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68" name="Group 3467">
            <a:extLst>
              <a:ext uri="{FF2B5EF4-FFF2-40B4-BE49-F238E27FC236}">
                <a16:creationId xmlns:a16="http://schemas.microsoft.com/office/drawing/2014/main" id="{41AF4D90-FC0D-44ED-AB98-3FAC5555B890}"/>
              </a:ext>
            </a:extLst>
          </p:cNvPr>
          <p:cNvGrpSpPr/>
          <p:nvPr/>
        </p:nvGrpSpPr>
        <p:grpSpPr>
          <a:xfrm>
            <a:off x="4034418" y="3132608"/>
            <a:ext cx="4775036" cy="2720011"/>
            <a:chOff x="3995936" y="2687633"/>
            <a:chExt cx="4428064" cy="2622911"/>
          </a:xfrm>
        </p:grpSpPr>
        <p:sp>
          <p:nvSpPr>
            <p:cNvPr id="3469" name="Chevron 8">
              <a:extLst>
                <a:ext uri="{FF2B5EF4-FFF2-40B4-BE49-F238E27FC236}">
                  <a16:creationId xmlns:a16="http://schemas.microsoft.com/office/drawing/2014/main" id="{701E6C91-C600-4BBB-8B19-0EAB77FE7289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470" name="Rectangle 10">
              <a:extLst>
                <a:ext uri="{FF2B5EF4-FFF2-40B4-BE49-F238E27FC236}">
                  <a16:creationId xmlns:a16="http://schemas.microsoft.com/office/drawing/2014/main" id="{0847C39F-1E99-44DE-A283-062FDEA6E5B6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471" name="Rectangle 10">
              <a:extLst>
                <a:ext uri="{FF2B5EF4-FFF2-40B4-BE49-F238E27FC236}">
                  <a16:creationId xmlns:a16="http://schemas.microsoft.com/office/drawing/2014/main" id="{3A055C4A-97A9-4C12-82A6-C95B1F90440A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3472" name="TextBox 3471">
            <a:extLst>
              <a:ext uri="{FF2B5EF4-FFF2-40B4-BE49-F238E27FC236}">
                <a16:creationId xmlns:a16="http://schemas.microsoft.com/office/drawing/2014/main" id="{4C448353-E59A-4AAB-B227-21FD61057471}"/>
              </a:ext>
            </a:extLst>
          </p:cNvPr>
          <p:cNvSpPr txBox="1"/>
          <p:nvPr/>
        </p:nvSpPr>
        <p:spPr>
          <a:xfrm>
            <a:off x="4230594" y="3717086"/>
            <a:ext cx="291984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73" name="TextBox 3472">
            <a:extLst>
              <a:ext uri="{FF2B5EF4-FFF2-40B4-BE49-F238E27FC236}">
                <a16:creationId xmlns:a16="http://schemas.microsoft.com/office/drawing/2014/main" id="{B4AE84C7-004E-4784-95BC-C3FACE1DCA7D}"/>
              </a:ext>
            </a:extLst>
          </p:cNvPr>
          <p:cNvSpPr txBox="1"/>
          <p:nvPr/>
        </p:nvSpPr>
        <p:spPr>
          <a:xfrm>
            <a:off x="4230594" y="4319804"/>
            <a:ext cx="291984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74" name="TextBox 3473">
            <a:extLst>
              <a:ext uri="{FF2B5EF4-FFF2-40B4-BE49-F238E27FC236}">
                <a16:creationId xmlns:a16="http://schemas.microsoft.com/office/drawing/2014/main" id="{4A55F553-FC3A-4D0B-AF55-B145D77F10F8}"/>
              </a:ext>
            </a:extLst>
          </p:cNvPr>
          <p:cNvSpPr txBox="1"/>
          <p:nvPr/>
        </p:nvSpPr>
        <p:spPr>
          <a:xfrm>
            <a:off x="4230594" y="4922523"/>
            <a:ext cx="291984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475" name="Group 3474">
            <a:extLst>
              <a:ext uri="{FF2B5EF4-FFF2-40B4-BE49-F238E27FC236}">
                <a16:creationId xmlns:a16="http://schemas.microsoft.com/office/drawing/2014/main" id="{B3316108-FED4-4770-9601-21E699821390}"/>
              </a:ext>
            </a:extLst>
          </p:cNvPr>
          <p:cNvGrpSpPr/>
          <p:nvPr/>
        </p:nvGrpSpPr>
        <p:grpSpPr>
          <a:xfrm>
            <a:off x="4693444" y="1638663"/>
            <a:ext cx="1571554" cy="1810840"/>
            <a:chOff x="2445330" y="2364874"/>
            <a:chExt cx="1495855" cy="1723615"/>
          </a:xfrm>
        </p:grpSpPr>
        <p:sp>
          <p:nvSpPr>
            <p:cNvPr id="3476" name="Freeform: Shape 3475">
              <a:extLst>
                <a:ext uri="{FF2B5EF4-FFF2-40B4-BE49-F238E27FC236}">
                  <a16:creationId xmlns:a16="http://schemas.microsoft.com/office/drawing/2014/main" id="{381B738E-DC80-44A6-AA13-84242F83B4E3}"/>
                </a:ext>
              </a:extLst>
            </p:cNvPr>
            <p:cNvSpPr/>
            <p:nvPr/>
          </p:nvSpPr>
          <p:spPr>
            <a:xfrm>
              <a:off x="2445330" y="2811471"/>
              <a:ext cx="1495855" cy="1277018"/>
            </a:xfrm>
            <a:custGeom>
              <a:avLst/>
              <a:gdLst>
                <a:gd name="connsiteX0" fmla="*/ 811238 w 1495855"/>
                <a:gd name="connsiteY0" fmla="*/ 1130291 h 1277018"/>
                <a:gd name="connsiteX1" fmla="*/ 800487 w 1495855"/>
                <a:gd name="connsiteY1" fmla="*/ 1134659 h 1277018"/>
                <a:gd name="connsiteX2" fmla="*/ 793917 w 1495855"/>
                <a:gd name="connsiteY2" fmla="*/ 1137943 h 1277018"/>
                <a:gd name="connsiteX3" fmla="*/ 781972 w 1495855"/>
                <a:gd name="connsiteY3" fmla="*/ 1152726 h 1277018"/>
                <a:gd name="connsiteX4" fmla="*/ 781225 w 1495855"/>
                <a:gd name="connsiteY4" fmla="*/ 1164522 h 1277018"/>
                <a:gd name="connsiteX5" fmla="*/ 808849 w 1495855"/>
                <a:gd name="connsiteY5" fmla="*/ 1192593 h 1277018"/>
                <a:gd name="connsiteX6" fmla="*/ 837069 w 1495855"/>
                <a:gd name="connsiteY6" fmla="*/ 1173182 h 1277018"/>
                <a:gd name="connsiteX7" fmla="*/ 839160 w 1495855"/>
                <a:gd name="connsiteY7" fmla="*/ 1169300 h 1277018"/>
                <a:gd name="connsiteX8" fmla="*/ 842295 w 1495855"/>
                <a:gd name="connsiteY8" fmla="*/ 1158400 h 1277018"/>
                <a:gd name="connsiteX9" fmla="*/ 834531 w 1495855"/>
                <a:gd name="connsiteY9" fmla="*/ 1141826 h 1277018"/>
                <a:gd name="connsiteX10" fmla="*/ 830350 w 1495855"/>
                <a:gd name="connsiteY10" fmla="*/ 1138840 h 1277018"/>
                <a:gd name="connsiteX11" fmla="*/ 821989 w 1495855"/>
                <a:gd name="connsiteY11" fmla="*/ 1134211 h 1277018"/>
                <a:gd name="connsiteX12" fmla="*/ 811238 w 1495855"/>
                <a:gd name="connsiteY12" fmla="*/ 1130291 h 1277018"/>
                <a:gd name="connsiteX13" fmla="*/ 808699 w 1495855"/>
                <a:gd name="connsiteY13" fmla="*/ 906353 h 1277018"/>
                <a:gd name="connsiteX14" fmla="*/ 781822 w 1495855"/>
                <a:gd name="connsiteY14" fmla="*/ 929647 h 1277018"/>
                <a:gd name="connsiteX15" fmla="*/ 781374 w 1495855"/>
                <a:gd name="connsiteY15" fmla="*/ 936068 h 1277018"/>
                <a:gd name="connsiteX16" fmla="*/ 797500 w 1495855"/>
                <a:gd name="connsiteY16" fmla="*/ 966827 h 1277018"/>
                <a:gd name="connsiteX17" fmla="*/ 829454 w 1495855"/>
                <a:gd name="connsiteY17" fmla="*/ 964736 h 1277018"/>
                <a:gd name="connsiteX18" fmla="*/ 833187 w 1495855"/>
                <a:gd name="connsiteY18" fmla="*/ 961302 h 1277018"/>
                <a:gd name="connsiteX19" fmla="*/ 839608 w 1495855"/>
                <a:gd name="connsiteY19" fmla="*/ 936366 h 1277018"/>
                <a:gd name="connsiteX20" fmla="*/ 831694 w 1495855"/>
                <a:gd name="connsiteY20" fmla="*/ 914715 h 1277018"/>
                <a:gd name="connsiteX21" fmla="*/ 808699 w 1495855"/>
                <a:gd name="connsiteY21" fmla="*/ 906353 h 1277018"/>
                <a:gd name="connsiteX22" fmla="*/ 807054 w 1495855"/>
                <a:gd name="connsiteY22" fmla="*/ 681222 h 1277018"/>
                <a:gd name="connsiteX23" fmla="*/ 795410 w 1495855"/>
                <a:gd name="connsiteY23" fmla="*/ 684917 h 1277018"/>
                <a:gd name="connsiteX24" fmla="*/ 781822 w 1495855"/>
                <a:gd name="connsiteY24" fmla="*/ 714482 h 1277018"/>
                <a:gd name="connsiteX25" fmla="*/ 797799 w 1495855"/>
                <a:gd name="connsiteY25" fmla="*/ 744495 h 1277018"/>
                <a:gd name="connsiteX26" fmla="*/ 833486 w 1495855"/>
                <a:gd name="connsiteY26" fmla="*/ 735984 h 1277018"/>
                <a:gd name="connsiteX27" fmla="*/ 837666 w 1495855"/>
                <a:gd name="connsiteY27" fmla="*/ 704030 h 1277018"/>
                <a:gd name="connsiteX28" fmla="*/ 836472 w 1495855"/>
                <a:gd name="connsiteY28" fmla="*/ 699699 h 1277018"/>
                <a:gd name="connsiteX29" fmla="*/ 807054 w 1495855"/>
                <a:gd name="connsiteY29" fmla="*/ 681222 h 1277018"/>
                <a:gd name="connsiteX30" fmla="*/ 806609 w 1495855"/>
                <a:gd name="connsiteY30" fmla="*/ 456015 h 1277018"/>
                <a:gd name="connsiteX31" fmla="*/ 785256 w 1495855"/>
                <a:gd name="connsiteY31" fmla="*/ 471544 h 1277018"/>
                <a:gd name="connsiteX32" fmla="*/ 797052 w 1495855"/>
                <a:gd name="connsiteY32" fmla="*/ 522909 h 1277018"/>
                <a:gd name="connsiteX33" fmla="*/ 801980 w 1495855"/>
                <a:gd name="connsiteY33" fmla="*/ 523656 h 1277018"/>
                <a:gd name="connsiteX34" fmla="*/ 815867 w 1495855"/>
                <a:gd name="connsiteY34" fmla="*/ 521565 h 1277018"/>
                <a:gd name="connsiteX35" fmla="*/ 837218 w 1495855"/>
                <a:gd name="connsiteY35" fmla="*/ 502751 h 1277018"/>
                <a:gd name="connsiteX36" fmla="*/ 837218 w 1495855"/>
                <a:gd name="connsiteY36" fmla="*/ 477367 h 1277018"/>
                <a:gd name="connsiteX37" fmla="*/ 827065 w 1495855"/>
                <a:gd name="connsiteY37" fmla="*/ 463182 h 1277018"/>
                <a:gd name="connsiteX38" fmla="*/ 806609 w 1495855"/>
                <a:gd name="connsiteY38" fmla="*/ 456015 h 1277018"/>
                <a:gd name="connsiteX39" fmla="*/ 410117 w 1495855"/>
                <a:gd name="connsiteY39" fmla="*/ 8010 h 1277018"/>
                <a:gd name="connsiteX40" fmla="*/ 420625 w 1495855"/>
                <a:gd name="connsiteY40" fmla="*/ 17920 h 1277018"/>
                <a:gd name="connsiteX41" fmla="*/ 430927 w 1495855"/>
                <a:gd name="connsiteY41" fmla="*/ 38078 h 1277018"/>
                <a:gd name="connsiteX42" fmla="*/ 447203 w 1495855"/>
                <a:gd name="connsiteY42" fmla="*/ 64059 h 1277018"/>
                <a:gd name="connsiteX43" fmla="*/ 459746 w 1495855"/>
                <a:gd name="connsiteY43" fmla="*/ 86456 h 1277018"/>
                <a:gd name="connsiteX44" fmla="*/ 476469 w 1495855"/>
                <a:gd name="connsiteY44" fmla="*/ 114677 h 1277018"/>
                <a:gd name="connsiteX45" fmla="*/ 488265 w 1495855"/>
                <a:gd name="connsiteY45" fmla="*/ 136627 h 1277018"/>
                <a:gd name="connsiteX46" fmla="*/ 514993 w 1495855"/>
                <a:gd name="connsiteY46" fmla="*/ 184408 h 1277018"/>
                <a:gd name="connsiteX47" fmla="*/ 538436 w 1495855"/>
                <a:gd name="connsiteY47" fmla="*/ 225470 h 1277018"/>
                <a:gd name="connsiteX48" fmla="*/ 554263 w 1495855"/>
                <a:gd name="connsiteY48" fmla="*/ 250257 h 1277018"/>
                <a:gd name="connsiteX49" fmla="*/ 566656 w 1495855"/>
                <a:gd name="connsiteY49" fmla="*/ 273849 h 1277018"/>
                <a:gd name="connsiteX50" fmla="*/ 579049 w 1495855"/>
                <a:gd name="connsiteY50" fmla="*/ 279075 h 1277018"/>
                <a:gd name="connsiteX51" fmla="*/ 600999 w 1495855"/>
                <a:gd name="connsiteY51" fmla="*/ 265487 h 1277018"/>
                <a:gd name="connsiteX52" fmla="*/ 647138 w 1495855"/>
                <a:gd name="connsiteY52" fmla="*/ 229800 h 1277018"/>
                <a:gd name="connsiteX53" fmla="*/ 660129 w 1495855"/>
                <a:gd name="connsiteY53" fmla="*/ 218900 h 1277018"/>
                <a:gd name="connsiteX54" fmla="*/ 694919 w 1495855"/>
                <a:gd name="connsiteY54" fmla="*/ 191426 h 1277018"/>
                <a:gd name="connsiteX55" fmla="*/ 712389 w 1495855"/>
                <a:gd name="connsiteY55" fmla="*/ 177390 h 1277018"/>
                <a:gd name="connsiteX56" fmla="*/ 714181 w 1495855"/>
                <a:gd name="connsiteY56" fmla="*/ 190530 h 1277018"/>
                <a:gd name="connsiteX57" fmla="*/ 714181 w 1495855"/>
                <a:gd name="connsiteY57" fmla="*/ 527239 h 1277018"/>
                <a:gd name="connsiteX58" fmla="*/ 714181 w 1495855"/>
                <a:gd name="connsiteY58" fmla="*/ 1263967 h 1277018"/>
                <a:gd name="connsiteX59" fmla="*/ 701340 w 1495855"/>
                <a:gd name="connsiteY59" fmla="*/ 1276808 h 1277018"/>
                <a:gd name="connsiteX60" fmla="*/ 360898 w 1495855"/>
                <a:gd name="connsiteY60" fmla="*/ 1276658 h 1277018"/>
                <a:gd name="connsiteX61" fmla="*/ 348953 w 1495855"/>
                <a:gd name="connsiteY61" fmla="*/ 1276957 h 1277018"/>
                <a:gd name="connsiteX62" fmla="*/ 335664 w 1495855"/>
                <a:gd name="connsiteY62" fmla="*/ 1264564 h 1277018"/>
                <a:gd name="connsiteX63" fmla="*/ 335514 w 1495855"/>
                <a:gd name="connsiteY63" fmla="*/ 1227982 h 1277018"/>
                <a:gd name="connsiteX64" fmla="*/ 335514 w 1495855"/>
                <a:gd name="connsiteY64" fmla="*/ 534555 h 1277018"/>
                <a:gd name="connsiteX65" fmla="*/ 335813 w 1495855"/>
                <a:gd name="connsiteY65" fmla="*/ 473335 h 1277018"/>
                <a:gd name="connsiteX66" fmla="*/ 335813 w 1495855"/>
                <a:gd name="connsiteY66" fmla="*/ 468856 h 1277018"/>
                <a:gd name="connsiteX67" fmla="*/ 328944 w 1495855"/>
                <a:gd name="connsiteY67" fmla="*/ 454970 h 1277018"/>
                <a:gd name="connsiteX68" fmla="*/ 310728 w 1495855"/>
                <a:gd name="connsiteY68" fmla="*/ 456612 h 1277018"/>
                <a:gd name="connsiteX69" fmla="*/ 292362 w 1495855"/>
                <a:gd name="connsiteY69" fmla="*/ 463182 h 1277018"/>
                <a:gd name="connsiteX70" fmla="*/ 275190 w 1495855"/>
                <a:gd name="connsiteY70" fmla="*/ 469155 h 1277018"/>
                <a:gd name="connsiteX71" fmla="*/ 270561 w 1495855"/>
                <a:gd name="connsiteY71" fmla="*/ 471395 h 1277018"/>
                <a:gd name="connsiteX72" fmla="*/ 224572 w 1495855"/>
                <a:gd name="connsiteY72" fmla="*/ 482892 h 1277018"/>
                <a:gd name="connsiteX73" fmla="*/ 188438 w 1495855"/>
                <a:gd name="connsiteY73" fmla="*/ 494986 h 1277018"/>
                <a:gd name="connsiteX74" fmla="*/ 165293 w 1495855"/>
                <a:gd name="connsiteY74" fmla="*/ 502004 h 1277018"/>
                <a:gd name="connsiteX75" fmla="*/ 156782 w 1495855"/>
                <a:gd name="connsiteY75" fmla="*/ 504692 h 1277018"/>
                <a:gd name="connsiteX76" fmla="*/ 127815 w 1495855"/>
                <a:gd name="connsiteY76" fmla="*/ 512755 h 1277018"/>
                <a:gd name="connsiteX77" fmla="*/ 119901 w 1495855"/>
                <a:gd name="connsiteY77" fmla="*/ 507081 h 1277018"/>
                <a:gd name="connsiteX78" fmla="*/ 112286 w 1495855"/>
                <a:gd name="connsiteY78" fmla="*/ 491403 h 1277018"/>
                <a:gd name="connsiteX79" fmla="*/ 109598 w 1495855"/>
                <a:gd name="connsiteY79" fmla="*/ 484684 h 1277018"/>
                <a:gd name="connsiteX80" fmla="*/ 103775 w 1495855"/>
                <a:gd name="connsiteY80" fmla="*/ 469901 h 1277018"/>
                <a:gd name="connsiteX81" fmla="*/ 89739 w 1495855"/>
                <a:gd name="connsiteY81" fmla="*/ 433618 h 1277018"/>
                <a:gd name="connsiteX82" fmla="*/ 84364 w 1495855"/>
                <a:gd name="connsiteY82" fmla="*/ 420030 h 1277018"/>
                <a:gd name="connsiteX83" fmla="*/ 81377 w 1495855"/>
                <a:gd name="connsiteY83" fmla="*/ 414057 h 1277018"/>
                <a:gd name="connsiteX84" fmla="*/ 68835 w 1495855"/>
                <a:gd name="connsiteY84" fmla="*/ 380162 h 1277018"/>
                <a:gd name="connsiteX85" fmla="*/ 53903 w 1495855"/>
                <a:gd name="connsiteY85" fmla="*/ 351344 h 1277018"/>
                <a:gd name="connsiteX86" fmla="*/ 52559 w 1495855"/>
                <a:gd name="connsiteY86" fmla="*/ 345819 h 1277018"/>
                <a:gd name="connsiteX87" fmla="*/ 43750 w 1495855"/>
                <a:gd name="connsiteY87" fmla="*/ 323571 h 1277018"/>
                <a:gd name="connsiteX88" fmla="*/ 42406 w 1495855"/>
                <a:gd name="connsiteY88" fmla="*/ 321779 h 1277018"/>
                <a:gd name="connsiteX89" fmla="*/ 33447 w 1495855"/>
                <a:gd name="connsiteY89" fmla="*/ 296993 h 1277018"/>
                <a:gd name="connsiteX90" fmla="*/ 26280 w 1495855"/>
                <a:gd name="connsiteY90" fmla="*/ 277582 h 1277018"/>
                <a:gd name="connsiteX91" fmla="*/ 15230 w 1495855"/>
                <a:gd name="connsiteY91" fmla="*/ 249510 h 1277018"/>
                <a:gd name="connsiteX92" fmla="*/ 0 w 1495855"/>
                <a:gd name="connsiteY92" fmla="*/ 203371 h 1277018"/>
                <a:gd name="connsiteX93" fmla="*/ 31954 w 1495855"/>
                <a:gd name="connsiteY93" fmla="*/ 188440 h 1277018"/>
                <a:gd name="connsiteX94" fmla="*/ 58532 w 1495855"/>
                <a:gd name="connsiteY94" fmla="*/ 174105 h 1277018"/>
                <a:gd name="connsiteX95" fmla="*/ 85260 w 1495855"/>
                <a:gd name="connsiteY95" fmla="*/ 161563 h 1277018"/>
                <a:gd name="connsiteX96" fmla="*/ 118856 w 1495855"/>
                <a:gd name="connsiteY96" fmla="*/ 144690 h 1277018"/>
                <a:gd name="connsiteX97" fmla="*/ 137969 w 1495855"/>
                <a:gd name="connsiteY97" fmla="*/ 134835 h 1277018"/>
                <a:gd name="connsiteX98" fmla="*/ 166040 w 1495855"/>
                <a:gd name="connsiteY98" fmla="*/ 121397 h 1277018"/>
                <a:gd name="connsiteX99" fmla="*/ 190080 w 1495855"/>
                <a:gd name="connsiteY99" fmla="*/ 108257 h 1277018"/>
                <a:gd name="connsiteX100" fmla="*/ 218599 w 1495855"/>
                <a:gd name="connsiteY100" fmla="*/ 93026 h 1277018"/>
                <a:gd name="connsiteX101" fmla="*/ 249806 w 1495855"/>
                <a:gd name="connsiteY101" fmla="*/ 76154 h 1277018"/>
                <a:gd name="connsiteX102" fmla="*/ 255331 w 1495855"/>
                <a:gd name="connsiteY102" fmla="*/ 74362 h 1277018"/>
                <a:gd name="connsiteX103" fmla="*/ 268471 w 1495855"/>
                <a:gd name="connsiteY103" fmla="*/ 68091 h 1277018"/>
                <a:gd name="connsiteX104" fmla="*/ 275787 w 1495855"/>
                <a:gd name="connsiteY104" fmla="*/ 64657 h 1277018"/>
                <a:gd name="connsiteX105" fmla="*/ 287135 w 1495855"/>
                <a:gd name="connsiteY105" fmla="*/ 58236 h 1277018"/>
                <a:gd name="connsiteX106" fmla="*/ 293557 w 1495855"/>
                <a:gd name="connsiteY106" fmla="*/ 54951 h 1277018"/>
                <a:gd name="connsiteX107" fmla="*/ 308189 w 1495855"/>
                <a:gd name="connsiteY107" fmla="*/ 47335 h 1277018"/>
                <a:gd name="connsiteX108" fmla="*/ 313415 w 1495855"/>
                <a:gd name="connsiteY108" fmla="*/ 45245 h 1277018"/>
                <a:gd name="connsiteX109" fmla="*/ 325660 w 1495855"/>
                <a:gd name="connsiteY109" fmla="*/ 38078 h 1277018"/>
                <a:gd name="connsiteX110" fmla="*/ 328347 w 1495855"/>
                <a:gd name="connsiteY110" fmla="*/ 35540 h 1277018"/>
                <a:gd name="connsiteX111" fmla="*/ 353133 w 1495855"/>
                <a:gd name="connsiteY111" fmla="*/ 27029 h 1277018"/>
                <a:gd name="connsiteX112" fmla="*/ 395241 w 1495855"/>
                <a:gd name="connsiteY112" fmla="*/ 10753 h 1277018"/>
                <a:gd name="connsiteX113" fmla="*/ 410117 w 1495855"/>
                <a:gd name="connsiteY113" fmla="*/ 8010 h 1277018"/>
                <a:gd name="connsiteX114" fmla="*/ 1073139 w 1495855"/>
                <a:gd name="connsiteY114" fmla="*/ 600 h 1277018"/>
                <a:gd name="connsiteX115" fmla="*/ 1121368 w 1495855"/>
                <a:gd name="connsiteY115" fmla="*/ 18219 h 1277018"/>
                <a:gd name="connsiteX116" fmla="*/ 1146453 w 1495855"/>
                <a:gd name="connsiteY116" fmla="*/ 30612 h 1277018"/>
                <a:gd name="connsiteX117" fmla="*/ 1149888 w 1495855"/>
                <a:gd name="connsiteY117" fmla="*/ 31956 h 1277018"/>
                <a:gd name="connsiteX118" fmla="*/ 1189308 w 1495855"/>
                <a:gd name="connsiteY118" fmla="*/ 50919 h 1277018"/>
                <a:gd name="connsiteX119" fmla="*/ 1218573 w 1495855"/>
                <a:gd name="connsiteY119" fmla="*/ 63910 h 1277018"/>
                <a:gd name="connsiteX120" fmla="*/ 1224845 w 1495855"/>
                <a:gd name="connsiteY120" fmla="*/ 67493 h 1277018"/>
                <a:gd name="connsiteX121" fmla="*/ 1229324 w 1495855"/>
                <a:gd name="connsiteY121" fmla="*/ 71226 h 1277018"/>
                <a:gd name="connsiteX122" fmla="*/ 1252170 w 1495855"/>
                <a:gd name="connsiteY122" fmla="*/ 82276 h 1277018"/>
                <a:gd name="connsiteX123" fmla="*/ 1279644 w 1495855"/>
                <a:gd name="connsiteY123" fmla="*/ 93922 h 1277018"/>
                <a:gd name="connsiteX124" fmla="*/ 1284870 w 1495855"/>
                <a:gd name="connsiteY124" fmla="*/ 97954 h 1277018"/>
                <a:gd name="connsiteX125" fmla="*/ 1288603 w 1495855"/>
                <a:gd name="connsiteY125" fmla="*/ 101388 h 1277018"/>
                <a:gd name="connsiteX126" fmla="*/ 1316824 w 1495855"/>
                <a:gd name="connsiteY126" fmla="*/ 113483 h 1277018"/>
                <a:gd name="connsiteX127" fmla="*/ 1343104 w 1495855"/>
                <a:gd name="connsiteY127" fmla="*/ 127967 h 1277018"/>
                <a:gd name="connsiteX128" fmla="*/ 1362814 w 1495855"/>
                <a:gd name="connsiteY128" fmla="*/ 138120 h 1277018"/>
                <a:gd name="connsiteX129" fmla="*/ 1392677 w 1495855"/>
                <a:gd name="connsiteY129" fmla="*/ 152753 h 1277018"/>
                <a:gd name="connsiteX130" fmla="*/ 1421645 w 1495855"/>
                <a:gd name="connsiteY130" fmla="*/ 167386 h 1277018"/>
                <a:gd name="connsiteX131" fmla="*/ 1448372 w 1495855"/>
                <a:gd name="connsiteY131" fmla="*/ 180377 h 1277018"/>
                <a:gd name="connsiteX132" fmla="*/ 1495855 w 1495855"/>
                <a:gd name="connsiteY132" fmla="*/ 203670 h 1277018"/>
                <a:gd name="connsiteX133" fmla="*/ 1481520 w 1495855"/>
                <a:gd name="connsiteY133" fmla="*/ 238162 h 1277018"/>
                <a:gd name="connsiteX134" fmla="*/ 1479281 w 1495855"/>
                <a:gd name="connsiteY134" fmla="*/ 246823 h 1277018"/>
                <a:gd name="connsiteX135" fmla="*/ 1474502 w 1495855"/>
                <a:gd name="connsiteY135" fmla="*/ 258021 h 1277018"/>
                <a:gd name="connsiteX136" fmla="*/ 1472711 w 1495855"/>
                <a:gd name="connsiteY136" fmla="*/ 260410 h 1277018"/>
                <a:gd name="connsiteX137" fmla="*/ 1459272 w 1495855"/>
                <a:gd name="connsiteY137" fmla="*/ 298486 h 1277018"/>
                <a:gd name="connsiteX138" fmla="*/ 1455091 w 1495855"/>
                <a:gd name="connsiteY138" fmla="*/ 307594 h 1277018"/>
                <a:gd name="connsiteX139" fmla="*/ 1440458 w 1495855"/>
                <a:gd name="connsiteY139" fmla="*/ 339548 h 1277018"/>
                <a:gd name="connsiteX140" fmla="*/ 1428214 w 1495855"/>
                <a:gd name="connsiteY140" fmla="*/ 373443 h 1277018"/>
                <a:gd name="connsiteX141" fmla="*/ 1419255 w 1495855"/>
                <a:gd name="connsiteY141" fmla="*/ 396139 h 1277018"/>
                <a:gd name="connsiteX142" fmla="*/ 1407907 w 1495855"/>
                <a:gd name="connsiteY142" fmla="*/ 424211 h 1277018"/>
                <a:gd name="connsiteX143" fmla="*/ 1391930 w 1495855"/>
                <a:gd name="connsiteY143" fmla="*/ 466467 h 1277018"/>
                <a:gd name="connsiteX144" fmla="*/ 1378044 w 1495855"/>
                <a:gd name="connsiteY144" fmla="*/ 504095 h 1277018"/>
                <a:gd name="connsiteX145" fmla="*/ 1364754 w 1495855"/>
                <a:gd name="connsiteY145" fmla="*/ 512456 h 1277018"/>
                <a:gd name="connsiteX146" fmla="*/ 1339819 w 1495855"/>
                <a:gd name="connsiteY146" fmla="*/ 504991 h 1277018"/>
                <a:gd name="connsiteX147" fmla="*/ 1338475 w 1495855"/>
                <a:gd name="connsiteY147" fmla="*/ 504244 h 1277018"/>
                <a:gd name="connsiteX148" fmla="*/ 1293232 w 1495855"/>
                <a:gd name="connsiteY148" fmla="*/ 491254 h 1277018"/>
                <a:gd name="connsiteX149" fmla="*/ 1278748 w 1495855"/>
                <a:gd name="connsiteY149" fmla="*/ 485879 h 1277018"/>
                <a:gd name="connsiteX150" fmla="*/ 1274866 w 1495855"/>
                <a:gd name="connsiteY150" fmla="*/ 483788 h 1277018"/>
                <a:gd name="connsiteX151" fmla="*/ 1232012 w 1495855"/>
                <a:gd name="connsiteY151" fmla="*/ 472291 h 1277018"/>
                <a:gd name="connsiteX152" fmla="*/ 1218275 w 1495855"/>
                <a:gd name="connsiteY152" fmla="*/ 467213 h 1277018"/>
                <a:gd name="connsiteX153" fmla="*/ 1199760 w 1495855"/>
                <a:gd name="connsiteY153" fmla="*/ 462286 h 1277018"/>
                <a:gd name="connsiteX154" fmla="*/ 1187366 w 1495855"/>
                <a:gd name="connsiteY154" fmla="*/ 457807 h 1277018"/>
                <a:gd name="connsiteX155" fmla="*/ 1174674 w 1495855"/>
                <a:gd name="connsiteY155" fmla="*/ 453776 h 1277018"/>
                <a:gd name="connsiteX156" fmla="*/ 1157503 w 1495855"/>
                <a:gd name="connsiteY156" fmla="*/ 472141 h 1277018"/>
                <a:gd name="connsiteX157" fmla="*/ 1157653 w 1495855"/>
                <a:gd name="connsiteY157" fmla="*/ 658787 h 1277018"/>
                <a:gd name="connsiteX158" fmla="*/ 1157653 w 1495855"/>
                <a:gd name="connsiteY158" fmla="*/ 1263369 h 1277018"/>
                <a:gd name="connsiteX159" fmla="*/ 1143617 w 1495855"/>
                <a:gd name="connsiteY159" fmla="*/ 1276808 h 1277018"/>
                <a:gd name="connsiteX160" fmla="*/ 821839 w 1495855"/>
                <a:gd name="connsiteY160" fmla="*/ 1276808 h 1277018"/>
                <a:gd name="connsiteX161" fmla="*/ 774058 w 1495855"/>
                <a:gd name="connsiteY161" fmla="*/ 1276659 h 1277018"/>
                <a:gd name="connsiteX162" fmla="*/ 760768 w 1495855"/>
                <a:gd name="connsiteY162" fmla="*/ 1262772 h 1277018"/>
                <a:gd name="connsiteX163" fmla="*/ 760768 w 1495855"/>
                <a:gd name="connsiteY163" fmla="*/ 1237836 h 1277018"/>
                <a:gd name="connsiteX164" fmla="*/ 760171 w 1495855"/>
                <a:gd name="connsiteY164" fmla="*/ 1186621 h 1277018"/>
                <a:gd name="connsiteX165" fmla="*/ 762262 w 1495855"/>
                <a:gd name="connsiteY165" fmla="*/ 1134509 h 1277018"/>
                <a:gd name="connsiteX166" fmla="*/ 761366 w 1495855"/>
                <a:gd name="connsiteY166" fmla="*/ 1117637 h 1277018"/>
                <a:gd name="connsiteX167" fmla="*/ 761664 w 1495855"/>
                <a:gd name="connsiteY167" fmla="*/ 1082398 h 1277018"/>
                <a:gd name="connsiteX168" fmla="*/ 762411 w 1495855"/>
                <a:gd name="connsiteY168" fmla="*/ 1077321 h 1277018"/>
                <a:gd name="connsiteX169" fmla="*/ 762411 w 1495855"/>
                <a:gd name="connsiteY169" fmla="*/ 1029241 h 1277018"/>
                <a:gd name="connsiteX170" fmla="*/ 760619 w 1495855"/>
                <a:gd name="connsiteY170" fmla="*/ 969067 h 1277018"/>
                <a:gd name="connsiteX171" fmla="*/ 760768 w 1495855"/>
                <a:gd name="connsiteY171" fmla="*/ 905905 h 1277018"/>
                <a:gd name="connsiteX172" fmla="*/ 762262 w 1495855"/>
                <a:gd name="connsiteY172" fmla="*/ 830202 h 1277018"/>
                <a:gd name="connsiteX173" fmla="*/ 760768 w 1495855"/>
                <a:gd name="connsiteY173" fmla="*/ 811687 h 1277018"/>
                <a:gd name="connsiteX174" fmla="*/ 762262 w 1495855"/>
                <a:gd name="connsiteY174" fmla="*/ 784362 h 1277018"/>
                <a:gd name="connsiteX175" fmla="*/ 760320 w 1495855"/>
                <a:gd name="connsiteY175" fmla="*/ 747331 h 1277018"/>
                <a:gd name="connsiteX176" fmla="*/ 760320 w 1495855"/>
                <a:gd name="connsiteY176" fmla="*/ 734789 h 1277018"/>
                <a:gd name="connsiteX177" fmla="*/ 760768 w 1495855"/>
                <a:gd name="connsiteY177" fmla="*/ 709853 h 1277018"/>
                <a:gd name="connsiteX178" fmla="*/ 762262 w 1495855"/>
                <a:gd name="connsiteY178" fmla="*/ 638480 h 1277018"/>
                <a:gd name="connsiteX179" fmla="*/ 760918 w 1495855"/>
                <a:gd name="connsiteY179" fmla="*/ 597268 h 1277018"/>
                <a:gd name="connsiteX180" fmla="*/ 760768 w 1495855"/>
                <a:gd name="connsiteY180" fmla="*/ 532764 h 1277018"/>
                <a:gd name="connsiteX181" fmla="*/ 760768 w 1495855"/>
                <a:gd name="connsiteY181" fmla="*/ 506334 h 1277018"/>
                <a:gd name="connsiteX182" fmla="*/ 762112 w 1495855"/>
                <a:gd name="connsiteY182" fmla="*/ 490059 h 1277018"/>
                <a:gd name="connsiteX183" fmla="*/ 760918 w 1495855"/>
                <a:gd name="connsiteY183" fmla="*/ 471693 h 1277018"/>
                <a:gd name="connsiteX184" fmla="*/ 762112 w 1495855"/>
                <a:gd name="connsiteY184" fmla="*/ 427048 h 1277018"/>
                <a:gd name="connsiteX185" fmla="*/ 761067 w 1495855"/>
                <a:gd name="connsiteY185" fmla="*/ 400768 h 1277018"/>
                <a:gd name="connsiteX186" fmla="*/ 762411 w 1495855"/>
                <a:gd name="connsiteY186" fmla="*/ 371054 h 1277018"/>
                <a:gd name="connsiteX187" fmla="*/ 760918 w 1495855"/>
                <a:gd name="connsiteY187" fmla="*/ 314762 h 1277018"/>
                <a:gd name="connsiteX188" fmla="*/ 761664 w 1495855"/>
                <a:gd name="connsiteY188" fmla="*/ 253393 h 1277018"/>
                <a:gd name="connsiteX189" fmla="*/ 760619 w 1495855"/>
                <a:gd name="connsiteY189" fmla="*/ 224276 h 1277018"/>
                <a:gd name="connsiteX190" fmla="*/ 760918 w 1495855"/>
                <a:gd name="connsiteY190" fmla="*/ 189634 h 1277018"/>
                <a:gd name="connsiteX191" fmla="*/ 765397 w 1495855"/>
                <a:gd name="connsiteY191" fmla="*/ 181422 h 1277018"/>
                <a:gd name="connsiteX192" fmla="*/ 773460 w 1495855"/>
                <a:gd name="connsiteY192" fmla="*/ 184557 h 1277018"/>
                <a:gd name="connsiteX193" fmla="*/ 808251 w 1495855"/>
                <a:gd name="connsiteY193" fmla="*/ 210539 h 1277018"/>
                <a:gd name="connsiteX194" fmla="*/ 831843 w 1495855"/>
                <a:gd name="connsiteY194" fmla="*/ 232787 h 1277018"/>
                <a:gd name="connsiteX195" fmla="*/ 832142 w 1495855"/>
                <a:gd name="connsiteY195" fmla="*/ 239656 h 1277018"/>
                <a:gd name="connsiteX196" fmla="*/ 828409 w 1495855"/>
                <a:gd name="connsiteY196" fmla="*/ 239506 h 1277018"/>
                <a:gd name="connsiteX197" fmla="*/ 801383 w 1495855"/>
                <a:gd name="connsiteY197" fmla="*/ 236520 h 1277018"/>
                <a:gd name="connsiteX198" fmla="*/ 782121 w 1495855"/>
                <a:gd name="connsiteY198" fmla="*/ 253989 h 1277018"/>
                <a:gd name="connsiteX199" fmla="*/ 782718 w 1495855"/>
                <a:gd name="connsiteY199" fmla="*/ 279821 h 1277018"/>
                <a:gd name="connsiteX200" fmla="*/ 790781 w 1495855"/>
                <a:gd name="connsiteY200" fmla="*/ 290124 h 1277018"/>
                <a:gd name="connsiteX201" fmla="*/ 827662 w 1495855"/>
                <a:gd name="connsiteY201" fmla="*/ 292066 h 1277018"/>
                <a:gd name="connsiteX202" fmla="*/ 836173 w 1495855"/>
                <a:gd name="connsiteY202" fmla="*/ 281912 h 1277018"/>
                <a:gd name="connsiteX203" fmla="*/ 834382 w 1495855"/>
                <a:gd name="connsiteY203" fmla="*/ 247868 h 1277018"/>
                <a:gd name="connsiteX204" fmla="*/ 832291 w 1495855"/>
                <a:gd name="connsiteY204" fmla="*/ 239208 h 1277018"/>
                <a:gd name="connsiteX205" fmla="*/ 853494 w 1495855"/>
                <a:gd name="connsiteY205" fmla="*/ 246673 h 1277018"/>
                <a:gd name="connsiteX206" fmla="*/ 886493 w 1495855"/>
                <a:gd name="connsiteY206" fmla="*/ 275193 h 1277018"/>
                <a:gd name="connsiteX207" fmla="*/ 915013 w 1495855"/>
                <a:gd name="connsiteY207" fmla="*/ 266682 h 1277018"/>
                <a:gd name="connsiteX208" fmla="*/ 930094 w 1495855"/>
                <a:gd name="connsiteY208" fmla="*/ 240700 h 1277018"/>
                <a:gd name="connsiteX209" fmla="*/ 934424 w 1495855"/>
                <a:gd name="connsiteY209" fmla="*/ 233832 h 1277018"/>
                <a:gd name="connsiteX210" fmla="*/ 968916 w 1495855"/>
                <a:gd name="connsiteY210" fmla="*/ 173210 h 1277018"/>
                <a:gd name="connsiteX211" fmla="*/ 998033 w 1495855"/>
                <a:gd name="connsiteY211" fmla="*/ 118112 h 1277018"/>
                <a:gd name="connsiteX212" fmla="*/ 1007589 w 1495855"/>
                <a:gd name="connsiteY212" fmla="*/ 101388 h 1277018"/>
                <a:gd name="connsiteX213" fmla="*/ 1023118 w 1495855"/>
                <a:gd name="connsiteY213" fmla="*/ 71226 h 1277018"/>
                <a:gd name="connsiteX214" fmla="*/ 1037303 w 1495855"/>
                <a:gd name="connsiteY214" fmla="*/ 46589 h 1277018"/>
                <a:gd name="connsiteX215" fmla="*/ 1053131 w 1495855"/>
                <a:gd name="connsiteY215" fmla="*/ 18368 h 1277018"/>
                <a:gd name="connsiteX216" fmla="*/ 1064777 w 1495855"/>
                <a:gd name="connsiteY216" fmla="*/ 1346 h 1277018"/>
                <a:gd name="connsiteX217" fmla="*/ 1073139 w 1495855"/>
                <a:gd name="connsiteY217" fmla="*/ 600 h 1277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</a:cxnLst>
              <a:rect l="l" t="t" r="r" b="b"/>
              <a:pathLst>
                <a:path w="1495855" h="1277018">
                  <a:moveTo>
                    <a:pt x="811238" y="1130291"/>
                  </a:moveTo>
                  <a:cubicBezTo>
                    <a:pt x="807766" y="1130366"/>
                    <a:pt x="804294" y="1131822"/>
                    <a:pt x="800487" y="1134659"/>
                  </a:cubicBezTo>
                  <a:cubicBezTo>
                    <a:pt x="798545" y="1136152"/>
                    <a:pt x="796306" y="1137496"/>
                    <a:pt x="793917" y="1137943"/>
                  </a:cubicBezTo>
                  <a:cubicBezTo>
                    <a:pt x="785704" y="1139586"/>
                    <a:pt x="782569" y="1145110"/>
                    <a:pt x="781972" y="1152726"/>
                  </a:cubicBezTo>
                  <a:cubicBezTo>
                    <a:pt x="781673" y="1156608"/>
                    <a:pt x="781225" y="1160640"/>
                    <a:pt x="781225" y="1164522"/>
                  </a:cubicBezTo>
                  <a:cubicBezTo>
                    <a:pt x="781225" y="1182589"/>
                    <a:pt x="791079" y="1192444"/>
                    <a:pt x="808849" y="1192593"/>
                  </a:cubicBezTo>
                  <a:cubicBezTo>
                    <a:pt x="824377" y="1192743"/>
                    <a:pt x="831395" y="1187965"/>
                    <a:pt x="837069" y="1173182"/>
                  </a:cubicBezTo>
                  <a:cubicBezTo>
                    <a:pt x="837666" y="1171838"/>
                    <a:pt x="838712" y="1170644"/>
                    <a:pt x="839160" y="1169300"/>
                  </a:cubicBezTo>
                  <a:cubicBezTo>
                    <a:pt x="840354" y="1165716"/>
                    <a:pt x="843042" y="1161536"/>
                    <a:pt x="842295" y="1158400"/>
                  </a:cubicBezTo>
                  <a:cubicBezTo>
                    <a:pt x="840802" y="1152576"/>
                    <a:pt x="837517" y="1147201"/>
                    <a:pt x="834531" y="1141826"/>
                  </a:cubicBezTo>
                  <a:cubicBezTo>
                    <a:pt x="833784" y="1140482"/>
                    <a:pt x="831843" y="1139735"/>
                    <a:pt x="830350" y="1138840"/>
                  </a:cubicBezTo>
                  <a:cubicBezTo>
                    <a:pt x="827662" y="1137197"/>
                    <a:pt x="824676" y="1136003"/>
                    <a:pt x="821989" y="1134211"/>
                  </a:cubicBezTo>
                  <a:cubicBezTo>
                    <a:pt x="818181" y="1131523"/>
                    <a:pt x="814709" y="1130216"/>
                    <a:pt x="811238" y="1130291"/>
                  </a:cubicBezTo>
                  <a:close/>
                  <a:moveTo>
                    <a:pt x="808699" y="906353"/>
                  </a:moveTo>
                  <a:cubicBezTo>
                    <a:pt x="795858" y="904861"/>
                    <a:pt x="783763" y="916209"/>
                    <a:pt x="781822" y="929647"/>
                  </a:cubicBezTo>
                  <a:cubicBezTo>
                    <a:pt x="781524" y="932185"/>
                    <a:pt x="781524" y="934724"/>
                    <a:pt x="781374" y="936068"/>
                  </a:cubicBezTo>
                  <a:cubicBezTo>
                    <a:pt x="781225" y="953836"/>
                    <a:pt x="786003" y="962497"/>
                    <a:pt x="797500" y="966827"/>
                  </a:cubicBezTo>
                  <a:cubicBezTo>
                    <a:pt x="808401" y="970858"/>
                    <a:pt x="819002" y="967275"/>
                    <a:pt x="829454" y="964736"/>
                  </a:cubicBezTo>
                  <a:cubicBezTo>
                    <a:pt x="830947" y="964437"/>
                    <a:pt x="832739" y="962795"/>
                    <a:pt x="833187" y="961302"/>
                  </a:cubicBezTo>
                  <a:cubicBezTo>
                    <a:pt x="835725" y="953090"/>
                    <a:pt x="839757" y="944728"/>
                    <a:pt x="839608" y="936366"/>
                  </a:cubicBezTo>
                  <a:cubicBezTo>
                    <a:pt x="839608" y="928900"/>
                    <a:pt x="836770" y="919493"/>
                    <a:pt x="831694" y="914715"/>
                  </a:cubicBezTo>
                  <a:cubicBezTo>
                    <a:pt x="826169" y="909489"/>
                    <a:pt x="816762" y="907249"/>
                    <a:pt x="808699" y="906353"/>
                  </a:cubicBezTo>
                  <a:close/>
                  <a:moveTo>
                    <a:pt x="807054" y="681222"/>
                  </a:moveTo>
                  <a:cubicBezTo>
                    <a:pt x="802820" y="681352"/>
                    <a:pt x="798770" y="682491"/>
                    <a:pt x="795410" y="684917"/>
                  </a:cubicBezTo>
                  <a:cubicBezTo>
                    <a:pt x="784958" y="692533"/>
                    <a:pt x="780777" y="701790"/>
                    <a:pt x="781822" y="714482"/>
                  </a:cubicBezTo>
                  <a:cubicBezTo>
                    <a:pt x="781225" y="727323"/>
                    <a:pt x="784062" y="738074"/>
                    <a:pt x="797799" y="744495"/>
                  </a:cubicBezTo>
                  <a:cubicBezTo>
                    <a:pt x="808550" y="749571"/>
                    <a:pt x="828110" y="746734"/>
                    <a:pt x="833486" y="735984"/>
                  </a:cubicBezTo>
                  <a:cubicBezTo>
                    <a:pt x="838413" y="726278"/>
                    <a:pt x="846924" y="715975"/>
                    <a:pt x="837666" y="704030"/>
                  </a:cubicBezTo>
                  <a:cubicBezTo>
                    <a:pt x="836770" y="702985"/>
                    <a:pt x="836770" y="701193"/>
                    <a:pt x="836472" y="699699"/>
                  </a:cubicBezTo>
                  <a:cubicBezTo>
                    <a:pt x="834120" y="689508"/>
                    <a:pt x="819758" y="680829"/>
                    <a:pt x="807054" y="681222"/>
                  </a:cubicBezTo>
                  <a:close/>
                  <a:moveTo>
                    <a:pt x="806609" y="456015"/>
                  </a:moveTo>
                  <a:cubicBezTo>
                    <a:pt x="800188" y="460494"/>
                    <a:pt x="790333" y="464377"/>
                    <a:pt x="785256" y="471544"/>
                  </a:cubicBezTo>
                  <a:cubicBezTo>
                    <a:pt x="775402" y="485729"/>
                    <a:pt x="782718" y="513203"/>
                    <a:pt x="797052" y="522909"/>
                  </a:cubicBezTo>
                  <a:cubicBezTo>
                    <a:pt x="798396" y="523805"/>
                    <a:pt x="800337" y="523805"/>
                    <a:pt x="801980" y="523656"/>
                  </a:cubicBezTo>
                  <a:cubicBezTo>
                    <a:pt x="806609" y="523208"/>
                    <a:pt x="811387" y="522909"/>
                    <a:pt x="815867" y="521565"/>
                  </a:cubicBezTo>
                  <a:cubicBezTo>
                    <a:pt x="825721" y="518579"/>
                    <a:pt x="833635" y="513651"/>
                    <a:pt x="837218" y="502751"/>
                  </a:cubicBezTo>
                  <a:cubicBezTo>
                    <a:pt x="840056" y="494091"/>
                    <a:pt x="841997" y="486177"/>
                    <a:pt x="837218" y="477367"/>
                  </a:cubicBezTo>
                  <a:cubicBezTo>
                    <a:pt x="834382" y="472141"/>
                    <a:pt x="834680" y="465123"/>
                    <a:pt x="827065" y="463182"/>
                  </a:cubicBezTo>
                  <a:cubicBezTo>
                    <a:pt x="821093" y="461540"/>
                    <a:pt x="815120" y="459001"/>
                    <a:pt x="806609" y="456015"/>
                  </a:cubicBezTo>
                  <a:close/>
                  <a:moveTo>
                    <a:pt x="410117" y="8010"/>
                  </a:moveTo>
                  <a:cubicBezTo>
                    <a:pt x="414092" y="9036"/>
                    <a:pt x="417340" y="12172"/>
                    <a:pt x="420625" y="17920"/>
                  </a:cubicBezTo>
                  <a:cubicBezTo>
                    <a:pt x="424357" y="24490"/>
                    <a:pt x="427045" y="31658"/>
                    <a:pt x="430927" y="38078"/>
                  </a:cubicBezTo>
                  <a:cubicBezTo>
                    <a:pt x="436004" y="46888"/>
                    <a:pt x="441977" y="55249"/>
                    <a:pt x="447203" y="64059"/>
                  </a:cubicBezTo>
                  <a:cubicBezTo>
                    <a:pt x="451533" y="71376"/>
                    <a:pt x="455415" y="78991"/>
                    <a:pt x="459746" y="86456"/>
                  </a:cubicBezTo>
                  <a:cubicBezTo>
                    <a:pt x="465270" y="95864"/>
                    <a:pt x="470944" y="105271"/>
                    <a:pt x="476469" y="114677"/>
                  </a:cubicBezTo>
                  <a:cubicBezTo>
                    <a:pt x="480500" y="121845"/>
                    <a:pt x="484234" y="129311"/>
                    <a:pt x="488265" y="136627"/>
                  </a:cubicBezTo>
                  <a:cubicBezTo>
                    <a:pt x="497075" y="152604"/>
                    <a:pt x="506034" y="168432"/>
                    <a:pt x="514993" y="184408"/>
                  </a:cubicBezTo>
                  <a:cubicBezTo>
                    <a:pt x="522757" y="198145"/>
                    <a:pt x="530372" y="211882"/>
                    <a:pt x="538436" y="225470"/>
                  </a:cubicBezTo>
                  <a:cubicBezTo>
                    <a:pt x="543363" y="233832"/>
                    <a:pt x="549336" y="241746"/>
                    <a:pt x="554263" y="250257"/>
                  </a:cubicBezTo>
                  <a:cubicBezTo>
                    <a:pt x="558742" y="257872"/>
                    <a:pt x="563073" y="265786"/>
                    <a:pt x="566656" y="273849"/>
                  </a:cubicBezTo>
                  <a:cubicBezTo>
                    <a:pt x="569344" y="279971"/>
                    <a:pt x="573674" y="281912"/>
                    <a:pt x="579049" y="279075"/>
                  </a:cubicBezTo>
                  <a:cubicBezTo>
                    <a:pt x="586665" y="275193"/>
                    <a:pt x="594280" y="270863"/>
                    <a:pt x="600999" y="265487"/>
                  </a:cubicBezTo>
                  <a:cubicBezTo>
                    <a:pt x="616230" y="253393"/>
                    <a:pt x="629369" y="238760"/>
                    <a:pt x="647138" y="229800"/>
                  </a:cubicBezTo>
                  <a:cubicBezTo>
                    <a:pt x="652065" y="227262"/>
                    <a:pt x="656843" y="223380"/>
                    <a:pt x="660129" y="218900"/>
                  </a:cubicBezTo>
                  <a:cubicBezTo>
                    <a:pt x="669386" y="206657"/>
                    <a:pt x="683123" y="200236"/>
                    <a:pt x="694919" y="191426"/>
                  </a:cubicBezTo>
                  <a:cubicBezTo>
                    <a:pt x="700444" y="187245"/>
                    <a:pt x="705670" y="182915"/>
                    <a:pt x="712389" y="177390"/>
                  </a:cubicBezTo>
                  <a:cubicBezTo>
                    <a:pt x="713136" y="182617"/>
                    <a:pt x="714181" y="186499"/>
                    <a:pt x="714181" y="190530"/>
                  </a:cubicBezTo>
                  <a:cubicBezTo>
                    <a:pt x="714181" y="302816"/>
                    <a:pt x="714181" y="414953"/>
                    <a:pt x="714181" y="527239"/>
                  </a:cubicBezTo>
                  <a:cubicBezTo>
                    <a:pt x="714181" y="772865"/>
                    <a:pt x="714181" y="1018341"/>
                    <a:pt x="714181" y="1263967"/>
                  </a:cubicBezTo>
                  <a:cubicBezTo>
                    <a:pt x="714181" y="1276658"/>
                    <a:pt x="714181" y="1276808"/>
                    <a:pt x="701340" y="1276808"/>
                  </a:cubicBezTo>
                  <a:cubicBezTo>
                    <a:pt x="587859" y="1276808"/>
                    <a:pt x="474379" y="1276658"/>
                    <a:pt x="360898" y="1276658"/>
                  </a:cubicBezTo>
                  <a:cubicBezTo>
                    <a:pt x="356867" y="1276658"/>
                    <a:pt x="352984" y="1276957"/>
                    <a:pt x="348953" y="1276957"/>
                  </a:cubicBezTo>
                  <a:cubicBezTo>
                    <a:pt x="336261" y="1277256"/>
                    <a:pt x="335813" y="1276957"/>
                    <a:pt x="335664" y="1264564"/>
                  </a:cubicBezTo>
                  <a:cubicBezTo>
                    <a:pt x="335514" y="1252320"/>
                    <a:pt x="335514" y="1240225"/>
                    <a:pt x="335514" y="1227982"/>
                  </a:cubicBezTo>
                  <a:cubicBezTo>
                    <a:pt x="335514" y="996839"/>
                    <a:pt x="335514" y="765697"/>
                    <a:pt x="335514" y="534555"/>
                  </a:cubicBezTo>
                  <a:cubicBezTo>
                    <a:pt x="335514" y="514099"/>
                    <a:pt x="335813" y="493792"/>
                    <a:pt x="335813" y="473335"/>
                  </a:cubicBezTo>
                  <a:cubicBezTo>
                    <a:pt x="335813" y="471843"/>
                    <a:pt x="336261" y="470200"/>
                    <a:pt x="335813" y="468856"/>
                  </a:cubicBezTo>
                  <a:cubicBezTo>
                    <a:pt x="333722" y="464078"/>
                    <a:pt x="332677" y="457508"/>
                    <a:pt x="328944" y="454970"/>
                  </a:cubicBezTo>
                  <a:cubicBezTo>
                    <a:pt x="323569" y="451386"/>
                    <a:pt x="316850" y="453178"/>
                    <a:pt x="310728" y="456612"/>
                  </a:cubicBezTo>
                  <a:cubicBezTo>
                    <a:pt x="305054" y="459599"/>
                    <a:pt x="298484" y="461091"/>
                    <a:pt x="292362" y="463182"/>
                  </a:cubicBezTo>
                  <a:cubicBezTo>
                    <a:pt x="286688" y="465123"/>
                    <a:pt x="280864" y="467213"/>
                    <a:pt x="275190" y="469155"/>
                  </a:cubicBezTo>
                  <a:cubicBezTo>
                    <a:pt x="273548" y="469752"/>
                    <a:pt x="272204" y="470947"/>
                    <a:pt x="270561" y="471395"/>
                  </a:cubicBezTo>
                  <a:cubicBezTo>
                    <a:pt x="255182" y="475127"/>
                    <a:pt x="239504" y="477815"/>
                    <a:pt x="224572" y="482892"/>
                  </a:cubicBezTo>
                  <a:cubicBezTo>
                    <a:pt x="212627" y="486923"/>
                    <a:pt x="200831" y="492000"/>
                    <a:pt x="188438" y="494986"/>
                  </a:cubicBezTo>
                  <a:cubicBezTo>
                    <a:pt x="180673" y="496928"/>
                    <a:pt x="173058" y="499615"/>
                    <a:pt x="165293" y="502004"/>
                  </a:cubicBezTo>
                  <a:cubicBezTo>
                    <a:pt x="162456" y="502900"/>
                    <a:pt x="159022" y="502900"/>
                    <a:pt x="156782" y="504692"/>
                  </a:cubicBezTo>
                  <a:cubicBezTo>
                    <a:pt x="148271" y="511710"/>
                    <a:pt x="137969" y="511710"/>
                    <a:pt x="127815" y="512755"/>
                  </a:cubicBezTo>
                  <a:cubicBezTo>
                    <a:pt x="123186" y="513203"/>
                    <a:pt x="120647" y="511561"/>
                    <a:pt x="119901" y="507081"/>
                  </a:cubicBezTo>
                  <a:cubicBezTo>
                    <a:pt x="119005" y="501108"/>
                    <a:pt x="117363" y="495584"/>
                    <a:pt x="112286" y="491403"/>
                  </a:cubicBezTo>
                  <a:cubicBezTo>
                    <a:pt x="110644" y="490059"/>
                    <a:pt x="110494" y="486923"/>
                    <a:pt x="109598" y="484684"/>
                  </a:cubicBezTo>
                  <a:cubicBezTo>
                    <a:pt x="107657" y="479757"/>
                    <a:pt x="105716" y="474829"/>
                    <a:pt x="103775" y="469901"/>
                  </a:cubicBezTo>
                  <a:cubicBezTo>
                    <a:pt x="99146" y="457807"/>
                    <a:pt x="94517" y="445712"/>
                    <a:pt x="89739" y="433618"/>
                  </a:cubicBezTo>
                  <a:cubicBezTo>
                    <a:pt x="87947" y="429138"/>
                    <a:pt x="86305" y="424509"/>
                    <a:pt x="84364" y="420030"/>
                  </a:cubicBezTo>
                  <a:cubicBezTo>
                    <a:pt x="83468" y="417939"/>
                    <a:pt x="82124" y="416147"/>
                    <a:pt x="81377" y="414057"/>
                  </a:cubicBezTo>
                  <a:cubicBezTo>
                    <a:pt x="77346" y="402709"/>
                    <a:pt x="75405" y="389718"/>
                    <a:pt x="68835" y="380162"/>
                  </a:cubicBezTo>
                  <a:cubicBezTo>
                    <a:pt x="62563" y="370904"/>
                    <a:pt x="64057" y="358212"/>
                    <a:pt x="53903" y="351344"/>
                  </a:cubicBezTo>
                  <a:cubicBezTo>
                    <a:pt x="52709" y="350598"/>
                    <a:pt x="52709" y="347761"/>
                    <a:pt x="52559" y="345819"/>
                  </a:cubicBezTo>
                  <a:cubicBezTo>
                    <a:pt x="52261" y="337309"/>
                    <a:pt x="50319" y="329544"/>
                    <a:pt x="43750" y="323571"/>
                  </a:cubicBezTo>
                  <a:cubicBezTo>
                    <a:pt x="43152" y="323123"/>
                    <a:pt x="42704" y="322526"/>
                    <a:pt x="42406" y="321779"/>
                  </a:cubicBezTo>
                  <a:cubicBezTo>
                    <a:pt x="39420" y="313567"/>
                    <a:pt x="36433" y="305355"/>
                    <a:pt x="33447" y="296993"/>
                  </a:cubicBezTo>
                  <a:cubicBezTo>
                    <a:pt x="31058" y="290572"/>
                    <a:pt x="28818" y="284002"/>
                    <a:pt x="26280" y="277582"/>
                  </a:cubicBezTo>
                  <a:cubicBezTo>
                    <a:pt x="22696" y="268175"/>
                    <a:pt x="18664" y="258917"/>
                    <a:pt x="15230" y="249510"/>
                  </a:cubicBezTo>
                  <a:cubicBezTo>
                    <a:pt x="10452" y="234579"/>
                    <a:pt x="5375" y="219199"/>
                    <a:pt x="0" y="203371"/>
                  </a:cubicBezTo>
                  <a:cubicBezTo>
                    <a:pt x="10750" y="198444"/>
                    <a:pt x="21502" y="193666"/>
                    <a:pt x="31954" y="188440"/>
                  </a:cubicBezTo>
                  <a:cubicBezTo>
                    <a:pt x="40913" y="183960"/>
                    <a:pt x="49573" y="178734"/>
                    <a:pt x="58532" y="174105"/>
                  </a:cubicBezTo>
                  <a:cubicBezTo>
                    <a:pt x="67342" y="169626"/>
                    <a:pt x="76450" y="165893"/>
                    <a:pt x="85260" y="161563"/>
                  </a:cubicBezTo>
                  <a:cubicBezTo>
                    <a:pt x="96608" y="156038"/>
                    <a:pt x="107657" y="150364"/>
                    <a:pt x="118856" y="144690"/>
                  </a:cubicBezTo>
                  <a:cubicBezTo>
                    <a:pt x="125277" y="141405"/>
                    <a:pt x="131548" y="137971"/>
                    <a:pt x="137969" y="134835"/>
                  </a:cubicBezTo>
                  <a:cubicBezTo>
                    <a:pt x="147226" y="130207"/>
                    <a:pt x="156782" y="126175"/>
                    <a:pt x="166040" y="121397"/>
                  </a:cubicBezTo>
                  <a:cubicBezTo>
                    <a:pt x="174103" y="117216"/>
                    <a:pt x="182017" y="112587"/>
                    <a:pt x="190080" y="108257"/>
                  </a:cubicBezTo>
                  <a:cubicBezTo>
                    <a:pt x="199636" y="103180"/>
                    <a:pt x="209491" y="98701"/>
                    <a:pt x="218599" y="93026"/>
                  </a:cubicBezTo>
                  <a:cubicBezTo>
                    <a:pt x="228753" y="86755"/>
                    <a:pt x="241445" y="85561"/>
                    <a:pt x="249806" y="76154"/>
                  </a:cubicBezTo>
                  <a:cubicBezTo>
                    <a:pt x="251001" y="74959"/>
                    <a:pt x="253540" y="75108"/>
                    <a:pt x="255331" y="74362"/>
                  </a:cubicBezTo>
                  <a:cubicBezTo>
                    <a:pt x="259811" y="72421"/>
                    <a:pt x="264141" y="70181"/>
                    <a:pt x="268471" y="68091"/>
                  </a:cubicBezTo>
                  <a:cubicBezTo>
                    <a:pt x="270860" y="66896"/>
                    <a:pt x="273399" y="66000"/>
                    <a:pt x="275787" y="64657"/>
                  </a:cubicBezTo>
                  <a:cubicBezTo>
                    <a:pt x="279670" y="62566"/>
                    <a:pt x="283403" y="60326"/>
                    <a:pt x="287135" y="58236"/>
                  </a:cubicBezTo>
                  <a:cubicBezTo>
                    <a:pt x="289226" y="57041"/>
                    <a:pt x="291317" y="55100"/>
                    <a:pt x="293557" y="54951"/>
                  </a:cubicBezTo>
                  <a:cubicBezTo>
                    <a:pt x="299529" y="54353"/>
                    <a:pt x="304606" y="52711"/>
                    <a:pt x="308189" y="47335"/>
                  </a:cubicBezTo>
                  <a:cubicBezTo>
                    <a:pt x="309085" y="45992"/>
                    <a:pt x="311624" y="45395"/>
                    <a:pt x="313415" y="45245"/>
                  </a:cubicBezTo>
                  <a:cubicBezTo>
                    <a:pt x="318492" y="44648"/>
                    <a:pt x="323121" y="43453"/>
                    <a:pt x="325660" y="38078"/>
                  </a:cubicBezTo>
                  <a:cubicBezTo>
                    <a:pt x="326107" y="37033"/>
                    <a:pt x="327302" y="35987"/>
                    <a:pt x="328347" y="35540"/>
                  </a:cubicBezTo>
                  <a:cubicBezTo>
                    <a:pt x="336560" y="32553"/>
                    <a:pt x="344921" y="30015"/>
                    <a:pt x="353133" y="27029"/>
                  </a:cubicBezTo>
                  <a:cubicBezTo>
                    <a:pt x="367319" y="21802"/>
                    <a:pt x="381504" y="16875"/>
                    <a:pt x="395241" y="10753"/>
                  </a:cubicBezTo>
                  <a:cubicBezTo>
                    <a:pt x="401438" y="8066"/>
                    <a:pt x="406141" y="6983"/>
                    <a:pt x="410117" y="8010"/>
                  </a:cubicBezTo>
                  <a:close/>
                  <a:moveTo>
                    <a:pt x="1073139" y="600"/>
                  </a:moveTo>
                  <a:cubicBezTo>
                    <a:pt x="1089265" y="6124"/>
                    <a:pt x="1105541" y="11798"/>
                    <a:pt x="1121368" y="18219"/>
                  </a:cubicBezTo>
                  <a:cubicBezTo>
                    <a:pt x="1130029" y="21653"/>
                    <a:pt x="1138092" y="26432"/>
                    <a:pt x="1146453" y="30612"/>
                  </a:cubicBezTo>
                  <a:cubicBezTo>
                    <a:pt x="1147499" y="31210"/>
                    <a:pt x="1148693" y="31658"/>
                    <a:pt x="1149888" y="31956"/>
                  </a:cubicBezTo>
                  <a:cubicBezTo>
                    <a:pt x="1164819" y="34644"/>
                    <a:pt x="1176616" y="43603"/>
                    <a:pt x="1189308" y="50919"/>
                  </a:cubicBezTo>
                  <a:cubicBezTo>
                    <a:pt x="1198416" y="56295"/>
                    <a:pt x="1208868" y="59580"/>
                    <a:pt x="1218573" y="63910"/>
                  </a:cubicBezTo>
                  <a:cubicBezTo>
                    <a:pt x="1220813" y="64955"/>
                    <a:pt x="1222903" y="66150"/>
                    <a:pt x="1224845" y="67493"/>
                  </a:cubicBezTo>
                  <a:cubicBezTo>
                    <a:pt x="1226487" y="68539"/>
                    <a:pt x="1227682" y="70778"/>
                    <a:pt x="1229324" y="71226"/>
                  </a:cubicBezTo>
                  <a:cubicBezTo>
                    <a:pt x="1237985" y="73018"/>
                    <a:pt x="1244704" y="78095"/>
                    <a:pt x="1252170" y="82276"/>
                  </a:cubicBezTo>
                  <a:cubicBezTo>
                    <a:pt x="1260830" y="87054"/>
                    <a:pt x="1270536" y="89891"/>
                    <a:pt x="1279644" y="93922"/>
                  </a:cubicBezTo>
                  <a:cubicBezTo>
                    <a:pt x="1281585" y="94818"/>
                    <a:pt x="1283078" y="96610"/>
                    <a:pt x="1284870" y="97954"/>
                  </a:cubicBezTo>
                  <a:cubicBezTo>
                    <a:pt x="1286214" y="98999"/>
                    <a:pt x="1287408" y="101388"/>
                    <a:pt x="1288603" y="101388"/>
                  </a:cubicBezTo>
                  <a:cubicBezTo>
                    <a:pt x="1299951" y="100791"/>
                    <a:pt x="1307118" y="109899"/>
                    <a:pt x="1316824" y="113483"/>
                  </a:cubicBezTo>
                  <a:cubicBezTo>
                    <a:pt x="1326081" y="116917"/>
                    <a:pt x="1334294" y="123189"/>
                    <a:pt x="1343104" y="127967"/>
                  </a:cubicBezTo>
                  <a:cubicBezTo>
                    <a:pt x="1349524" y="131550"/>
                    <a:pt x="1356094" y="134835"/>
                    <a:pt x="1362814" y="138120"/>
                  </a:cubicBezTo>
                  <a:cubicBezTo>
                    <a:pt x="1372668" y="143048"/>
                    <a:pt x="1382673" y="147826"/>
                    <a:pt x="1392677" y="152753"/>
                  </a:cubicBezTo>
                  <a:cubicBezTo>
                    <a:pt x="1402383" y="157531"/>
                    <a:pt x="1411939" y="162608"/>
                    <a:pt x="1421645" y="167386"/>
                  </a:cubicBezTo>
                  <a:cubicBezTo>
                    <a:pt x="1430454" y="171716"/>
                    <a:pt x="1439413" y="176047"/>
                    <a:pt x="1448372" y="180377"/>
                  </a:cubicBezTo>
                  <a:cubicBezTo>
                    <a:pt x="1463901" y="187992"/>
                    <a:pt x="1479430" y="195607"/>
                    <a:pt x="1495855" y="203670"/>
                  </a:cubicBezTo>
                  <a:cubicBezTo>
                    <a:pt x="1490927" y="215615"/>
                    <a:pt x="1486149" y="226814"/>
                    <a:pt x="1481520" y="238162"/>
                  </a:cubicBezTo>
                  <a:cubicBezTo>
                    <a:pt x="1480475" y="240850"/>
                    <a:pt x="1480326" y="243986"/>
                    <a:pt x="1479281" y="246823"/>
                  </a:cubicBezTo>
                  <a:cubicBezTo>
                    <a:pt x="1477937" y="250705"/>
                    <a:pt x="1476145" y="254288"/>
                    <a:pt x="1474502" y="258021"/>
                  </a:cubicBezTo>
                  <a:cubicBezTo>
                    <a:pt x="1474055" y="258917"/>
                    <a:pt x="1473009" y="259515"/>
                    <a:pt x="1472711" y="260410"/>
                  </a:cubicBezTo>
                  <a:cubicBezTo>
                    <a:pt x="1468231" y="273102"/>
                    <a:pt x="1463901" y="285794"/>
                    <a:pt x="1459272" y="298486"/>
                  </a:cubicBezTo>
                  <a:cubicBezTo>
                    <a:pt x="1458078" y="301622"/>
                    <a:pt x="1456435" y="304608"/>
                    <a:pt x="1455091" y="307594"/>
                  </a:cubicBezTo>
                  <a:cubicBezTo>
                    <a:pt x="1450164" y="318196"/>
                    <a:pt x="1444938" y="328797"/>
                    <a:pt x="1440458" y="339548"/>
                  </a:cubicBezTo>
                  <a:cubicBezTo>
                    <a:pt x="1435978" y="350747"/>
                    <a:pt x="1432395" y="362244"/>
                    <a:pt x="1428214" y="373443"/>
                  </a:cubicBezTo>
                  <a:cubicBezTo>
                    <a:pt x="1425377" y="381058"/>
                    <a:pt x="1422242" y="388524"/>
                    <a:pt x="1419255" y="396139"/>
                  </a:cubicBezTo>
                  <a:cubicBezTo>
                    <a:pt x="1415523" y="405546"/>
                    <a:pt x="1411640" y="414804"/>
                    <a:pt x="1407907" y="424211"/>
                  </a:cubicBezTo>
                  <a:cubicBezTo>
                    <a:pt x="1402532" y="438246"/>
                    <a:pt x="1397156" y="452432"/>
                    <a:pt x="1391930" y="466467"/>
                  </a:cubicBezTo>
                  <a:cubicBezTo>
                    <a:pt x="1387302" y="479010"/>
                    <a:pt x="1382822" y="491553"/>
                    <a:pt x="1378044" y="504095"/>
                  </a:cubicBezTo>
                  <a:cubicBezTo>
                    <a:pt x="1375804" y="510068"/>
                    <a:pt x="1371474" y="513352"/>
                    <a:pt x="1364754" y="512456"/>
                  </a:cubicBezTo>
                  <a:cubicBezTo>
                    <a:pt x="1356094" y="511262"/>
                    <a:pt x="1346538" y="512755"/>
                    <a:pt x="1339819" y="504991"/>
                  </a:cubicBezTo>
                  <a:cubicBezTo>
                    <a:pt x="1339520" y="504692"/>
                    <a:pt x="1338923" y="504394"/>
                    <a:pt x="1338475" y="504244"/>
                  </a:cubicBezTo>
                  <a:cubicBezTo>
                    <a:pt x="1323394" y="499914"/>
                    <a:pt x="1308313" y="495733"/>
                    <a:pt x="1293232" y="491254"/>
                  </a:cubicBezTo>
                  <a:cubicBezTo>
                    <a:pt x="1288304" y="489761"/>
                    <a:pt x="1283526" y="487819"/>
                    <a:pt x="1278748" y="485879"/>
                  </a:cubicBezTo>
                  <a:cubicBezTo>
                    <a:pt x="1277404" y="485281"/>
                    <a:pt x="1276210" y="484087"/>
                    <a:pt x="1274866" y="483788"/>
                  </a:cubicBezTo>
                  <a:cubicBezTo>
                    <a:pt x="1260532" y="479905"/>
                    <a:pt x="1246197" y="476173"/>
                    <a:pt x="1232012" y="472291"/>
                  </a:cubicBezTo>
                  <a:cubicBezTo>
                    <a:pt x="1227383" y="470947"/>
                    <a:pt x="1223053" y="468707"/>
                    <a:pt x="1218275" y="467213"/>
                  </a:cubicBezTo>
                  <a:cubicBezTo>
                    <a:pt x="1212153" y="465422"/>
                    <a:pt x="1205882" y="464078"/>
                    <a:pt x="1199760" y="462286"/>
                  </a:cubicBezTo>
                  <a:cubicBezTo>
                    <a:pt x="1195579" y="461092"/>
                    <a:pt x="1191547" y="459300"/>
                    <a:pt x="1187366" y="457807"/>
                  </a:cubicBezTo>
                  <a:cubicBezTo>
                    <a:pt x="1183186" y="456314"/>
                    <a:pt x="1179004" y="454223"/>
                    <a:pt x="1174674" y="453776"/>
                  </a:cubicBezTo>
                  <a:cubicBezTo>
                    <a:pt x="1163775" y="452581"/>
                    <a:pt x="1157503" y="459599"/>
                    <a:pt x="1157503" y="472141"/>
                  </a:cubicBezTo>
                  <a:cubicBezTo>
                    <a:pt x="1157503" y="534406"/>
                    <a:pt x="1157653" y="596522"/>
                    <a:pt x="1157653" y="658787"/>
                  </a:cubicBezTo>
                  <a:cubicBezTo>
                    <a:pt x="1157653" y="860364"/>
                    <a:pt x="1157653" y="1061941"/>
                    <a:pt x="1157653" y="1263369"/>
                  </a:cubicBezTo>
                  <a:cubicBezTo>
                    <a:pt x="1157653" y="1276808"/>
                    <a:pt x="1157354" y="1276808"/>
                    <a:pt x="1143617" y="1276808"/>
                  </a:cubicBezTo>
                  <a:cubicBezTo>
                    <a:pt x="1036407" y="1276808"/>
                    <a:pt x="929198" y="1276808"/>
                    <a:pt x="821839" y="1276808"/>
                  </a:cubicBezTo>
                  <a:cubicBezTo>
                    <a:pt x="805862" y="1276808"/>
                    <a:pt x="790034" y="1276808"/>
                    <a:pt x="774058" y="1276659"/>
                  </a:cubicBezTo>
                  <a:cubicBezTo>
                    <a:pt x="764352" y="1276509"/>
                    <a:pt x="760619" y="1272179"/>
                    <a:pt x="760768" y="1262772"/>
                  </a:cubicBezTo>
                  <a:cubicBezTo>
                    <a:pt x="760918" y="1254410"/>
                    <a:pt x="760918" y="1246198"/>
                    <a:pt x="760768" y="1237836"/>
                  </a:cubicBezTo>
                  <a:cubicBezTo>
                    <a:pt x="760470" y="1220665"/>
                    <a:pt x="757483" y="1203195"/>
                    <a:pt x="760171" y="1186621"/>
                  </a:cubicBezTo>
                  <a:cubicBezTo>
                    <a:pt x="763008" y="1169151"/>
                    <a:pt x="757035" y="1151830"/>
                    <a:pt x="762262" y="1134509"/>
                  </a:cubicBezTo>
                  <a:cubicBezTo>
                    <a:pt x="763755" y="1129433"/>
                    <a:pt x="761366" y="1123311"/>
                    <a:pt x="761366" y="1117637"/>
                  </a:cubicBezTo>
                  <a:cubicBezTo>
                    <a:pt x="761216" y="1105840"/>
                    <a:pt x="761515" y="1094194"/>
                    <a:pt x="761664" y="1082398"/>
                  </a:cubicBezTo>
                  <a:cubicBezTo>
                    <a:pt x="761664" y="1080755"/>
                    <a:pt x="762411" y="1078964"/>
                    <a:pt x="762411" y="1077321"/>
                  </a:cubicBezTo>
                  <a:cubicBezTo>
                    <a:pt x="762411" y="1061344"/>
                    <a:pt x="762710" y="1045218"/>
                    <a:pt x="762411" y="1029241"/>
                  </a:cubicBezTo>
                  <a:cubicBezTo>
                    <a:pt x="761963" y="1009084"/>
                    <a:pt x="760918" y="989075"/>
                    <a:pt x="760619" y="969067"/>
                  </a:cubicBezTo>
                  <a:cubicBezTo>
                    <a:pt x="760320" y="948013"/>
                    <a:pt x="760470" y="926959"/>
                    <a:pt x="760768" y="905905"/>
                  </a:cubicBezTo>
                  <a:cubicBezTo>
                    <a:pt x="761067" y="880671"/>
                    <a:pt x="761963" y="855436"/>
                    <a:pt x="762262" y="830202"/>
                  </a:cubicBezTo>
                  <a:cubicBezTo>
                    <a:pt x="762411" y="824080"/>
                    <a:pt x="760768" y="817958"/>
                    <a:pt x="760768" y="811687"/>
                  </a:cubicBezTo>
                  <a:cubicBezTo>
                    <a:pt x="760918" y="802578"/>
                    <a:pt x="762411" y="793470"/>
                    <a:pt x="762262" y="784362"/>
                  </a:cubicBezTo>
                  <a:cubicBezTo>
                    <a:pt x="762112" y="771969"/>
                    <a:pt x="760918" y="759725"/>
                    <a:pt x="760320" y="747331"/>
                  </a:cubicBezTo>
                  <a:cubicBezTo>
                    <a:pt x="760171" y="743151"/>
                    <a:pt x="760320" y="738970"/>
                    <a:pt x="760320" y="734789"/>
                  </a:cubicBezTo>
                  <a:cubicBezTo>
                    <a:pt x="760470" y="726427"/>
                    <a:pt x="760619" y="718215"/>
                    <a:pt x="760768" y="709853"/>
                  </a:cubicBezTo>
                  <a:cubicBezTo>
                    <a:pt x="761366" y="686111"/>
                    <a:pt x="762112" y="662221"/>
                    <a:pt x="762262" y="638480"/>
                  </a:cubicBezTo>
                  <a:cubicBezTo>
                    <a:pt x="762411" y="624743"/>
                    <a:pt x="761067" y="611005"/>
                    <a:pt x="760918" y="597268"/>
                  </a:cubicBezTo>
                  <a:cubicBezTo>
                    <a:pt x="760619" y="575767"/>
                    <a:pt x="760768" y="554265"/>
                    <a:pt x="760768" y="532764"/>
                  </a:cubicBezTo>
                  <a:cubicBezTo>
                    <a:pt x="760768" y="523954"/>
                    <a:pt x="760470" y="515144"/>
                    <a:pt x="760768" y="506334"/>
                  </a:cubicBezTo>
                  <a:cubicBezTo>
                    <a:pt x="760918" y="500959"/>
                    <a:pt x="762112" y="495584"/>
                    <a:pt x="762112" y="490059"/>
                  </a:cubicBezTo>
                  <a:cubicBezTo>
                    <a:pt x="762112" y="483937"/>
                    <a:pt x="760768" y="477815"/>
                    <a:pt x="760918" y="471693"/>
                  </a:cubicBezTo>
                  <a:cubicBezTo>
                    <a:pt x="761067" y="456762"/>
                    <a:pt x="761963" y="441979"/>
                    <a:pt x="762112" y="427048"/>
                  </a:cubicBezTo>
                  <a:cubicBezTo>
                    <a:pt x="762262" y="418238"/>
                    <a:pt x="760918" y="409577"/>
                    <a:pt x="761067" y="400768"/>
                  </a:cubicBezTo>
                  <a:cubicBezTo>
                    <a:pt x="761067" y="390913"/>
                    <a:pt x="762560" y="381058"/>
                    <a:pt x="762411" y="371054"/>
                  </a:cubicBezTo>
                  <a:cubicBezTo>
                    <a:pt x="762262" y="352240"/>
                    <a:pt x="760918" y="333426"/>
                    <a:pt x="760918" y="314762"/>
                  </a:cubicBezTo>
                  <a:cubicBezTo>
                    <a:pt x="760768" y="294305"/>
                    <a:pt x="761664" y="273849"/>
                    <a:pt x="761664" y="253393"/>
                  </a:cubicBezTo>
                  <a:cubicBezTo>
                    <a:pt x="761664" y="243687"/>
                    <a:pt x="760768" y="233982"/>
                    <a:pt x="760619" y="224276"/>
                  </a:cubicBezTo>
                  <a:cubicBezTo>
                    <a:pt x="760470" y="212778"/>
                    <a:pt x="760320" y="201132"/>
                    <a:pt x="760918" y="189634"/>
                  </a:cubicBezTo>
                  <a:cubicBezTo>
                    <a:pt x="761067" y="186648"/>
                    <a:pt x="763008" y="182765"/>
                    <a:pt x="765397" y="181422"/>
                  </a:cubicBezTo>
                  <a:cubicBezTo>
                    <a:pt x="767040" y="180526"/>
                    <a:pt x="771519" y="182617"/>
                    <a:pt x="773460" y="184557"/>
                  </a:cubicBezTo>
                  <a:cubicBezTo>
                    <a:pt x="783912" y="194711"/>
                    <a:pt x="795261" y="203371"/>
                    <a:pt x="808251" y="210539"/>
                  </a:cubicBezTo>
                  <a:cubicBezTo>
                    <a:pt x="817509" y="215615"/>
                    <a:pt x="824377" y="225022"/>
                    <a:pt x="831843" y="232787"/>
                  </a:cubicBezTo>
                  <a:cubicBezTo>
                    <a:pt x="833038" y="233982"/>
                    <a:pt x="831992" y="237266"/>
                    <a:pt x="832142" y="239656"/>
                  </a:cubicBezTo>
                  <a:cubicBezTo>
                    <a:pt x="830947" y="239656"/>
                    <a:pt x="829753" y="239656"/>
                    <a:pt x="828409" y="239506"/>
                  </a:cubicBezTo>
                  <a:cubicBezTo>
                    <a:pt x="819450" y="238461"/>
                    <a:pt x="810341" y="236669"/>
                    <a:pt x="801383" y="236520"/>
                  </a:cubicBezTo>
                  <a:cubicBezTo>
                    <a:pt x="792125" y="236370"/>
                    <a:pt x="783017" y="244732"/>
                    <a:pt x="782121" y="253989"/>
                  </a:cubicBezTo>
                  <a:cubicBezTo>
                    <a:pt x="781374" y="262501"/>
                    <a:pt x="781374" y="271311"/>
                    <a:pt x="782718" y="279821"/>
                  </a:cubicBezTo>
                  <a:cubicBezTo>
                    <a:pt x="783315" y="283704"/>
                    <a:pt x="787197" y="287884"/>
                    <a:pt x="790781" y="290124"/>
                  </a:cubicBezTo>
                  <a:cubicBezTo>
                    <a:pt x="802577" y="297590"/>
                    <a:pt x="814971" y="296993"/>
                    <a:pt x="827662" y="292066"/>
                  </a:cubicBezTo>
                  <a:cubicBezTo>
                    <a:pt x="832739" y="290124"/>
                    <a:pt x="834979" y="286839"/>
                    <a:pt x="836173" y="281912"/>
                  </a:cubicBezTo>
                  <a:cubicBezTo>
                    <a:pt x="839010" y="270415"/>
                    <a:pt x="839906" y="259067"/>
                    <a:pt x="834382" y="247868"/>
                  </a:cubicBezTo>
                  <a:cubicBezTo>
                    <a:pt x="833635" y="245031"/>
                    <a:pt x="833187" y="242044"/>
                    <a:pt x="832291" y="239208"/>
                  </a:cubicBezTo>
                  <a:cubicBezTo>
                    <a:pt x="840504" y="238610"/>
                    <a:pt x="847074" y="239954"/>
                    <a:pt x="853494" y="246673"/>
                  </a:cubicBezTo>
                  <a:cubicBezTo>
                    <a:pt x="863498" y="257125"/>
                    <a:pt x="874996" y="266234"/>
                    <a:pt x="886493" y="275193"/>
                  </a:cubicBezTo>
                  <a:cubicBezTo>
                    <a:pt x="897692" y="284002"/>
                    <a:pt x="909936" y="279374"/>
                    <a:pt x="915013" y="266682"/>
                  </a:cubicBezTo>
                  <a:cubicBezTo>
                    <a:pt x="918746" y="257424"/>
                    <a:pt x="925017" y="249361"/>
                    <a:pt x="930094" y="240700"/>
                  </a:cubicBezTo>
                  <a:cubicBezTo>
                    <a:pt x="931438" y="238312"/>
                    <a:pt x="933080" y="236221"/>
                    <a:pt x="934424" y="233832"/>
                  </a:cubicBezTo>
                  <a:cubicBezTo>
                    <a:pt x="945921" y="213674"/>
                    <a:pt x="957717" y="193666"/>
                    <a:pt x="968916" y="173210"/>
                  </a:cubicBezTo>
                  <a:cubicBezTo>
                    <a:pt x="978920" y="154993"/>
                    <a:pt x="988327" y="136478"/>
                    <a:pt x="998033" y="118112"/>
                  </a:cubicBezTo>
                  <a:cubicBezTo>
                    <a:pt x="1001019" y="112437"/>
                    <a:pt x="1004602" y="107062"/>
                    <a:pt x="1007589" y="101388"/>
                  </a:cubicBezTo>
                  <a:cubicBezTo>
                    <a:pt x="1012815" y="91384"/>
                    <a:pt x="1017742" y="81230"/>
                    <a:pt x="1023118" y="71226"/>
                  </a:cubicBezTo>
                  <a:cubicBezTo>
                    <a:pt x="1027598" y="62865"/>
                    <a:pt x="1032674" y="54951"/>
                    <a:pt x="1037303" y="46589"/>
                  </a:cubicBezTo>
                  <a:cubicBezTo>
                    <a:pt x="1042678" y="37182"/>
                    <a:pt x="1047606" y="27626"/>
                    <a:pt x="1053131" y="18368"/>
                  </a:cubicBezTo>
                  <a:cubicBezTo>
                    <a:pt x="1056565" y="12396"/>
                    <a:pt x="1060298" y="6572"/>
                    <a:pt x="1064777" y="1346"/>
                  </a:cubicBezTo>
                  <a:cubicBezTo>
                    <a:pt x="1066121" y="-296"/>
                    <a:pt x="1070601" y="-296"/>
                    <a:pt x="1073139" y="600"/>
                  </a:cubicBezTo>
                  <a:close/>
                </a:path>
              </a:pathLst>
            </a:custGeom>
            <a:solidFill>
              <a:schemeClr val="accent2"/>
            </a:solidFill>
            <a:ln w="253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477" name="Freeform: Shape 3476">
              <a:extLst>
                <a:ext uri="{FF2B5EF4-FFF2-40B4-BE49-F238E27FC236}">
                  <a16:creationId xmlns:a16="http://schemas.microsoft.com/office/drawing/2014/main" id="{C21F5724-64A5-46BE-BCC0-9C3417AEA5C0}"/>
                </a:ext>
              </a:extLst>
            </p:cNvPr>
            <p:cNvSpPr/>
            <p:nvPr/>
          </p:nvSpPr>
          <p:spPr>
            <a:xfrm>
              <a:off x="3025043" y="2364874"/>
              <a:ext cx="334469" cy="542019"/>
            </a:xfrm>
            <a:custGeom>
              <a:avLst/>
              <a:gdLst>
                <a:gd name="connsiteX0" fmla="*/ 287898 w 568908"/>
                <a:gd name="connsiteY0" fmla="*/ 496 h 921936"/>
                <a:gd name="connsiteX1" fmla="*/ 314566 w 568908"/>
                <a:gd name="connsiteY1" fmla="*/ 750 h 921936"/>
                <a:gd name="connsiteX2" fmla="*/ 338693 w 568908"/>
                <a:gd name="connsiteY2" fmla="*/ 9639 h 921936"/>
                <a:gd name="connsiteX3" fmla="*/ 348599 w 568908"/>
                <a:gd name="connsiteY3" fmla="*/ 15227 h 921936"/>
                <a:gd name="connsiteX4" fmla="*/ 389997 w 568908"/>
                <a:gd name="connsiteY4" fmla="*/ 34783 h 921936"/>
                <a:gd name="connsiteX5" fmla="*/ 430379 w 568908"/>
                <a:gd name="connsiteY5" fmla="*/ 82023 h 921936"/>
                <a:gd name="connsiteX6" fmla="*/ 456031 w 568908"/>
                <a:gd name="connsiteY6" fmla="*/ 132564 h 921936"/>
                <a:gd name="connsiteX7" fmla="*/ 455523 w 568908"/>
                <a:gd name="connsiteY7" fmla="*/ 180058 h 921936"/>
                <a:gd name="connsiteX8" fmla="*/ 430887 w 568908"/>
                <a:gd name="connsiteY8" fmla="*/ 194534 h 921936"/>
                <a:gd name="connsiteX9" fmla="*/ 404727 w 568908"/>
                <a:gd name="connsiteY9" fmla="*/ 170915 h 921936"/>
                <a:gd name="connsiteX10" fmla="*/ 404220 w 568908"/>
                <a:gd name="connsiteY10" fmla="*/ 151866 h 921936"/>
                <a:gd name="connsiteX11" fmla="*/ 391775 w 568908"/>
                <a:gd name="connsiteY11" fmla="*/ 116817 h 921936"/>
                <a:gd name="connsiteX12" fmla="*/ 369171 w 568908"/>
                <a:gd name="connsiteY12" fmla="*/ 84054 h 921936"/>
                <a:gd name="connsiteX13" fmla="*/ 297549 w 568908"/>
                <a:gd name="connsiteY13" fmla="*/ 48752 h 921936"/>
                <a:gd name="connsiteX14" fmla="*/ 204340 w 568908"/>
                <a:gd name="connsiteY14" fmla="*/ 79737 h 921936"/>
                <a:gd name="connsiteX15" fmla="*/ 163703 w 568908"/>
                <a:gd name="connsiteY15" fmla="*/ 163803 h 921936"/>
                <a:gd name="connsiteX16" fmla="*/ 181990 w 568908"/>
                <a:gd name="connsiteY16" fmla="*/ 231869 h 921936"/>
                <a:gd name="connsiteX17" fmla="*/ 218816 w 568908"/>
                <a:gd name="connsiteY17" fmla="*/ 270473 h 921936"/>
                <a:gd name="connsiteX18" fmla="*/ 259961 w 568908"/>
                <a:gd name="connsiteY18" fmla="*/ 307808 h 921936"/>
                <a:gd name="connsiteX19" fmla="*/ 286882 w 568908"/>
                <a:gd name="connsiteY19" fmla="*/ 335492 h 921936"/>
                <a:gd name="connsiteX20" fmla="*/ 293486 w 568908"/>
                <a:gd name="connsiteY20" fmla="*/ 345905 h 921936"/>
                <a:gd name="connsiteX21" fmla="*/ 306438 w 568908"/>
                <a:gd name="connsiteY21" fmla="*/ 369778 h 921936"/>
                <a:gd name="connsiteX22" fmla="*/ 311264 w 568908"/>
                <a:gd name="connsiteY22" fmla="*/ 390351 h 921936"/>
                <a:gd name="connsiteX23" fmla="*/ 311264 w 568908"/>
                <a:gd name="connsiteY23" fmla="*/ 452575 h 921936"/>
                <a:gd name="connsiteX24" fmla="*/ 311518 w 568908"/>
                <a:gd name="connsiteY24" fmla="*/ 472893 h 921936"/>
                <a:gd name="connsiteX25" fmla="*/ 337170 w 568908"/>
                <a:gd name="connsiteY25" fmla="*/ 501592 h 921936"/>
                <a:gd name="connsiteX26" fmla="*/ 382885 w 568908"/>
                <a:gd name="connsiteY26" fmla="*/ 527498 h 921936"/>
                <a:gd name="connsiteX27" fmla="*/ 472793 w 568908"/>
                <a:gd name="connsiteY27" fmla="*/ 602167 h 921936"/>
                <a:gd name="connsiteX28" fmla="*/ 490064 w 568908"/>
                <a:gd name="connsiteY28" fmla="*/ 618676 h 921936"/>
                <a:gd name="connsiteX29" fmla="*/ 561939 w 568908"/>
                <a:gd name="connsiteY29" fmla="*/ 651947 h 921936"/>
                <a:gd name="connsiteX30" fmla="*/ 565241 w 568908"/>
                <a:gd name="connsiteY30" fmla="*/ 676836 h 921936"/>
                <a:gd name="connsiteX31" fmla="*/ 521303 w 568908"/>
                <a:gd name="connsiteY31" fmla="*/ 712647 h 921936"/>
                <a:gd name="connsiteX32" fmla="*/ 476349 w 568908"/>
                <a:gd name="connsiteY32" fmla="*/ 754553 h 921936"/>
                <a:gd name="connsiteX33" fmla="*/ 428601 w 568908"/>
                <a:gd name="connsiteY33" fmla="*/ 795698 h 921936"/>
                <a:gd name="connsiteX34" fmla="*/ 378568 w 568908"/>
                <a:gd name="connsiteY34" fmla="*/ 839382 h 921936"/>
                <a:gd name="connsiteX35" fmla="*/ 352916 w 568908"/>
                <a:gd name="connsiteY35" fmla="*/ 861224 h 921936"/>
                <a:gd name="connsiteX36" fmla="*/ 332598 w 568908"/>
                <a:gd name="connsiteY36" fmla="*/ 881034 h 921936"/>
                <a:gd name="connsiteX37" fmla="*/ 287644 w 568908"/>
                <a:gd name="connsiteY37" fmla="*/ 918622 h 921936"/>
                <a:gd name="connsiteX38" fmla="*/ 261231 w 568908"/>
                <a:gd name="connsiteY38" fmla="*/ 916591 h 921936"/>
                <a:gd name="connsiteX39" fmla="*/ 197990 w 568908"/>
                <a:gd name="connsiteY39" fmla="*/ 853604 h 921936"/>
                <a:gd name="connsiteX40" fmla="*/ 145417 w 568908"/>
                <a:gd name="connsiteY40" fmla="*/ 806873 h 921936"/>
                <a:gd name="connsiteX41" fmla="*/ 107829 w 568908"/>
                <a:gd name="connsiteY41" fmla="*/ 771316 h 921936"/>
                <a:gd name="connsiteX42" fmla="*/ 39255 w 568908"/>
                <a:gd name="connsiteY42" fmla="*/ 710107 h 921936"/>
                <a:gd name="connsiteX43" fmla="*/ 4206 w 568908"/>
                <a:gd name="connsiteY43" fmla="*/ 676328 h 921936"/>
                <a:gd name="connsiteX44" fmla="*/ 9539 w 568908"/>
                <a:gd name="connsiteY44" fmla="*/ 651439 h 921936"/>
                <a:gd name="connsiteX45" fmla="*/ 63636 w 568908"/>
                <a:gd name="connsiteY45" fmla="*/ 629343 h 921936"/>
                <a:gd name="connsiteX46" fmla="*/ 147449 w 568908"/>
                <a:gd name="connsiteY46" fmla="*/ 565849 h 921936"/>
                <a:gd name="connsiteX47" fmla="*/ 214753 w 568908"/>
                <a:gd name="connsiteY47" fmla="*/ 509974 h 921936"/>
                <a:gd name="connsiteX48" fmla="*/ 239388 w 568908"/>
                <a:gd name="connsiteY48" fmla="*/ 501592 h 921936"/>
                <a:gd name="connsiteX49" fmla="*/ 262500 w 568908"/>
                <a:gd name="connsiteY49" fmla="*/ 476195 h 921936"/>
                <a:gd name="connsiteX50" fmla="*/ 261738 w 568908"/>
                <a:gd name="connsiteY50" fmla="*/ 394922 h 921936"/>
                <a:gd name="connsiteX51" fmla="*/ 245992 w 568908"/>
                <a:gd name="connsiteY51" fmla="*/ 367239 h 921936"/>
                <a:gd name="connsiteX52" fmla="*/ 197990 w 568908"/>
                <a:gd name="connsiteY52" fmla="*/ 319237 h 921936"/>
                <a:gd name="connsiteX53" fmla="*/ 174370 w 568908"/>
                <a:gd name="connsiteY53" fmla="*/ 298411 h 921936"/>
                <a:gd name="connsiteX54" fmla="*/ 132718 w 568908"/>
                <a:gd name="connsiteY54" fmla="*/ 235171 h 921936"/>
                <a:gd name="connsiteX55" fmla="*/ 130940 w 568908"/>
                <a:gd name="connsiteY55" fmla="*/ 230345 h 921936"/>
                <a:gd name="connsiteX56" fmla="*/ 118241 w 568908"/>
                <a:gd name="connsiteY56" fmla="*/ 140945 h 921936"/>
                <a:gd name="connsiteX57" fmla="*/ 119765 w 568908"/>
                <a:gd name="connsiteY57" fmla="*/ 133580 h 921936"/>
                <a:gd name="connsiteX58" fmla="*/ 154052 w 568908"/>
                <a:gd name="connsiteY58" fmla="*/ 65260 h 921936"/>
                <a:gd name="connsiteX59" fmla="*/ 220086 w 568908"/>
                <a:gd name="connsiteY59" fmla="*/ 16497 h 921936"/>
                <a:gd name="connsiteX60" fmla="*/ 227198 w 568908"/>
                <a:gd name="connsiteY60" fmla="*/ 14211 h 921936"/>
                <a:gd name="connsiteX61" fmla="*/ 287898 w 568908"/>
                <a:gd name="connsiteY61" fmla="*/ 496 h 921936"/>
                <a:gd name="connsiteX62" fmla="*/ 287644 w 568908"/>
                <a:gd name="connsiteY62" fmla="*/ 615374 h 921936"/>
                <a:gd name="connsiteX63" fmla="*/ 287644 w 568908"/>
                <a:gd name="connsiteY63" fmla="*/ 615374 h 921936"/>
                <a:gd name="connsiteX64" fmla="*/ 207641 w 568908"/>
                <a:gd name="connsiteY64" fmla="*/ 615628 h 921936"/>
                <a:gd name="connsiteX65" fmla="*/ 181482 w 568908"/>
                <a:gd name="connsiteY65" fmla="*/ 622739 h 921936"/>
                <a:gd name="connsiteX66" fmla="*/ 134496 w 568908"/>
                <a:gd name="connsiteY66" fmla="*/ 643312 h 921936"/>
                <a:gd name="connsiteX67" fmla="*/ 105797 w 568908"/>
                <a:gd name="connsiteY67" fmla="*/ 659820 h 921936"/>
                <a:gd name="connsiteX68" fmla="*/ 98177 w 568908"/>
                <a:gd name="connsiteY68" fmla="*/ 677598 h 921936"/>
                <a:gd name="connsiteX69" fmla="*/ 118495 w 568908"/>
                <a:gd name="connsiteY69" fmla="*/ 688773 h 921936"/>
                <a:gd name="connsiteX70" fmla="*/ 210689 w 568908"/>
                <a:gd name="connsiteY70" fmla="*/ 686742 h 921936"/>
                <a:gd name="connsiteX71" fmla="*/ 289168 w 568908"/>
                <a:gd name="connsiteY71" fmla="*/ 688519 h 921936"/>
                <a:gd name="connsiteX72" fmla="*/ 424792 w 568908"/>
                <a:gd name="connsiteY72" fmla="*/ 686488 h 921936"/>
                <a:gd name="connsiteX73" fmla="*/ 452475 w 568908"/>
                <a:gd name="connsiteY73" fmla="*/ 688265 h 921936"/>
                <a:gd name="connsiteX74" fmla="*/ 473555 w 568908"/>
                <a:gd name="connsiteY74" fmla="*/ 679630 h 921936"/>
                <a:gd name="connsiteX75" fmla="*/ 473555 w 568908"/>
                <a:gd name="connsiteY75" fmla="*/ 667439 h 921936"/>
                <a:gd name="connsiteX76" fmla="*/ 443332 w 568908"/>
                <a:gd name="connsiteY76" fmla="*/ 644835 h 921936"/>
                <a:gd name="connsiteX77" fmla="*/ 427331 w 568908"/>
                <a:gd name="connsiteY77" fmla="*/ 637978 h 921936"/>
                <a:gd name="connsiteX78" fmla="*/ 353678 w 568908"/>
                <a:gd name="connsiteY78" fmla="*/ 615120 h 921936"/>
                <a:gd name="connsiteX79" fmla="*/ 287644 w 568908"/>
                <a:gd name="connsiteY79" fmla="*/ 615374 h 92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568908" h="921936">
                  <a:moveTo>
                    <a:pt x="287898" y="496"/>
                  </a:moveTo>
                  <a:cubicBezTo>
                    <a:pt x="296787" y="496"/>
                    <a:pt x="305930" y="-774"/>
                    <a:pt x="314566" y="750"/>
                  </a:cubicBezTo>
                  <a:cubicBezTo>
                    <a:pt x="322947" y="2274"/>
                    <a:pt x="330566" y="6338"/>
                    <a:pt x="338693" y="9639"/>
                  </a:cubicBezTo>
                  <a:cubicBezTo>
                    <a:pt x="342249" y="11163"/>
                    <a:pt x="345043" y="13703"/>
                    <a:pt x="348599" y="15227"/>
                  </a:cubicBezTo>
                  <a:cubicBezTo>
                    <a:pt x="362567" y="21576"/>
                    <a:pt x="378822" y="25132"/>
                    <a:pt x="389997" y="34783"/>
                  </a:cubicBezTo>
                  <a:cubicBezTo>
                    <a:pt x="405489" y="47990"/>
                    <a:pt x="418696" y="64752"/>
                    <a:pt x="430379" y="82023"/>
                  </a:cubicBezTo>
                  <a:cubicBezTo>
                    <a:pt x="440792" y="97515"/>
                    <a:pt x="448665" y="115294"/>
                    <a:pt x="456031" y="132564"/>
                  </a:cubicBezTo>
                  <a:cubicBezTo>
                    <a:pt x="462634" y="148057"/>
                    <a:pt x="463142" y="164565"/>
                    <a:pt x="455523" y="180058"/>
                  </a:cubicBezTo>
                  <a:cubicBezTo>
                    <a:pt x="450697" y="189963"/>
                    <a:pt x="442570" y="194788"/>
                    <a:pt x="430887" y="194534"/>
                  </a:cubicBezTo>
                  <a:cubicBezTo>
                    <a:pt x="413109" y="194026"/>
                    <a:pt x="406251" y="188439"/>
                    <a:pt x="404727" y="170915"/>
                  </a:cubicBezTo>
                  <a:cubicBezTo>
                    <a:pt x="404220" y="164565"/>
                    <a:pt x="404473" y="158216"/>
                    <a:pt x="404220" y="151866"/>
                  </a:cubicBezTo>
                  <a:cubicBezTo>
                    <a:pt x="403457" y="139167"/>
                    <a:pt x="401172" y="127231"/>
                    <a:pt x="391775" y="116817"/>
                  </a:cubicBezTo>
                  <a:cubicBezTo>
                    <a:pt x="382885" y="106912"/>
                    <a:pt x="378060" y="93706"/>
                    <a:pt x="369171" y="84054"/>
                  </a:cubicBezTo>
                  <a:cubicBezTo>
                    <a:pt x="350122" y="63228"/>
                    <a:pt x="325995" y="52053"/>
                    <a:pt x="297549" y="48752"/>
                  </a:cubicBezTo>
                  <a:cubicBezTo>
                    <a:pt x="261231" y="44688"/>
                    <a:pt x="229483" y="56625"/>
                    <a:pt x="204340" y="79737"/>
                  </a:cubicBezTo>
                  <a:cubicBezTo>
                    <a:pt x="180974" y="101325"/>
                    <a:pt x="163449" y="128246"/>
                    <a:pt x="163703" y="163803"/>
                  </a:cubicBezTo>
                  <a:cubicBezTo>
                    <a:pt x="163703" y="188693"/>
                    <a:pt x="166751" y="212059"/>
                    <a:pt x="181990" y="231869"/>
                  </a:cubicBezTo>
                  <a:cubicBezTo>
                    <a:pt x="192911" y="245838"/>
                    <a:pt x="206118" y="258283"/>
                    <a:pt x="218816" y="270473"/>
                  </a:cubicBezTo>
                  <a:cubicBezTo>
                    <a:pt x="232023" y="283426"/>
                    <a:pt x="246500" y="295109"/>
                    <a:pt x="259961" y="307808"/>
                  </a:cubicBezTo>
                  <a:cubicBezTo>
                    <a:pt x="269358" y="316697"/>
                    <a:pt x="277993" y="326094"/>
                    <a:pt x="286882" y="335492"/>
                  </a:cubicBezTo>
                  <a:cubicBezTo>
                    <a:pt x="289676" y="338539"/>
                    <a:pt x="291454" y="342349"/>
                    <a:pt x="293486" y="345905"/>
                  </a:cubicBezTo>
                  <a:cubicBezTo>
                    <a:pt x="298057" y="353778"/>
                    <a:pt x="302883" y="361397"/>
                    <a:pt x="306438" y="369778"/>
                  </a:cubicBezTo>
                  <a:cubicBezTo>
                    <a:pt x="309232" y="376128"/>
                    <a:pt x="311010" y="383493"/>
                    <a:pt x="311264" y="390351"/>
                  </a:cubicBezTo>
                  <a:cubicBezTo>
                    <a:pt x="311772" y="411177"/>
                    <a:pt x="311264" y="431749"/>
                    <a:pt x="311264" y="452575"/>
                  </a:cubicBezTo>
                  <a:cubicBezTo>
                    <a:pt x="311264" y="459432"/>
                    <a:pt x="310756" y="466290"/>
                    <a:pt x="311518" y="472893"/>
                  </a:cubicBezTo>
                  <a:cubicBezTo>
                    <a:pt x="313804" y="494227"/>
                    <a:pt x="316851" y="499815"/>
                    <a:pt x="337170" y="501592"/>
                  </a:cubicBezTo>
                  <a:cubicBezTo>
                    <a:pt x="355964" y="503116"/>
                    <a:pt x="369171" y="515307"/>
                    <a:pt x="382885" y="527498"/>
                  </a:cubicBezTo>
                  <a:cubicBezTo>
                    <a:pt x="412093" y="553404"/>
                    <a:pt x="442824" y="577278"/>
                    <a:pt x="472793" y="602167"/>
                  </a:cubicBezTo>
                  <a:cubicBezTo>
                    <a:pt x="478889" y="607247"/>
                    <a:pt x="483206" y="615374"/>
                    <a:pt x="490064" y="618676"/>
                  </a:cubicBezTo>
                  <a:cubicBezTo>
                    <a:pt x="513683" y="630613"/>
                    <a:pt x="538065" y="641026"/>
                    <a:pt x="561939" y="651947"/>
                  </a:cubicBezTo>
                  <a:cubicBezTo>
                    <a:pt x="572098" y="656518"/>
                    <a:pt x="574384" y="668963"/>
                    <a:pt x="565241" y="676836"/>
                  </a:cubicBezTo>
                  <a:cubicBezTo>
                    <a:pt x="551018" y="689281"/>
                    <a:pt x="535525" y="700202"/>
                    <a:pt x="521303" y="712647"/>
                  </a:cubicBezTo>
                  <a:cubicBezTo>
                    <a:pt x="505810" y="726108"/>
                    <a:pt x="491587" y="740839"/>
                    <a:pt x="476349" y="754553"/>
                  </a:cubicBezTo>
                  <a:cubicBezTo>
                    <a:pt x="460602" y="768522"/>
                    <a:pt x="444348" y="781983"/>
                    <a:pt x="428601" y="795698"/>
                  </a:cubicBezTo>
                  <a:cubicBezTo>
                    <a:pt x="411839" y="810174"/>
                    <a:pt x="395330" y="824905"/>
                    <a:pt x="378568" y="839382"/>
                  </a:cubicBezTo>
                  <a:cubicBezTo>
                    <a:pt x="370187" y="846747"/>
                    <a:pt x="361297" y="853604"/>
                    <a:pt x="352916" y="861224"/>
                  </a:cubicBezTo>
                  <a:cubicBezTo>
                    <a:pt x="345805" y="867573"/>
                    <a:pt x="339709" y="874938"/>
                    <a:pt x="332598" y="881034"/>
                  </a:cubicBezTo>
                  <a:cubicBezTo>
                    <a:pt x="317867" y="893733"/>
                    <a:pt x="302629" y="906178"/>
                    <a:pt x="287644" y="918622"/>
                  </a:cubicBezTo>
                  <a:cubicBezTo>
                    <a:pt x="278247" y="926242"/>
                    <a:pt x="270120" y="925734"/>
                    <a:pt x="261231" y="916591"/>
                  </a:cubicBezTo>
                  <a:cubicBezTo>
                    <a:pt x="240658" y="895257"/>
                    <a:pt x="219578" y="873923"/>
                    <a:pt x="197990" y="853604"/>
                  </a:cubicBezTo>
                  <a:cubicBezTo>
                    <a:pt x="180974" y="837350"/>
                    <a:pt x="162687" y="822619"/>
                    <a:pt x="145417" y="806873"/>
                  </a:cubicBezTo>
                  <a:cubicBezTo>
                    <a:pt x="132718" y="795190"/>
                    <a:pt x="120781" y="782745"/>
                    <a:pt x="107829" y="771316"/>
                  </a:cubicBezTo>
                  <a:cubicBezTo>
                    <a:pt x="85225" y="750744"/>
                    <a:pt x="61859" y="730680"/>
                    <a:pt x="39255" y="710107"/>
                  </a:cubicBezTo>
                  <a:cubicBezTo>
                    <a:pt x="27318" y="699186"/>
                    <a:pt x="15635" y="687757"/>
                    <a:pt x="4206" y="676328"/>
                  </a:cubicBezTo>
                  <a:cubicBezTo>
                    <a:pt x="-3413" y="668709"/>
                    <a:pt x="-112" y="654994"/>
                    <a:pt x="9539" y="651439"/>
                  </a:cubicBezTo>
                  <a:cubicBezTo>
                    <a:pt x="27826" y="644581"/>
                    <a:pt x="46366" y="638232"/>
                    <a:pt x="63636" y="629343"/>
                  </a:cubicBezTo>
                  <a:cubicBezTo>
                    <a:pt x="95130" y="613088"/>
                    <a:pt x="122559" y="590738"/>
                    <a:pt x="147449" y="565849"/>
                  </a:cubicBezTo>
                  <a:cubicBezTo>
                    <a:pt x="168275" y="545022"/>
                    <a:pt x="189355" y="524958"/>
                    <a:pt x="214753" y="509974"/>
                  </a:cubicBezTo>
                  <a:cubicBezTo>
                    <a:pt x="222118" y="505656"/>
                    <a:pt x="231007" y="503370"/>
                    <a:pt x="239388" y="501592"/>
                  </a:cubicBezTo>
                  <a:cubicBezTo>
                    <a:pt x="254881" y="498545"/>
                    <a:pt x="262246" y="491941"/>
                    <a:pt x="262500" y="476195"/>
                  </a:cubicBezTo>
                  <a:cubicBezTo>
                    <a:pt x="263008" y="449019"/>
                    <a:pt x="264024" y="421844"/>
                    <a:pt x="261738" y="394922"/>
                  </a:cubicBezTo>
                  <a:cubicBezTo>
                    <a:pt x="260977" y="385271"/>
                    <a:pt x="253103" y="375112"/>
                    <a:pt x="245992" y="367239"/>
                  </a:cubicBezTo>
                  <a:cubicBezTo>
                    <a:pt x="230753" y="350476"/>
                    <a:pt x="214245" y="334984"/>
                    <a:pt x="197990" y="319237"/>
                  </a:cubicBezTo>
                  <a:cubicBezTo>
                    <a:pt x="190371" y="311872"/>
                    <a:pt x="182498" y="305268"/>
                    <a:pt x="174370" y="298411"/>
                  </a:cubicBezTo>
                  <a:cubicBezTo>
                    <a:pt x="154052" y="281394"/>
                    <a:pt x="139576" y="260822"/>
                    <a:pt x="132718" y="235171"/>
                  </a:cubicBezTo>
                  <a:cubicBezTo>
                    <a:pt x="132210" y="233647"/>
                    <a:pt x="131956" y="231615"/>
                    <a:pt x="130940" y="230345"/>
                  </a:cubicBezTo>
                  <a:cubicBezTo>
                    <a:pt x="109860" y="202916"/>
                    <a:pt x="120273" y="170915"/>
                    <a:pt x="118241" y="140945"/>
                  </a:cubicBezTo>
                  <a:cubicBezTo>
                    <a:pt x="117988" y="138405"/>
                    <a:pt x="118495" y="135612"/>
                    <a:pt x="119765" y="133580"/>
                  </a:cubicBezTo>
                  <a:cubicBezTo>
                    <a:pt x="130686" y="110468"/>
                    <a:pt x="138814" y="85070"/>
                    <a:pt x="154052" y="65260"/>
                  </a:cubicBezTo>
                  <a:cubicBezTo>
                    <a:pt x="170561" y="43672"/>
                    <a:pt x="191641" y="24116"/>
                    <a:pt x="220086" y="16497"/>
                  </a:cubicBezTo>
                  <a:cubicBezTo>
                    <a:pt x="222626" y="15735"/>
                    <a:pt x="225674" y="15735"/>
                    <a:pt x="227198" y="14211"/>
                  </a:cubicBezTo>
                  <a:cubicBezTo>
                    <a:pt x="244468" y="-4330"/>
                    <a:pt x="266818" y="1512"/>
                    <a:pt x="287898" y="496"/>
                  </a:cubicBezTo>
                  <a:close/>
                  <a:moveTo>
                    <a:pt x="287644" y="615374"/>
                  </a:moveTo>
                  <a:cubicBezTo>
                    <a:pt x="287644" y="615374"/>
                    <a:pt x="287644" y="615120"/>
                    <a:pt x="287644" y="615374"/>
                  </a:cubicBezTo>
                  <a:cubicBezTo>
                    <a:pt x="260977" y="615374"/>
                    <a:pt x="234309" y="614612"/>
                    <a:pt x="207641" y="615628"/>
                  </a:cubicBezTo>
                  <a:cubicBezTo>
                    <a:pt x="198752" y="615882"/>
                    <a:pt x="189609" y="619184"/>
                    <a:pt x="181482" y="622739"/>
                  </a:cubicBezTo>
                  <a:cubicBezTo>
                    <a:pt x="165735" y="629343"/>
                    <a:pt x="150751" y="638232"/>
                    <a:pt x="134496" y="643312"/>
                  </a:cubicBezTo>
                  <a:cubicBezTo>
                    <a:pt x="123321" y="646867"/>
                    <a:pt x="112400" y="649661"/>
                    <a:pt x="105797" y="659820"/>
                  </a:cubicBezTo>
                  <a:cubicBezTo>
                    <a:pt x="102241" y="665408"/>
                    <a:pt x="97161" y="672519"/>
                    <a:pt x="98177" y="677598"/>
                  </a:cubicBezTo>
                  <a:cubicBezTo>
                    <a:pt x="100209" y="686488"/>
                    <a:pt x="108844" y="689027"/>
                    <a:pt x="118495" y="688773"/>
                  </a:cubicBezTo>
                  <a:cubicBezTo>
                    <a:pt x="149227" y="687504"/>
                    <a:pt x="179958" y="686742"/>
                    <a:pt x="210689" y="686742"/>
                  </a:cubicBezTo>
                  <a:cubicBezTo>
                    <a:pt x="236849" y="686742"/>
                    <a:pt x="263008" y="688773"/>
                    <a:pt x="289168" y="688519"/>
                  </a:cubicBezTo>
                  <a:cubicBezTo>
                    <a:pt x="334376" y="688265"/>
                    <a:pt x="379584" y="686996"/>
                    <a:pt x="424792" y="686488"/>
                  </a:cubicBezTo>
                  <a:cubicBezTo>
                    <a:pt x="433935" y="686488"/>
                    <a:pt x="443332" y="689281"/>
                    <a:pt x="452475" y="688265"/>
                  </a:cubicBezTo>
                  <a:cubicBezTo>
                    <a:pt x="459840" y="687504"/>
                    <a:pt x="467206" y="683694"/>
                    <a:pt x="473555" y="679630"/>
                  </a:cubicBezTo>
                  <a:cubicBezTo>
                    <a:pt x="475587" y="678360"/>
                    <a:pt x="475587" y="670233"/>
                    <a:pt x="473555" y="667439"/>
                  </a:cubicBezTo>
                  <a:cubicBezTo>
                    <a:pt x="465936" y="657026"/>
                    <a:pt x="458317" y="646359"/>
                    <a:pt x="443332" y="644835"/>
                  </a:cubicBezTo>
                  <a:cubicBezTo>
                    <a:pt x="437744" y="644327"/>
                    <a:pt x="432665" y="640010"/>
                    <a:pt x="427331" y="637978"/>
                  </a:cubicBezTo>
                  <a:cubicBezTo>
                    <a:pt x="403457" y="628327"/>
                    <a:pt x="381616" y="613088"/>
                    <a:pt x="353678" y="615120"/>
                  </a:cubicBezTo>
                  <a:cubicBezTo>
                    <a:pt x="331582" y="616390"/>
                    <a:pt x="309486" y="615374"/>
                    <a:pt x="287644" y="615374"/>
                  </a:cubicBezTo>
                  <a:close/>
                </a:path>
              </a:pathLst>
            </a:custGeom>
            <a:solidFill>
              <a:schemeClr val="accent4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8" name="Freeform: Shape 3477">
              <a:extLst>
                <a:ext uri="{FF2B5EF4-FFF2-40B4-BE49-F238E27FC236}">
                  <a16:creationId xmlns:a16="http://schemas.microsoft.com/office/drawing/2014/main" id="{C4F359F6-59F6-4A37-A8F3-D4CC96A7BD85}"/>
                </a:ext>
              </a:extLst>
            </p:cNvPr>
            <p:cNvSpPr/>
            <p:nvPr/>
          </p:nvSpPr>
          <p:spPr>
            <a:xfrm>
              <a:off x="2909435" y="2775197"/>
              <a:ext cx="553040" cy="244273"/>
            </a:xfrm>
            <a:custGeom>
              <a:avLst/>
              <a:gdLst>
                <a:gd name="connsiteX0" fmla="*/ 514964 w 553040"/>
                <a:gd name="connsiteY0" fmla="*/ 888 h 244273"/>
                <a:gd name="connsiteX1" fmla="*/ 546918 w 553040"/>
                <a:gd name="connsiteY1" fmla="*/ 13431 h 244273"/>
                <a:gd name="connsiteX2" fmla="*/ 553040 w 553040"/>
                <a:gd name="connsiteY2" fmla="*/ 21494 h 244273"/>
                <a:gd name="connsiteX3" fmla="*/ 551548 w 553040"/>
                <a:gd name="connsiteY3" fmla="*/ 25077 h 244273"/>
                <a:gd name="connsiteX4" fmla="*/ 534077 w 553040"/>
                <a:gd name="connsiteY4" fmla="*/ 53746 h 244273"/>
                <a:gd name="connsiteX5" fmla="*/ 517503 w 553040"/>
                <a:gd name="connsiteY5" fmla="*/ 79877 h 244273"/>
                <a:gd name="connsiteX6" fmla="*/ 493612 w 553040"/>
                <a:gd name="connsiteY6" fmla="*/ 120790 h 244273"/>
                <a:gd name="connsiteX7" fmla="*/ 478531 w 553040"/>
                <a:gd name="connsiteY7" fmla="*/ 146173 h 244273"/>
                <a:gd name="connsiteX8" fmla="*/ 468825 w 553040"/>
                <a:gd name="connsiteY8" fmla="*/ 165286 h 244273"/>
                <a:gd name="connsiteX9" fmla="*/ 440157 w 553040"/>
                <a:gd name="connsiteY9" fmla="*/ 215307 h 244273"/>
                <a:gd name="connsiteX10" fmla="*/ 426718 w 553040"/>
                <a:gd name="connsiteY10" fmla="*/ 238152 h 244273"/>
                <a:gd name="connsiteX11" fmla="*/ 419551 w 553040"/>
                <a:gd name="connsiteY11" fmla="*/ 239645 h 244273"/>
                <a:gd name="connsiteX12" fmla="*/ 381176 w 553040"/>
                <a:gd name="connsiteY12" fmla="*/ 210977 h 244273"/>
                <a:gd name="connsiteX13" fmla="*/ 358331 w 553040"/>
                <a:gd name="connsiteY13" fmla="*/ 194552 h 244273"/>
                <a:gd name="connsiteX14" fmla="*/ 343548 w 553040"/>
                <a:gd name="connsiteY14" fmla="*/ 183502 h 244273"/>
                <a:gd name="connsiteX15" fmla="*/ 327273 w 553040"/>
                <a:gd name="connsiteY15" fmla="*/ 169317 h 244273"/>
                <a:gd name="connsiteX16" fmla="*/ 328019 w 553040"/>
                <a:gd name="connsiteY16" fmla="*/ 157671 h 244273"/>
                <a:gd name="connsiteX17" fmla="*/ 341159 w 553040"/>
                <a:gd name="connsiteY17" fmla="*/ 146323 h 244273"/>
                <a:gd name="connsiteX18" fmla="*/ 354896 w 553040"/>
                <a:gd name="connsiteY18" fmla="*/ 131391 h 244273"/>
                <a:gd name="connsiteX19" fmla="*/ 381475 w 553040"/>
                <a:gd name="connsiteY19" fmla="*/ 110337 h 244273"/>
                <a:gd name="connsiteX20" fmla="*/ 410443 w 553040"/>
                <a:gd name="connsiteY20" fmla="*/ 86447 h 244273"/>
                <a:gd name="connsiteX21" fmla="*/ 430451 w 553040"/>
                <a:gd name="connsiteY21" fmla="*/ 68827 h 244273"/>
                <a:gd name="connsiteX22" fmla="*/ 456283 w 553040"/>
                <a:gd name="connsiteY22" fmla="*/ 46878 h 244273"/>
                <a:gd name="connsiteX23" fmla="*/ 484952 w 553040"/>
                <a:gd name="connsiteY23" fmla="*/ 22240 h 244273"/>
                <a:gd name="connsiteX24" fmla="*/ 501227 w 553040"/>
                <a:gd name="connsiteY24" fmla="*/ 6413 h 244273"/>
                <a:gd name="connsiteX25" fmla="*/ 514964 w 553040"/>
                <a:gd name="connsiteY25" fmla="*/ 888 h 244273"/>
                <a:gd name="connsiteX26" fmla="*/ 53576 w 553040"/>
                <a:gd name="connsiteY26" fmla="*/ 290 h 244273"/>
                <a:gd name="connsiteX27" fmla="*/ 64774 w 553040"/>
                <a:gd name="connsiteY27" fmla="*/ 3575 h 244273"/>
                <a:gd name="connsiteX28" fmla="*/ 85977 w 553040"/>
                <a:gd name="connsiteY28" fmla="*/ 24479 h 244273"/>
                <a:gd name="connsiteX29" fmla="*/ 117483 w 553040"/>
                <a:gd name="connsiteY29" fmla="*/ 54044 h 244273"/>
                <a:gd name="connsiteX30" fmla="*/ 147047 w 553040"/>
                <a:gd name="connsiteY30" fmla="*/ 82862 h 244273"/>
                <a:gd name="connsiteX31" fmla="*/ 178703 w 553040"/>
                <a:gd name="connsiteY31" fmla="*/ 111382 h 244273"/>
                <a:gd name="connsiteX32" fmla="*/ 193933 w 553040"/>
                <a:gd name="connsiteY32" fmla="*/ 127358 h 244273"/>
                <a:gd name="connsiteX33" fmla="*/ 215882 w 553040"/>
                <a:gd name="connsiteY33" fmla="*/ 147068 h 244273"/>
                <a:gd name="connsiteX34" fmla="*/ 225887 w 553040"/>
                <a:gd name="connsiteY34" fmla="*/ 159760 h 244273"/>
                <a:gd name="connsiteX35" fmla="*/ 225588 w 553040"/>
                <a:gd name="connsiteY35" fmla="*/ 163643 h 244273"/>
                <a:gd name="connsiteX36" fmla="*/ 200503 w 553040"/>
                <a:gd name="connsiteY36" fmla="*/ 184845 h 244273"/>
                <a:gd name="connsiteX37" fmla="*/ 160934 w 553040"/>
                <a:gd name="connsiteY37" fmla="*/ 216052 h 244273"/>
                <a:gd name="connsiteX38" fmla="*/ 138984 w 553040"/>
                <a:gd name="connsiteY38" fmla="*/ 232477 h 244273"/>
                <a:gd name="connsiteX39" fmla="*/ 132116 w 553040"/>
                <a:gd name="connsiteY39" fmla="*/ 238749 h 244273"/>
                <a:gd name="connsiteX40" fmla="*/ 123157 w 553040"/>
                <a:gd name="connsiteY40" fmla="*/ 244273 h 244273"/>
                <a:gd name="connsiteX41" fmla="*/ 117184 w 553040"/>
                <a:gd name="connsiteY41" fmla="*/ 237255 h 244273"/>
                <a:gd name="connsiteX42" fmla="*/ 101954 w 553040"/>
                <a:gd name="connsiteY42" fmla="*/ 210528 h 244273"/>
                <a:gd name="connsiteX43" fmla="*/ 99415 w 553040"/>
                <a:gd name="connsiteY43" fmla="*/ 206944 h 244273"/>
                <a:gd name="connsiteX44" fmla="*/ 69552 w 553040"/>
                <a:gd name="connsiteY44" fmla="*/ 152891 h 244273"/>
                <a:gd name="connsiteX45" fmla="*/ 47304 w 553040"/>
                <a:gd name="connsiteY45" fmla="*/ 112725 h 244273"/>
                <a:gd name="connsiteX46" fmla="*/ 21920 w 553040"/>
                <a:gd name="connsiteY46" fmla="*/ 69274 h 244273"/>
                <a:gd name="connsiteX47" fmla="*/ 269 w 553040"/>
                <a:gd name="connsiteY47" fmla="*/ 27764 h 244273"/>
                <a:gd name="connsiteX48" fmla="*/ 2509 w 553040"/>
                <a:gd name="connsiteY48" fmla="*/ 20000 h 244273"/>
                <a:gd name="connsiteX49" fmla="*/ 53576 w 553040"/>
                <a:gd name="connsiteY49" fmla="*/ 290 h 244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553040" h="244273">
                  <a:moveTo>
                    <a:pt x="514964" y="888"/>
                  </a:moveTo>
                  <a:cubicBezTo>
                    <a:pt x="526910" y="1336"/>
                    <a:pt x="537810" y="5666"/>
                    <a:pt x="546918" y="13431"/>
                  </a:cubicBezTo>
                  <a:cubicBezTo>
                    <a:pt x="549606" y="15969"/>
                    <a:pt x="551249" y="19105"/>
                    <a:pt x="553040" y="21494"/>
                  </a:cubicBezTo>
                  <a:cubicBezTo>
                    <a:pt x="552294" y="23286"/>
                    <a:pt x="552294" y="24480"/>
                    <a:pt x="551548" y="25077"/>
                  </a:cubicBezTo>
                  <a:cubicBezTo>
                    <a:pt x="542439" y="32692"/>
                    <a:pt x="540050" y="44339"/>
                    <a:pt x="534077" y="53746"/>
                  </a:cubicBezTo>
                  <a:cubicBezTo>
                    <a:pt x="528552" y="62556"/>
                    <a:pt x="521236" y="70469"/>
                    <a:pt x="517503" y="79877"/>
                  </a:cubicBezTo>
                  <a:cubicBezTo>
                    <a:pt x="511680" y="94958"/>
                    <a:pt x="500481" y="106604"/>
                    <a:pt x="493612" y="120790"/>
                  </a:cubicBezTo>
                  <a:cubicBezTo>
                    <a:pt x="489431" y="129599"/>
                    <a:pt x="483459" y="137513"/>
                    <a:pt x="478531" y="146173"/>
                  </a:cubicBezTo>
                  <a:cubicBezTo>
                    <a:pt x="474948" y="152445"/>
                    <a:pt x="472260" y="159164"/>
                    <a:pt x="468825" y="165286"/>
                  </a:cubicBezTo>
                  <a:cubicBezTo>
                    <a:pt x="459419" y="182009"/>
                    <a:pt x="449713" y="198583"/>
                    <a:pt x="440157" y="215307"/>
                  </a:cubicBezTo>
                  <a:cubicBezTo>
                    <a:pt x="435677" y="222922"/>
                    <a:pt x="431048" y="230537"/>
                    <a:pt x="426718" y="238152"/>
                  </a:cubicBezTo>
                  <a:cubicBezTo>
                    <a:pt x="424777" y="241736"/>
                    <a:pt x="422836" y="241736"/>
                    <a:pt x="419551" y="239645"/>
                  </a:cubicBezTo>
                  <a:cubicBezTo>
                    <a:pt x="405963" y="231134"/>
                    <a:pt x="392823" y="222175"/>
                    <a:pt x="381176" y="210977"/>
                  </a:cubicBezTo>
                  <a:cubicBezTo>
                    <a:pt x="374457" y="204556"/>
                    <a:pt x="365946" y="200076"/>
                    <a:pt x="358331" y="194552"/>
                  </a:cubicBezTo>
                  <a:cubicBezTo>
                    <a:pt x="353254" y="190968"/>
                    <a:pt x="348326" y="187384"/>
                    <a:pt x="343548" y="183502"/>
                  </a:cubicBezTo>
                  <a:cubicBezTo>
                    <a:pt x="338024" y="179023"/>
                    <a:pt x="332648" y="174095"/>
                    <a:pt x="327273" y="169317"/>
                  </a:cubicBezTo>
                  <a:cubicBezTo>
                    <a:pt x="321599" y="164539"/>
                    <a:pt x="322047" y="161553"/>
                    <a:pt x="328019" y="157671"/>
                  </a:cubicBezTo>
                  <a:cubicBezTo>
                    <a:pt x="332798" y="154385"/>
                    <a:pt x="337128" y="150354"/>
                    <a:pt x="341159" y="146323"/>
                  </a:cubicBezTo>
                  <a:cubicBezTo>
                    <a:pt x="345937" y="141544"/>
                    <a:pt x="349820" y="135721"/>
                    <a:pt x="354896" y="131391"/>
                  </a:cubicBezTo>
                  <a:cubicBezTo>
                    <a:pt x="363408" y="124074"/>
                    <a:pt x="372665" y="117504"/>
                    <a:pt x="381475" y="110337"/>
                  </a:cubicBezTo>
                  <a:cubicBezTo>
                    <a:pt x="391180" y="102423"/>
                    <a:pt x="400886" y="94510"/>
                    <a:pt x="410443" y="86447"/>
                  </a:cubicBezTo>
                  <a:cubicBezTo>
                    <a:pt x="417311" y="80623"/>
                    <a:pt x="423732" y="74651"/>
                    <a:pt x="430451" y="68827"/>
                  </a:cubicBezTo>
                  <a:cubicBezTo>
                    <a:pt x="438962" y="61511"/>
                    <a:pt x="447772" y="54194"/>
                    <a:pt x="456283" y="46878"/>
                  </a:cubicBezTo>
                  <a:cubicBezTo>
                    <a:pt x="465839" y="38665"/>
                    <a:pt x="475545" y="30602"/>
                    <a:pt x="484952" y="22240"/>
                  </a:cubicBezTo>
                  <a:cubicBezTo>
                    <a:pt x="490626" y="17164"/>
                    <a:pt x="495404" y="11042"/>
                    <a:pt x="501227" y="6413"/>
                  </a:cubicBezTo>
                  <a:cubicBezTo>
                    <a:pt x="505110" y="3427"/>
                    <a:pt x="510485" y="739"/>
                    <a:pt x="514964" y="888"/>
                  </a:cubicBezTo>
                  <a:close/>
                  <a:moveTo>
                    <a:pt x="53576" y="290"/>
                  </a:moveTo>
                  <a:cubicBezTo>
                    <a:pt x="56711" y="-756"/>
                    <a:pt x="62086" y="1186"/>
                    <a:pt x="64774" y="3575"/>
                  </a:cubicBezTo>
                  <a:cubicBezTo>
                    <a:pt x="72240" y="9995"/>
                    <a:pt x="78810" y="17611"/>
                    <a:pt x="85977" y="24479"/>
                  </a:cubicBezTo>
                  <a:cubicBezTo>
                    <a:pt x="96429" y="34484"/>
                    <a:pt x="107030" y="44040"/>
                    <a:pt x="117483" y="54044"/>
                  </a:cubicBezTo>
                  <a:cubicBezTo>
                    <a:pt x="127487" y="63600"/>
                    <a:pt x="137043" y="73455"/>
                    <a:pt x="147047" y="82862"/>
                  </a:cubicBezTo>
                  <a:cubicBezTo>
                    <a:pt x="157499" y="92568"/>
                    <a:pt x="168400" y="101676"/>
                    <a:pt x="178703" y="111382"/>
                  </a:cubicBezTo>
                  <a:cubicBezTo>
                    <a:pt x="184078" y="116309"/>
                    <a:pt x="188558" y="122282"/>
                    <a:pt x="193933" y="127358"/>
                  </a:cubicBezTo>
                  <a:cubicBezTo>
                    <a:pt x="201100" y="134078"/>
                    <a:pt x="208715" y="140200"/>
                    <a:pt x="215882" y="147068"/>
                  </a:cubicBezTo>
                  <a:cubicBezTo>
                    <a:pt x="219765" y="150801"/>
                    <a:pt x="222751" y="155281"/>
                    <a:pt x="225887" y="159760"/>
                  </a:cubicBezTo>
                  <a:cubicBezTo>
                    <a:pt x="226484" y="160656"/>
                    <a:pt x="226335" y="163045"/>
                    <a:pt x="225588" y="163643"/>
                  </a:cubicBezTo>
                  <a:cubicBezTo>
                    <a:pt x="217375" y="170810"/>
                    <a:pt x="209014" y="177977"/>
                    <a:pt x="200503" y="184845"/>
                  </a:cubicBezTo>
                  <a:cubicBezTo>
                    <a:pt x="187363" y="195298"/>
                    <a:pt x="174223" y="205750"/>
                    <a:pt x="160934" y="216052"/>
                  </a:cubicBezTo>
                  <a:cubicBezTo>
                    <a:pt x="153767" y="221577"/>
                    <a:pt x="146301" y="226953"/>
                    <a:pt x="138984" y="232477"/>
                  </a:cubicBezTo>
                  <a:cubicBezTo>
                    <a:pt x="136596" y="234419"/>
                    <a:pt x="134505" y="236807"/>
                    <a:pt x="132116" y="238749"/>
                  </a:cubicBezTo>
                  <a:cubicBezTo>
                    <a:pt x="129727" y="240541"/>
                    <a:pt x="127039" y="241884"/>
                    <a:pt x="123157" y="244273"/>
                  </a:cubicBezTo>
                  <a:cubicBezTo>
                    <a:pt x="120768" y="241437"/>
                    <a:pt x="118528" y="239645"/>
                    <a:pt x="117184" y="237255"/>
                  </a:cubicBezTo>
                  <a:cubicBezTo>
                    <a:pt x="111958" y="228446"/>
                    <a:pt x="107030" y="219487"/>
                    <a:pt x="101954" y="210528"/>
                  </a:cubicBezTo>
                  <a:cubicBezTo>
                    <a:pt x="101207" y="209184"/>
                    <a:pt x="100013" y="208288"/>
                    <a:pt x="99415" y="206944"/>
                  </a:cubicBezTo>
                  <a:cubicBezTo>
                    <a:pt x="89411" y="188877"/>
                    <a:pt x="79556" y="170810"/>
                    <a:pt x="69552" y="152891"/>
                  </a:cubicBezTo>
                  <a:cubicBezTo>
                    <a:pt x="62086" y="139453"/>
                    <a:pt x="52978" y="126761"/>
                    <a:pt x="47304" y="112725"/>
                  </a:cubicBezTo>
                  <a:cubicBezTo>
                    <a:pt x="40883" y="96749"/>
                    <a:pt x="30132" y="83758"/>
                    <a:pt x="21920" y="69274"/>
                  </a:cubicBezTo>
                  <a:cubicBezTo>
                    <a:pt x="14156" y="55686"/>
                    <a:pt x="7138" y="41800"/>
                    <a:pt x="269" y="27764"/>
                  </a:cubicBezTo>
                  <a:cubicBezTo>
                    <a:pt x="-627" y="25972"/>
                    <a:pt x="867" y="20746"/>
                    <a:pt x="2509" y="20000"/>
                  </a:cubicBezTo>
                  <a:cubicBezTo>
                    <a:pt x="19382" y="12982"/>
                    <a:pt x="36254" y="6263"/>
                    <a:pt x="53576" y="290"/>
                  </a:cubicBezTo>
                  <a:close/>
                </a:path>
              </a:pathLst>
            </a:custGeom>
            <a:solidFill>
              <a:schemeClr val="accent1"/>
            </a:solidFill>
            <a:ln w="253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3479" name="Graphic 2">
            <a:extLst>
              <a:ext uri="{FF2B5EF4-FFF2-40B4-BE49-F238E27FC236}">
                <a16:creationId xmlns:a16="http://schemas.microsoft.com/office/drawing/2014/main" id="{369D5163-F02B-4C3A-88B0-5E3C482A6EC9}"/>
              </a:ext>
            </a:extLst>
          </p:cNvPr>
          <p:cNvGrpSpPr/>
          <p:nvPr/>
        </p:nvGrpSpPr>
        <p:grpSpPr>
          <a:xfrm>
            <a:off x="9257607" y="3552602"/>
            <a:ext cx="2082127" cy="1964532"/>
            <a:chOff x="2461743" y="4189820"/>
            <a:chExt cx="2827894" cy="2668179"/>
          </a:xfrm>
        </p:grpSpPr>
        <p:sp>
          <p:nvSpPr>
            <p:cNvPr id="3480" name="Freeform: Shape 3479">
              <a:extLst>
                <a:ext uri="{FF2B5EF4-FFF2-40B4-BE49-F238E27FC236}">
                  <a16:creationId xmlns:a16="http://schemas.microsoft.com/office/drawing/2014/main" id="{5375236C-AF8F-4C10-9135-D3B5417974A0}"/>
                </a:ext>
              </a:extLst>
            </p:cNvPr>
            <p:cNvSpPr/>
            <p:nvPr/>
          </p:nvSpPr>
          <p:spPr>
            <a:xfrm>
              <a:off x="2556632" y="4662039"/>
              <a:ext cx="2732769" cy="2195959"/>
            </a:xfrm>
            <a:custGeom>
              <a:avLst/>
              <a:gdLst>
                <a:gd name="connsiteX0" fmla="*/ 2702941 w 2732769"/>
                <a:gd name="connsiteY0" fmla="*/ 646099 h 2195959"/>
                <a:gd name="connsiteX1" fmla="*/ 2639681 w 2732769"/>
                <a:gd name="connsiteY1" fmla="*/ 655181 h 2195959"/>
                <a:gd name="connsiteX2" fmla="*/ 2621831 w 2732769"/>
                <a:gd name="connsiteY2" fmla="*/ 665828 h 2195959"/>
                <a:gd name="connsiteX3" fmla="*/ 2194985 w 2732769"/>
                <a:gd name="connsiteY3" fmla="*/ 720006 h 2195959"/>
                <a:gd name="connsiteX4" fmla="*/ 1866160 w 2732769"/>
                <a:gd name="connsiteY4" fmla="*/ 762284 h 2195959"/>
                <a:gd name="connsiteX5" fmla="*/ 1487541 w 2732769"/>
                <a:gd name="connsiteY5" fmla="*/ 810198 h 2195959"/>
                <a:gd name="connsiteX6" fmla="*/ 1152453 w 2732769"/>
                <a:gd name="connsiteY6" fmla="*/ 853102 h 2195959"/>
                <a:gd name="connsiteX7" fmla="*/ 853066 w 2732769"/>
                <a:gd name="connsiteY7" fmla="*/ 891308 h 2195959"/>
                <a:gd name="connsiteX8" fmla="*/ 824568 w 2732769"/>
                <a:gd name="connsiteY8" fmla="*/ 923877 h 2195959"/>
                <a:gd name="connsiteX9" fmla="*/ 824568 w 2732769"/>
                <a:gd name="connsiteY9" fmla="*/ 1712744 h 2195959"/>
                <a:gd name="connsiteX10" fmla="*/ 826447 w 2732769"/>
                <a:gd name="connsiteY10" fmla="*/ 1734666 h 2195959"/>
                <a:gd name="connsiteX11" fmla="*/ 821123 w 2732769"/>
                <a:gd name="connsiteY11" fmla="*/ 1804502 h 2195959"/>
                <a:gd name="connsiteX12" fmla="*/ 821436 w 2732769"/>
                <a:gd name="connsiteY12" fmla="*/ 2169028 h 2195959"/>
                <a:gd name="connsiteX13" fmla="*/ 820183 w 2732769"/>
                <a:gd name="connsiteY13" fmla="*/ 2190949 h 2195959"/>
                <a:gd name="connsiteX14" fmla="*/ 816738 w 2732769"/>
                <a:gd name="connsiteY14" fmla="*/ 2195960 h 2195959"/>
                <a:gd name="connsiteX15" fmla="*/ 721536 w 2732769"/>
                <a:gd name="connsiteY15" fmla="*/ 2145853 h 2195959"/>
                <a:gd name="connsiteX16" fmla="*/ 12527 w 2732769"/>
                <a:gd name="connsiteY16" fmla="*/ 1760032 h 2195959"/>
                <a:gd name="connsiteX17" fmla="*/ 0 w 2732769"/>
                <a:gd name="connsiteY17" fmla="*/ 1751577 h 2195959"/>
                <a:gd name="connsiteX18" fmla="*/ 940 w 2732769"/>
                <a:gd name="connsiteY18" fmla="*/ 1739363 h 2195959"/>
                <a:gd name="connsiteX19" fmla="*/ 2192 w 2732769"/>
                <a:gd name="connsiteY19" fmla="*/ 1181300 h 2195959"/>
                <a:gd name="connsiteX20" fmla="*/ 2192 w 2732769"/>
                <a:gd name="connsiteY20" fmla="*/ 700903 h 2195959"/>
                <a:gd name="connsiteX21" fmla="*/ 3445 w 2732769"/>
                <a:gd name="connsiteY21" fmla="*/ 511750 h 2195959"/>
                <a:gd name="connsiteX22" fmla="*/ 23801 w 2732769"/>
                <a:gd name="connsiteY22" fmla="*/ 499537 h 2195959"/>
                <a:gd name="connsiteX23" fmla="*/ 186334 w 2732769"/>
                <a:gd name="connsiteY23" fmla="*/ 580647 h 2195959"/>
                <a:gd name="connsiteX24" fmla="*/ 473821 w 2732769"/>
                <a:gd name="connsiteY24" fmla="*/ 726269 h 2195959"/>
                <a:gd name="connsiteX25" fmla="*/ 740639 w 2732769"/>
                <a:gd name="connsiteY25" fmla="*/ 860931 h 2195959"/>
                <a:gd name="connsiteX26" fmla="*/ 773835 w 2732769"/>
                <a:gd name="connsiteY26" fmla="*/ 841201 h 2195959"/>
                <a:gd name="connsiteX27" fmla="*/ 774461 w 2732769"/>
                <a:gd name="connsiteY27" fmla="*/ 459451 h 2195959"/>
                <a:gd name="connsiteX28" fmla="*/ 776966 w 2732769"/>
                <a:gd name="connsiteY28" fmla="*/ 285957 h 2195959"/>
                <a:gd name="connsiteX29" fmla="*/ 779158 w 2732769"/>
                <a:gd name="connsiteY29" fmla="*/ 273744 h 2195959"/>
                <a:gd name="connsiteX30" fmla="*/ 828952 w 2732769"/>
                <a:gd name="connsiteY30" fmla="*/ 262783 h 2195959"/>
                <a:gd name="connsiteX31" fmla="*/ 1129279 w 2732769"/>
                <a:gd name="connsiteY31" fmla="*/ 220818 h 2195959"/>
                <a:gd name="connsiteX32" fmla="*/ 1504139 w 2732769"/>
                <a:gd name="connsiteY32" fmla="*/ 168207 h 2195959"/>
                <a:gd name="connsiteX33" fmla="*/ 2019924 w 2732769"/>
                <a:gd name="connsiteY33" fmla="*/ 95552 h 2195959"/>
                <a:gd name="connsiteX34" fmla="*/ 2382258 w 2732769"/>
                <a:gd name="connsiteY34" fmla="*/ 44506 h 2195959"/>
                <a:gd name="connsiteX35" fmla="*/ 2602101 w 2732769"/>
                <a:gd name="connsiteY35" fmla="*/ 15068 h 2195959"/>
                <a:gd name="connsiteX36" fmla="*/ 2704193 w 2732769"/>
                <a:gd name="connsiteY36" fmla="*/ 662 h 2195959"/>
                <a:gd name="connsiteX37" fmla="*/ 2730812 w 2732769"/>
                <a:gd name="connsiteY37" fmla="*/ 7552 h 2195959"/>
                <a:gd name="connsiteX38" fmla="*/ 2732692 w 2732769"/>
                <a:gd name="connsiteY38" fmla="*/ 43566 h 2195959"/>
                <a:gd name="connsiteX39" fmla="*/ 2732378 w 2732769"/>
                <a:gd name="connsiteY39" fmla="*/ 495779 h 2195959"/>
                <a:gd name="connsiteX40" fmla="*/ 2731126 w 2732769"/>
                <a:gd name="connsiteY40" fmla="*/ 622298 h 2195959"/>
                <a:gd name="connsiteX41" fmla="*/ 2713902 w 2732769"/>
                <a:gd name="connsiteY41" fmla="*/ 642967 h 2195959"/>
                <a:gd name="connsiteX42" fmla="*/ 2702941 w 2732769"/>
                <a:gd name="connsiteY42" fmla="*/ 646099 h 2195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732769" h="2195959">
                  <a:moveTo>
                    <a:pt x="2702941" y="646099"/>
                  </a:moveTo>
                  <a:cubicBezTo>
                    <a:pt x="2681959" y="649230"/>
                    <a:pt x="2660663" y="652049"/>
                    <a:pt x="2639681" y="655181"/>
                  </a:cubicBezTo>
                  <a:cubicBezTo>
                    <a:pt x="2635923" y="662383"/>
                    <a:pt x="2629660" y="664576"/>
                    <a:pt x="2621831" y="665828"/>
                  </a:cubicBezTo>
                  <a:cubicBezTo>
                    <a:pt x="2479653" y="683992"/>
                    <a:pt x="2337475" y="701529"/>
                    <a:pt x="2194985" y="720006"/>
                  </a:cubicBezTo>
                  <a:cubicBezTo>
                    <a:pt x="2085376" y="734099"/>
                    <a:pt x="1975768" y="748191"/>
                    <a:pt x="1866160" y="762284"/>
                  </a:cubicBezTo>
                  <a:cubicBezTo>
                    <a:pt x="1739954" y="778568"/>
                    <a:pt x="1613747" y="794226"/>
                    <a:pt x="1487541" y="810198"/>
                  </a:cubicBezTo>
                  <a:cubicBezTo>
                    <a:pt x="1375741" y="824290"/>
                    <a:pt x="1264253" y="838696"/>
                    <a:pt x="1152453" y="853102"/>
                  </a:cubicBezTo>
                  <a:cubicBezTo>
                    <a:pt x="1052553" y="865942"/>
                    <a:pt x="952653" y="877842"/>
                    <a:pt x="853066" y="891308"/>
                  </a:cubicBezTo>
                  <a:cubicBezTo>
                    <a:pt x="829265" y="894440"/>
                    <a:pt x="824568" y="900077"/>
                    <a:pt x="824568" y="923877"/>
                  </a:cubicBezTo>
                  <a:cubicBezTo>
                    <a:pt x="824568" y="1186937"/>
                    <a:pt x="824568" y="1449684"/>
                    <a:pt x="824568" y="1712744"/>
                  </a:cubicBezTo>
                  <a:cubicBezTo>
                    <a:pt x="824568" y="1719947"/>
                    <a:pt x="825507" y="1727463"/>
                    <a:pt x="826447" y="1734666"/>
                  </a:cubicBezTo>
                  <a:cubicBezTo>
                    <a:pt x="829578" y="1758466"/>
                    <a:pt x="821123" y="1781014"/>
                    <a:pt x="821123" y="1804502"/>
                  </a:cubicBezTo>
                  <a:cubicBezTo>
                    <a:pt x="821436" y="1926010"/>
                    <a:pt x="821436" y="2047519"/>
                    <a:pt x="821436" y="2169028"/>
                  </a:cubicBezTo>
                  <a:cubicBezTo>
                    <a:pt x="821436" y="2176231"/>
                    <a:pt x="822062" y="2183746"/>
                    <a:pt x="820183" y="2190949"/>
                  </a:cubicBezTo>
                  <a:cubicBezTo>
                    <a:pt x="819244" y="2192828"/>
                    <a:pt x="817991" y="2194394"/>
                    <a:pt x="816738" y="2195960"/>
                  </a:cubicBezTo>
                  <a:cubicBezTo>
                    <a:pt x="783543" y="2181868"/>
                    <a:pt x="753166" y="2162764"/>
                    <a:pt x="721536" y="2145853"/>
                  </a:cubicBezTo>
                  <a:cubicBezTo>
                    <a:pt x="485095" y="2017455"/>
                    <a:pt x="248967" y="1888744"/>
                    <a:pt x="12527" y="1760032"/>
                  </a:cubicBezTo>
                  <a:cubicBezTo>
                    <a:pt x="8142" y="1757527"/>
                    <a:pt x="2505" y="1756587"/>
                    <a:pt x="0" y="1751577"/>
                  </a:cubicBezTo>
                  <a:cubicBezTo>
                    <a:pt x="1879" y="1747505"/>
                    <a:pt x="940" y="1743434"/>
                    <a:pt x="940" y="1739363"/>
                  </a:cubicBezTo>
                  <a:cubicBezTo>
                    <a:pt x="-313" y="1552716"/>
                    <a:pt x="2819" y="1367008"/>
                    <a:pt x="2192" y="1181300"/>
                  </a:cubicBezTo>
                  <a:cubicBezTo>
                    <a:pt x="1566" y="1021272"/>
                    <a:pt x="1566" y="860931"/>
                    <a:pt x="2192" y="700903"/>
                  </a:cubicBezTo>
                  <a:cubicBezTo>
                    <a:pt x="2505" y="637956"/>
                    <a:pt x="3758" y="574697"/>
                    <a:pt x="3445" y="511750"/>
                  </a:cubicBezTo>
                  <a:cubicBezTo>
                    <a:pt x="3445" y="493900"/>
                    <a:pt x="7203" y="491394"/>
                    <a:pt x="23801" y="499537"/>
                  </a:cubicBezTo>
                  <a:cubicBezTo>
                    <a:pt x="78292" y="525843"/>
                    <a:pt x="132469" y="553088"/>
                    <a:pt x="186334" y="580647"/>
                  </a:cubicBezTo>
                  <a:cubicBezTo>
                    <a:pt x="281850" y="629501"/>
                    <a:pt x="378305" y="677102"/>
                    <a:pt x="473821" y="726269"/>
                  </a:cubicBezTo>
                  <a:cubicBezTo>
                    <a:pt x="562447" y="771992"/>
                    <a:pt x="652013" y="815522"/>
                    <a:pt x="740639" y="860931"/>
                  </a:cubicBezTo>
                  <a:cubicBezTo>
                    <a:pt x="769763" y="875963"/>
                    <a:pt x="773835" y="873144"/>
                    <a:pt x="773835" y="841201"/>
                  </a:cubicBezTo>
                  <a:cubicBezTo>
                    <a:pt x="774148" y="714056"/>
                    <a:pt x="773835" y="586597"/>
                    <a:pt x="774461" y="459451"/>
                  </a:cubicBezTo>
                  <a:cubicBezTo>
                    <a:pt x="774774" y="401516"/>
                    <a:pt x="775400" y="343893"/>
                    <a:pt x="776966" y="285957"/>
                  </a:cubicBezTo>
                  <a:cubicBezTo>
                    <a:pt x="776966" y="281886"/>
                    <a:pt x="776653" y="277502"/>
                    <a:pt x="779158" y="273744"/>
                  </a:cubicBezTo>
                  <a:cubicBezTo>
                    <a:pt x="794504" y="264349"/>
                    <a:pt x="812041" y="264975"/>
                    <a:pt x="828952" y="262783"/>
                  </a:cubicBezTo>
                  <a:cubicBezTo>
                    <a:pt x="929165" y="249003"/>
                    <a:pt x="1029379" y="234598"/>
                    <a:pt x="1129279" y="220818"/>
                  </a:cubicBezTo>
                  <a:cubicBezTo>
                    <a:pt x="1254232" y="203281"/>
                    <a:pt x="1379186" y="185744"/>
                    <a:pt x="1504139" y="168207"/>
                  </a:cubicBezTo>
                  <a:cubicBezTo>
                    <a:pt x="1676067" y="144093"/>
                    <a:pt x="1847996" y="119979"/>
                    <a:pt x="2019924" y="95552"/>
                  </a:cubicBezTo>
                  <a:cubicBezTo>
                    <a:pt x="2140807" y="78328"/>
                    <a:pt x="2261376" y="61417"/>
                    <a:pt x="2382258" y="44506"/>
                  </a:cubicBezTo>
                  <a:cubicBezTo>
                    <a:pt x="2455539" y="34484"/>
                    <a:pt x="2528820" y="25089"/>
                    <a:pt x="2602101" y="15068"/>
                  </a:cubicBezTo>
                  <a:cubicBezTo>
                    <a:pt x="2636236" y="10371"/>
                    <a:pt x="2670058" y="4734"/>
                    <a:pt x="2704193" y="662"/>
                  </a:cubicBezTo>
                  <a:cubicBezTo>
                    <a:pt x="2713902" y="-590"/>
                    <a:pt x="2723610" y="-903"/>
                    <a:pt x="2730812" y="7552"/>
                  </a:cubicBezTo>
                  <a:cubicBezTo>
                    <a:pt x="2732692" y="19452"/>
                    <a:pt x="2732692" y="31353"/>
                    <a:pt x="2732692" y="43566"/>
                  </a:cubicBezTo>
                  <a:cubicBezTo>
                    <a:pt x="2732692" y="194199"/>
                    <a:pt x="2733005" y="345146"/>
                    <a:pt x="2732378" y="495779"/>
                  </a:cubicBezTo>
                  <a:cubicBezTo>
                    <a:pt x="2732378" y="538056"/>
                    <a:pt x="2729873" y="580334"/>
                    <a:pt x="2731126" y="622298"/>
                  </a:cubicBezTo>
                  <a:cubicBezTo>
                    <a:pt x="2731752" y="636077"/>
                    <a:pt x="2727681" y="642341"/>
                    <a:pt x="2713902" y="642967"/>
                  </a:cubicBezTo>
                  <a:cubicBezTo>
                    <a:pt x="2710770" y="643593"/>
                    <a:pt x="2706072" y="642341"/>
                    <a:pt x="2702941" y="64609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1" name="Freeform: Shape 3480">
              <a:extLst>
                <a:ext uri="{FF2B5EF4-FFF2-40B4-BE49-F238E27FC236}">
                  <a16:creationId xmlns:a16="http://schemas.microsoft.com/office/drawing/2014/main" id="{CF71CDF1-E8E9-4ECB-8B97-6A6B00B7554D}"/>
                </a:ext>
              </a:extLst>
            </p:cNvPr>
            <p:cNvSpPr/>
            <p:nvPr/>
          </p:nvSpPr>
          <p:spPr>
            <a:xfrm>
              <a:off x="3372744" y="5316593"/>
              <a:ext cx="1823255" cy="1540779"/>
            </a:xfrm>
            <a:custGeom>
              <a:avLst/>
              <a:gdLst>
                <a:gd name="connsiteX0" fmla="*/ 313 w 1823255"/>
                <a:gd name="connsiteY0" fmla="*/ 1540779 h 1540779"/>
                <a:gd name="connsiteX1" fmla="*/ 313 w 1823255"/>
                <a:gd name="connsiteY1" fmla="*/ 1537961 h 1540779"/>
                <a:gd name="connsiteX2" fmla="*/ 1879 w 1823255"/>
                <a:gd name="connsiteY2" fmla="*/ 1524182 h 1540779"/>
                <a:gd name="connsiteX3" fmla="*/ 1879 w 1823255"/>
                <a:gd name="connsiteY3" fmla="*/ 1091385 h 1540779"/>
                <a:gd name="connsiteX4" fmla="*/ 313 w 1823255"/>
                <a:gd name="connsiteY4" fmla="*/ 1077606 h 1540779"/>
                <a:gd name="connsiteX5" fmla="*/ 0 w 1823255"/>
                <a:gd name="connsiteY5" fmla="*/ 249594 h 1540779"/>
                <a:gd name="connsiteX6" fmla="*/ 16598 w 1823255"/>
                <a:gd name="connsiteY6" fmla="*/ 230491 h 1540779"/>
                <a:gd name="connsiteX7" fmla="*/ 224227 w 1823255"/>
                <a:gd name="connsiteY7" fmla="*/ 203558 h 1540779"/>
                <a:gd name="connsiteX8" fmla="*/ 430604 w 1823255"/>
                <a:gd name="connsiteY8" fmla="*/ 177252 h 1540779"/>
                <a:gd name="connsiteX9" fmla="*/ 698988 w 1823255"/>
                <a:gd name="connsiteY9" fmla="*/ 143744 h 1540779"/>
                <a:gd name="connsiteX10" fmla="*/ 948582 w 1823255"/>
                <a:gd name="connsiteY10" fmla="*/ 111487 h 1540779"/>
                <a:gd name="connsiteX11" fmla="*/ 1210702 w 1823255"/>
                <a:gd name="connsiteY11" fmla="*/ 78292 h 1540779"/>
                <a:gd name="connsiteX12" fmla="*/ 1464993 w 1823255"/>
                <a:gd name="connsiteY12" fmla="*/ 45722 h 1540779"/>
                <a:gd name="connsiteX13" fmla="*/ 1731811 w 1823255"/>
                <a:gd name="connsiteY13" fmla="*/ 12214 h 1540779"/>
                <a:gd name="connsiteX14" fmla="*/ 1823256 w 1823255"/>
                <a:gd name="connsiteY14" fmla="*/ 0 h 1540779"/>
                <a:gd name="connsiteX15" fmla="*/ 1822630 w 1823255"/>
                <a:gd name="connsiteY15" fmla="*/ 20356 h 1540779"/>
                <a:gd name="connsiteX16" fmla="*/ 1820124 w 1823255"/>
                <a:gd name="connsiteY16" fmla="*/ 1266132 h 1540779"/>
                <a:gd name="connsiteX17" fmla="*/ 1800081 w 1823255"/>
                <a:gd name="connsiteY17" fmla="*/ 1289307 h 1540779"/>
                <a:gd name="connsiteX18" fmla="*/ 1346303 w 1823255"/>
                <a:gd name="connsiteY18" fmla="*/ 1352566 h 1540779"/>
                <a:gd name="connsiteX19" fmla="*/ 909436 w 1823255"/>
                <a:gd name="connsiteY19" fmla="*/ 1413947 h 1540779"/>
                <a:gd name="connsiteX20" fmla="*/ 430917 w 1823255"/>
                <a:gd name="connsiteY20" fmla="*/ 1480965 h 1540779"/>
                <a:gd name="connsiteX21" fmla="*/ 18790 w 1823255"/>
                <a:gd name="connsiteY21" fmla="*/ 1538901 h 1540779"/>
                <a:gd name="connsiteX22" fmla="*/ 313 w 1823255"/>
                <a:gd name="connsiteY22" fmla="*/ 1540779 h 1540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23255" h="1540779">
                  <a:moveTo>
                    <a:pt x="313" y="1540779"/>
                  </a:moveTo>
                  <a:cubicBezTo>
                    <a:pt x="313" y="1539840"/>
                    <a:pt x="313" y="1538901"/>
                    <a:pt x="313" y="1537961"/>
                  </a:cubicBezTo>
                  <a:cubicBezTo>
                    <a:pt x="3132" y="1533577"/>
                    <a:pt x="1879" y="1528879"/>
                    <a:pt x="1879" y="1524182"/>
                  </a:cubicBezTo>
                  <a:cubicBezTo>
                    <a:pt x="1879" y="1379812"/>
                    <a:pt x="1879" y="1235755"/>
                    <a:pt x="1879" y="1091385"/>
                  </a:cubicBezTo>
                  <a:cubicBezTo>
                    <a:pt x="1879" y="1086688"/>
                    <a:pt x="3132" y="1081990"/>
                    <a:pt x="313" y="1077606"/>
                  </a:cubicBezTo>
                  <a:cubicBezTo>
                    <a:pt x="313" y="801706"/>
                    <a:pt x="313" y="525493"/>
                    <a:pt x="0" y="249594"/>
                  </a:cubicBezTo>
                  <a:cubicBezTo>
                    <a:pt x="0" y="237067"/>
                    <a:pt x="4384" y="232056"/>
                    <a:pt x="16598" y="230491"/>
                  </a:cubicBezTo>
                  <a:cubicBezTo>
                    <a:pt x="85808" y="221722"/>
                    <a:pt x="155017" y="212640"/>
                    <a:pt x="224227" y="203558"/>
                  </a:cubicBezTo>
                  <a:cubicBezTo>
                    <a:pt x="292811" y="194790"/>
                    <a:pt x="361707" y="186021"/>
                    <a:pt x="430604" y="177252"/>
                  </a:cubicBezTo>
                  <a:cubicBezTo>
                    <a:pt x="520170" y="165978"/>
                    <a:pt x="609422" y="155017"/>
                    <a:pt x="698988" y="143744"/>
                  </a:cubicBezTo>
                  <a:cubicBezTo>
                    <a:pt x="782290" y="133096"/>
                    <a:pt x="865279" y="122135"/>
                    <a:pt x="948582" y="111487"/>
                  </a:cubicBezTo>
                  <a:cubicBezTo>
                    <a:pt x="1035955" y="100213"/>
                    <a:pt x="1123328" y="89566"/>
                    <a:pt x="1210702" y="78292"/>
                  </a:cubicBezTo>
                  <a:cubicBezTo>
                    <a:pt x="1295570" y="67644"/>
                    <a:pt x="1380125" y="56370"/>
                    <a:pt x="1464993" y="45722"/>
                  </a:cubicBezTo>
                  <a:cubicBezTo>
                    <a:pt x="1553932" y="34448"/>
                    <a:pt x="1642872" y="23487"/>
                    <a:pt x="1731811" y="12214"/>
                  </a:cubicBezTo>
                  <a:cubicBezTo>
                    <a:pt x="1762188" y="8456"/>
                    <a:pt x="1792879" y="4071"/>
                    <a:pt x="1823256" y="0"/>
                  </a:cubicBezTo>
                  <a:cubicBezTo>
                    <a:pt x="1822943" y="6890"/>
                    <a:pt x="1822630" y="13466"/>
                    <a:pt x="1822630" y="20356"/>
                  </a:cubicBezTo>
                  <a:cubicBezTo>
                    <a:pt x="1821690" y="435615"/>
                    <a:pt x="1820750" y="850874"/>
                    <a:pt x="1820124" y="1266132"/>
                  </a:cubicBezTo>
                  <a:cubicBezTo>
                    <a:pt x="1820124" y="1282104"/>
                    <a:pt x="1815113" y="1287115"/>
                    <a:pt x="1800081" y="1289307"/>
                  </a:cubicBezTo>
                  <a:cubicBezTo>
                    <a:pt x="1648822" y="1309976"/>
                    <a:pt x="1497562" y="1331271"/>
                    <a:pt x="1346303" y="1352566"/>
                  </a:cubicBezTo>
                  <a:cubicBezTo>
                    <a:pt x="1200681" y="1372922"/>
                    <a:pt x="1055058" y="1393591"/>
                    <a:pt x="909436" y="1413947"/>
                  </a:cubicBezTo>
                  <a:cubicBezTo>
                    <a:pt x="750034" y="1436495"/>
                    <a:pt x="590319" y="1458730"/>
                    <a:pt x="430917" y="1480965"/>
                  </a:cubicBezTo>
                  <a:cubicBezTo>
                    <a:pt x="293437" y="1500381"/>
                    <a:pt x="156270" y="1519484"/>
                    <a:pt x="18790" y="1538901"/>
                  </a:cubicBezTo>
                  <a:cubicBezTo>
                    <a:pt x="12840" y="1540466"/>
                    <a:pt x="6577" y="1540466"/>
                    <a:pt x="313" y="154077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2" name="Freeform: Shape 3481">
              <a:extLst>
                <a:ext uri="{FF2B5EF4-FFF2-40B4-BE49-F238E27FC236}">
                  <a16:creationId xmlns:a16="http://schemas.microsoft.com/office/drawing/2014/main" id="{96F895A6-F858-486D-AD02-2663E6CDBBF5}"/>
                </a:ext>
              </a:extLst>
            </p:cNvPr>
            <p:cNvSpPr/>
            <p:nvPr/>
          </p:nvSpPr>
          <p:spPr>
            <a:xfrm>
              <a:off x="2465500" y="4190068"/>
              <a:ext cx="2824136" cy="752931"/>
            </a:xfrm>
            <a:custGeom>
              <a:avLst/>
              <a:gdLst>
                <a:gd name="connsiteX0" fmla="*/ 2821004 w 2824136"/>
                <a:gd name="connsiteY0" fmla="*/ 478270 h 752931"/>
                <a:gd name="connsiteX1" fmla="*/ 2717346 w 2824136"/>
                <a:gd name="connsiteY1" fmla="*/ 491736 h 752931"/>
                <a:gd name="connsiteX2" fmla="*/ 2494685 w 2824136"/>
                <a:gd name="connsiteY2" fmla="*/ 522426 h 752931"/>
                <a:gd name="connsiteX3" fmla="*/ 2259184 w 2824136"/>
                <a:gd name="connsiteY3" fmla="*/ 555309 h 752931"/>
                <a:gd name="connsiteX4" fmla="*/ 1910942 w 2824136"/>
                <a:gd name="connsiteY4" fmla="*/ 604163 h 752931"/>
                <a:gd name="connsiteX5" fmla="*/ 1656964 w 2824136"/>
                <a:gd name="connsiteY5" fmla="*/ 639864 h 752931"/>
                <a:gd name="connsiteX6" fmla="*/ 1282417 w 2824136"/>
                <a:gd name="connsiteY6" fmla="*/ 692162 h 752931"/>
                <a:gd name="connsiteX7" fmla="*/ 941692 w 2824136"/>
                <a:gd name="connsiteY7" fmla="*/ 740390 h 752931"/>
                <a:gd name="connsiteX8" fmla="*/ 873422 w 2824136"/>
                <a:gd name="connsiteY8" fmla="*/ 748532 h 752931"/>
                <a:gd name="connsiteX9" fmla="*/ 854005 w 2824136"/>
                <a:gd name="connsiteY9" fmla="*/ 748219 h 752931"/>
                <a:gd name="connsiteX10" fmla="*/ 673934 w 2824136"/>
                <a:gd name="connsiteY10" fmla="*/ 650511 h 752931"/>
                <a:gd name="connsiteX11" fmla="*/ 514846 w 2824136"/>
                <a:gd name="connsiteY11" fmla="*/ 563764 h 752931"/>
                <a:gd name="connsiteX12" fmla="*/ 277152 w 2824136"/>
                <a:gd name="connsiteY12" fmla="*/ 434739 h 752931"/>
                <a:gd name="connsiteX13" fmla="*/ 20669 w 2824136"/>
                <a:gd name="connsiteY13" fmla="*/ 294754 h 752931"/>
                <a:gd name="connsiteX14" fmla="*/ 3445 w 2824136"/>
                <a:gd name="connsiteY14" fmla="*/ 281288 h 752931"/>
                <a:gd name="connsiteX15" fmla="*/ 0 w 2824136"/>
                <a:gd name="connsiteY15" fmla="*/ 275338 h 752931"/>
                <a:gd name="connsiteX16" fmla="*/ 62320 w 2824136"/>
                <a:gd name="connsiteY16" fmla="*/ 263751 h 752931"/>
                <a:gd name="connsiteX17" fmla="*/ 652639 w 2824136"/>
                <a:gd name="connsiteY17" fmla="*/ 180761 h 752931"/>
                <a:gd name="connsiteX18" fmla="*/ 1174061 w 2824136"/>
                <a:gd name="connsiteY18" fmla="*/ 106854 h 752931"/>
                <a:gd name="connsiteX19" fmla="*/ 1721163 w 2824136"/>
                <a:gd name="connsiteY19" fmla="*/ 30441 h 752931"/>
                <a:gd name="connsiteX20" fmla="*/ 1930359 w 2824136"/>
                <a:gd name="connsiteY20" fmla="*/ 691 h 752931"/>
                <a:gd name="connsiteX21" fmla="*/ 1967626 w 2824136"/>
                <a:gd name="connsiteY21" fmla="*/ 7267 h 752931"/>
                <a:gd name="connsiteX22" fmla="*/ 2810357 w 2824136"/>
                <a:gd name="connsiteY22" fmla="*/ 466056 h 752931"/>
                <a:gd name="connsiteX23" fmla="*/ 2824136 w 2824136"/>
                <a:gd name="connsiteY23" fmla="*/ 475764 h 752931"/>
                <a:gd name="connsiteX24" fmla="*/ 2821004 w 2824136"/>
                <a:gd name="connsiteY24" fmla="*/ 478270 h 75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824136" h="752931">
                  <a:moveTo>
                    <a:pt x="2821004" y="478270"/>
                  </a:moveTo>
                  <a:cubicBezTo>
                    <a:pt x="2786556" y="482654"/>
                    <a:pt x="2751795" y="486412"/>
                    <a:pt x="2717346" y="491736"/>
                  </a:cubicBezTo>
                  <a:cubicBezTo>
                    <a:pt x="2643126" y="502697"/>
                    <a:pt x="2568905" y="512718"/>
                    <a:pt x="2494685" y="522426"/>
                  </a:cubicBezTo>
                  <a:cubicBezTo>
                    <a:pt x="2416080" y="532447"/>
                    <a:pt x="2337789" y="544035"/>
                    <a:pt x="2259184" y="555309"/>
                  </a:cubicBezTo>
                  <a:cubicBezTo>
                    <a:pt x="2142999" y="571593"/>
                    <a:pt x="2026814" y="587878"/>
                    <a:pt x="1910942" y="604163"/>
                  </a:cubicBezTo>
                  <a:cubicBezTo>
                    <a:pt x="1826387" y="616063"/>
                    <a:pt x="1741833" y="627963"/>
                    <a:pt x="1656964" y="639864"/>
                  </a:cubicBezTo>
                  <a:cubicBezTo>
                    <a:pt x="1532011" y="657401"/>
                    <a:pt x="1407057" y="674625"/>
                    <a:pt x="1282417" y="692162"/>
                  </a:cubicBezTo>
                  <a:cubicBezTo>
                    <a:pt x="1168738" y="708134"/>
                    <a:pt x="1055371" y="724732"/>
                    <a:pt x="941692" y="740390"/>
                  </a:cubicBezTo>
                  <a:cubicBezTo>
                    <a:pt x="919144" y="743522"/>
                    <a:pt x="896596" y="749159"/>
                    <a:pt x="873422" y="748532"/>
                  </a:cubicBezTo>
                  <a:cubicBezTo>
                    <a:pt x="866845" y="756675"/>
                    <a:pt x="859955" y="751664"/>
                    <a:pt x="854005" y="748219"/>
                  </a:cubicBezTo>
                  <a:cubicBezTo>
                    <a:pt x="794190" y="715337"/>
                    <a:pt x="734062" y="683081"/>
                    <a:pt x="673934" y="650511"/>
                  </a:cubicBezTo>
                  <a:cubicBezTo>
                    <a:pt x="621009" y="621387"/>
                    <a:pt x="567771" y="592575"/>
                    <a:pt x="514846" y="563764"/>
                  </a:cubicBezTo>
                  <a:cubicBezTo>
                    <a:pt x="435615" y="520547"/>
                    <a:pt x="356697" y="477017"/>
                    <a:pt x="277152" y="434739"/>
                  </a:cubicBezTo>
                  <a:cubicBezTo>
                    <a:pt x="191032" y="389017"/>
                    <a:pt x="105850" y="342042"/>
                    <a:pt x="20669" y="294754"/>
                  </a:cubicBezTo>
                  <a:cubicBezTo>
                    <a:pt x="14092" y="291309"/>
                    <a:pt x="8455" y="286925"/>
                    <a:pt x="3445" y="281288"/>
                  </a:cubicBezTo>
                  <a:cubicBezTo>
                    <a:pt x="1879" y="279409"/>
                    <a:pt x="1253" y="277217"/>
                    <a:pt x="0" y="275338"/>
                  </a:cubicBezTo>
                  <a:cubicBezTo>
                    <a:pt x="19729" y="265943"/>
                    <a:pt x="41338" y="266882"/>
                    <a:pt x="62320" y="263751"/>
                  </a:cubicBezTo>
                  <a:cubicBezTo>
                    <a:pt x="258989" y="235879"/>
                    <a:pt x="455971" y="208633"/>
                    <a:pt x="652639" y="180761"/>
                  </a:cubicBezTo>
                  <a:cubicBezTo>
                    <a:pt x="826133" y="156021"/>
                    <a:pt x="1000254" y="131281"/>
                    <a:pt x="1174061" y="106854"/>
                  </a:cubicBezTo>
                  <a:cubicBezTo>
                    <a:pt x="1356324" y="81174"/>
                    <a:pt x="1538901" y="55808"/>
                    <a:pt x="1721163" y="30441"/>
                  </a:cubicBezTo>
                  <a:cubicBezTo>
                    <a:pt x="1791000" y="20733"/>
                    <a:pt x="1860523" y="11025"/>
                    <a:pt x="1930359" y="691"/>
                  </a:cubicBezTo>
                  <a:cubicBezTo>
                    <a:pt x="1943825" y="-1188"/>
                    <a:pt x="1955412" y="691"/>
                    <a:pt x="1967626" y="7267"/>
                  </a:cubicBezTo>
                  <a:cubicBezTo>
                    <a:pt x="2248536" y="160406"/>
                    <a:pt x="2529446" y="313231"/>
                    <a:pt x="2810357" y="466056"/>
                  </a:cubicBezTo>
                  <a:cubicBezTo>
                    <a:pt x="2815368" y="468875"/>
                    <a:pt x="2821318" y="470127"/>
                    <a:pt x="2824136" y="475764"/>
                  </a:cubicBezTo>
                  <a:cubicBezTo>
                    <a:pt x="2823510" y="477017"/>
                    <a:pt x="2822570" y="477956"/>
                    <a:pt x="2821004" y="478270"/>
                  </a:cubicBezTo>
                  <a:close/>
                </a:path>
              </a:pathLst>
            </a:custGeom>
            <a:solidFill>
              <a:schemeClr val="accent2"/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3" name="Freeform: Shape 3482">
              <a:extLst>
                <a:ext uri="{FF2B5EF4-FFF2-40B4-BE49-F238E27FC236}">
                  <a16:creationId xmlns:a16="http://schemas.microsoft.com/office/drawing/2014/main" id="{BDFEDA02-6E67-44D1-81CA-37B302C44C14}"/>
                </a:ext>
              </a:extLst>
            </p:cNvPr>
            <p:cNvSpPr/>
            <p:nvPr/>
          </p:nvSpPr>
          <p:spPr>
            <a:xfrm>
              <a:off x="2462056" y="4467911"/>
              <a:ext cx="879869" cy="1945077"/>
            </a:xfrm>
            <a:custGeom>
              <a:avLst/>
              <a:gdLst>
                <a:gd name="connsiteX0" fmla="*/ 6263 w 879869"/>
                <a:gd name="connsiteY0" fmla="*/ 0 h 1945077"/>
                <a:gd name="connsiteX1" fmla="*/ 124953 w 879869"/>
                <a:gd name="connsiteY1" fmla="*/ 63260 h 1945077"/>
                <a:gd name="connsiteX2" fmla="*/ 299387 w 879869"/>
                <a:gd name="connsiteY2" fmla="*/ 157836 h 1945077"/>
                <a:gd name="connsiteX3" fmla="*/ 572468 w 879869"/>
                <a:gd name="connsiteY3" fmla="*/ 306590 h 1945077"/>
                <a:gd name="connsiteX4" fmla="*/ 724981 w 879869"/>
                <a:gd name="connsiteY4" fmla="*/ 389266 h 1945077"/>
                <a:gd name="connsiteX5" fmla="*/ 860895 w 879869"/>
                <a:gd name="connsiteY5" fmla="*/ 463173 h 1945077"/>
                <a:gd name="connsiteX6" fmla="*/ 876553 w 879869"/>
                <a:gd name="connsiteY6" fmla="*/ 470063 h 1945077"/>
                <a:gd name="connsiteX7" fmla="*/ 879685 w 879869"/>
                <a:gd name="connsiteY7" fmla="*/ 493237 h 1945077"/>
                <a:gd name="connsiteX8" fmla="*/ 877806 w 879869"/>
                <a:gd name="connsiteY8" fmla="*/ 613493 h 1945077"/>
                <a:gd name="connsiteX9" fmla="*/ 877493 w 879869"/>
                <a:gd name="connsiteY9" fmla="*/ 735002 h 1945077"/>
                <a:gd name="connsiteX10" fmla="*/ 876553 w 879869"/>
                <a:gd name="connsiteY10" fmla="*/ 1054119 h 1945077"/>
                <a:gd name="connsiteX11" fmla="*/ 876553 w 879869"/>
                <a:gd name="connsiteY11" fmla="*/ 1068211 h 1945077"/>
                <a:gd name="connsiteX12" fmla="*/ 861208 w 879869"/>
                <a:gd name="connsiteY12" fmla="*/ 1077293 h 1945077"/>
                <a:gd name="connsiteX13" fmla="*/ 586248 w 879869"/>
                <a:gd name="connsiteY13" fmla="*/ 937934 h 1945077"/>
                <a:gd name="connsiteX14" fmla="*/ 546163 w 879869"/>
                <a:gd name="connsiteY14" fmla="*/ 916952 h 1945077"/>
                <a:gd name="connsiteX15" fmla="*/ 122761 w 879869"/>
                <a:gd name="connsiteY15" fmla="*/ 703685 h 1945077"/>
                <a:gd name="connsiteX16" fmla="*/ 100526 w 879869"/>
                <a:gd name="connsiteY16" fmla="*/ 716838 h 1945077"/>
                <a:gd name="connsiteX17" fmla="*/ 100213 w 879869"/>
                <a:gd name="connsiteY17" fmla="*/ 1524495 h 1945077"/>
                <a:gd name="connsiteX18" fmla="*/ 97395 w 879869"/>
                <a:gd name="connsiteY18" fmla="*/ 1928166 h 1945077"/>
                <a:gd name="connsiteX19" fmla="*/ 94889 w 879869"/>
                <a:gd name="connsiteY19" fmla="*/ 1945078 h 1945077"/>
                <a:gd name="connsiteX20" fmla="*/ 94263 w 879869"/>
                <a:gd name="connsiteY20" fmla="*/ 1873362 h 1945077"/>
                <a:gd name="connsiteX21" fmla="*/ 94889 w 879869"/>
                <a:gd name="connsiteY21" fmla="*/ 1569278 h 1945077"/>
                <a:gd name="connsiteX22" fmla="*/ 95829 w 879869"/>
                <a:gd name="connsiteY22" fmla="*/ 1550801 h 1945077"/>
                <a:gd name="connsiteX23" fmla="*/ 95829 w 879869"/>
                <a:gd name="connsiteY23" fmla="*/ 870916 h 1945077"/>
                <a:gd name="connsiteX24" fmla="*/ 97082 w 879869"/>
                <a:gd name="connsiteY24" fmla="*/ 850874 h 1945077"/>
                <a:gd name="connsiteX25" fmla="*/ 96455 w 879869"/>
                <a:gd name="connsiteY25" fmla="*/ 712141 h 1945077"/>
                <a:gd name="connsiteX26" fmla="*/ 77665 w 879869"/>
                <a:gd name="connsiteY26" fmla="*/ 681450 h 1945077"/>
                <a:gd name="connsiteX27" fmla="*/ 9708 w 879869"/>
                <a:gd name="connsiteY27" fmla="*/ 646689 h 1945077"/>
                <a:gd name="connsiteX28" fmla="*/ 0 w 879869"/>
                <a:gd name="connsiteY28" fmla="*/ 632910 h 1945077"/>
                <a:gd name="connsiteX29" fmla="*/ 1879 w 879869"/>
                <a:gd name="connsiteY29" fmla="*/ 261181 h 1945077"/>
                <a:gd name="connsiteX30" fmla="*/ 2818 w 879869"/>
                <a:gd name="connsiteY30" fmla="*/ 256483 h 1945077"/>
                <a:gd name="connsiteX31" fmla="*/ 5011 w 879869"/>
                <a:gd name="connsiteY31" fmla="*/ 273081 h 1945077"/>
                <a:gd name="connsiteX32" fmla="*/ 5011 w 879869"/>
                <a:gd name="connsiteY32" fmla="*/ 603159 h 1945077"/>
                <a:gd name="connsiteX33" fmla="*/ 5011 w 879869"/>
                <a:gd name="connsiteY33" fmla="*/ 18790 h 1945077"/>
                <a:gd name="connsiteX34" fmla="*/ 6263 w 879869"/>
                <a:gd name="connsiteY34" fmla="*/ 0 h 194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879869" h="1945077">
                  <a:moveTo>
                    <a:pt x="6263" y="0"/>
                  </a:moveTo>
                  <a:cubicBezTo>
                    <a:pt x="47288" y="18477"/>
                    <a:pt x="85181" y="42277"/>
                    <a:pt x="124953" y="63260"/>
                  </a:cubicBezTo>
                  <a:cubicBezTo>
                    <a:pt x="183516" y="94263"/>
                    <a:pt x="241451" y="126206"/>
                    <a:pt x="299387" y="157836"/>
                  </a:cubicBezTo>
                  <a:cubicBezTo>
                    <a:pt x="390519" y="207316"/>
                    <a:pt x="481337" y="257110"/>
                    <a:pt x="572468" y="306590"/>
                  </a:cubicBezTo>
                  <a:cubicBezTo>
                    <a:pt x="623201" y="334149"/>
                    <a:pt x="674248" y="361707"/>
                    <a:pt x="724981" y="389266"/>
                  </a:cubicBezTo>
                  <a:cubicBezTo>
                    <a:pt x="770390" y="414006"/>
                    <a:pt x="815486" y="438746"/>
                    <a:pt x="860895" y="463173"/>
                  </a:cubicBezTo>
                  <a:cubicBezTo>
                    <a:pt x="865906" y="465992"/>
                    <a:pt x="871229" y="467558"/>
                    <a:pt x="876553" y="470063"/>
                  </a:cubicBezTo>
                  <a:cubicBezTo>
                    <a:pt x="879998" y="477579"/>
                    <a:pt x="879372" y="485408"/>
                    <a:pt x="879685" y="493237"/>
                  </a:cubicBezTo>
                  <a:cubicBezTo>
                    <a:pt x="880938" y="533323"/>
                    <a:pt x="875301" y="573095"/>
                    <a:pt x="877806" y="613493"/>
                  </a:cubicBezTo>
                  <a:cubicBezTo>
                    <a:pt x="880311" y="653892"/>
                    <a:pt x="877493" y="694603"/>
                    <a:pt x="877493" y="735002"/>
                  </a:cubicBezTo>
                  <a:cubicBezTo>
                    <a:pt x="877180" y="841479"/>
                    <a:pt x="876866" y="947642"/>
                    <a:pt x="876553" y="1054119"/>
                  </a:cubicBezTo>
                  <a:cubicBezTo>
                    <a:pt x="876553" y="1058816"/>
                    <a:pt x="876553" y="1063514"/>
                    <a:pt x="876553" y="1068211"/>
                  </a:cubicBezTo>
                  <a:cubicBezTo>
                    <a:pt x="876240" y="1079172"/>
                    <a:pt x="870603" y="1081990"/>
                    <a:pt x="861208" y="1077293"/>
                  </a:cubicBezTo>
                  <a:cubicBezTo>
                    <a:pt x="769450" y="1030944"/>
                    <a:pt x="677692" y="984596"/>
                    <a:pt x="586248" y="937934"/>
                  </a:cubicBezTo>
                  <a:cubicBezTo>
                    <a:pt x="572782" y="931044"/>
                    <a:pt x="559629" y="923528"/>
                    <a:pt x="546163" y="916952"/>
                  </a:cubicBezTo>
                  <a:cubicBezTo>
                    <a:pt x="404924" y="845863"/>
                    <a:pt x="263999" y="774774"/>
                    <a:pt x="122761" y="703685"/>
                  </a:cubicBezTo>
                  <a:cubicBezTo>
                    <a:pt x="100526" y="692411"/>
                    <a:pt x="100526" y="692411"/>
                    <a:pt x="100526" y="716838"/>
                  </a:cubicBezTo>
                  <a:cubicBezTo>
                    <a:pt x="100526" y="986162"/>
                    <a:pt x="101153" y="1255172"/>
                    <a:pt x="100213" y="1524495"/>
                  </a:cubicBezTo>
                  <a:cubicBezTo>
                    <a:pt x="99900" y="1659156"/>
                    <a:pt x="96142" y="1793505"/>
                    <a:pt x="97395" y="1928166"/>
                  </a:cubicBezTo>
                  <a:cubicBezTo>
                    <a:pt x="97395" y="1933803"/>
                    <a:pt x="97395" y="1939754"/>
                    <a:pt x="94889" y="1945078"/>
                  </a:cubicBezTo>
                  <a:cubicBezTo>
                    <a:pt x="94576" y="1921277"/>
                    <a:pt x="94263" y="1897163"/>
                    <a:pt x="94263" y="1873362"/>
                  </a:cubicBezTo>
                  <a:cubicBezTo>
                    <a:pt x="94263" y="1771896"/>
                    <a:pt x="94576" y="1670744"/>
                    <a:pt x="94889" y="1569278"/>
                  </a:cubicBezTo>
                  <a:cubicBezTo>
                    <a:pt x="96768" y="1563014"/>
                    <a:pt x="95829" y="1556751"/>
                    <a:pt x="95829" y="1550801"/>
                  </a:cubicBezTo>
                  <a:cubicBezTo>
                    <a:pt x="95829" y="1324068"/>
                    <a:pt x="95829" y="1097336"/>
                    <a:pt x="95829" y="870916"/>
                  </a:cubicBezTo>
                  <a:cubicBezTo>
                    <a:pt x="95829" y="864340"/>
                    <a:pt x="94576" y="857450"/>
                    <a:pt x="97082" y="850874"/>
                  </a:cubicBezTo>
                  <a:cubicBezTo>
                    <a:pt x="94263" y="804525"/>
                    <a:pt x="96142" y="758176"/>
                    <a:pt x="96455" y="712141"/>
                  </a:cubicBezTo>
                  <a:cubicBezTo>
                    <a:pt x="96768" y="696482"/>
                    <a:pt x="92384" y="688027"/>
                    <a:pt x="77665" y="681450"/>
                  </a:cubicBezTo>
                  <a:cubicBezTo>
                    <a:pt x="54491" y="671116"/>
                    <a:pt x="32256" y="658276"/>
                    <a:pt x="9708" y="646689"/>
                  </a:cubicBezTo>
                  <a:cubicBezTo>
                    <a:pt x="3758" y="643557"/>
                    <a:pt x="0" y="640739"/>
                    <a:pt x="0" y="632910"/>
                  </a:cubicBezTo>
                  <a:cubicBezTo>
                    <a:pt x="626" y="508896"/>
                    <a:pt x="1253" y="385195"/>
                    <a:pt x="1879" y="261181"/>
                  </a:cubicBezTo>
                  <a:cubicBezTo>
                    <a:pt x="1879" y="259615"/>
                    <a:pt x="2505" y="258049"/>
                    <a:pt x="2818" y="256483"/>
                  </a:cubicBezTo>
                  <a:cubicBezTo>
                    <a:pt x="6890" y="261494"/>
                    <a:pt x="5011" y="267444"/>
                    <a:pt x="5011" y="273081"/>
                  </a:cubicBezTo>
                  <a:cubicBezTo>
                    <a:pt x="5011" y="383003"/>
                    <a:pt x="5011" y="493237"/>
                    <a:pt x="5011" y="603159"/>
                  </a:cubicBezTo>
                  <a:cubicBezTo>
                    <a:pt x="5011" y="408369"/>
                    <a:pt x="5011" y="213580"/>
                    <a:pt x="5011" y="18790"/>
                  </a:cubicBezTo>
                  <a:cubicBezTo>
                    <a:pt x="4384" y="12213"/>
                    <a:pt x="2505" y="5637"/>
                    <a:pt x="6263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4" name="Freeform: Shape 3483">
              <a:extLst>
                <a:ext uri="{FF2B5EF4-FFF2-40B4-BE49-F238E27FC236}">
                  <a16:creationId xmlns:a16="http://schemas.microsoft.com/office/drawing/2014/main" id="{D30F5E2B-3AD7-4162-92A0-381CD919A1C6}"/>
                </a:ext>
              </a:extLst>
            </p:cNvPr>
            <p:cNvSpPr/>
            <p:nvPr/>
          </p:nvSpPr>
          <p:spPr>
            <a:xfrm>
              <a:off x="4378322" y="5759591"/>
              <a:ext cx="502993" cy="270394"/>
            </a:xfrm>
            <a:custGeom>
              <a:avLst/>
              <a:gdLst>
                <a:gd name="connsiteX0" fmla="*/ 0 w 502993"/>
                <a:gd name="connsiteY0" fmla="*/ 270395 h 270394"/>
                <a:gd name="connsiteX1" fmla="*/ 155331 w 502993"/>
                <a:gd name="connsiteY1" fmla="*/ 80929 h 270394"/>
                <a:gd name="connsiteX2" fmla="*/ 160028 w 502993"/>
                <a:gd name="connsiteY2" fmla="*/ 74666 h 270394"/>
                <a:gd name="connsiteX3" fmla="*/ 244896 w 502993"/>
                <a:gd name="connsiteY3" fmla="*/ 30509 h 270394"/>
                <a:gd name="connsiteX4" fmla="*/ 461608 w 502993"/>
                <a:gd name="connsiteY4" fmla="*/ 759 h 270394"/>
                <a:gd name="connsiteX5" fmla="*/ 502632 w 502993"/>
                <a:gd name="connsiteY5" fmla="*/ 34894 h 270394"/>
                <a:gd name="connsiteX6" fmla="*/ 502632 w 502993"/>
                <a:gd name="connsiteY6" fmla="*/ 158595 h 270394"/>
                <a:gd name="connsiteX7" fmla="*/ 459415 w 502993"/>
                <a:gd name="connsiteY7" fmla="*/ 206196 h 270394"/>
                <a:gd name="connsiteX8" fmla="*/ 115872 w 502993"/>
                <a:gd name="connsiteY8" fmla="*/ 254737 h 270394"/>
                <a:gd name="connsiteX9" fmla="*/ 0 w 502993"/>
                <a:gd name="connsiteY9" fmla="*/ 270395 h 270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2993" h="270394">
                  <a:moveTo>
                    <a:pt x="0" y="270395"/>
                  </a:moveTo>
                  <a:cubicBezTo>
                    <a:pt x="52612" y="206509"/>
                    <a:pt x="103971" y="143563"/>
                    <a:pt x="155331" y="80929"/>
                  </a:cubicBezTo>
                  <a:cubicBezTo>
                    <a:pt x="156896" y="79050"/>
                    <a:pt x="158462" y="76858"/>
                    <a:pt x="160028" y="74666"/>
                  </a:cubicBezTo>
                  <a:cubicBezTo>
                    <a:pt x="192284" y="36460"/>
                    <a:pt x="192597" y="37399"/>
                    <a:pt x="244896" y="30509"/>
                  </a:cubicBezTo>
                  <a:cubicBezTo>
                    <a:pt x="317238" y="21114"/>
                    <a:pt x="389266" y="10780"/>
                    <a:pt x="461608" y="759"/>
                  </a:cubicBezTo>
                  <a:cubicBezTo>
                    <a:pt x="489166" y="-2999"/>
                    <a:pt x="502319" y="7022"/>
                    <a:pt x="502632" y="34894"/>
                  </a:cubicBezTo>
                  <a:cubicBezTo>
                    <a:pt x="502945" y="76232"/>
                    <a:pt x="503259" y="117257"/>
                    <a:pt x="502632" y="158595"/>
                  </a:cubicBezTo>
                  <a:cubicBezTo>
                    <a:pt x="502319" y="188346"/>
                    <a:pt x="488853" y="202125"/>
                    <a:pt x="459415" y="206196"/>
                  </a:cubicBezTo>
                  <a:cubicBezTo>
                    <a:pt x="344796" y="222167"/>
                    <a:pt x="230491" y="238765"/>
                    <a:pt x="115872" y="254737"/>
                  </a:cubicBezTo>
                  <a:cubicBezTo>
                    <a:pt x="77979" y="260374"/>
                    <a:pt x="39459" y="265071"/>
                    <a:pt x="0" y="270395"/>
                  </a:cubicBezTo>
                  <a:close/>
                </a:path>
              </a:pathLst>
            </a:custGeom>
            <a:solidFill>
              <a:schemeClr val="accent3"/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5" name="Freeform: Shape 3484">
              <a:extLst>
                <a:ext uri="{FF2B5EF4-FFF2-40B4-BE49-F238E27FC236}">
                  <a16:creationId xmlns:a16="http://schemas.microsoft.com/office/drawing/2014/main" id="{5381CEEB-A75D-4B1B-ADF4-DAC285B51E46}"/>
                </a:ext>
              </a:extLst>
            </p:cNvPr>
            <p:cNvSpPr/>
            <p:nvPr/>
          </p:nvSpPr>
          <p:spPr>
            <a:xfrm>
              <a:off x="3777981" y="5840520"/>
              <a:ext cx="448454" cy="252945"/>
            </a:xfrm>
            <a:custGeom>
              <a:avLst/>
              <a:gdLst>
                <a:gd name="connsiteX0" fmla="*/ 381124 w 448454"/>
                <a:gd name="connsiteY0" fmla="*/ 0 h 252945"/>
                <a:gd name="connsiteX1" fmla="*/ 365152 w 448454"/>
                <a:gd name="connsiteY1" fmla="*/ 23487 h 252945"/>
                <a:gd name="connsiteX2" fmla="*/ 371416 w 448454"/>
                <a:gd name="connsiteY2" fmla="*/ 125893 h 252945"/>
                <a:gd name="connsiteX3" fmla="*/ 408056 w 448454"/>
                <a:gd name="connsiteY3" fmla="*/ 160028 h 252945"/>
                <a:gd name="connsiteX4" fmla="*/ 448455 w 448454"/>
                <a:gd name="connsiteY4" fmla="*/ 194790 h 252945"/>
                <a:gd name="connsiteX5" fmla="*/ 354818 w 448454"/>
                <a:gd name="connsiteY5" fmla="*/ 208569 h 252945"/>
                <a:gd name="connsiteX6" fmla="*/ 162847 w 448454"/>
                <a:gd name="connsiteY6" fmla="*/ 235501 h 252945"/>
                <a:gd name="connsiteX7" fmla="*/ 43530 w 448454"/>
                <a:gd name="connsiteY7" fmla="*/ 252099 h 252945"/>
                <a:gd name="connsiteX8" fmla="*/ 0 w 448454"/>
                <a:gd name="connsiteY8" fmla="*/ 215145 h 252945"/>
                <a:gd name="connsiteX9" fmla="*/ 2819 w 448454"/>
                <a:gd name="connsiteY9" fmla="*/ 82363 h 252945"/>
                <a:gd name="connsiteX10" fmla="*/ 34448 w 448454"/>
                <a:gd name="connsiteY10" fmla="*/ 49167 h 252945"/>
                <a:gd name="connsiteX11" fmla="*/ 200114 w 448454"/>
                <a:gd name="connsiteY11" fmla="*/ 24740 h 252945"/>
                <a:gd name="connsiteX12" fmla="*/ 372042 w 448454"/>
                <a:gd name="connsiteY12" fmla="*/ 626 h 252945"/>
                <a:gd name="connsiteX13" fmla="*/ 381124 w 448454"/>
                <a:gd name="connsiteY13" fmla="*/ 0 h 252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48454" h="252945">
                  <a:moveTo>
                    <a:pt x="381124" y="0"/>
                  </a:moveTo>
                  <a:cubicBezTo>
                    <a:pt x="377366" y="10961"/>
                    <a:pt x="370476" y="16598"/>
                    <a:pt x="365152" y="23487"/>
                  </a:cubicBezTo>
                  <a:cubicBezTo>
                    <a:pt x="343857" y="50733"/>
                    <a:pt x="335088" y="94576"/>
                    <a:pt x="371416" y="125893"/>
                  </a:cubicBezTo>
                  <a:cubicBezTo>
                    <a:pt x="383942" y="136854"/>
                    <a:pt x="395529" y="149067"/>
                    <a:pt x="408056" y="160028"/>
                  </a:cubicBezTo>
                  <a:cubicBezTo>
                    <a:pt x="420583" y="170989"/>
                    <a:pt x="431230" y="183829"/>
                    <a:pt x="448455" y="194790"/>
                  </a:cubicBezTo>
                  <a:cubicBezTo>
                    <a:pt x="414946" y="199800"/>
                    <a:pt x="384882" y="204185"/>
                    <a:pt x="354818" y="208569"/>
                  </a:cubicBezTo>
                  <a:cubicBezTo>
                    <a:pt x="290932" y="217651"/>
                    <a:pt x="226733" y="226420"/>
                    <a:pt x="162847" y="235501"/>
                  </a:cubicBezTo>
                  <a:cubicBezTo>
                    <a:pt x="123075" y="241138"/>
                    <a:pt x="83302" y="247088"/>
                    <a:pt x="43530" y="252099"/>
                  </a:cubicBezTo>
                  <a:cubicBezTo>
                    <a:pt x="12840" y="256170"/>
                    <a:pt x="0" y="245836"/>
                    <a:pt x="0" y="215145"/>
                  </a:cubicBezTo>
                  <a:cubicBezTo>
                    <a:pt x="0" y="170989"/>
                    <a:pt x="1253" y="126519"/>
                    <a:pt x="2819" y="82363"/>
                  </a:cubicBezTo>
                  <a:cubicBezTo>
                    <a:pt x="3445" y="64512"/>
                    <a:pt x="15032" y="52299"/>
                    <a:pt x="34448" y="49167"/>
                  </a:cubicBezTo>
                  <a:cubicBezTo>
                    <a:pt x="89566" y="40712"/>
                    <a:pt x="144683" y="32882"/>
                    <a:pt x="200114" y="24740"/>
                  </a:cubicBezTo>
                  <a:cubicBezTo>
                    <a:pt x="257423" y="16598"/>
                    <a:pt x="314732" y="8769"/>
                    <a:pt x="372042" y="626"/>
                  </a:cubicBezTo>
                  <a:cubicBezTo>
                    <a:pt x="373921" y="626"/>
                    <a:pt x="376426" y="626"/>
                    <a:pt x="381124" y="0"/>
                  </a:cubicBezTo>
                  <a:close/>
                </a:path>
              </a:pathLst>
            </a:custGeom>
            <a:solidFill>
              <a:schemeClr val="accent3"/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6" name="Freeform: Shape 3485">
              <a:extLst>
                <a:ext uri="{FF2B5EF4-FFF2-40B4-BE49-F238E27FC236}">
                  <a16:creationId xmlns:a16="http://schemas.microsoft.com/office/drawing/2014/main" id="{0AB546F8-3549-4E6B-A5CF-E038E40CE501}"/>
                </a:ext>
              </a:extLst>
            </p:cNvPr>
            <p:cNvSpPr/>
            <p:nvPr/>
          </p:nvSpPr>
          <p:spPr>
            <a:xfrm>
              <a:off x="3883465" y="6056465"/>
              <a:ext cx="870449" cy="559490"/>
            </a:xfrm>
            <a:custGeom>
              <a:avLst/>
              <a:gdLst>
                <a:gd name="connsiteX0" fmla="*/ 853433 w 870449"/>
                <a:gd name="connsiteY0" fmla="*/ 454 h 559490"/>
                <a:gd name="connsiteX1" fmla="*/ 761988 w 870449"/>
                <a:gd name="connsiteY1" fmla="*/ 13293 h 559490"/>
                <a:gd name="connsiteX2" fmla="*/ 378046 w 870449"/>
                <a:gd name="connsiteY2" fmla="*/ 67785 h 559490"/>
                <a:gd name="connsiteX3" fmla="*/ 31371 w 870449"/>
                <a:gd name="connsiteY3" fmla="*/ 116325 h 559490"/>
                <a:gd name="connsiteX4" fmla="*/ 54 w 870449"/>
                <a:gd name="connsiteY4" fmla="*/ 160482 h 559490"/>
                <a:gd name="connsiteX5" fmla="*/ 5691 w 870449"/>
                <a:gd name="connsiteY5" fmla="*/ 252240 h 559490"/>
                <a:gd name="connsiteX6" fmla="*/ 18844 w 870449"/>
                <a:gd name="connsiteY6" fmla="*/ 498702 h 559490"/>
                <a:gd name="connsiteX7" fmla="*/ 93065 w 870449"/>
                <a:gd name="connsiteY7" fmla="*/ 558517 h 559490"/>
                <a:gd name="connsiteX8" fmla="*/ 288167 w 870449"/>
                <a:gd name="connsiteY8" fmla="*/ 531271 h 559490"/>
                <a:gd name="connsiteX9" fmla="*/ 777334 w 870449"/>
                <a:gd name="connsiteY9" fmla="*/ 462374 h 559490"/>
                <a:gd name="connsiteX10" fmla="*/ 848109 w 870449"/>
                <a:gd name="connsiteY10" fmla="*/ 389407 h 559490"/>
                <a:gd name="connsiteX11" fmla="*/ 854999 w 870449"/>
                <a:gd name="connsiteY11" fmla="*/ 275727 h 559490"/>
                <a:gd name="connsiteX12" fmla="*/ 863454 w 870449"/>
                <a:gd name="connsiteY12" fmla="*/ 141692 h 559490"/>
                <a:gd name="connsiteX13" fmla="*/ 870344 w 870449"/>
                <a:gd name="connsiteY13" fmla="*/ 15486 h 559490"/>
                <a:gd name="connsiteX14" fmla="*/ 853433 w 870449"/>
                <a:gd name="connsiteY14" fmla="*/ 454 h 559490"/>
                <a:gd name="connsiteX15" fmla="*/ 205178 w 870449"/>
                <a:gd name="connsiteY15" fmla="*/ 352766 h 559490"/>
                <a:gd name="connsiteX16" fmla="*/ 203925 w 870449"/>
                <a:gd name="connsiteY16" fmla="*/ 426047 h 559490"/>
                <a:gd name="connsiteX17" fmla="*/ 197662 w 870449"/>
                <a:gd name="connsiteY17" fmla="*/ 452979 h 559490"/>
                <a:gd name="connsiteX18" fmla="*/ 178872 w 870449"/>
                <a:gd name="connsiteY18" fmla="*/ 464880 h 559490"/>
                <a:gd name="connsiteX19" fmla="*/ 161022 w 870449"/>
                <a:gd name="connsiteY19" fmla="*/ 449534 h 559490"/>
                <a:gd name="connsiteX20" fmla="*/ 156951 w 870449"/>
                <a:gd name="connsiteY20" fmla="*/ 423542 h 559490"/>
                <a:gd name="connsiteX21" fmla="*/ 156951 w 870449"/>
                <a:gd name="connsiteY21" fmla="*/ 345563 h 559490"/>
                <a:gd name="connsiteX22" fmla="*/ 159769 w 870449"/>
                <a:gd name="connsiteY22" fmla="*/ 225307 h 559490"/>
                <a:gd name="connsiteX23" fmla="*/ 169477 w 870449"/>
                <a:gd name="connsiteY23" fmla="*/ 201193 h 559490"/>
                <a:gd name="connsiteX24" fmla="*/ 202673 w 870449"/>
                <a:gd name="connsiteY24" fmla="*/ 207770 h 559490"/>
                <a:gd name="connsiteX25" fmla="*/ 206431 w 870449"/>
                <a:gd name="connsiteY25" fmla="*/ 224368 h 559490"/>
                <a:gd name="connsiteX26" fmla="*/ 205178 w 870449"/>
                <a:gd name="connsiteY26" fmla="*/ 352766 h 559490"/>
                <a:gd name="connsiteX27" fmla="*/ 373035 w 870449"/>
                <a:gd name="connsiteY27" fmla="*/ 303286 h 559490"/>
                <a:gd name="connsiteX28" fmla="*/ 373035 w 870449"/>
                <a:gd name="connsiteY28" fmla="*/ 303286 h 559490"/>
                <a:gd name="connsiteX29" fmla="*/ 373035 w 870449"/>
                <a:gd name="connsiteY29" fmla="*/ 403186 h 559490"/>
                <a:gd name="connsiteX30" fmla="*/ 363954 w 870449"/>
                <a:gd name="connsiteY30" fmla="*/ 432310 h 559490"/>
                <a:gd name="connsiteX31" fmla="*/ 330445 w 870449"/>
                <a:gd name="connsiteY31" fmla="*/ 427300 h 559490"/>
                <a:gd name="connsiteX32" fmla="*/ 326060 w 870449"/>
                <a:gd name="connsiteY32" fmla="*/ 402873 h 559490"/>
                <a:gd name="connsiteX33" fmla="*/ 326060 w 870449"/>
                <a:gd name="connsiteY33" fmla="*/ 215286 h 559490"/>
                <a:gd name="connsiteX34" fmla="*/ 332324 w 870449"/>
                <a:gd name="connsiteY34" fmla="*/ 184909 h 559490"/>
                <a:gd name="connsiteX35" fmla="*/ 354872 w 870449"/>
                <a:gd name="connsiteY35" fmla="*/ 169250 h 559490"/>
                <a:gd name="connsiteX36" fmla="*/ 372722 w 870449"/>
                <a:gd name="connsiteY36" fmla="*/ 192112 h 559490"/>
                <a:gd name="connsiteX37" fmla="*/ 373035 w 870449"/>
                <a:gd name="connsiteY37" fmla="*/ 209336 h 559490"/>
                <a:gd name="connsiteX38" fmla="*/ 373035 w 870449"/>
                <a:gd name="connsiteY38" fmla="*/ 303286 h 559490"/>
                <a:gd name="connsiteX39" fmla="*/ 541832 w 870449"/>
                <a:gd name="connsiteY39" fmla="*/ 378446 h 559490"/>
                <a:gd name="connsiteX40" fmla="*/ 528679 w 870449"/>
                <a:gd name="connsiteY40" fmla="*/ 412268 h 559490"/>
                <a:gd name="connsiteX41" fmla="*/ 500181 w 870449"/>
                <a:gd name="connsiteY41" fmla="*/ 407883 h 559490"/>
                <a:gd name="connsiteX42" fmla="*/ 494857 w 870449"/>
                <a:gd name="connsiteY42" fmla="*/ 385335 h 559490"/>
                <a:gd name="connsiteX43" fmla="*/ 494857 w 870449"/>
                <a:gd name="connsiteY43" fmla="*/ 186788 h 559490"/>
                <a:gd name="connsiteX44" fmla="*/ 503000 w 870449"/>
                <a:gd name="connsiteY44" fmla="*/ 157037 h 559490"/>
                <a:gd name="connsiteX45" fmla="*/ 524608 w 870449"/>
                <a:gd name="connsiteY45" fmla="*/ 147329 h 559490"/>
                <a:gd name="connsiteX46" fmla="*/ 539640 w 870449"/>
                <a:gd name="connsiteY46" fmla="*/ 161734 h 559490"/>
                <a:gd name="connsiteX47" fmla="*/ 542145 w 870449"/>
                <a:gd name="connsiteY47" fmla="*/ 181777 h 559490"/>
                <a:gd name="connsiteX48" fmla="*/ 542145 w 870449"/>
                <a:gd name="connsiteY48" fmla="*/ 280424 h 559490"/>
                <a:gd name="connsiteX49" fmla="*/ 542145 w 870449"/>
                <a:gd name="connsiteY49" fmla="*/ 280424 h 559490"/>
                <a:gd name="connsiteX50" fmla="*/ 541832 w 870449"/>
                <a:gd name="connsiteY50" fmla="*/ 378446 h 559490"/>
                <a:gd name="connsiteX51" fmla="*/ 710942 w 870449"/>
                <a:gd name="connsiteY51" fmla="*/ 351827 h 559490"/>
                <a:gd name="connsiteX52" fmla="*/ 704366 w 870449"/>
                <a:gd name="connsiteY52" fmla="*/ 380325 h 559490"/>
                <a:gd name="connsiteX53" fmla="*/ 681505 w 870449"/>
                <a:gd name="connsiteY53" fmla="*/ 393164 h 559490"/>
                <a:gd name="connsiteX54" fmla="*/ 664594 w 870449"/>
                <a:gd name="connsiteY54" fmla="*/ 372809 h 559490"/>
                <a:gd name="connsiteX55" fmla="*/ 663654 w 870449"/>
                <a:gd name="connsiteY55" fmla="*/ 339926 h 559490"/>
                <a:gd name="connsiteX56" fmla="*/ 663654 w 870449"/>
                <a:gd name="connsiteY56" fmla="*/ 261634 h 559490"/>
                <a:gd name="connsiteX57" fmla="*/ 663654 w 870449"/>
                <a:gd name="connsiteY57" fmla="*/ 261634 h 559490"/>
                <a:gd name="connsiteX58" fmla="*/ 663654 w 870449"/>
                <a:gd name="connsiteY58" fmla="*/ 161421 h 559490"/>
                <a:gd name="connsiteX59" fmla="*/ 671796 w 870449"/>
                <a:gd name="connsiteY59" fmla="*/ 131670 h 559490"/>
                <a:gd name="connsiteX60" fmla="*/ 706558 w 870449"/>
                <a:gd name="connsiteY60" fmla="*/ 134489 h 559490"/>
                <a:gd name="connsiteX61" fmla="*/ 710629 w 870449"/>
                <a:gd name="connsiteY61" fmla="*/ 157350 h 559490"/>
                <a:gd name="connsiteX62" fmla="*/ 710942 w 870449"/>
                <a:gd name="connsiteY62" fmla="*/ 351827 h 559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870449" h="559490">
                  <a:moveTo>
                    <a:pt x="853433" y="454"/>
                  </a:moveTo>
                  <a:cubicBezTo>
                    <a:pt x="823056" y="5151"/>
                    <a:pt x="792679" y="8909"/>
                    <a:pt x="761988" y="13293"/>
                  </a:cubicBezTo>
                  <a:cubicBezTo>
                    <a:pt x="633903" y="31457"/>
                    <a:pt x="506131" y="49621"/>
                    <a:pt x="378046" y="67785"/>
                  </a:cubicBezTo>
                  <a:cubicBezTo>
                    <a:pt x="262488" y="84069"/>
                    <a:pt x="146929" y="100041"/>
                    <a:pt x="31371" y="116325"/>
                  </a:cubicBezTo>
                  <a:cubicBezTo>
                    <a:pt x="-259" y="120710"/>
                    <a:pt x="-259" y="121336"/>
                    <a:pt x="54" y="160482"/>
                  </a:cubicBezTo>
                  <a:cubicBezTo>
                    <a:pt x="4752" y="185535"/>
                    <a:pt x="3499" y="219044"/>
                    <a:pt x="5691" y="252240"/>
                  </a:cubicBezTo>
                  <a:cubicBezTo>
                    <a:pt x="11328" y="334289"/>
                    <a:pt x="14460" y="416652"/>
                    <a:pt x="18844" y="498702"/>
                  </a:cubicBezTo>
                  <a:cubicBezTo>
                    <a:pt x="21036" y="540353"/>
                    <a:pt x="51727" y="564780"/>
                    <a:pt x="93065" y="558517"/>
                  </a:cubicBezTo>
                  <a:cubicBezTo>
                    <a:pt x="157890" y="549122"/>
                    <a:pt x="223029" y="540353"/>
                    <a:pt x="288167" y="531271"/>
                  </a:cubicBezTo>
                  <a:cubicBezTo>
                    <a:pt x="451327" y="508410"/>
                    <a:pt x="614174" y="485235"/>
                    <a:pt x="777334" y="462374"/>
                  </a:cubicBezTo>
                  <a:cubicBezTo>
                    <a:pt x="814914" y="457051"/>
                    <a:pt x="844977" y="426673"/>
                    <a:pt x="848109" y="389407"/>
                  </a:cubicBezTo>
                  <a:cubicBezTo>
                    <a:pt x="851241" y="351513"/>
                    <a:pt x="852494" y="313620"/>
                    <a:pt x="854999" y="275727"/>
                  </a:cubicBezTo>
                  <a:cubicBezTo>
                    <a:pt x="857817" y="230944"/>
                    <a:pt x="860949" y="186475"/>
                    <a:pt x="863454" y="141692"/>
                  </a:cubicBezTo>
                  <a:cubicBezTo>
                    <a:pt x="865960" y="99728"/>
                    <a:pt x="868152" y="57450"/>
                    <a:pt x="870344" y="15486"/>
                  </a:cubicBezTo>
                  <a:cubicBezTo>
                    <a:pt x="871284" y="2333"/>
                    <a:pt x="865960" y="-1425"/>
                    <a:pt x="853433" y="454"/>
                  </a:cubicBezTo>
                  <a:close/>
                  <a:moveTo>
                    <a:pt x="205178" y="352766"/>
                  </a:moveTo>
                  <a:cubicBezTo>
                    <a:pt x="203612" y="377193"/>
                    <a:pt x="204239" y="401620"/>
                    <a:pt x="203925" y="426047"/>
                  </a:cubicBezTo>
                  <a:cubicBezTo>
                    <a:pt x="203925" y="435755"/>
                    <a:pt x="202673" y="444837"/>
                    <a:pt x="197662" y="452979"/>
                  </a:cubicBezTo>
                  <a:cubicBezTo>
                    <a:pt x="193278" y="459869"/>
                    <a:pt x="187328" y="465506"/>
                    <a:pt x="178872" y="464880"/>
                  </a:cubicBezTo>
                  <a:cubicBezTo>
                    <a:pt x="169477" y="464253"/>
                    <a:pt x="164153" y="457364"/>
                    <a:pt x="161022" y="449534"/>
                  </a:cubicBezTo>
                  <a:cubicBezTo>
                    <a:pt x="157577" y="441392"/>
                    <a:pt x="156951" y="432310"/>
                    <a:pt x="156951" y="423542"/>
                  </a:cubicBezTo>
                  <a:cubicBezTo>
                    <a:pt x="156951" y="397549"/>
                    <a:pt x="156951" y="371556"/>
                    <a:pt x="156951" y="345563"/>
                  </a:cubicBezTo>
                  <a:cubicBezTo>
                    <a:pt x="157264" y="305478"/>
                    <a:pt x="156324" y="265393"/>
                    <a:pt x="159769" y="225307"/>
                  </a:cubicBezTo>
                  <a:cubicBezTo>
                    <a:pt x="160709" y="216225"/>
                    <a:pt x="162901" y="208083"/>
                    <a:pt x="169477" y="201193"/>
                  </a:cubicBezTo>
                  <a:cubicBezTo>
                    <a:pt x="181691" y="188667"/>
                    <a:pt x="196723" y="191485"/>
                    <a:pt x="202673" y="207770"/>
                  </a:cubicBezTo>
                  <a:cubicBezTo>
                    <a:pt x="204552" y="213094"/>
                    <a:pt x="206431" y="218731"/>
                    <a:pt x="206431" y="224368"/>
                  </a:cubicBezTo>
                  <a:cubicBezTo>
                    <a:pt x="206431" y="267585"/>
                    <a:pt x="207997" y="310175"/>
                    <a:pt x="205178" y="352766"/>
                  </a:cubicBezTo>
                  <a:close/>
                  <a:moveTo>
                    <a:pt x="373035" y="303286"/>
                  </a:moveTo>
                  <a:cubicBezTo>
                    <a:pt x="373035" y="303286"/>
                    <a:pt x="373035" y="303286"/>
                    <a:pt x="373035" y="303286"/>
                  </a:cubicBezTo>
                  <a:cubicBezTo>
                    <a:pt x="373035" y="336481"/>
                    <a:pt x="373035" y="369990"/>
                    <a:pt x="373035" y="403186"/>
                  </a:cubicBezTo>
                  <a:cubicBezTo>
                    <a:pt x="373035" y="413834"/>
                    <a:pt x="371470" y="423855"/>
                    <a:pt x="363954" y="432310"/>
                  </a:cubicBezTo>
                  <a:cubicBezTo>
                    <a:pt x="352367" y="445463"/>
                    <a:pt x="337335" y="443271"/>
                    <a:pt x="330445" y="427300"/>
                  </a:cubicBezTo>
                  <a:cubicBezTo>
                    <a:pt x="327000" y="419471"/>
                    <a:pt x="326060" y="411328"/>
                    <a:pt x="326060" y="402873"/>
                  </a:cubicBezTo>
                  <a:cubicBezTo>
                    <a:pt x="326060" y="340239"/>
                    <a:pt x="326060" y="277919"/>
                    <a:pt x="326060" y="215286"/>
                  </a:cubicBezTo>
                  <a:cubicBezTo>
                    <a:pt x="326060" y="204638"/>
                    <a:pt x="327313" y="194304"/>
                    <a:pt x="332324" y="184909"/>
                  </a:cubicBezTo>
                  <a:cubicBezTo>
                    <a:pt x="337021" y="176140"/>
                    <a:pt x="343285" y="167058"/>
                    <a:pt x="354872" y="169250"/>
                  </a:cubicBezTo>
                  <a:cubicBezTo>
                    <a:pt x="366772" y="171443"/>
                    <a:pt x="371470" y="181151"/>
                    <a:pt x="372722" y="192112"/>
                  </a:cubicBezTo>
                  <a:cubicBezTo>
                    <a:pt x="373349" y="197749"/>
                    <a:pt x="373035" y="203699"/>
                    <a:pt x="373035" y="209336"/>
                  </a:cubicBezTo>
                  <a:cubicBezTo>
                    <a:pt x="373035" y="240966"/>
                    <a:pt x="373035" y="272282"/>
                    <a:pt x="373035" y="303286"/>
                  </a:cubicBezTo>
                  <a:close/>
                  <a:moveTo>
                    <a:pt x="541832" y="378446"/>
                  </a:moveTo>
                  <a:cubicBezTo>
                    <a:pt x="541832" y="391599"/>
                    <a:pt x="539014" y="403186"/>
                    <a:pt x="528679" y="412268"/>
                  </a:cubicBezTo>
                  <a:cubicBezTo>
                    <a:pt x="518032" y="421663"/>
                    <a:pt x="507697" y="420097"/>
                    <a:pt x="500181" y="407883"/>
                  </a:cubicBezTo>
                  <a:cubicBezTo>
                    <a:pt x="496110" y="400994"/>
                    <a:pt x="494857" y="393478"/>
                    <a:pt x="494857" y="385335"/>
                  </a:cubicBezTo>
                  <a:cubicBezTo>
                    <a:pt x="494857" y="319257"/>
                    <a:pt x="494857" y="252866"/>
                    <a:pt x="494857" y="186788"/>
                  </a:cubicBezTo>
                  <a:cubicBezTo>
                    <a:pt x="494857" y="176140"/>
                    <a:pt x="497050" y="166119"/>
                    <a:pt x="503000" y="157037"/>
                  </a:cubicBezTo>
                  <a:cubicBezTo>
                    <a:pt x="508010" y="149521"/>
                    <a:pt x="515213" y="146076"/>
                    <a:pt x="524608" y="147329"/>
                  </a:cubicBezTo>
                  <a:cubicBezTo>
                    <a:pt x="533377" y="148268"/>
                    <a:pt x="536508" y="154845"/>
                    <a:pt x="539640" y="161734"/>
                  </a:cubicBezTo>
                  <a:cubicBezTo>
                    <a:pt x="542459" y="168311"/>
                    <a:pt x="542145" y="174888"/>
                    <a:pt x="542145" y="181777"/>
                  </a:cubicBezTo>
                  <a:cubicBezTo>
                    <a:pt x="542145" y="214660"/>
                    <a:pt x="542145" y="247542"/>
                    <a:pt x="542145" y="280424"/>
                  </a:cubicBezTo>
                  <a:cubicBezTo>
                    <a:pt x="542145" y="280424"/>
                    <a:pt x="542145" y="280424"/>
                    <a:pt x="542145" y="280424"/>
                  </a:cubicBezTo>
                  <a:cubicBezTo>
                    <a:pt x="541832" y="312681"/>
                    <a:pt x="541832" y="345563"/>
                    <a:pt x="541832" y="378446"/>
                  </a:cubicBezTo>
                  <a:close/>
                  <a:moveTo>
                    <a:pt x="710942" y="351827"/>
                  </a:moveTo>
                  <a:cubicBezTo>
                    <a:pt x="710942" y="361848"/>
                    <a:pt x="709689" y="371556"/>
                    <a:pt x="704366" y="380325"/>
                  </a:cubicBezTo>
                  <a:cubicBezTo>
                    <a:pt x="699042" y="389093"/>
                    <a:pt x="692465" y="395357"/>
                    <a:pt x="681505" y="393164"/>
                  </a:cubicBezTo>
                  <a:cubicBezTo>
                    <a:pt x="671170" y="390972"/>
                    <a:pt x="665846" y="382830"/>
                    <a:pt x="664594" y="372809"/>
                  </a:cubicBezTo>
                  <a:cubicBezTo>
                    <a:pt x="663341" y="361848"/>
                    <a:pt x="663654" y="350887"/>
                    <a:pt x="663654" y="339926"/>
                  </a:cubicBezTo>
                  <a:cubicBezTo>
                    <a:pt x="663654" y="313933"/>
                    <a:pt x="663654" y="287941"/>
                    <a:pt x="663654" y="261634"/>
                  </a:cubicBezTo>
                  <a:cubicBezTo>
                    <a:pt x="663654" y="261634"/>
                    <a:pt x="663654" y="261634"/>
                    <a:pt x="663654" y="261634"/>
                  </a:cubicBezTo>
                  <a:cubicBezTo>
                    <a:pt x="663654" y="228126"/>
                    <a:pt x="663654" y="194930"/>
                    <a:pt x="663654" y="161421"/>
                  </a:cubicBezTo>
                  <a:cubicBezTo>
                    <a:pt x="663654" y="150774"/>
                    <a:pt x="665533" y="140439"/>
                    <a:pt x="671796" y="131670"/>
                  </a:cubicBezTo>
                  <a:cubicBezTo>
                    <a:pt x="682131" y="116952"/>
                    <a:pt x="698416" y="118518"/>
                    <a:pt x="706558" y="134489"/>
                  </a:cubicBezTo>
                  <a:cubicBezTo>
                    <a:pt x="710316" y="141692"/>
                    <a:pt x="710942" y="149521"/>
                    <a:pt x="710629" y="157350"/>
                  </a:cubicBezTo>
                  <a:cubicBezTo>
                    <a:pt x="710942" y="222489"/>
                    <a:pt x="710942" y="287001"/>
                    <a:pt x="710942" y="351827"/>
                  </a:cubicBezTo>
                  <a:close/>
                </a:path>
              </a:pathLst>
            </a:custGeom>
            <a:solidFill>
              <a:schemeClr val="accent3"/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7" name="Freeform: Shape 3486">
              <a:extLst>
                <a:ext uri="{FF2B5EF4-FFF2-40B4-BE49-F238E27FC236}">
                  <a16:creationId xmlns:a16="http://schemas.microsoft.com/office/drawing/2014/main" id="{C361B0EC-4A9E-47C7-9256-E05B996BC69E}"/>
                </a:ext>
              </a:extLst>
            </p:cNvPr>
            <p:cNvSpPr/>
            <p:nvPr/>
          </p:nvSpPr>
          <p:spPr>
            <a:xfrm>
              <a:off x="4193987" y="5461353"/>
              <a:ext cx="484347" cy="556458"/>
            </a:xfrm>
            <a:custGeom>
              <a:avLst/>
              <a:gdLst>
                <a:gd name="connsiteX0" fmla="*/ 469942 w 484347"/>
                <a:gd name="connsiteY0" fmla="*/ 64122 h 556458"/>
                <a:gd name="connsiteX1" fmla="*/ 415138 w 484347"/>
                <a:gd name="connsiteY1" fmla="*/ 12763 h 556458"/>
                <a:gd name="connsiteX2" fmla="*/ 361274 w 484347"/>
                <a:gd name="connsiteY2" fmla="*/ 16208 h 556458"/>
                <a:gd name="connsiteX3" fmla="*/ 287992 w 484347"/>
                <a:gd name="connsiteY3" fmla="*/ 99823 h 556458"/>
                <a:gd name="connsiteX4" fmla="*/ 106356 w 484347"/>
                <a:gd name="connsiteY4" fmla="*/ 320919 h 556458"/>
                <a:gd name="connsiteX5" fmla="*/ 11466 w 484347"/>
                <a:gd name="connsiteY5" fmla="*/ 437417 h 556458"/>
                <a:gd name="connsiteX6" fmla="*/ 15224 w 484347"/>
                <a:gd name="connsiteY6" fmla="*/ 492534 h 556458"/>
                <a:gd name="connsiteX7" fmla="*/ 66584 w 484347"/>
                <a:gd name="connsiteY7" fmla="*/ 540762 h 556458"/>
                <a:gd name="connsiteX8" fmla="*/ 126712 w 484347"/>
                <a:gd name="connsiteY8" fmla="*/ 537317 h 556458"/>
                <a:gd name="connsiteX9" fmla="*/ 378498 w 484347"/>
                <a:gd name="connsiteY9" fmla="*/ 230100 h 556458"/>
                <a:gd name="connsiteX10" fmla="*/ 472448 w 484347"/>
                <a:gd name="connsiteY10" fmla="*/ 121118 h 556458"/>
                <a:gd name="connsiteX11" fmla="*/ 484348 w 484347"/>
                <a:gd name="connsiteY11" fmla="*/ 92933 h 556458"/>
                <a:gd name="connsiteX12" fmla="*/ 469942 w 484347"/>
                <a:gd name="connsiteY12" fmla="*/ 64122 h 556458"/>
                <a:gd name="connsiteX13" fmla="*/ 89445 w 484347"/>
                <a:gd name="connsiteY13" fmla="*/ 494413 h 556458"/>
                <a:gd name="connsiteX14" fmla="*/ 59381 w 484347"/>
                <a:gd name="connsiteY14" fmla="*/ 461844 h 556458"/>
                <a:gd name="connsiteX15" fmla="*/ 96961 w 484347"/>
                <a:gd name="connsiteY15" fmla="*/ 419566 h 556458"/>
                <a:gd name="connsiteX16" fmla="*/ 127338 w 484347"/>
                <a:gd name="connsiteY16" fmla="*/ 451509 h 556458"/>
                <a:gd name="connsiteX17" fmla="*/ 89445 w 484347"/>
                <a:gd name="connsiteY17" fmla="*/ 494413 h 556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84347" h="556458">
                  <a:moveTo>
                    <a:pt x="469942" y="64122"/>
                  </a:moveTo>
                  <a:cubicBezTo>
                    <a:pt x="451465" y="47211"/>
                    <a:pt x="433615" y="29674"/>
                    <a:pt x="415138" y="12763"/>
                  </a:cubicBezTo>
                  <a:cubicBezTo>
                    <a:pt x="396035" y="-5088"/>
                    <a:pt x="378185" y="-4461"/>
                    <a:pt x="361274" y="16208"/>
                  </a:cubicBezTo>
                  <a:cubicBezTo>
                    <a:pt x="320875" y="64748"/>
                    <a:pt x="328078" y="50969"/>
                    <a:pt x="287992" y="99823"/>
                  </a:cubicBezTo>
                  <a:cubicBezTo>
                    <a:pt x="227551" y="173417"/>
                    <a:pt x="166797" y="247325"/>
                    <a:pt x="106356" y="320919"/>
                  </a:cubicBezTo>
                  <a:cubicBezTo>
                    <a:pt x="74726" y="359751"/>
                    <a:pt x="42783" y="398271"/>
                    <a:pt x="11466" y="437417"/>
                  </a:cubicBezTo>
                  <a:cubicBezTo>
                    <a:pt x="-5131" y="458086"/>
                    <a:pt x="-3566" y="474370"/>
                    <a:pt x="15224" y="492534"/>
                  </a:cubicBezTo>
                  <a:cubicBezTo>
                    <a:pt x="32136" y="508819"/>
                    <a:pt x="49673" y="524477"/>
                    <a:pt x="66584" y="540762"/>
                  </a:cubicBezTo>
                  <a:cubicBezTo>
                    <a:pt x="89132" y="562683"/>
                    <a:pt x="106982" y="561744"/>
                    <a:pt x="126712" y="537317"/>
                  </a:cubicBezTo>
                  <a:cubicBezTo>
                    <a:pt x="210640" y="434911"/>
                    <a:pt x="294569" y="332506"/>
                    <a:pt x="378498" y="230100"/>
                  </a:cubicBezTo>
                  <a:cubicBezTo>
                    <a:pt x="425473" y="172791"/>
                    <a:pt x="425473" y="178115"/>
                    <a:pt x="472448" y="121118"/>
                  </a:cubicBezTo>
                  <a:cubicBezTo>
                    <a:pt x="479337" y="112663"/>
                    <a:pt x="483722" y="103581"/>
                    <a:pt x="484348" y="92933"/>
                  </a:cubicBezTo>
                  <a:cubicBezTo>
                    <a:pt x="483095" y="81346"/>
                    <a:pt x="478398" y="71951"/>
                    <a:pt x="469942" y="64122"/>
                  </a:cubicBezTo>
                  <a:close/>
                  <a:moveTo>
                    <a:pt x="89445" y="494413"/>
                  </a:moveTo>
                  <a:cubicBezTo>
                    <a:pt x="71594" y="494726"/>
                    <a:pt x="59381" y="481573"/>
                    <a:pt x="59381" y="461844"/>
                  </a:cubicBezTo>
                  <a:cubicBezTo>
                    <a:pt x="59381" y="438982"/>
                    <a:pt x="76292" y="419566"/>
                    <a:pt x="96961" y="419566"/>
                  </a:cubicBezTo>
                  <a:cubicBezTo>
                    <a:pt x="112932" y="419566"/>
                    <a:pt x="126712" y="433972"/>
                    <a:pt x="127338" y="451509"/>
                  </a:cubicBezTo>
                  <a:cubicBezTo>
                    <a:pt x="127651" y="472491"/>
                    <a:pt x="108861" y="494100"/>
                    <a:pt x="89445" y="494413"/>
                  </a:cubicBezTo>
                  <a:close/>
                </a:path>
              </a:pathLst>
            </a:custGeom>
            <a:solidFill>
              <a:schemeClr val="accent3"/>
            </a:solidFill>
            <a:ln w="31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88" name="TextBox 3487">
            <a:extLst>
              <a:ext uri="{FF2B5EF4-FFF2-40B4-BE49-F238E27FC236}">
                <a16:creationId xmlns:a16="http://schemas.microsoft.com/office/drawing/2014/main" id="{475F19FC-5DE2-4CC0-8690-F7DB8621BED3}"/>
              </a:ext>
            </a:extLst>
          </p:cNvPr>
          <p:cNvSpPr txBox="1"/>
          <p:nvPr/>
        </p:nvSpPr>
        <p:spPr>
          <a:xfrm>
            <a:off x="8385028" y="2740563"/>
            <a:ext cx="3244826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CU USU AGAM INTEGRE IMPEDIT.</a:t>
            </a:r>
            <a:endParaRPr lang="ko-KR" altLang="en-US" sz="11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489" name="TextBox 3488">
            <a:extLst>
              <a:ext uri="{FF2B5EF4-FFF2-40B4-BE49-F238E27FC236}">
                <a16:creationId xmlns:a16="http://schemas.microsoft.com/office/drawing/2014/main" id="{EE652733-5512-43B4-A353-42C5804EBBF1}"/>
              </a:ext>
            </a:extLst>
          </p:cNvPr>
          <p:cNvSpPr txBox="1"/>
          <p:nvPr/>
        </p:nvSpPr>
        <p:spPr>
          <a:xfrm>
            <a:off x="8385027" y="1979741"/>
            <a:ext cx="324482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L</a:t>
            </a:r>
            <a:r>
              <a:rPr lang="en-US" altLang="ko-KR" sz="2400" dirty="0"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cs typeface="Arial" pitchFamily="34" charset="0"/>
              </a:rPr>
              <a:t>DOLOR SIT AMET, </a:t>
            </a:r>
            <a:endParaRPr lang="ko-KR" altLang="en-US" sz="2400" dirty="0">
              <a:cs typeface="Arial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770952C-4F62-4527-95DD-3BAA650BA126}"/>
              </a:ext>
            </a:extLst>
          </p:cNvPr>
          <p:cNvGrpSpPr/>
          <p:nvPr/>
        </p:nvGrpSpPr>
        <p:grpSpPr>
          <a:xfrm>
            <a:off x="489260" y="1797621"/>
            <a:ext cx="3546775" cy="4860202"/>
            <a:chOff x="114301" y="1221292"/>
            <a:chExt cx="4353684" cy="5965922"/>
          </a:xfrm>
        </p:grpSpPr>
        <p:grpSp>
          <p:nvGrpSpPr>
            <p:cNvPr id="3490" name="Group 3489">
              <a:extLst>
                <a:ext uri="{FF2B5EF4-FFF2-40B4-BE49-F238E27FC236}">
                  <a16:creationId xmlns:a16="http://schemas.microsoft.com/office/drawing/2014/main" id="{31B7A355-A88A-4F9E-9A20-EF902503EFB4}"/>
                </a:ext>
              </a:extLst>
            </p:cNvPr>
            <p:cNvGrpSpPr/>
            <p:nvPr/>
          </p:nvGrpSpPr>
          <p:grpSpPr>
            <a:xfrm>
              <a:off x="114301" y="1221292"/>
              <a:ext cx="4353684" cy="5965922"/>
              <a:chOff x="3261442" y="5094961"/>
              <a:chExt cx="1189015" cy="1629326"/>
            </a:xfrm>
          </p:grpSpPr>
          <p:sp>
            <p:nvSpPr>
              <p:cNvPr id="3491" name="Rounded Rectangle 39">
                <a:extLst>
                  <a:ext uri="{FF2B5EF4-FFF2-40B4-BE49-F238E27FC236}">
                    <a16:creationId xmlns:a16="http://schemas.microsoft.com/office/drawing/2014/main" id="{C5580220-FCAB-4E64-AF88-83A80A198F17}"/>
                  </a:ext>
                </a:extLst>
              </p:cNvPr>
              <p:cNvSpPr/>
              <p:nvPr/>
            </p:nvSpPr>
            <p:spPr>
              <a:xfrm rot="2483232">
                <a:off x="3261442" y="5287651"/>
                <a:ext cx="1189015" cy="1436636"/>
              </a:xfrm>
              <a:custGeom>
                <a:avLst/>
                <a:gdLst>
                  <a:gd name="connsiteX0" fmla="*/ 670001 w 2194524"/>
                  <a:gd name="connsiteY0" fmla="*/ 41365 h 3010473"/>
                  <a:gd name="connsiteX1" fmla="*/ 769866 w 2194524"/>
                  <a:gd name="connsiteY1" fmla="*/ 0 h 3010473"/>
                  <a:gd name="connsiteX2" fmla="*/ 911097 w 2194524"/>
                  <a:gd name="connsiteY2" fmla="*/ 141231 h 3010473"/>
                  <a:gd name="connsiteX3" fmla="*/ 911097 w 2194524"/>
                  <a:gd name="connsiteY3" fmla="*/ 753742 h 3010473"/>
                  <a:gd name="connsiteX4" fmla="*/ 1594794 w 2194524"/>
                  <a:gd name="connsiteY4" fmla="*/ 789196 h 3010473"/>
                  <a:gd name="connsiteX5" fmla="*/ 1875818 w 2194524"/>
                  <a:gd name="connsiteY5" fmla="*/ 1808656 h 3010473"/>
                  <a:gd name="connsiteX6" fmla="*/ 2194524 w 2194524"/>
                  <a:gd name="connsiteY6" fmla="*/ 2178856 h 3010473"/>
                  <a:gd name="connsiteX7" fmla="*/ 1488044 w 2194524"/>
                  <a:gd name="connsiteY7" fmla="*/ 3010473 h 3010473"/>
                  <a:gd name="connsiteX8" fmla="*/ 1136947 w 2194524"/>
                  <a:gd name="connsiteY8" fmla="*/ 2468062 h 3010473"/>
                  <a:gd name="connsiteX9" fmla="*/ 519460 w 2194524"/>
                  <a:gd name="connsiteY9" fmla="*/ 2013663 h 3010473"/>
                  <a:gd name="connsiteX10" fmla="*/ 0 w 2194524"/>
                  <a:gd name="connsiteY10" fmla="*/ 1326467 h 3010473"/>
                  <a:gd name="connsiteX11" fmla="*/ 628635 w 2194524"/>
                  <a:gd name="connsiteY11" fmla="*/ 1589678 h 3010473"/>
                  <a:gd name="connsiteX12" fmla="*/ 628635 w 2194524"/>
                  <a:gd name="connsiteY12" fmla="*/ 141231 h 3010473"/>
                  <a:gd name="connsiteX13" fmla="*/ 670001 w 2194524"/>
                  <a:gd name="connsiteY13" fmla="*/ 41365 h 3010473"/>
                  <a:gd name="connsiteX0" fmla="*/ 670001 w 2194524"/>
                  <a:gd name="connsiteY0" fmla="*/ 41365 h 3010473"/>
                  <a:gd name="connsiteX1" fmla="*/ 769866 w 2194524"/>
                  <a:gd name="connsiteY1" fmla="*/ 0 h 3010473"/>
                  <a:gd name="connsiteX2" fmla="*/ 911097 w 2194524"/>
                  <a:gd name="connsiteY2" fmla="*/ 141231 h 3010473"/>
                  <a:gd name="connsiteX3" fmla="*/ 960469 w 2194524"/>
                  <a:gd name="connsiteY3" fmla="*/ 784060 h 3010473"/>
                  <a:gd name="connsiteX4" fmla="*/ 1594794 w 2194524"/>
                  <a:gd name="connsiteY4" fmla="*/ 789196 h 3010473"/>
                  <a:gd name="connsiteX5" fmla="*/ 1875818 w 2194524"/>
                  <a:gd name="connsiteY5" fmla="*/ 1808656 h 3010473"/>
                  <a:gd name="connsiteX6" fmla="*/ 2194524 w 2194524"/>
                  <a:gd name="connsiteY6" fmla="*/ 2178856 h 3010473"/>
                  <a:gd name="connsiteX7" fmla="*/ 1488044 w 2194524"/>
                  <a:gd name="connsiteY7" fmla="*/ 3010473 h 3010473"/>
                  <a:gd name="connsiteX8" fmla="*/ 1136947 w 2194524"/>
                  <a:gd name="connsiteY8" fmla="*/ 2468062 h 3010473"/>
                  <a:gd name="connsiteX9" fmla="*/ 519460 w 2194524"/>
                  <a:gd name="connsiteY9" fmla="*/ 2013663 h 3010473"/>
                  <a:gd name="connsiteX10" fmla="*/ 0 w 2194524"/>
                  <a:gd name="connsiteY10" fmla="*/ 1326467 h 3010473"/>
                  <a:gd name="connsiteX11" fmla="*/ 628635 w 2194524"/>
                  <a:gd name="connsiteY11" fmla="*/ 1589678 h 3010473"/>
                  <a:gd name="connsiteX12" fmla="*/ 628635 w 2194524"/>
                  <a:gd name="connsiteY12" fmla="*/ 141231 h 3010473"/>
                  <a:gd name="connsiteX13" fmla="*/ 670001 w 2194524"/>
                  <a:gd name="connsiteY13" fmla="*/ 41365 h 3010473"/>
                  <a:gd name="connsiteX0" fmla="*/ 670001 w 2194524"/>
                  <a:gd name="connsiteY0" fmla="*/ 41365 h 3010473"/>
                  <a:gd name="connsiteX1" fmla="*/ 769866 w 2194524"/>
                  <a:gd name="connsiteY1" fmla="*/ 0 h 3010473"/>
                  <a:gd name="connsiteX2" fmla="*/ 911097 w 2194524"/>
                  <a:gd name="connsiteY2" fmla="*/ 141231 h 3010473"/>
                  <a:gd name="connsiteX3" fmla="*/ 960469 w 2194524"/>
                  <a:gd name="connsiteY3" fmla="*/ 784060 h 3010473"/>
                  <a:gd name="connsiteX4" fmla="*/ 1594794 w 2194524"/>
                  <a:gd name="connsiteY4" fmla="*/ 789196 h 3010473"/>
                  <a:gd name="connsiteX5" fmla="*/ 1875818 w 2194524"/>
                  <a:gd name="connsiteY5" fmla="*/ 1808656 h 3010473"/>
                  <a:gd name="connsiteX6" fmla="*/ 2194524 w 2194524"/>
                  <a:gd name="connsiteY6" fmla="*/ 2178856 h 3010473"/>
                  <a:gd name="connsiteX7" fmla="*/ 1488044 w 2194524"/>
                  <a:gd name="connsiteY7" fmla="*/ 3010473 h 3010473"/>
                  <a:gd name="connsiteX8" fmla="*/ 1136947 w 2194524"/>
                  <a:gd name="connsiteY8" fmla="*/ 2468062 h 3010473"/>
                  <a:gd name="connsiteX9" fmla="*/ 519460 w 2194524"/>
                  <a:gd name="connsiteY9" fmla="*/ 2013663 h 3010473"/>
                  <a:gd name="connsiteX10" fmla="*/ 0 w 2194524"/>
                  <a:gd name="connsiteY10" fmla="*/ 1326467 h 3010473"/>
                  <a:gd name="connsiteX11" fmla="*/ 628635 w 2194524"/>
                  <a:gd name="connsiteY11" fmla="*/ 1589678 h 3010473"/>
                  <a:gd name="connsiteX12" fmla="*/ 628635 w 2194524"/>
                  <a:gd name="connsiteY12" fmla="*/ 141231 h 3010473"/>
                  <a:gd name="connsiteX13" fmla="*/ 670001 w 2194524"/>
                  <a:gd name="connsiteY13" fmla="*/ 41365 h 3010473"/>
                  <a:gd name="connsiteX0" fmla="*/ 670001 w 2194524"/>
                  <a:gd name="connsiteY0" fmla="*/ 41365 h 3010473"/>
                  <a:gd name="connsiteX1" fmla="*/ 769866 w 2194524"/>
                  <a:gd name="connsiteY1" fmla="*/ 0 h 3010473"/>
                  <a:gd name="connsiteX2" fmla="*/ 911097 w 2194524"/>
                  <a:gd name="connsiteY2" fmla="*/ 141231 h 3010473"/>
                  <a:gd name="connsiteX3" fmla="*/ 960469 w 2194524"/>
                  <a:gd name="connsiteY3" fmla="*/ 784060 h 3010473"/>
                  <a:gd name="connsiteX4" fmla="*/ 1594794 w 2194524"/>
                  <a:gd name="connsiteY4" fmla="*/ 789196 h 3010473"/>
                  <a:gd name="connsiteX5" fmla="*/ 1875818 w 2194524"/>
                  <a:gd name="connsiteY5" fmla="*/ 1808656 h 3010473"/>
                  <a:gd name="connsiteX6" fmla="*/ 2194524 w 2194524"/>
                  <a:gd name="connsiteY6" fmla="*/ 2178856 h 3010473"/>
                  <a:gd name="connsiteX7" fmla="*/ 1488044 w 2194524"/>
                  <a:gd name="connsiteY7" fmla="*/ 3010473 h 3010473"/>
                  <a:gd name="connsiteX8" fmla="*/ 1136947 w 2194524"/>
                  <a:gd name="connsiteY8" fmla="*/ 2468062 h 3010473"/>
                  <a:gd name="connsiteX9" fmla="*/ 519460 w 2194524"/>
                  <a:gd name="connsiteY9" fmla="*/ 2013663 h 3010473"/>
                  <a:gd name="connsiteX10" fmla="*/ 0 w 2194524"/>
                  <a:gd name="connsiteY10" fmla="*/ 1326467 h 3010473"/>
                  <a:gd name="connsiteX11" fmla="*/ 628635 w 2194524"/>
                  <a:gd name="connsiteY11" fmla="*/ 1589678 h 3010473"/>
                  <a:gd name="connsiteX12" fmla="*/ 628635 w 2194524"/>
                  <a:gd name="connsiteY12" fmla="*/ 141231 h 3010473"/>
                  <a:gd name="connsiteX13" fmla="*/ 670001 w 2194524"/>
                  <a:gd name="connsiteY13" fmla="*/ 41365 h 3010473"/>
                  <a:gd name="connsiteX0" fmla="*/ 670001 w 2194524"/>
                  <a:gd name="connsiteY0" fmla="*/ 41365 h 3010473"/>
                  <a:gd name="connsiteX1" fmla="*/ 769866 w 2194524"/>
                  <a:gd name="connsiteY1" fmla="*/ 0 h 3010473"/>
                  <a:gd name="connsiteX2" fmla="*/ 911097 w 2194524"/>
                  <a:gd name="connsiteY2" fmla="*/ 141231 h 3010473"/>
                  <a:gd name="connsiteX3" fmla="*/ 960469 w 2194524"/>
                  <a:gd name="connsiteY3" fmla="*/ 784060 h 3010473"/>
                  <a:gd name="connsiteX4" fmla="*/ 1594794 w 2194524"/>
                  <a:gd name="connsiteY4" fmla="*/ 789196 h 3010473"/>
                  <a:gd name="connsiteX5" fmla="*/ 1848308 w 2194524"/>
                  <a:gd name="connsiteY5" fmla="*/ 1898342 h 3010473"/>
                  <a:gd name="connsiteX6" fmla="*/ 2194524 w 2194524"/>
                  <a:gd name="connsiteY6" fmla="*/ 2178856 h 3010473"/>
                  <a:gd name="connsiteX7" fmla="*/ 1488044 w 2194524"/>
                  <a:gd name="connsiteY7" fmla="*/ 3010473 h 3010473"/>
                  <a:gd name="connsiteX8" fmla="*/ 1136947 w 2194524"/>
                  <a:gd name="connsiteY8" fmla="*/ 2468062 h 3010473"/>
                  <a:gd name="connsiteX9" fmla="*/ 519460 w 2194524"/>
                  <a:gd name="connsiteY9" fmla="*/ 2013663 h 3010473"/>
                  <a:gd name="connsiteX10" fmla="*/ 0 w 2194524"/>
                  <a:gd name="connsiteY10" fmla="*/ 1326467 h 3010473"/>
                  <a:gd name="connsiteX11" fmla="*/ 628635 w 2194524"/>
                  <a:gd name="connsiteY11" fmla="*/ 1589678 h 3010473"/>
                  <a:gd name="connsiteX12" fmla="*/ 628635 w 2194524"/>
                  <a:gd name="connsiteY12" fmla="*/ 141231 h 3010473"/>
                  <a:gd name="connsiteX13" fmla="*/ 670001 w 2194524"/>
                  <a:gd name="connsiteY13" fmla="*/ 41365 h 3010473"/>
                  <a:gd name="connsiteX0" fmla="*/ 670001 w 2145453"/>
                  <a:gd name="connsiteY0" fmla="*/ 41365 h 3010473"/>
                  <a:gd name="connsiteX1" fmla="*/ 769866 w 2145453"/>
                  <a:gd name="connsiteY1" fmla="*/ 0 h 3010473"/>
                  <a:gd name="connsiteX2" fmla="*/ 911097 w 2145453"/>
                  <a:gd name="connsiteY2" fmla="*/ 141231 h 3010473"/>
                  <a:gd name="connsiteX3" fmla="*/ 960469 w 2145453"/>
                  <a:gd name="connsiteY3" fmla="*/ 784060 h 3010473"/>
                  <a:gd name="connsiteX4" fmla="*/ 1594794 w 2145453"/>
                  <a:gd name="connsiteY4" fmla="*/ 789196 h 3010473"/>
                  <a:gd name="connsiteX5" fmla="*/ 1848308 w 2145453"/>
                  <a:gd name="connsiteY5" fmla="*/ 1898342 h 3010473"/>
                  <a:gd name="connsiteX6" fmla="*/ 2145453 w 2145453"/>
                  <a:gd name="connsiteY6" fmla="*/ 2249789 h 3010473"/>
                  <a:gd name="connsiteX7" fmla="*/ 1488044 w 2145453"/>
                  <a:gd name="connsiteY7" fmla="*/ 3010473 h 3010473"/>
                  <a:gd name="connsiteX8" fmla="*/ 1136947 w 2145453"/>
                  <a:gd name="connsiteY8" fmla="*/ 2468062 h 3010473"/>
                  <a:gd name="connsiteX9" fmla="*/ 519460 w 2145453"/>
                  <a:gd name="connsiteY9" fmla="*/ 2013663 h 3010473"/>
                  <a:gd name="connsiteX10" fmla="*/ 0 w 2145453"/>
                  <a:gd name="connsiteY10" fmla="*/ 1326467 h 3010473"/>
                  <a:gd name="connsiteX11" fmla="*/ 628635 w 2145453"/>
                  <a:gd name="connsiteY11" fmla="*/ 1589678 h 3010473"/>
                  <a:gd name="connsiteX12" fmla="*/ 628635 w 2145453"/>
                  <a:gd name="connsiteY12" fmla="*/ 141231 h 3010473"/>
                  <a:gd name="connsiteX13" fmla="*/ 670001 w 2145453"/>
                  <a:gd name="connsiteY13" fmla="*/ 41365 h 3010473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60469 w 2145453"/>
                  <a:gd name="connsiteY3" fmla="*/ 784060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19460 w 2145453"/>
                  <a:gd name="connsiteY9" fmla="*/ 2013663 h 2912664"/>
                  <a:gd name="connsiteX10" fmla="*/ 0 w 2145453"/>
                  <a:gd name="connsiteY10" fmla="*/ 1326467 h 2912664"/>
                  <a:gd name="connsiteX11" fmla="*/ 628635 w 2145453"/>
                  <a:gd name="connsiteY11" fmla="*/ 1589678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60469 w 2145453"/>
                  <a:gd name="connsiteY3" fmla="*/ 784060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28635 w 2145453"/>
                  <a:gd name="connsiteY11" fmla="*/ 1589678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60469 w 2145453"/>
                  <a:gd name="connsiteY3" fmla="*/ 784060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28635 w 2145453"/>
                  <a:gd name="connsiteY11" fmla="*/ 1589678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60469 w 2145453"/>
                  <a:gd name="connsiteY3" fmla="*/ 784060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79880 w 2145453"/>
                  <a:gd name="connsiteY11" fmla="*/ 1646872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60469 w 2145453"/>
                  <a:gd name="connsiteY3" fmla="*/ 784060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79880 w 2145453"/>
                  <a:gd name="connsiteY11" fmla="*/ 1646872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79523 w 2145453"/>
                  <a:gd name="connsiteY3" fmla="*/ 863751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79880 w 2145453"/>
                  <a:gd name="connsiteY11" fmla="*/ 1646872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79523 w 2145453"/>
                  <a:gd name="connsiteY3" fmla="*/ 863751 h 2912664"/>
                  <a:gd name="connsiteX4" fmla="*/ 1594794 w 2145453"/>
                  <a:gd name="connsiteY4" fmla="*/ 789196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79880 w 2145453"/>
                  <a:gd name="connsiteY11" fmla="*/ 1646872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79523 w 2145453"/>
                  <a:gd name="connsiteY3" fmla="*/ 863751 h 2912664"/>
                  <a:gd name="connsiteX4" fmla="*/ 1578849 w 2145453"/>
                  <a:gd name="connsiteY4" fmla="*/ 851069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79880 w 2145453"/>
                  <a:gd name="connsiteY11" fmla="*/ 1646872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79523 w 2145453"/>
                  <a:gd name="connsiteY3" fmla="*/ 863751 h 2912664"/>
                  <a:gd name="connsiteX4" fmla="*/ 1578849 w 2145453"/>
                  <a:gd name="connsiteY4" fmla="*/ 851069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679880 w 2145453"/>
                  <a:gd name="connsiteY11" fmla="*/ 1646872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670001 w 2145453"/>
                  <a:gd name="connsiteY0" fmla="*/ 41365 h 2912664"/>
                  <a:gd name="connsiteX1" fmla="*/ 769866 w 2145453"/>
                  <a:gd name="connsiteY1" fmla="*/ 0 h 2912664"/>
                  <a:gd name="connsiteX2" fmla="*/ 911097 w 2145453"/>
                  <a:gd name="connsiteY2" fmla="*/ 141231 h 2912664"/>
                  <a:gd name="connsiteX3" fmla="*/ 979523 w 2145453"/>
                  <a:gd name="connsiteY3" fmla="*/ 863751 h 2912664"/>
                  <a:gd name="connsiteX4" fmla="*/ 1578849 w 2145453"/>
                  <a:gd name="connsiteY4" fmla="*/ 851069 h 2912664"/>
                  <a:gd name="connsiteX5" fmla="*/ 1848308 w 2145453"/>
                  <a:gd name="connsiteY5" fmla="*/ 1898342 h 2912664"/>
                  <a:gd name="connsiteX6" fmla="*/ 2145453 w 2145453"/>
                  <a:gd name="connsiteY6" fmla="*/ 2249789 h 2912664"/>
                  <a:gd name="connsiteX7" fmla="*/ 1535243 w 2145453"/>
                  <a:gd name="connsiteY7" fmla="*/ 2912664 h 2912664"/>
                  <a:gd name="connsiteX8" fmla="*/ 1136947 w 2145453"/>
                  <a:gd name="connsiteY8" fmla="*/ 2468062 h 2912664"/>
                  <a:gd name="connsiteX9" fmla="*/ 530391 w 2145453"/>
                  <a:gd name="connsiteY9" fmla="*/ 2073665 h 2912664"/>
                  <a:gd name="connsiteX10" fmla="*/ 0 w 2145453"/>
                  <a:gd name="connsiteY10" fmla="*/ 1326467 h 2912664"/>
                  <a:gd name="connsiteX11" fmla="*/ 710556 w 2145453"/>
                  <a:gd name="connsiteY11" fmla="*/ 1634217 h 2912664"/>
                  <a:gd name="connsiteX12" fmla="*/ 628635 w 2145453"/>
                  <a:gd name="connsiteY12" fmla="*/ 141231 h 2912664"/>
                  <a:gd name="connsiteX13" fmla="*/ 670001 w 2145453"/>
                  <a:gd name="connsiteY13" fmla="*/ 41365 h 2912664"/>
                  <a:gd name="connsiteX0" fmla="*/ 733305 w 2208757"/>
                  <a:gd name="connsiteY0" fmla="*/ 41365 h 2912664"/>
                  <a:gd name="connsiteX1" fmla="*/ 833170 w 2208757"/>
                  <a:gd name="connsiteY1" fmla="*/ 0 h 2912664"/>
                  <a:gd name="connsiteX2" fmla="*/ 974401 w 2208757"/>
                  <a:gd name="connsiteY2" fmla="*/ 141231 h 2912664"/>
                  <a:gd name="connsiteX3" fmla="*/ 1042827 w 2208757"/>
                  <a:gd name="connsiteY3" fmla="*/ 863751 h 2912664"/>
                  <a:gd name="connsiteX4" fmla="*/ 1642153 w 2208757"/>
                  <a:gd name="connsiteY4" fmla="*/ 851069 h 2912664"/>
                  <a:gd name="connsiteX5" fmla="*/ 1911612 w 2208757"/>
                  <a:gd name="connsiteY5" fmla="*/ 1898342 h 2912664"/>
                  <a:gd name="connsiteX6" fmla="*/ 2208757 w 2208757"/>
                  <a:gd name="connsiteY6" fmla="*/ 2249789 h 2912664"/>
                  <a:gd name="connsiteX7" fmla="*/ 1598547 w 2208757"/>
                  <a:gd name="connsiteY7" fmla="*/ 2912664 h 2912664"/>
                  <a:gd name="connsiteX8" fmla="*/ 1200251 w 2208757"/>
                  <a:gd name="connsiteY8" fmla="*/ 2468062 h 2912664"/>
                  <a:gd name="connsiteX9" fmla="*/ 593695 w 2208757"/>
                  <a:gd name="connsiteY9" fmla="*/ 2073665 h 2912664"/>
                  <a:gd name="connsiteX10" fmla="*/ 0 w 2208757"/>
                  <a:gd name="connsiteY10" fmla="*/ 1399250 h 2912664"/>
                  <a:gd name="connsiteX11" fmla="*/ 773860 w 2208757"/>
                  <a:gd name="connsiteY11" fmla="*/ 1634217 h 2912664"/>
                  <a:gd name="connsiteX12" fmla="*/ 691939 w 2208757"/>
                  <a:gd name="connsiteY12" fmla="*/ 141231 h 2912664"/>
                  <a:gd name="connsiteX13" fmla="*/ 733305 w 2208757"/>
                  <a:gd name="connsiteY13" fmla="*/ 41365 h 2912664"/>
                  <a:gd name="connsiteX0" fmla="*/ 787104 w 2262556"/>
                  <a:gd name="connsiteY0" fmla="*/ 41365 h 2912664"/>
                  <a:gd name="connsiteX1" fmla="*/ 886969 w 2262556"/>
                  <a:gd name="connsiteY1" fmla="*/ 0 h 2912664"/>
                  <a:gd name="connsiteX2" fmla="*/ 1028200 w 2262556"/>
                  <a:gd name="connsiteY2" fmla="*/ 141231 h 2912664"/>
                  <a:gd name="connsiteX3" fmla="*/ 1096626 w 2262556"/>
                  <a:gd name="connsiteY3" fmla="*/ 863751 h 2912664"/>
                  <a:gd name="connsiteX4" fmla="*/ 1695952 w 2262556"/>
                  <a:gd name="connsiteY4" fmla="*/ 851069 h 2912664"/>
                  <a:gd name="connsiteX5" fmla="*/ 1965411 w 2262556"/>
                  <a:gd name="connsiteY5" fmla="*/ 1898342 h 2912664"/>
                  <a:gd name="connsiteX6" fmla="*/ 2262556 w 2262556"/>
                  <a:gd name="connsiteY6" fmla="*/ 2249789 h 2912664"/>
                  <a:gd name="connsiteX7" fmla="*/ 1652346 w 2262556"/>
                  <a:gd name="connsiteY7" fmla="*/ 2912664 h 2912664"/>
                  <a:gd name="connsiteX8" fmla="*/ 1254050 w 2262556"/>
                  <a:gd name="connsiteY8" fmla="*/ 2468062 h 2912664"/>
                  <a:gd name="connsiteX9" fmla="*/ 647494 w 2262556"/>
                  <a:gd name="connsiteY9" fmla="*/ 2073665 h 2912664"/>
                  <a:gd name="connsiteX10" fmla="*/ 0 w 2262556"/>
                  <a:gd name="connsiteY10" fmla="*/ 1381959 h 2912664"/>
                  <a:gd name="connsiteX11" fmla="*/ 827659 w 2262556"/>
                  <a:gd name="connsiteY11" fmla="*/ 1634217 h 2912664"/>
                  <a:gd name="connsiteX12" fmla="*/ 745738 w 2262556"/>
                  <a:gd name="connsiteY12" fmla="*/ 141231 h 2912664"/>
                  <a:gd name="connsiteX13" fmla="*/ 787104 w 2262556"/>
                  <a:gd name="connsiteY13" fmla="*/ 41365 h 2912664"/>
                  <a:gd name="connsiteX0" fmla="*/ 787104 w 2262556"/>
                  <a:gd name="connsiteY0" fmla="*/ 41365 h 2912664"/>
                  <a:gd name="connsiteX1" fmla="*/ 886969 w 2262556"/>
                  <a:gd name="connsiteY1" fmla="*/ 0 h 2912664"/>
                  <a:gd name="connsiteX2" fmla="*/ 1028200 w 2262556"/>
                  <a:gd name="connsiteY2" fmla="*/ 141231 h 2912664"/>
                  <a:gd name="connsiteX3" fmla="*/ 1096626 w 2262556"/>
                  <a:gd name="connsiteY3" fmla="*/ 863751 h 2912664"/>
                  <a:gd name="connsiteX4" fmla="*/ 1695952 w 2262556"/>
                  <a:gd name="connsiteY4" fmla="*/ 851069 h 2912664"/>
                  <a:gd name="connsiteX5" fmla="*/ 1965411 w 2262556"/>
                  <a:gd name="connsiteY5" fmla="*/ 1898342 h 2912664"/>
                  <a:gd name="connsiteX6" fmla="*/ 2262556 w 2262556"/>
                  <a:gd name="connsiteY6" fmla="*/ 2249789 h 2912664"/>
                  <a:gd name="connsiteX7" fmla="*/ 1652346 w 2262556"/>
                  <a:gd name="connsiteY7" fmla="*/ 2912664 h 2912664"/>
                  <a:gd name="connsiteX8" fmla="*/ 1254050 w 2262556"/>
                  <a:gd name="connsiteY8" fmla="*/ 2468062 h 2912664"/>
                  <a:gd name="connsiteX9" fmla="*/ 647494 w 2262556"/>
                  <a:gd name="connsiteY9" fmla="*/ 2073665 h 2912664"/>
                  <a:gd name="connsiteX10" fmla="*/ 0 w 2262556"/>
                  <a:gd name="connsiteY10" fmla="*/ 1381959 h 2912664"/>
                  <a:gd name="connsiteX11" fmla="*/ 827659 w 2262556"/>
                  <a:gd name="connsiteY11" fmla="*/ 1634217 h 2912664"/>
                  <a:gd name="connsiteX12" fmla="*/ 745738 w 2262556"/>
                  <a:gd name="connsiteY12" fmla="*/ 141231 h 2912664"/>
                  <a:gd name="connsiteX13" fmla="*/ 787104 w 2262556"/>
                  <a:gd name="connsiteY13" fmla="*/ 41365 h 2912664"/>
                  <a:gd name="connsiteX0" fmla="*/ 787104 w 2262556"/>
                  <a:gd name="connsiteY0" fmla="*/ 41365 h 2912664"/>
                  <a:gd name="connsiteX1" fmla="*/ 886969 w 2262556"/>
                  <a:gd name="connsiteY1" fmla="*/ 0 h 2912664"/>
                  <a:gd name="connsiteX2" fmla="*/ 1028200 w 2262556"/>
                  <a:gd name="connsiteY2" fmla="*/ 141231 h 2912664"/>
                  <a:gd name="connsiteX3" fmla="*/ 1096626 w 2262556"/>
                  <a:gd name="connsiteY3" fmla="*/ 863751 h 2912664"/>
                  <a:gd name="connsiteX4" fmla="*/ 1695952 w 2262556"/>
                  <a:gd name="connsiteY4" fmla="*/ 851069 h 2912664"/>
                  <a:gd name="connsiteX5" fmla="*/ 1965411 w 2262556"/>
                  <a:gd name="connsiteY5" fmla="*/ 1898342 h 2912664"/>
                  <a:gd name="connsiteX6" fmla="*/ 2262556 w 2262556"/>
                  <a:gd name="connsiteY6" fmla="*/ 2249789 h 2912664"/>
                  <a:gd name="connsiteX7" fmla="*/ 1652346 w 2262556"/>
                  <a:gd name="connsiteY7" fmla="*/ 2912664 h 2912664"/>
                  <a:gd name="connsiteX8" fmla="*/ 1254050 w 2262556"/>
                  <a:gd name="connsiteY8" fmla="*/ 2468062 h 2912664"/>
                  <a:gd name="connsiteX9" fmla="*/ 647494 w 2262556"/>
                  <a:gd name="connsiteY9" fmla="*/ 2073665 h 2912664"/>
                  <a:gd name="connsiteX10" fmla="*/ 0 w 2262556"/>
                  <a:gd name="connsiteY10" fmla="*/ 1381959 h 2912664"/>
                  <a:gd name="connsiteX11" fmla="*/ 827659 w 2262556"/>
                  <a:gd name="connsiteY11" fmla="*/ 1634217 h 2912664"/>
                  <a:gd name="connsiteX12" fmla="*/ 745738 w 2262556"/>
                  <a:gd name="connsiteY12" fmla="*/ 141231 h 2912664"/>
                  <a:gd name="connsiteX13" fmla="*/ 787104 w 2262556"/>
                  <a:gd name="connsiteY13" fmla="*/ 41365 h 2912664"/>
                  <a:gd name="connsiteX0" fmla="*/ 787104 w 2262556"/>
                  <a:gd name="connsiteY0" fmla="*/ 41365 h 3204020"/>
                  <a:gd name="connsiteX1" fmla="*/ 886969 w 2262556"/>
                  <a:gd name="connsiteY1" fmla="*/ 0 h 3204020"/>
                  <a:gd name="connsiteX2" fmla="*/ 1028200 w 2262556"/>
                  <a:gd name="connsiteY2" fmla="*/ 141231 h 3204020"/>
                  <a:gd name="connsiteX3" fmla="*/ 1096626 w 2262556"/>
                  <a:gd name="connsiteY3" fmla="*/ 863751 h 3204020"/>
                  <a:gd name="connsiteX4" fmla="*/ 1695952 w 2262556"/>
                  <a:gd name="connsiteY4" fmla="*/ 851069 h 3204020"/>
                  <a:gd name="connsiteX5" fmla="*/ 1965411 w 2262556"/>
                  <a:gd name="connsiteY5" fmla="*/ 1898342 h 3204020"/>
                  <a:gd name="connsiteX6" fmla="*/ 2262556 w 2262556"/>
                  <a:gd name="connsiteY6" fmla="*/ 2249789 h 3204020"/>
                  <a:gd name="connsiteX7" fmla="*/ 1875442 w 2262556"/>
                  <a:gd name="connsiteY7" fmla="*/ 3204020 h 3204020"/>
                  <a:gd name="connsiteX8" fmla="*/ 1254050 w 2262556"/>
                  <a:gd name="connsiteY8" fmla="*/ 2468062 h 3204020"/>
                  <a:gd name="connsiteX9" fmla="*/ 647494 w 2262556"/>
                  <a:gd name="connsiteY9" fmla="*/ 2073665 h 3204020"/>
                  <a:gd name="connsiteX10" fmla="*/ 0 w 2262556"/>
                  <a:gd name="connsiteY10" fmla="*/ 1381959 h 3204020"/>
                  <a:gd name="connsiteX11" fmla="*/ 827659 w 2262556"/>
                  <a:gd name="connsiteY11" fmla="*/ 1634217 h 3204020"/>
                  <a:gd name="connsiteX12" fmla="*/ 745738 w 2262556"/>
                  <a:gd name="connsiteY12" fmla="*/ 141231 h 3204020"/>
                  <a:gd name="connsiteX13" fmla="*/ 787104 w 2262556"/>
                  <a:gd name="connsiteY13" fmla="*/ 41365 h 3204020"/>
                  <a:gd name="connsiteX0" fmla="*/ 787104 w 2616797"/>
                  <a:gd name="connsiteY0" fmla="*/ 41365 h 3204020"/>
                  <a:gd name="connsiteX1" fmla="*/ 886969 w 2616797"/>
                  <a:gd name="connsiteY1" fmla="*/ 0 h 3204020"/>
                  <a:gd name="connsiteX2" fmla="*/ 1028200 w 2616797"/>
                  <a:gd name="connsiteY2" fmla="*/ 141231 h 3204020"/>
                  <a:gd name="connsiteX3" fmla="*/ 1096626 w 2616797"/>
                  <a:gd name="connsiteY3" fmla="*/ 863751 h 3204020"/>
                  <a:gd name="connsiteX4" fmla="*/ 1695952 w 2616797"/>
                  <a:gd name="connsiteY4" fmla="*/ 851069 h 3204020"/>
                  <a:gd name="connsiteX5" fmla="*/ 1965411 w 2616797"/>
                  <a:gd name="connsiteY5" fmla="*/ 1898342 h 3204020"/>
                  <a:gd name="connsiteX6" fmla="*/ 2616797 w 2616797"/>
                  <a:gd name="connsiteY6" fmla="*/ 2518120 h 3204020"/>
                  <a:gd name="connsiteX7" fmla="*/ 1875442 w 2616797"/>
                  <a:gd name="connsiteY7" fmla="*/ 3204020 h 3204020"/>
                  <a:gd name="connsiteX8" fmla="*/ 1254050 w 2616797"/>
                  <a:gd name="connsiteY8" fmla="*/ 2468062 h 3204020"/>
                  <a:gd name="connsiteX9" fmla="*/ 647494 w 2616797"/>
                  <a:gd name="connsiteY9" fmla="*/ 2073665 h 3204020"/>
                  <a:gd name="connsiteX10" fmla="*/ 0 w 2616797"/>
                  <a:gd name="connsiteY10" fmla="*/ 1381959 h 3204020"/>
                  <a:gd name="connsiteX11" fmla="*/ 827659 w 2616797"/>
                  <a:gd name="connsiteY11" fmla="*/ 1634217 h 3204020"/>
                  <a:gd name="connsiteX12" fmla="*/ 745738 w 2616797"/>
                  <a:gd name="connsiteY12" fmla="*/ 141231 h 3204020"/>
                  <a:gd name="connsiteX13" fmla="*/ 787104 w 2616797"/>
                  <a:gd name="connsiteY13" fmla="*/ 41365 h 3204020"/>
                  <a:gd name="connsiteX0" fmla="*/ 787104 w 2616797"/>
                  <a:gd name="connsiteY0" fmla="*/ 41365 h 3204020"/>
                  <a:gd name="connsiteX1" fmla="*/ 886969 w 2616797"/>
                  <a:gd name="connsiteY1" fmla="*/ 0 h 3204020"/>
                  <a:gd name="connsiteX2" fmla="*/ 1028200 w 2616797"/>
                  <a:gd name="connsiteY2" fmla="*/ 141231 h 3204020"/>
                  <a:gd name="connsiteX3" fmla="*/ 1096626 w 2616797"/>
                  <a:gd name="connsiteY3" fmla="*/ 863751 h 3204020"/>
                  <a:gd name="connsiteX4" fmla="*/ 1695952 w 2616797"/>
                  <a:gd name="connsiteY4" fmla="*/ 851069 h 3204020"/>
                  <a:gd name="connsiteX5" fmla="*/ 1965411 w 2616797"/>
                  <a:gd name="connsiteY5" fmla="*/ 1898342 h 3204020"/>
                  <a:gd name="connsiteX6" fmla="*/ 2616797 w 2616797"/>
                  <a:gd name="connsiteY6" fmla="*/ 2518120 h 3204020"/>
                  <a:gd name="connsiteX7" fmla="*/ 1875442 w 2616797"/>
                  <a:gd name="connsiteY7" fmla="*/ 3204020 h 3204020"/>
                  <a:gd name="connsiteX8" fmla="*/ 1254050 w 2616797"/>
                  <a:gd name="connsiteY8" fmla="*/ 2468062 h 3204020"/>
                  <a:gd name="connsiteX9" fmla="*/ 647494 w 2616797"/>
                  <a:gd name="connsiteY9" fmla="*/ 2073665 h 3204020"/>
                  <a:gd name="connsiteX10" fmla="*/ 0 w 2616797"/>
                  <a:gd name="connsiteY10" fmla="*/ 1381959 h 3204020"/>
                  <a:gd name="connsiteX11" fmla="*/ 827659 w 2616797"/>
                  <a:gd name="connsiteY11" fmla="*/ 1634217 h 3204020"/>
                  <a:gd name="connsiteX12" fmla="*/ 745738 w 2616797"/>
                  <a:gd name="connsiteY12" fmla="*/ 141231 h 3204020"/>
                  <a:gd name="connsiteX13" fmla="*/ 787104 w 2616797"/>
                  <a:gd name="connsiteY13" fmla="*/ 41365 h 3204020"/>
                  <a:gd name="connsiteX0" fmla="*/ 787104 w 2635848"/>
                  <a:gd name="connsiteY0" fmla="*/ 41365 h 3204020"/>
                  <a:gd name="connsiteX1" fmla="*/ 886969 w 2635848"/>
                  <a:gd name="connsiteY1" fmla="*/ 0 h 3204020"/>
                  <a:gd name="connsiteX2" fmla="*/ 1028200 w 2635848"/>
                  <a:gd name="connsiteY2" fmla="*/ 141231 h 3204020"/>
                  <a:gd name="connsiteX3" fmla="*/ 1096626 w 2635848"/>
                  <a:gd name="connsiteY3" fmla="*/ 863751 h 3204020"/>
                  <a:gd name="connsiteX4" fmla="*/ 1695952 w 2635848"/>
                  <a:gd name="connsiteY4" fmla="*/ 851069 h 3204020"/>
                  <a:gd name="connsiteX5" fmla="*/ 1965411 w 2635848"/>
                  <a:gd name="connsiteY5" fmla="*/ 1898342 h 3204020"/>
                  <a:gd name="connsiteX6" fmla="*/ 2635848 w 2635848"/>
                  <a:gd name="connsiteY6" fmla="*/ 2523197 h 3204020"/>
                  <a:gd name="connsiteX7" fmla="*/ 1875442 w 2635848"/>
                  <a:gd name="connsiteY7" fmla="*/ 3204020 h 3204020"/>
                  <a:gd name="connsiteX8" fmla="*/ 1254050 w 2635848"/>
                  <a:gd name="connsiteY8" fmla="*/ 2468062 h 3204020"/>
                  <a:gd name="connsiteX9" fmla="*/ 647494 w 2635848"/>
                  <a:gd name="connsiteY9" fmla="*/ 2073665 h 3204020"/>
                  <a:gd name="connsiteX10" fmla="*/ 0 w 2635848"/>
                  <a:gd name="connsiteY10" fmla="*/ 1381959 h 3204020"/>
                  <a:gd name="connsiteX11" fmla="*/ 827659 w 2635848"/>
                  <a:gd name="connsiteY11" fmla="*/ 1634217 h 3204020"/>
                  <a:gd name="connsiteX12" fmla="*/ 745738 w 2635848"/>
                  <a:gd name="connsiteY12" fmla="*/ 141231 h 3204020"/>
                  <a:gd name="connsiteX13" fmla="*/ 787104 w 2635848"/>
                  <a:gd name="connsiteY13" fmla="*/ 41365 h 3204020"/>
                  <a:gd name="connsiteX0" fmla="*/ 787104 w 2651771"/>
                  <a:gd name="connsiteY0" fmla="*/ 41365 h 3204020"/>
                  <a:gd name="connsiteX1" fmla="*/ 886969 w 2651771"/>
                  <a:gd name="connsiteY1" fmla="*/ 0 h 3204020"/>
                  <a:gd name="connsiteX2" fmla="*/ 1028200 w 2651771"/>
                  <a:gd name="connsiteY2" fmla="*/ 141231 h 3204020"/>
                  <a:gd name="connsiteX3" fmla="*/ 1096626 w 2651771"/>
                  <a:gd name="connsiteY3" fmla="*/ 863751 h 3204020"/>
                  <a:gd name="connsiteX4" fmla="*/ 1695952 w 2651771"/>
                  <a:gd name="connsiteY4" fmla="*/ 851069 h 3204020"/>
                  <a:gd name="connsiteX5" fmla="*/ 1965411 w 2651771"/>
                  <a:gd name="connsiteY5" fmla="*/ 1898342 h 3204020"/>
                  <a:gd name="connsiteX6" fmla="*/ 2651771 w 2651771"/>
                  <a:gd name="connsiteY6" fmla="*/ 2516454 h 3204020"/>
                  <a:gd name="connsiteX7" fmla="*/ 1875442 w 2651771"/>
                  <a:gd name="connsiteY7" fmla="*/ 3204020 h 3204020"/>
                  <a:gd name="connsiteX8" fmla="*/ 1254050 w 2651771"/>
                  <a:gd name="connsiteY8" fmla="*/ 2468062 h 3204020"/>
                  <a:gd name="connsiteX9" fmla="*/ 647494 w 2651771"/>
                  <a:gd name="connsiteY9" fmla="*/ 2073665 h 3204020"/>
                  <a:gd name="connsiteX10" fmla="*/ 0 w 2651771"/>
                  <a:gd name="connsiteY10" fmla="*/ 1381959 h 3204020"/>
                  <a:gd name="connsiteX11" fmla="*/ 827659 w 2651771"/>
                  <a:gd name="connsiteY11" fmla="*/ 1634217 h 3204020"/>
                  <a:gd name="connsiteX12" fmla="*/ 745738 w 2651771"/>
                  <a:gd name="connsiteY12" fmla="*/ 141231 h 3204020"/>
                  <a:gd name="connsiteX13" fmla="*/ 787104 w 2651771"/>
                  <a:gd name="connsiteY13" fmla="*/ 41365 h 3204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51771" h="3204020">
                    <a:moveTo>
                      <a:pt x="787104" y="41365"/>
                    </a:moveTo>
                    <a:cubicBezTo>
                      <a:pt x="812661" y="15808"/>
                      <a:pt x="847969" y="0"/>
                      <a:pt x="886969" y="0"/>
                    </a:cubicBezTo>
                    <a:cubicBezTo>
                      <a:pt x="964969" y="0"/>
                      <a:pt x="1028200" y="63231"/>
                      <a:pt x="1028200" y="141231"/>
                    </a:cubicBezTo>
                    <a:lnTo>
                      <a:pt x="1096626" y="863751"/>
                    </a:lnTo>
                    <a:cubicBezTo>
                      <a:pt x="1324950" y="817026"/>
                      <a:pt x="1594219" y="679679"/>
                      <a:pt x="1695952" y="851069"/>
                    </a:cubicBezTo>
                    <a:cubicBezTo>
                      <a:pt x="1896857" y="1284096"/>
                      <a:pt x="2012961" y="1443677"/>
                      <a:pt x="1965411" y="1898342"/>
                    </a:cubicBezTo>
                    <a:cubicBezTo>
                      <a:pt x="2062863" y="2027881"/>
                      <a:pt x="2521735" y="2407218"/>
                      <a:pt x="2651771" y="2516454"/>
                    </a:cubicBezTo>
                    <a:lnTo>
                      <a:pt x="1875442" y="3204020"/>
                    </a:lnTo>
                    <a:lnTo>
                      <a:pt x="1254050" y="2468062"/>
                    </a:lnTo>
                    <a:cubicBezTo>
                      <a:pt x="1117281" y="2338792"/>
                      <a:pt x="856388" y="2269133"/>
                      <a:pt x="647494" y="2073665"/>
                    </a:cubicBezTo>
                    <a:cubicBezTo>
                      <a:pt x="560013" y="2007911"/>
                      <a:pt x="439289" y="1645529"/>
                      <a:pt x="0" y="1381959"/>
                    </a:cubicBezTo>
                    <a:cubicBezTo>
                      <a:pt x="137000" y="1119373"/>
                      <a:pt x="679491" y="1549956"/>
                      <a:pt x="827659" y="1634217"/>
                    </a:cubicBezTo>
                    <a:lnTo>
                      <a:pt x="745738" y="141231"/>
                    </a:lnTo>
                    <a:cubicBezTo>
                      <a:pt x="745738" y="102231"/>
                      <a:pt x="761546" y="66923"/>
                      <a:pt x="787104" y="41365"/>
                    </a:cubicBezTo>
                    <a:close/>
                  </a:path>
                </a:pathLst>
              </a:custGeom>
              <a:solidFill>
                <a:srgbClr val="FECBA3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492" name="Group 3491">
                <a:extLst>
                  <a:ext uri="{FF2B5EF4-FFF2-40B4-BE49-F238E27FC236}">
                    <a16:creationId xmlns:a16="http://schemas.microsoft.com/office/drawing/2014/main" id="{6636751E-4F0F-44CC-8CC4-9FEF0418583E}"/>
                  </a:ext>
                </a:extLst>
              </p:cNvPr>
              <p:cNvGrpSpPr/>
              <p:nvPr/>
            </p:nvGrpSpPr>
            <p:grpSpPr>
              <a:xfrm>
                <a:off x="3588095" y="5094961"/>
                <a:ext cx="743430" cy="1087769"/>
                <a:chOff x="3588095" y="5094961"/>
                <a:chExt cx="743430" cy="1087769"/>
              </a:xfrm>
            </p:grpSpPr>
            <p:grpSp>
              <p:nvGrpSpPr>
                <p:cNvPr id="3493" name="Group 3492">
                  <a:extLst>
                    <a:ext uri="{FF2B5EF4-FFF2-40B4-BE49-F238E27FC236}">
                      <a16:creationId xmlns:a16="http://schemas.microsoft.com/office/drawing/2014/main" id="{69BDCA15-8F1F-4FAB-9C04-BD961086D714}"/>
                    </a:ext>
                  </a:extLst>
                </p:cNvPr>
                <p:cNvGrpSpPr/>
                <p:nvPr/>
              </p:nvGrpSpPr>
              <p:grpSpPr>
                <a:xfrm rot="20671139">
                  <a:off x="3588095" y="5094961"/>
                  <a:ext cx="582809" cy="1087769"/>
                  <a:chOff x="3501573" y="3178068"/>
                  <a:chExt cx="1340594" cy="2737840"/>
                </a:xfrm>
              </p:grpSpPr>
              <p:sp>
                <p:nvSpPr>
                  <p:cNvPr id="3495" name="Freeform: Shape 3494">
                    <a:extLst>
                      <a:ext uri="{FF2B5EF4-FFF2-40B4-BE49-F238E27FC236}">
                        <a16:creationId xmlns:a16="http://schemas.microsoft.com/office/drawing/2014/main" id="{D6AF1519-EE59-4F76-A6FA-1061BEA372B2}"/>
                      </a:ext>
                    </a:extLst>
                  </p:cNvPr>
                  <p:cNvSpPr/>
                  <p:nvPr/>
                </p:nvSpPr>
                <p:spPr>
                  <a:xfrm>
                    <a:off x="3504728" y="3612346"/>
                    <a:ext cx="62939" cy="220286"/>
                  </a:xfrm>
                  <a:custGeom>
                    <a:avLst/>
                    <a:gdLst>
                      <a:gd name="connsiteX0" fmla="*/ 12859 w 19050"/>
                      <a:gd name="connsiteY0" fmla="*/ 68104 h 66675"/>
                      <a:gd name="connsiteX1" fmla="*/ 12859 w 19050"/>
                      <a:gd name="connsiteY1" fmla="*/ 68104 h 66675"/>
                      <a:gd name="connsiteX2" fmla="*/ 7144 w 19050"/>
                      <a:gd name="connsiteY2" fmla="*/ 62389 h 66675"/>
                      <a:gd name="connsiteX3" fmla="*/ 7144 w 19050"/>
                      <a:gd name="connsiteY3" fmla="*/ 12859 h 66675"/>
                      <a:gd name="connsiteX4" fmla="*/ 12859 w 19050"/>
                      <a:gd name="connsiteY4" fmla="*/ 7144 h 66675"/>
                      <a:gd name="connsiteX5" fmla="*/ 12859 w 19050"/>
                      <a:gd name="connsiteY5" fmla="*/ 7144 h 66675"/>
                      <a:gd name="connsiteX6" fmla="*/ 18574 w 19050"/>
                      <a:gd name="connsiteY6" fmla="*/ 12859 h 66675"/>
                      <a:gd name="connsiteX7" fmla="*/ 18574 w 19050"/>
                      <a:gd name="connsiteY7" fmla="*/ 62389 h 66675"/>
                      <a:gd name="connsiteX8" fmla="*/ 12859 w 19050"/>
                      <a:gd name="connsiteY8" fmla="*/ 68104 h 66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9050" h="66675">
                        <a:moveTo>
                          <a:pt x="12859" y="68104"/>
                        </a:moveTo>
                        <a:lnTo>
                          <a:pt x="12859" y="68104"/>
                        </a:lnTo>
                        <a:cubicBezTo>
                          <a:pt x="10001" y="68104"/>
                          <a:pt x="7144" y="65246"/>
                          <a:pt x="7144" y="62389"/>
                        </a:cubicBezTo>
                        <a:lnTo>
                          <a:pt x="7144" y="12859"/>
                        </a:lnTo>
                        <a:cubicBezTo>
                          <a:pt x="7144" y="10001"/>
                          <a:pt x="10001" y="7144"/>
                          <a:pt x="12859" y="7144"/>
                        </a:cubicBezTo>
                        <a:lnTo>
                          <a:pt x="12859" y="7144"/>
                        </a:lnTo>
                        <a:cubicBezTo>
                          <a:pt x="15716" y="7144"/>
                          <a:pt x="18574" y="10001"/>
                          <a:pt x="18574" y="12859"/>
                        </a:cubicBezTo>
                        <a:lnTo>
                          <a:pt x="18574" y="62389"/>
                        </a:lnTo>
                        <a:cubicBezTo>
                          <a:pt x="18574" y="65246"/>
                          <a:pt x="15716" y="68104"/>
                          <a:pt x="12859" y="68104"/>
                        </a:cubicBezTo>
                        <a:close/>
                      </a:path>
                    </a:pathLst>
                  </a:custGeom>
                  <a:solidFill>
                    <a:srgbClr val="80808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96" name="Freeform: Shape 3495">
                    <a:extLst>
                      <a:ext uri="{FF2B5EF4-FFF2-40B4-BE49-F238E27FC236}">
                        <a16:creationId xmlns:a16="http://schemas.microsoft.com/office/drawing/2014/main" id="{AA2ADE18-39BD-4E8B-87CF-CB19FF733C56}"/>
                      </a:ext>
                    </a:extLst>
                  </p:cNvPr>
                  <p:cNvSpPr/>
                  <p:nvPr/>
                </p:nvSpPr>
                <p:spPr>
                  <a:xfrm>
                    <a:off x="3501573" y="3832632"/>
                    <a:ext cx="62939" cy="220286"/>
                  </a:xfrm>
                  <a:custGeom>
                    <a:avLst/>
                    <a:gdLst>
                      <a:gd name="connsiteX0" fmla="*/ 12859 w 19050"/>
                      <a:gd name="connsiteY0" fmla="*/ 68104 h 66675"/>
                      <a:gd name="connsiteX1" fmla="*/ 12859 w 19050"/>
                      <a:gd name="connsiteY1" fmla="*/ 68104 h 66675"/>
                      <a:gd name="connsiteX2" fmla="*/ 7144 w 19050"/>
                      <a:gd name="connsiteY2" fmla="*/ 62389 h 66675"/>
                      <a:gd name="connsiteX3" fmla="*/ 7144 w 19050"/>
                      <a:gd name="connsiteY3" fmla="*/ 12859 h 66675"/>
                      <a:gd name="connsiteX4" fmla="*/ 12859 w 19050"/>
                      <a:gd name="connsiteY4" fmla="*/ 7144 h 66675"/>
                      <a:gd name="connsiteX5" fmla="*/ 12859 w 19050"/>
                      <a:gd name="connsiteY5" fmla="*/ 7144 h 66675"/>
                      <a:gd name="connsiteX6" fmla="*/ 18574 w 19050"/>
                      <a:gd name="connsiteY6" fmla="*/ 12859 h 66675"/>
                      <a:gd name="connsiteX7" fmla="*/ 18574 w 19050"/>
                      <a:gd name="connsiteY7" fmla="*/ 62389 h 66675"/>
                      <a:gd name="connsiteX8" fmla="*/ 12859 w 19050"/>
                      <a:gd name="connsiteY8" fmla="*/ 68104 h 66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9050" h="66675">
                        <a:moveTo>
                          <a:pt x="12859" y="68104"/>
                        </a:moveTo>
                        <a:lnTo>
                          <a:pt x="12859" y="68104"/>
                        </a:lnTo>
                        <a:cubicBezTo>
                          <a:pt x="10001" y="68104"/>
                          <a:pt x="7144" y="65246"/>
                          <a:pt x="7144" y="62389"/>
                        </a:cubicBezTo>
                        <a:lnTo>
                          <a:pt x="7144" y="12859"/>
                        </a:lnTo>
                        <a:cubicBezTo>
                          <a:pt x="7144" y="10001"/>
                          <a:pt x="10001" y="7144"/>
                          <a:pt x="12859" y="7144"/>
                        </a:cubicBezTo>
                        <a:lnTo>
                          <a:pt x="12859" y="7144"/>
                        </a:lnTo>
                        <a:cubicBezTo>
                          <a:pt x="15716" y="7144"/>
                          <a:pt x="18574" y="10001"/>
                          <a:pt x="18574" y="12859"/>
                        </a:cubicBezTo>
                        <a:lnTo>
                          <a:pt x="18574" y="62389"/>
                        </a:lnTo>
                        <a:cubicBezTo>
                          <a:pt x="18574" y="65246"/>
                          <a:pt x="15716" y="68104"/>
                          <a:pt x="12859" y="68104"/>
                        </a:cubicBezTo>
                        <a:close/>
                      </a:path>
                    </a:pathLst>
                  </a:custGeom>
                  <a:solidFill>
                    <a:srgbClr val="80808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97" name="Freeform: Shape 3496">
                    <a:extLst>
                      <a:ext uri="{FF2B5EF4-FFF2-40B4-BE49-F238E27FC236}">
                        <a16:creationId xmlns:a16="http://schemas.microsoft.com/office/drawing/2014/main" id="{1EBE29D3-6B1F-441F-96FE-158847B614EC}"/>
                      </a:ext>
                    </a:extLst>
                  </p:cNvPr>
                  <p:cNvSpPr/>
                  <p:nvPr/>
                </p:nvSpPr>
                <p:spPr>
                  <a:xfrm>
                    <a:off x="4776089" y="3829487"/>
                    <a:ext cx="62939" cy="220286"/>
                  </a:xfrm>
                  <a:custGeom>
                    <a:avLst/>
                    <a:gdLst>
                      <a:gd name="connsiteX0" fmla="*/ 12859 w 19050"/>
                      <a:gd name="connsiteY0" fmla="*/ 68104 h 66675"/>
                      <a:gd name="connsiteX1" fmla="*/ 12859 w 19050"/>
                      <a:gd name="connsiteY1" fmla="*/ 68104 h 66675"/>
                      <a:gd name="connsiteX2" fmla="*/ 7144 w 19050"/>
                      <a:gd name="connsiteY2" fmla="*/ 62389 h 66675"/>
                      <a:gd name="connsiteX3" fmla="*/ 7144 w 19050"/>
                      <a:gd name="connsiteY3" fmla="*/ 12859 h 66675"/>
                      <a:gd name="connsiteX4" fmla="*/ 12859 w 19050"/>
                      <a:gd name="connsiteY4" fmla="*/ 7144 h 66675"/>
                      <a:gd name="connsiteX5" fmla="*/ 12859 w 19050"/>
                      <a:gd name="connsiteY5" fmla="*/ 7144 h 66675"/>
                      <a:gd name="connsiteX6" fmla="*/ 18574 w 19050"/>
                      <a:gd name="connsiteY6" fmla="*/ 12859 h 66675"/>
                      <a:gd name="connsiteX7" fmla="*/ 18574 w 19050"/>
                      <a:gd name="connsiteY7" fmla="*/ 62389 h 66675"/>
                      <a:gd name="connsiteX8" fmla="*/ 12859 w 19050"/>
                      <a:gd name="connsiteY8" fmla="*/ 68104 h 66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9050" h="66675">
                        <a:moveTo>
                          <a:pt x="12859" y="68104"/>
                        </a:moveTo>
                        <a:lnTo>
                          <a:pt x="12859" y="68104"/>
                        </a:lnTo>
                        <a:cubicBezTo>
                          <a:pt x="10001" y="68104"/>
                          <a:pt x="7144" y="65246"/>
                          <a:pt x="7144" y="62389"/>
                        </a:cubicBezTo>
                        <a:lnTo>
                          <a:pt x="7144" y="12859"/>
                        </a:lnTo>
                        <a:cubicBezTo>
                          <a:pt x="7144" y="10001"/>
                          <a:pt x="10001" y="7144"/>
                          <a:pt x="12859" y="7144"/>
                        </a:cubicBezTo>
                        <a:lnTo>
                          <a:pt x="12859" y="7144"/>
                        </a:lnTo>
                        <a:cubicBezTo>
                          <a:pt x="15716" y="7144"/>
                          <a:pt x="18574" y="10001"/>
                          <a:pt x="18574" y="12859"/>
                        </a:cubicBezTo>
                        <a:lnTo>
                          <a:pt x="18574" y="62389"/>
                        </a:lnTo>
                        <a:cubicBezTo>
                          <a:pt x="19526" y="65246"/>
                          <a:pt x="16669" y="68104"/>
                          <a:pt x="12859" y="68104"/>
                        </a:cubicBezTo>
                        <a:close/>
                      </a:path>
                    </a:pathLst>
                  </a:custGeom>
                  <a:solidFill>
                    <a:srgbClr val="80808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98" name="Freeform: Shape 3497">
                    <a:extLst>
                      <a:ext uri="{FF2B5EF4-FFF2-40B4-BE49-F238E27FC236}">
                        <a16:creationId xmlns:a16="http://schemas.microsoft.com/office/drawing/2014/main" id="{7C4537DD-9BA3-4E63-87F2-30DFA42674ED}"/>
                      </a:ext>
                    </a:extLst>
                  </p:cNvPr>
                  <p:cNvSpPr/>
                  <p:nvPr/>
                </p:nvSpPr>
                <p:spPr>
                  <a:xfrm>
                    <a:off x="3520451" y="3178068"/>
                    <a:ext cx="1321716" cy="2737840"/>
                  </a:xfrm>
                  <a:custGeom>
                    <a:avLst/>
                    <a:gdLst>
                      <a:gd name="connsiteX0" fmla="*/ 350044 w 400050"/>
                      <a:gd name="connsiteY0" fmla="*/ 7144 h 828675"/>
                      <a:gd name="connsiteX1" fmla="*/ 53816 w 400050"/>
                      <a:gd name="connsiteY1" fmla="*/ 7144 h 828675"/>
                      <a:gd name="connsiteX2" fmla="*/ 7144 w 400050"/>
                      <a:gd name="connsiteY2" fmla="*/ 53816 h 828675"/>
                      <a:gd name="connsiteX3" fmla="*/ 7144 w 400050"/>
                      <a:gd name="connsiteY3" fmla="*/ 781526 h 828675"/>
                      <a:gd name="connsiteX4" fmla="*/ 53816 w 400050"/>
                      <a:gd name="connsiteY4" fmla="*/ 828199 h 828675"/>
                      <a:gd name="connsiteX5" fmla="*/ 350044 w 400050"/>
                      <a:gd name="connsiteY5" fmla="*/ 828199 h 828675"/>
                      <a:gd name="connsiteX6" fmla="*/ 396716 w 400050"/>
                      <a:gd name="connsiteY6" fmla="*/ 781526 h 828675"/>
                      <a:gd name="connsiteX7" fmla="*/ 396716 w 400050"/>
                      <a:gd name="connsiteY7" fmla="*/ 53816 h 828675"/>
                      <a:gd name="connsiteX8" fmla="*/ 350044 w 400050"/>
                      <a:gd name="connsiteY8" fmla="*/ 7144 h 828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00050" h="828675">
                        <a:moveTo>
                          <a:pt x="350044" y="7144"/>
                        </a:moveTo>
                        <a:lnTo>
                          <a:pt x="53816" y="7144"/>
                        </a:lnTo>
                        <a:cubicBezTo>
                          <a:pt x="28099" y="7144"/>
                          <a:pt x="7144" y="28099"/>
                          <a:pt x="7144" y="53816"/>
                        </a:cubicBezTo>
                        <a:lnTo>
                          <a:pt x="7144" y="781526"/>
                        </a:lnTo>
                        <a:cubicBezTo>
                          <a:pt x="7144" y="807244"/>
                          <a:pt x="28099" y="828199"/>
                          <a:pt x="53816" y="828199"/>
                        </a:cubicBezTo>
                        <a:lnTo>
                          <a:pt x="350044" y="828199"/>
                        </a:lnTo>
                        <a:cubicBezTo>
                          <a:pt x="375761" y="828199"/>
                          <a:pt x="396716" y="807244"/>
                          <a:pt x="396716" y="781526"/>
                        </a:cubicBezTo>
                        <a:lnTo>
                          <a:pt x="396716" y="53816"/>
                        </a:lnTo>
                        <a:cubicBezTo>
                          <a:pt x="396716" y="28099"/>
                          <a:pt x="375761" y="7144"/>
                          <a:pt x="350044" y="7144"/>
                        </a:cubicBezTo>
                        <a:close/>
                      </a:path>
                    </a:pathLst>
                  </a:custGeom>
                  <a:solidFill>
                    <a:srgbClr val="80808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99" name="Freeform: Shape 3498">
                    <a:extLst>
                      <a:ext uri="{FF2B5EF4-FFF2-40B4-BE49-F238E27FC236}">
                        <a16:creationId xmlns:a16="http://schemas.microsoft.com/office/drawing/2014/main" id="{DFF7A49E-4ED3-4A6B-8AA1-CBF60496A578}"/>
                      </a:ext>
                    </a:extLst>
                  </p:cNvPr>
                  <p:cNvSpPr/>
                  <p:nvPr/>
                </p:nvSpPr>
                <p:spPr>
                  <a:xfrm>
                    <a:off x="3529897" y="3190652"/>
                    <a:ext cx="1290246" cy="2706371"/>
                  </a:xfrm>
                  <a:custGeom>
                    <a:avLst/>
                    <a:gdLst>
                      <a:gd name="connsiteX0" fmla="*/ 345281 w 390525"/>
                      <a:gd name="connsiteY0" fmla="*/ 7144 h 819150"/>
                      <a:gd name="connsiteX1" fmla="*/ 52864 w 390525"/>
                      <a:gd name="connsiteY1" fmla="*/ 7144 h 819150"/>
                      <a:gd name="connsiteX2" fmla="*/ 7144 w 390525"/>
                      <a:gd name="connsiteY2" fmla="*/ 52864 h 819150"/>
                      <a:gd name="connsiteX3" fmla="*/ 7144 w 390525"/>
                      <a:gd name="connsiteY3" fmla="*/ 772954 h 819150"/>
                      <a:gd name="connsiteX4" fmla="*/ 52864 w 390525"/>
                      <a:gd name="connsiteY4" fmla="*/ 818674 h 819150"/>
                      <a:gd name="connsiteX5" fmla="*/ 345281 w 390525"/>
                      <a:gd name="connsiteY5" fmla="*/ 818674 h 819150"/>
                      <a:gd name="connsiteX6" fmla="*/ 391001 w 390525"/>
                      <a:gd name="connsiteY6" fmla="*/ 772954 h 819150"/>
                      <a:gd name="connsiteX7" fmla="*/ 391001 w 390525"/>
                      <a:gd name="connsiteY7" fmla="*/ 52864 h 819150"/>
                      <a:gd name="connsiteX8" fmla="*/ 345281 w 390525"/>
                      <a:gd name="connsiteY8" fmla="*/ 7144 h 819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90525" h="819150">
                        <a:moveTo>
                          <a:pt x="345281" y="7144"/>
                        </a:moveTo>
                        <a:lnTo>
                          <a:pt x="52864" y="7144"/>
                        </a:lnTo>
                        <a:cubicBezTo>
                          <a:pt x="27146" y="7144"/>
                          <a:pt x="7144" y="27146"/>
                          <a:pt x="7144" y="52864"/>
                        </a:cubicBezTo>
                        <a:lnTo>
                          <a:pt x="7144" y="772954"/>
                        </a:lnTo>
                        <a:cubicBezTo>
                          <a:pt x="7144" y="798671"/>
                          <a:pt x="27146" y="818674"/>
                          <a:pt x="52864" y="818674"/>
                        </a:cubicBezTo>
                        <a:lnTo>
                          <a:pt x="345281" y="818674"/>
                        </a:lnTo>
                        <a:cubicBezTo>
                          <a:pt x="370999" y="818674"/>
                          <a:pt x="391001" y="798671"/>
                          <a:pt x="391001" y="772954"/>
                        </a:cubicBezTo>
                        <a:lnTo>
                          <a:pt x="391001" y="52864"/>
                        </a:lnTo>
                        <a:cubicBezTo>
                          <a:pt x="391001" y="28099"/>
                          <a:pt x="370046" y="7144"/>
                          <a:pt x="345281" y="7144"/>
                        </a:cubicBezTo>
                        <a:close/>
                      </a:path>
                    </a:pathLst>
                  </a:custGeom>
                  <a:solidFill>
                    <a:srgbClr val="1A1A1A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00" name="Freeform: Shape 3499">
                    <a:extLst>
                      <a:ext uri="{FF2B5EF4-FFF2-40B4-BE49-F238E27FC236}">
                        <a16:creationId xmlns:a16="http://schemas.microsoft.com/office/drawing/2014/main" id="{3386CAE5-038B-4D49-9317-D332B4ED25AC}"/>
                      </a:ext>
                    </a:extLst>
                  </p:cNvPr>
                  <p:cNvSpPr/>
                  <p:nvPr/>
                </p:nvSpPr>
                <p:spPr>
                  <a:xfrm>
                    <a:off x="3627447" y="3596610"/>
                    <a:ext cx="1101430" cy="1951104"/>
                  </a:xfrm>
                  <a:custGeom>
                    <a:avLst/>
                    <a:gdLst>
                      <a:gd name="connsiteX0" fmla="*/ 7144 w 333375"/>
                      <a:gd name="connsiteY0" fmla="*/ 7144 h 590550"/>
                      <a:gd name="connsiteX1" fmla="*/ 331946 w 333375"/>
                      <a:gd name="connsiteY1" fmla="*/ 7144 h 590550"/>
                      <a:gd name="connsiteX2" fmla="*/ 331946 w 333375"/>
                      <a:gd name="connsiteY2" fmla="*/ 586264 h 590550"/>
                      <a:gd name="connsiteX3" fmla="*/ 7144 w 333375"/>
                      <a:gd name="connsiteY3" fmla="*/ 586264 h 590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33375" h="590550">
                        <a:moveTo>
                          <a:pt x="7144" y="7144"/>
                        </a:moveTo>
                        <a:lnTo>
                          <a:pt x="331946" y="7144"/>
                        </a:lnTo>
                        <a:lnTo>
                          <a:pt x="331946" y="586264"/>
                        </a:lnTo>
                        <a:lnTo>
                          <a:pt x="7144" y="586264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grpSp>
                <p:nvGrpSpPr>
                  <p:cNvPr id="3501" name="Group 3500">
                    <a:extLst>
                      <a:ext uri="{FF2B5EF4-FFF2-40B4-BE49-F238E27FC236}">
                        <a16:creationId xmlns:a16="http://schemas.microsoft.com/office/drawing/2014/main" id="{E25D1550-45B8-42A6-A1A9-A94E759963AF}"/>
                      </a:ext>
                    </a:extLst>
                  </p:cNvPr>
                  <p:cNvGrpSpPr/>
                  <p:nvPr/>
                </p:nvGrpSpPr>
                <p:grpSpPr>
                  <a:xfrm>
                    <a:off x="4088508" y="5635852"/>
                    <a:ext cx="173080" cy="173080"/>
                    <a:chOff x="6768665" y="6038214"/>
                    <a:chExt cx="147968" cy="147968"/>
                  </a:xfrm>
                </p:grpSpPr>
                <p:sp>
                  <p:nvSpPr>
                    <p:cNvPr id="3505" name="Oval 3504">
                      <a:extLst>
                        <a:ext uri="{FF2B5EF4-FFF2-40B4-BE49-F238E27FC236}">
                          <a16:creationId xmlns:a16="http://schemas.microsoft.com/office/drawing/2014/main" id="{957D6A2F-31CE-44E5-9DC5-F74D69E274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68665" y="6038214"/>
                      <a:ext cx="147968" cy="147968"/>
                    </a:xfrm>
                    <a:prstGeom prst="ellipse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06" name="Oval 3505">
                      <a:extLst>
                        <a:ext uri="{FF2B5EF4-FFF2-40B4-BE49-F238E27FC236}">
                          <a16:creationId xmlns:a16="http://schemas.microsoft.com/office/drawing/2014/main" id="{F85520F5-1284-4A27-AA07-2963F27F0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2088" y="6071634"/>
                      <a:ext cx="81180" cy="81180"/>
                    </a:xfrm>
                    <a:prstGeom prst="ellipse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3502" name="Freeform: Shape 3501">
                    <a:extLst>
                      <a:ext uri="{FF2B5EF4-FFF2-40B4-BE49-F238E27FC236}">
                        <a16:creationId xmlns:a16="http://schemas.microsoft.com/office/drawing/2014/main" id="{8A5859FC-F502-4FEF-8294-4E00A44E6AB3}"/>
                      </a:ext>
                    </a:extLst>
                  </p:cNvPr>
                  <p:cNvSpPr/>
                  <p:nvPr/>
                </p:nvSpPr>
                <p:spPr>
                  <a:xfrm>
                    <a:off x="3821102" y="3628406"/>
                    <a:ext cx="906450" cy="1887518"/>
                  </a:xfrm>
                  <a:custGeom>
                    <a:avLst/>
                    <a:gdLst>
                      <a:gd name="connsiteX0" fmla="*/ 614149 w 1119116"/>
                      <a:gd name="connsiteY0" fmla="*/ 0 h 2330356"/>
                      <a:gd name="connsiteX1" fmla="*/ 1115704 w 1119116"/>
                      <a:gd name="connsiteY1" fmla="*/ 6824 h 2330356"/>
                      <a:gd name="connsiteX2" fmla="*/ 1119116 w 1119116"/>
                      <a:gd name="connsiteY2" fmla="*/ 2330356 h 2330356"/>
                      <a:gd name="connsiteX3" fmla="*/ 0 w 1119116"/>
                      <a:gd name="connsiteY3" fmla="*/ 2330356 h 2330356"/>
                      <a:gd name="connsiteX4" fmla="*/ 614149 w 1119116"/>
                      <a:gd name="connsiteY4" fmla="*/ 0 h 2330356"/>
                      <a:gd name="connsiteX0" fmla="*/ 614149 w 1119116"/>
                      <a:gd name="connsiteY0" fmla="*/ 0 h 2330356"/>
                      <a:gd name="connsiteX1" fmla="*/ 1115704 w 1119116"/>
                      <a:gd name="connsiteY1" fmla="*/ 3412 h 2330356"/>
                      <a:gd name="connsiteX2" fmla="*/ 1119116 w 1119116"/>
                      <a:gd name="connsiteY2" fmla="*/ 2330356 h 2330356"/>
                      <a:gd name="connsiteX3" fmla="*/ 0 w 1119116"/>
                      <a:gd name="connsiteY3" fmla="*/ 2330356 h 2330356"/>
                      <a:gd name="connsiteX4" fmla="*/ 614149 w 1119116"/>
                      <a:gd name="connsiteY4" fmla="*/ 0 h 23303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19116" h="2330356">
                        <a:moveTo>
                          <a:pt x="614149" y="0"/>
                        </a:moveTo>
                        <a:lnTo>
                          <a:pt x="1115704" y="3412"/>
                        </a:lnTo>
                        <a:cubicBezTo>
                          <a:pt x="1116841" y="777923"/>
                          <a:pt x="1117979" y="1555845"/>
                          <a:pt x="1119116" y="2330356"/>
                        </a:cubicBezTo>
                        <a:lnTo>
                          <a:pt x="0" y="2330356"/>
                        </a:lnTo>
                        <a:lnTo>
                          <a:pt x="614149" y="0"/>
                        </a:lnTo>
                        <a:close/>
                      </a:path>
                    </a:pathLst>
                  </a:custGeom>
                  <a:solidFill>
                    <a:srgbClr val="999999">
                      <a:alpha val="10000"/>
                    </a:srgb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503" name="Rectangle: Rounded Corners 3502">
                    <a:extLst>
                      <a:ext uri="{FF2B5EF4-FFF2-40B4-BE49-F238E27FC236}">
                        <a16:creationId xmlns:a16="http://schemas.microsoft.com/office/drawing/2014/main" id="{147B75ED-1017-4316-A178-DB3553D3F5A7}"/>
                      </a:ext>
                    </a:extLst>
                  </p:cNvPr>
                  <p:cNvSpPr/>
                  <p:nvPr/>
                </p:nvSpPr>
                <p:spPr>
                  <a:xfrm>
                    <a:off x="4058661" y="3449093"/>
                    <a:ext cx="254255" cy="58393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4" name="Oval 3503">
                    <a:extLst>
                      <a:ext uri="{FF2B5EF4-FFF2-40B4-BE49-F238E27FC236}">
                        <a16:creationId xmlns:a16="http://schemas.microsoft.com/office/drawing/2014/main" id="{0CFB6D50-5339-4767-9558-760852298624}"/>
                      </a:ext>
                    </a:extLst>
                  </p:cNvPr>
                  <p:cNvSpPr/>
                  <p:nvPr/>
                </p:nvSpPr>
                <p:spPr>
                  <a:xfrm>
                    <a:off x="3922825" y="3449093"/>
                    <a:ext cx="58393" cy="58393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494" name="Freeform: Shape 3493">
                  <a:extLst>
                    <a:ext uri="{FF2B5EF4-FFF2-40B4-BE49-F238E27FC236}">
                      <a16:creationId xmlns:a16="http://schemas.microsoft.com/office/drawing/2014/main" id="{305973F4-3AFE-49D1-8CA8-BB35912FB4FD}"/>
                    </a:ext>
                  </a:extLst>
                </p:cNvPr>
                <p:cNvSpPr/>
                <p:nvPr/>
              </p:nvSpPr>
              <p:spPr>
                <a:xfrm rot="3148397">
                  <a:off x="3988676" y="5571112"/>
                  <a:ext cx="370789" cy="314909"/>
                </a:xfrm>
                <a:custGeom>
                  <a:avLst/>
                  <a:gdLst>
                    <a:gd name="connsiteX0" fmla="*/ 21125 w 370789"/>
                    <a:gd name="connsiteY0" fmla="*/ 21125 h 314909"/>
                    <a:gd name="connsiteX1" fmla="*/ 72124 w 370789"/>
                    <a:gd name="connsiteY1" fmla="*/ 0 h 314909"/>
                    <a:gd name="connsiteX2" fmla="*/ 144248 w 370789"/>
                    <a:gd name="connsiteY2" fmla="*/ 72124 h 314909"/>
                    <a:gd name="connsiteX3" fmla="*/ 144248 w 370789"/>
                    <a:gd name="connsiteY3" fmla="*/ 91659 h 314909"/>
                    <a:gd name="connsiteX4" fmla="*/ 161551 w 370789"/>
                    <a:gd name="connsiteY4" fmla="*/ 79993 h 314909"/>
                    <a:gd name="connsiteX5" fmla="*/ 189624 w 370789"/>
                    <a:gd name="connsiteY5" fmla="*/ 74325 h 314909"/>
                    <a:gd name="connsiteX6" fmla="*/ 261749 w 370789"/>
                    <a:gd name="connsiteY6" fmla="*/ 146449 h 314909"/>
                    <a:gd name="connsiteX7" fmla="*/ 261748 w 370789"/>
                    <a:gd name="connsiteY7" fmla="*/ 166778 h 314909"/>
                    <a:gd name="connsiteX8" fmla="*/ 302400 w 370789"/>
                    <a:gd name="connsiteY8" fmla="*/ 149940 h 314909"/>
                    <a:gd name="connsiteX9" fmla="*/ 370789 w 370789"/>
                    <a:gd name="connsiteY9" fmla="*/ 218329 h 314909"/>
                    <a:gd name="connsiteX10" fmla="*/ 370789 w 370789"/>
                    <a:gd name="connsiteY10" fmla="*/ 246520 h 314909"/>
                    <a:gd name="connsiteX11" fmla="*/ 302400 w 370789"/>
                    <a:gd name="connsiteY11" fmla="*/ 314909 h 314909"/>
                    <a:gd name="connsiteX12" fmla="*/ 239385 w 370789"/>
                    <a:gd name="connsiteY12" fmla="*/ 273139 h 314909"/>
                    <a:gd name="connsiteX13" fmla="*/ 234750 w 370789"/>
                    <a:gd name="connsiteY13" fmla="*/ 250181 h 314909"/>
                    <a:gd name="connsiteX14" fmla="*/ 217698 w 370789"/>
                    <a:gd name="connsiteY14" fmla="*/ 261678 h 314909"/>
                    <a:gd name="connsiteX15" fmla="*/ 189625 w 370789"/>
                    <a:gd name="connsiteY15" fmla="*/ 267346 h 314909"/>
                    <a:gd name="connsiteX16" fmla="*/ 117501 w 370789"/>
                    <a:gd name="connsiteY16" fmla="*/ 195221 h 314909"/>
                    <a:gd name="connsiteX17" fmla="*/ 117501 w 370789"/>
                    <a:gd name="connsiteY17" fmla="*/ 175686 h 314909"/>
                    <a:gd name="connsiteX18" fmla="*/ 100198 w 370789"/>
                    <a:gd name="connsiteY18" fmla="*/ 187352 h 314909"/>
                    <a:gd name="connsiteX19" fmla="*/ 72124 w 370789"/>
                    <a:gd name="connsiteY19" fmla="*/ 193020 h 314909"/>
                    <a:gd name="connsiteX20" fmla="*/ 0 w 370789"/>
                    <a:gd name="connsiteY20" fmla="*/ 120896 h 314909"/>
                    <a:gd name="connsiteX21" fmla="*/ 0 w 370789"/>
                    <a:gd name="connsiteY21" fmla="*/ 72124 h 314909"/>
                    <a:gd name="connsiteX22" fmla="*/ 21125 w 370789"/>
                    <a:gd name="connsiteY22" fmla="*/ 21125 h 3149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370789" h="314909">
                      <a:moveTo>
                        <a:pt x="21125" y="21125"/>
                      </a:moveTo>
                      <a:cubicBezTo>
                        <a:pt x="34177" y="8073"/>
                        <a:pt x="52207" y="0"/>
                        <a:pt x="72124" y="0"/>
                      </a:cubicBezTo>
                      <a:cubicBezTo>
                        <a:pt x="111957" y="0"/>
                        <a:pt x="144248" y="32291"/>
                        <a:pt x="144248" y="72124"/>
                      </a:cubicBezTo>
                      <a:lnTo>
                        <a:pt x="144248" y="91659"/>
                      </a:lnTo>
                      <a:lnTo>
                        <a:pt x="161551" y="79993"/>
                      </a:lnTo>
                      <a:cubicBezTo>
                        <a:pt x="170179" y="76343"/>
                        <a:pt x="179666" y="74326"/>
                        <a:pt x="189624" y="74325"/>
                      </a:cubicBezTo>
                      <a:cubicBezTo>
                        <a:pt x="229457" y="74326"/>
                        <a:pt x="261748" y="106617"/>
                        <a:pt x="261749" y="146449"/>
                      </a:cubicBezTo>
                      <a:lnTo>
                        <a:pt x="261748" y="166778"/>
                      </a:lnTo>
                      <a:lnTo>
                        <a:pt x="302400" y="149940"/>
                      </a:lnTo>
                      <a:cubicBezTo>
                        <a:pt x="340170" y="149940"/>
                        <a:pt x="370789" y="180559"/>
                        <a:pt x="370789" y="218329"/>
                      </a:cubicBezTo>
                      <a:lnTo>
                        <a:pt x="370789" y="246520"/>
                      </a:lnTo>
                      <a:cubicBezTo>
                        <a:pt x="370789" y="284290"/>
                        <a:pt x="340170" y="314909"/>
                        <a:pt x="302400" y="314909"/>
                      </a:cubicBezTo>
                      <a:cubicBezTo>
                        <a:pt x="274072" y="314908"/>
                        <a:pt x="249768" y="297685"/>
                        <a:pt x="239385" y="273139"/>
                      </a:cubicBezTo>
                      <a:lnTo>
                        <a:pt x="234750" y="250181"/>
                      </a:lnTo>
                      <a:lnTo>
                        <a:pt x="217698" y="261678"/>
                      </a:lnTo>
                      <a:cubicBezTo>
                        <a:pt x="209070" y="265327"/>
                        <a:pt x="199583" y="267346"/>
                        <a:pt x="189625" y="267346"/>
                      </a:cubicBezTo>
                      <a:cubicBezTo>
                        <a:pt x="149791" y="267346"/>
                        <a:pt x="117501" y="235054"/>
                        <a:pt x="117501" y="195221"/>
                      </a:cubicBezTo>
                      <a:lnTo>
                        <a:pt x="117501" y="175686"/>
                      </a:lnTo>
                      <a:lnTo>
                        <a:pt x="100198" y="187352"/>
                      </a:lnTo>
                      <a:cubicBezTo>
                        <a:pt x="91569" y="191002"/>
                        <a:pt x="82082" y="193020"/>
                        <a:pt x="72124" y="193020"/>
                      </a:cubicBezTo>
                      <a:cubicBezTo>
                        <a:pt x="32291" y="193020"/>
                        <a:pt x="0" y="160729"/>
                        <a:pt x="0" y="120896"/>
                      </a:cubicBezTo>
                      <a:lnTo>
                        <a:pt x="0" y="72124"/>
                      </a:lnTo>
                      <a:cubicBezTo>
                        <a:pt x="0" y="52208"/>
                        <a:pt x="8073" y="34177"/>
                        <a:pt x="21125" y="21125"/>
                      </a:cubicBezTo>
                      <a:close/>
                    </a:path>
                  </a:pathLst>
                </a:custGeom>
                <a:solidFill>
                  <a:srgbClr val="FE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3507" name="Group 3506">
              <a:extLst>
                <a:ext uri="{FF2B5EF4-FFF2-40B4-BE49-F238E27FC236}">
                  <a16:creationId xmlns:a16="http://schemas.microsoft.com/office/drawing/2014/main" id="{EF1E7035-71CE-41D3-95C5-C8CCB26C8A64}"/>
                </a:ext>
              </a:extLst>
            </p:cNvPr>
            <p:cNvGrpSpPr/>
            <p:nvPr/>
          </p:nvGrpSpPr>
          <p:grpSpPr>
            <a:xfrm>
              <a:off x="1922946" y="2634040"/>
              <a:ext cx="1220008" cy="1630925"/>
              <a:chOff x="4912335" y="3886249"/>
              <a:chExt cx="1506023" cy="2013274"/>
            </a:xfrm>
          </p:grpSpPr>
          <p:grpSp>
            <p:nvGrpSpPr>
              <p:cNvPr id="3508" name="Group 3507">
                <a:extLst>
                  <a:ext uri="{FF2B5EF4-FFF2-40B4-BE49-F238E27FC236}">
                    <a16:creationId xmlns:a16="http://schemas.microsoft.com/office/drawing/2014/main" id="{D74EC68D-2342-4657-AEAD-E1C2BBFC9A52}"/>
                  </a:ext>
                </a:extLst>
              </p:cNvPr>
              <p:cNvGrpSpPr/>
              <p:nvPr/>
            </p:nvGrpSpPr>
            <p:grpSpPr>
              <a:xfrm>
                <a:off x="4912335" y="3961162"/>
                <a:ext cx="1506023" cy="1713001"/>
                <a:chOff x="4912335" y="3961162"/>
                <a:chExt cx="1506023" cy="1713001"/>
              </a:xfrm>
            </p:grpSpPr>
            <p:sp>
              <p:nvSpPr>
                <p:cNvPr id="3514" name="Freeform: Shape 3513">
                  <a:extLst>
                    <a:ext uri="{FF2B5EF4-FFF2-40B4-BE49-F238E27FC236}">
                      <a16:creationId xmlns:a16="http://schemas.microsoft.com/office/drawing/2014/main" id="{11E6356C-359E-4E4D-A779-428EF6F67CFC}"/>
                    </a:ext>
                  </a:extLst>
                </p:cNvPr>
                <p:cNvSpPr/>
                <p:nvPr/>
              </p:nvSpPr>
              <p:spPr>
                <a:xfrm>
                  <a:off x="5179844" y="3967645"/>
                  <a:ext cx="971006" cy="1271314"/>
                </a:xfrm>
                <a:custGeom>
                  <a:avLst/>
                  <a:gdLst>
                    <a:gd name="connsiteX0" fmla="*/ 488429 w 971006"/>
                    <a:gd name="connsiteY0" fmla="*/ 0 h 1271314"/>
                    <a:gd name="connsiteX1" fmla="*/ 917478 w 971006"/>
                    <a:gd name="connsiteY1" fmla="*/ 496794 h 1271314"/>
                    <a:gd name="connsiteX2" fmla="*/ 655434 w 971006"/>
                    <a:gd name="connsiteY2" fmla="*/ 954548 h 1271314"/>
                    <a:gd name="connsiteX3" fmla="*/ 637122 w 971006"/>
                    <a:gd name="connsiteY3" fmla="*/ 961130 h 1271314"/>
                    <a:gd name="connsiteX4" fmla="*/ 637122 w 971006"/>
                    <a:gd name="connsiteY4" fmla="*/ 1082028 h 1271314"/>
                    <a:gd name="connsiteX5" fmla="*/ 674483 w 971006"/>
                    <a:gd name="connsiteY5" fmla="*/ 1084353 h 1271314"/>
                    <a:gd name="connsiteX6" fmla="*/ 971006 w 971006"/>
                    <a:gd name="connsiteY6" fmla="*/ 1174010 h 1271314"/>
                    <a:gd name="connsiteX7" fmla="*/ 485503 w 971006"/>
                    <a:gd name="connsiteY7" fmla="*/ 1271314 h 1271314"/>
                    <a:gd name="connsiteX8" fmla="*/ 0 w 971006"/>
                    <a:gd name="connsiteY8" fmla="*/ 1174010 h 1271314"/>
                    <a:gd name="connsiteX9" fmla="*/ 296524 w 971006"/>
                    <a:gd name="connsiteY9" fmla="*/ 1084353 h 1271314"/>
                    <a:gd name="connsiteX10" fmla="*/ 333884 w 971006"/>
                    <a:gd name="connsiteY10" fmla="*/ 1082028 h 1271314"/>
                    <a:gd name="connsiteX11" fmla="*/ 333884 w 971006"/>
                    <a:gd name="connsiteY11" fmla="*/ 959026 h 1271314"/>
                    <a:gd name="connsiteX12" fmla="*/ 321424 w 971006"/>
                    <a:gd name="connsiteY12" fmla="*/ 954548 h 1271314"/>
                    <a:gd name="connsiteX13" fmla="*/ 59380 w 971006"/>
                    <a:gd name="connsiteY13" fmla="*/ 496794 h 1271314"/>
                    <a:gd name="connsiteX14" fmla="*/ 488429 w 971006"/>
                    <a:gd name="connsiteY14" fmla="*/ 0 h 12713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971006" h="1271314">
                      <a:moveTo>
                        <a:pt x="488429" y="0"/>
                      </a:moveTo>
                      <a:cubicBezTo>
                        <a:pt x="725386" y="0"/>
                        <a:pt x="917478" y="222422"/>
                        <a:pt x="917478" y="496794"/>
                      </a:cubicBezTo>
                      <a:cubicBezTo>
                        <a:pt x="917478" y="702573"/>
                        <a:pt x="809427" y="879130"/>
                        <a:pt x="655434" y="954548"/>
                      </a:cubicBezTo>
                      <a:lnTo>
                        <a:pt x="637122" y="961130"/>
                      </a:lnTo>
                      <a:lnTo>
                        <a:pt x="637122" y="1082028"/>
                      </a:lnTo>
                      <a:lnTo>
                        <a:pt x="674483" y="1084353"/>
                      </a:lnTo>
                      <a:cubicBezTo>
                        <a:pt x="848737" y="1099124"/>
                        <a:pt x="971006" y="1133705"/>
                        <a:pt x="971006" y="1174010"/>
                      </a:cubicBezTo>
                      <a:cubicBezTo>
                        <a:pt x="971006" y="1227750"/>
                        <a:pt x="753639" y="1271314"/>
                        <a:pt x="485503" y="1271314"/>
                      </a:cubicBezTo>
                      <a:cubicBezTo>
                        <a:pt x="217367" y="1271314"/>
                        <a:pt x="0" y="1227750"/>
                        <a:pt x="0" y="1174010"/>
                      </a:cubicBezTo>
                      <a:cubicBezTo>
                        <a:pt x="0" y="1133705"/>
                        <a:pt x="122269" y="1099124"/>
                        <a:pt x="296524" y="1084353"/>
                      </a:cubicBezTo>
                      <a:lnTo>
                        <a:pt x="333884" y="1082028"/>
                      </a:lnTo>
                      <a:lnTo>
                        <a:pt x="333884" y="959026"/>
                      </a:lnTo>
                      <a:lnTo>
                        <a:pt x="321424" y="954548"/>
                      </a:lnTo>
                      <a:cubicBezTo>
                        <a:pt x="167432" y="879130"/>
                        <a:pt x="59380" y="702573"/>
                        <a:pt x="59380" y="496794"/>
                      </a:cubicBezTo>
                      <a:cubicBezTo>
                        <a:pt x="59380" y="222422"/>
                        <a:pt x="251472" y="0"/>
                        <a:pt x="488429" y="0"/>
                      </a:cubicBezTo>
                      <a:close/>
                    </a:path>
                  </a:pathLst>
                </a:custGeom>
                <a:solidFill>
                  <a:srgbClr val="FE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15" name="Freeform: Shape 3514">
                  <a:extLst>
                    <a:ext uri="{FF2B5EF4-FFF2-40B4-BE49-F238E27FC236}">
                      <a16:creationId xmlns:a16="http://schemas.microsoft.com/office/drawing/2014/main" id="{E6657107-BA29-4AE6-A27E-047BA941429A}"/>
                    </a:ext>
                  </a:extLst>
                </p:cNvPr>
                <p:cNvSpPr/>
                <p:nvPr/>
              </p:nvSpPr>
              <p:spPr>
                <a:xfrm>
                  <a:off x="4912335" y="5075485"/>
                  <a:ext cx="1506023" cy="598678"/>
                </a:xfrm>
                <a:custGeom>
                  <a:avLst/>
                  <a:gdLst>
                    <a:gd name="connsiteX0" fmla="*/ 792978 w 3989594"/>
                    <a:gd name="connsiteY0" fmla="*/ 0 h 1585955"/>
                    <a:gd name="connsiteX1" fmla="*/ 1049921 w 3989594"/>
                    <a:gd name="connsiteY1" fmla="*/ 0 h 1585955"/>
                    <a:gd name="connsiteX2" fmla="*/ 1085760 w 3989594"/>
                    <a:gd name="connsiteY2" fmla="*/ 33651 h 1585955"/>
                    <a:gd name="connsiteX3" fmla="*/ 1994796 w 3989594"/>
                    <a:gd name="connsiteY3" fmla="*/ 279982 h 1585955"/>
                    <a:gd name="connsiteX4" fmla="*/ 2903832 w 3989594"/>
                    <a:gd name="connsiteY4" fmla="*/ 33651 h 1585955"/>
                    <a:gd name="connsiteX5" fmla="*/ 2939671 w 3989594"/>
                    <a:gd name="connsiteY5" fmla="*/ 0 h 1585955"/>
                    <a:gd name="connsiteX6" fmla="*/ 3196616 w 3989594"/>
                    <a:gd name="connsiteY6" fmla="*/ 0 h 1585955"/>
                    <a:gd name="connsiteX7" fmla="*/ 3989594 w 3989594"/>
                    <a:gd name="connsiteY7" fmla="*/ 792978 h 1585955"/>
                    <a:gd name="connsiteX8" fmla="*/ 3989593 w 3989594"/>
                    <a:gd name="connsiteY8" fmla="*/ 1585955 h 1585955"/>
                    <a:gd name="connsiteX9" fmla="*/ 0 w 3989594"/>
                    <a:gd name="connsiteY9" fmla="*/ 1585955 h 1585955"/>
                    <a:gd name="connsiteX10" fmla="*/ 0 w 3989594"/>
                    <a:gd name="connsiteY10" fmla="*/ 792978 h 1585955"/>
                    <a:gd name="connsiteX11" fmla="*/ 792978 w 3989594"/>
                    <a:gd name="connsiteY11" fmla="*/ 0 h 15859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989594" h="1585955">
                      <a:moveTo>
                        <a:pt x="792978" y="0"/>
                      </a:moveTo>
                      <a:lnTo>
                        <a:pt x="1049921" y="0"/>
                      </a:lnTo>
                      <a:lnTo>
                        <a:pt x="1085760" y="33651"/>
                      </a:lnTo>
                      <a:cubicBezTo>
                        <a:pt x="1282766" y="182270"/>
                        <a:pt x="1616391" y="279982"/>
                        <a:pt x="1994796" y="279982"/>
                      </a:cubicBezTo>
                      <a:cubicBezTo>
                        <a:pt x="2373201" y="279982"/>
                        <a:pt x="2706826" y="182270"/>
                        <a:pt x="2903832" y="33651"/>
                      </a:cubicBezTo>
                      <a:lnTo>
                        <a:pt x="2939671" y="0"/>
                      </a:lnTo>
                      <a:lnTo>
                        <a:pt x="3196616" y="0"/>
                      </a:lnTo>
                      <a:cubicBezTo>
                        <a:pt x="3634566" y="0"/>
                        <a:pt x="3989594" y="355028"/>
                        <a:pt x="3989594" y="792978"/>
                      </a:cubicBezTo>
                      <a:cubicBezTo>
                        <a:pt x="3989594" y="1057304"/>
                        <a:pt x="3989593" y="1321629"/>
                        <a:pt x="3989593" y="1585955"/>
                      </a:cubicBezTo>
                      <a:lnTo>
                        <a:pt x="0" y="1585955"/>
                      </a:lnTo>
                      <a:lnTo>
                        <a:pt x="0" y="792978"/>
                      </a:lnTo>
                      <a:cubicBezTo>
                        <a:pt x="0" y="355028"/>
                        <a:pt x="355028" y="0"/>
                        <a:pt x="792978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6" name="Freeform: Shape 3515">
                  <a:extLst>
                    <a:ext uri="{FF2B5EF4-FFF2-40B4-BE49-F238E27FC236}">
                      <a16:creationId xmlns:a16="http://schemas.microsoft.com/office/drawing/2014/main" id="{2B2BE437-7474-4591-A326-175B12269A43}"/>
                    </a:ext>
                  </a:extLst>
                </p:cNvPr>
                <p:cNvSpPr/>
                <p:nvPr/>
              </p:nvSpPr>
              <p:spPr>
                <a:xfrm>
                  <a:off x="5479465" y="4409892"/>
                  <a:ext cx="419225" cy="116134"/>
                </a:xfrm>
                <a:custGeom>
                  <a:avLst/>
                  <a:gdLst>
                    <a:gd name="connsiteX0" fmla="*/ 378363 w 419225"/>
                    <a:gd name="connsiteY0" fmla="*/ 0 h 116134"/>
                    <a:gd name="connsiteX1" fmla="*/ 419225 w 419225"/>
                    <a:gd name="connsiteY1" fmla="*/ 58067 h 116134"/>
                    <a:gd name="connsiteX2" fmla="*/ 378363 w 419225"/>
                    <a:gd name="connsiteY2" fmla="*/ 116134 h 116134"/>
                    <a:gd name="connsiteX3" fmla="*/ 337501 w 419225"/>
                    <a:gd name="connsiteY3" fmla="*/ 58067 h 116134"/>
                    <a:gd name="connsiteX4" fmla="*/ 378363 w 419225"/>
                    <a:gd name="connsiteY4" fmla="*/ 0 h 116134"/>
                    <a:gd name="connsiteX5" fmla="*/ 40862 w 419225"/>
                    <a:gd name="connsiteY5" fmla="*/ 0 h 116134"/>
                    <a:gd name="connsiteX6" fmla="*/ 81724 w 419225"/>
                    <a:gd name="connsiteY6" fmla="*/ 58067 h 116134"/>
                    <a:gd name="connsiteX7" fmla="*/ 40862 w 419225"/>
                    <a:gd name="connsiteY7" fmla="*/ 116134 h 116134"/>
                    <a:gd name="connsiteX8" fmla="*/ 0 w 419225"/>
                    <a:gd name="connsiteY8" fmla="*/ 58067 h 116134"/>
                    <a:gd name="connsiteX9" fmla="*/ 40862 w 419225"/>
                    <a:gd name="connsiteY9" fmla="*/ 0 h 1161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19225" h="116134">
                      <a:moveTo>
                        <a:pt x="378363" y="0"/>
                      </a:moveTo>
                      <a:cubicBezTo>
                        <a:pt x="400930" y="0"/>
                        <a:pt x="419225" y="25997"/>
                        <a:pt x="419225" y="58067"/>
                      </a:cubicBezTo>
                      <a:cubicBezTo>
                        <a:pt x="419225" y="90137"/>
                        <a:pt x="400930" y="116134"/>
                        <a:pt x="378363" y="116134"/>
                      </a:cubicBezTo>
                      <a:cubicBezTo>
                        <a:pt x="355796" y="116134"/>
                        <a:pt x="337501" y="90137"/>
                        <a:pt x="337501" y="58067"/>
                      </a:cubicBezTo>
                      <a:cubicBezTo>
                        <a:pt x="337501" y="25997"/>
                        <a:pt x="355796" y="0"/>
                        <a:pt x="378363" y="0"/>
                      </a:cubicBezTo>
                      <a:close/>
                      <a:moveTo>
                        <a:pt x="40862" y="0"/>
                      </a:moveTo>
                      <a:cubicBezTo>
                        <a:pt x="63429" y="0"/>
                        <a:pt x="81724" y="25997"/>
                        <a:pt x="81724" y="58067"/>
                      </a:cubicBezTo>
                      <a:cubicBezTo>
                        <a:pt x="81724" y="90137"/>
                        <a:pt x="63429" y="116134"/>
                        <a:pt x="40862" y="116134"/>
                      </a:cubicBezTo>
                      <a:cubicBezTo>
                        <a:pt x="18295" y="116134"/>
                        <a:pt x="0" y="90137"/>
                        <a:pt x="0" y="58067"/>
                      </a:cubicBezTo>
                      <a:cubicBezTo>
                        <a:pt x="0" y="25997"/>
                        <a:pt x="18295" y="0"/>
                        <a:pt x="40862" y="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7" name="Freeform: Shape 3516">
                  <a:extLst>
                    <a:ext uri="{FF2B5EF4-FFF2-40B4-BE49-F238E27FC236}">
                      <a16:creationId xmlns:a16="http://schemas.microsoft.com/office/drawing/2014/main" id="{9635C620-C255-445E-A3BA-0DE00F91DA94}"/>
                    </a:ext>
                  </a:extLst>
                </p:cNvPr>
                <p:cNvSpPr/>
                <p:nvPr/>
              </p:nvSpPr>
              <p:spPr>
                <a:xfrm>
                  <a:off x="5232778" y="3961162"/>
                  <a:ext cx="840071" cy="407738"/>
                </a:xfrm>
                <a:custGeom>
                  <a:avLst/>
                  <a:gdLst>
                    <a:gd name="connsiteX0" fmla="*/ 0 w 2214820"/>
                    <a:gd name="connsiteY0" fmla="*/ 1079766 h 1072067"/>
                    <a:gd name="connsiteX1" fmla="*/ 333401 w 2214820"/>
                    <a:gd name="connsiteY1" fmla="*/ 367018 h 1072067"/>
                    <a:gd name="connsiteX2" fmla="*/ 2021613 w 2214820"/>
                    <a:gd name="connsiteY2" fmla="*/ 453019 h 1072067"/>
                    <a:gd name="connsiteX3" fmla="*/ 2225424 w 2214820"/>
                    <a:gd name="connsiteY3" fmla="*/ 858284 h 1072067"/>
                    <a:gd name="connsiteX4" fmla="*/ 2139423 w 2214820"/>
                    <a:gd name="connsiteY4" fmla="*/ 864174 h 1072067"/>
                    <a:gd name="connsiteX5" fmla="*/ 2036928 w 2214820"/>
                    <a:gd name="connsiteY5" fmla="*/ 858284 h 1072067"/>
                    <a:gd name="connsiteX6" fmla="*/ 1986270 w 2214820"/>
                    <a:gd name="connsiteY6" fmla="*/ 848859 h 1072067"/>
                    <a:gd name="connsiteX7" fmla="*/ 2006298 w 2214820"/>
                    <a:gd name="connsiteY7" fmla="*/ 841791 h 1072067"/>
                    <a:gd name="connsiteX8" fmla="*/ 2019257 w 2214820"/>
                    <a:gd name="connsiteY8" fmla="*/ 847681 h 1072067"/>
                    <a:gd name="connsiteX9" fmla="*/ 1955640 w 2214820"/>
                    <a:gd name="connsiteY9" fmla="*/ 845325 h 1072067"/>
                    <a:gd name="connsiteX10" fmla="*/ 1446702 w 2214820"/>
                    <a:gd name="connsiteY10" fmla="*/ 747543 h 1072067"/>
                    <a:gd name="connsiteX11" fmla="*/ 1412537 w 2214820"/>
                    <a:gd name="connsiteY11" fmla="*/ 742831 h 1072067"/>
                    <a:gd name="connsiteX12" fmla="*/ 1291193 w 2214820"/>
                    <a:gd name="connsiteY12" fmla="*/ 727515 h 1072067"/>
                    <a:gd name="connsiteX13" fmla="*/ 1286481 w 2214820"/>
                    <a:gd name="connsiteY13" fmla="*/ 731050 h 1072067"/>
                    <a:gd name="connsiteX14" fmla="*/ 1291193 w 2214820"/>
                    <a:gd name="connsiteY14" fmla="*/ 727515 h 1072067"/>
                    <a:gd name="connsiteX15" fmla="*/ 1328893 w 2214820"/>
                    <a:gd name="connsiteY15" fmla="*/ 756968 h 1072067"/>
                    <a:gd name="connsiteX16" fmla="*/ 1425497 w 2214820"/>
                    <a:gd name="connsiteY16" fmla="*/ 834722 h 1072067"/>
                    <a:gd name="connsiteX17" fmla="*/ 1343030 w 2214820"/>
                    <a:gd name="connsiteY17" fmla="*/ 845325 h 1072067"/>
                    <a:gd name="connsiteX18" fmla="*/ 658556 w 2214820"/>
                    <a:gd name="connsiteY18" fmla="*/ 494252 h 1072067"/>
                    <a:gd name="connsiteX19" fmla="*/ 633816 w 2214820"/>
                    <a:gd name="connsiteY19" fmla="*/ 477759 h 1072067"/>
                    <a:gd name="connsiteX20" fmla="*/ 625569 w 2214820"/>
                    <a:gd name="connsiteY20" fmla="*/ 484827 h 1072067"/>
                    <a:gd name="connsiteX21" fmla="*/ 620857 w 2214820"/>
                    <a:gd name="connsiteY21" fmla="*/ 460087 h 1072067"/>
                    <a:gd name="connsiteX22" fmla="*/ 622035 w 2214820"/>
                    <a:gd name="connsiteY22" fmla="*/ 516636 h 1072067"/>
                    <a:gd name="connsiteX23" fmla="*/ 0 w 2214820"/>
                    <a:gd name="connsiteY23" fmla="*/ 1079766 h 1072067"/>
                    <a:gd name="connsiteX0" fmla="*/ 0 w 2225455"/>
                    <a:gd name="connsiteY0" fmla="*/ 1079766 h 1080136"/>
                    <a:gd name="connsiteX1" fmla="*/ 333401 w 2225455"/>
                    <a:gd name="connsiteY1" fmla="*/ 367018 h 1080136"/>
                    <a:gd name="connsiteX2" fmla="*/ 2021613 w 2225455"/>
                    <a:gd name="connsiteY2" fmla="*/ 453019 h 1080136"/>
                    <a:gd name="connsiteX3" fmla="*/ 2225424 w 2225455"/>
                    <a:gd name="connsiteY3" fmla="*/ 858284 h 1080136"/>
                    <a:gd name="connsiteX4" fmla="*/ 2036928 w 2225455"/>
                    <a:gd name="connsiteY4" fmla="*/ 858284 h 1080136"/>
                    <a:gd name="connsiteX5" fmla="*/ 1986270 w 2225455"/>
                    <a:gd name="connsiteY5" fmla="*/ 848859 h 1080136"/>
                    <a:gd name="connsiteX6" fmla="*/ 2006298 w 2225455"/>
                    <a:gd name="connsiteY6" fmla="*/ 841791 h 1080136"/>
                    <a:gd name="connsiteX7" fmla="*/ 2019257 w 2225455"/>
                    <a:gd name="connsiteY7" fmla="*/ 847681 h 1080136"/>
                    <a:gd name="connsiteX8" fmla="*/ 1955640 w 2225455"/>
                    <a:gd name="connsiteY8" fmla="*/ 845325 h 1080136"/>
                    <a:gd name="connsiteX9" fmla="*/ 1446702 w 2225455"/>
                    <a:gd name="connsiteY9" fmla="*/ 747543 h 1080136"/>
                    <a:gd name="connsiteX10" fmla="*/ 1412537 w 2225455"/>
                    <a:gd name="connsiteY10" fmla="*/ 742831 h 1080136"/>
                    <a:gd name="connsiteX11" fmla="*/ 1291193 w 2225455"/>
                    <a:gd name="connsiteY11" fmla="*/ 727515 h 1080136"/>
                    <a:gd name="connsiteX12" fmla="*/ 1286481 w 2225455"/>
                    <a:gd name="connsiteY12" fmla="*/ 731050 h 1080136"/>
                    <a:gd name="connsiteX13" fmla="*/ 1291193 w 2225455"/>
                    <a:gd name="connsiteY13" fmla="*/ 727515 h 1080136"/>
                    <a:gd name="connsiteX14" fmla="*/ 1328893 w 2225455"/>
                    <a:gd name="connsiteY14" fmla="*/ 756968 h 1080136"/>
                    <a:gd name="connsiteX15" fmla="*/ 1425497 w 2225455"/>
                    <a:gd name="connsiteY15" fmla="*/ 834722 h 1080136"/>
                    <a:gd name="connsiteX16" fmla="*/ 1343030 w 2225455"/>
                    <a:gd name="connsiteY16" fmla="*/ 845325 h 1080136"/>
                    <a:gd name="connsiteX17" fmla="*/ 658556 w 2225455"/>
                    <a:gd name="connsiteY17" fmla="*/ 494252 h 1080136"/>
                    <a:gd name="connsiteX18" fmla="*/ 633816 w 2225455"/>
                    <a:gd name="connsiteY18" fmla="*/ 477759 h 1080136"/>
                    <a:gd name="connsiteX19" fmla="*/ 625569 w 2225455"/>
                    <a:gd name="connsiteY19" fmla="*/ 484827 h 1080136"/>
                    <a:gd name="connsiteX20" fmla="*/ 620857 w 2225455"/>
                    <a:gd name="connsiteY20" fmla="*/ 460087 h 1080136"/>
                    <a:gd name="connsiteX21" fmla="*/ 622035 w 2225455"/>
                    <a:gd name="connsiteY21" fmla="*/ 516636 h 1080136"/>
                    <a:gd name="connsiteX22" fmla="*/ 0 w 2225455"/>
                    <a:gd name="connsiteY22" fmla="*/ 1079766 h 1080136"/>
                    <a:gd name="connsiteX0" fmla="*/ 0 w 2225455"/>
                    <a:gd name="connsiteY0" fmla="*/ 1079766 h 1080136"/>
                    <a:gd name="connsiteX1" fmla="*/ 333401 w 2225455"/>
                    <a:gd name="connsiteY1" fmla="*/ 367018 h 1080136"/>
                    <a:gd name="connsiteX2" fmla="*/ 2021613 w 2225455"/>
                    <a:gd name="connsiteY2" fmla="*/ 453019 h 1080136"/>
                    <a:gd name="connsiteX3" fmla="*/ 2225424 w 2225455"/>
                    <a:gd name="connsiteY3" fmla="*/ 858284 h 1080136"/>
                    <a:gd name="connsiteX4" fmla="*/ 2036928 w 2225455"/>
                    <a:gd name="connsiteY4" fmla="*/ 858284 h 1080136"/>
                    <a:gd name="connsiteX5" fmla="*/ 1986270 w 2225455"/>
                    <a:gd name="connsiteY5" fmla="*/ 848859 h 1080136"/>
                    <a:gd name="connsiteX6" fmla="*/ 2006298 w 2225455"/>
                    <a:gd name="connsiteY6" fmla="*/ 841791 h 1080136"/>
                    <a:gd name="connsiteX7" fmla="*/ 2019257 w 2225455"/>
                    <a:gd name="connsiteY7" fmla="*/ 847681 h 1080136"/>
                    <a:gd name="connsiteX8" fmla="*/ 1446702 w 2225455"/>
                    <a:gd name="connsiteY8" fmla="*/ 747543 h 1080136"/>
                    <a:gd name="connsiteX9" fmla="*/ 1412537 w 2225455"/>
                    <a:gd name="connsiteY9" fmla="*/ 742831 h 1080136"/>
                    <a:gd name="connsiteX10" fmla="*/ 1291193 w 2225455"/>
                    <a:gd name="connsiteY10" fmla="*/ 727515 h 1080136"/>
                    <a:gd name="connsiteX11" fmla="*/ 1286481 w 2225455"/>
                    <a:gd name="connsiteY11" fmla="*/ 731050 h 1080136"/>
                    <a:gd name="connsiteX12" fmla="*/ 1291193 w 2225455"/>
                    <a:gd name="connsiteY12" fmla="*/ 727515 h 1080136"/>
                    <a:gd name="connsiteX13" fmla="*/ 1328893 w 2225455"/>
                    <a:gd name="connsiteY13" fmla="*/ 756968 h 1080136"/>
                    <a:gd name="connsiteX14" fmla="*/ 1425497 w 2225455"/>
                    <a:gd name="connsiteY14" fmla="*/ 834722 h 1080136"/>
                    <a:gd name="connsiteX15" fmla="*/ 1343030 w 2225455"/>
                    <a:gd name="connsiteY15" fmla="*/ 845325 h 1080136"/>
                    <a:gd name="connsiteX16" fmla="*/ 658556 w 2225455"/>
                    <a:gd name="connsiteY16" fmla="*/ 494252 h 1080136"/>
                    <a:gd name="connsiteX17" fmla="*/ 633816 w 2225455"/>
                    <a:gd name="connsiteY17" fmla="*/ 477759 h 1080136"/>
                    <a:gd name="connsiteX18" fmla="*/ 625569 w 2225455"/>
                    <a:gd name="connsiteY18" fmla="*/ 484827 h 1080136"/>
                    <a:gd name="connsiteX19" fmla="*/ 620857 w 2225455"/>
                    <a:gd name="connsiteY19" fmla="*/ 460087 h 1080136"/>
                    <a:gd name="connsiteX20" fmla="*/ 622035 w 2225455"/>
                    <a:gd name="connsiteY20" fmla="*/ 516636 h 1080136"/>
                    <a:gd name="connsiteX21" fmla="*/ 0 w 2225455"/>
                    <a:gd name="connsiteY21" fmla="*/ 1079766 h 1080136"/>
                    <a:gd name="connsiteX0" fmla="*/ 0 w 2225455"/>
                    <a:gd name="connsiteY0" fmla="*/ 1079766 h 1080136"/>
                    <a:gd name="connsiteX1" fmla="*/ 333401 w 2225455"/>
                    <a:gd name="connsiteY1" fmla="*/ 367018 h 1080136"/>
                    <a:gd name="connsiteX2" fmla="*/ 2021613 w 2225455"/>
                    <a:gd name="connsiteY2" fmla="*/ 453019 h 1080136"/>
                    <a:gd name="connsiteX3" fmla="*/ 2225424 w 2225455"/>
                    <a:gd name="connsiteY3" fmla="*/ 858284 h 1080136"/>
                    <a:gd name="connsiteX4" fmla="*/ 2036928 w 2225455"/>
                    <a:gd name="connsiteY4" fmla="*/ 858284 h 1080136"/>
                    <a:gd name="connsiteX5" fmla="*/ 1986270 w 2225455"/>
                    <a:gd name="connsiteY5" fmla="*/ 848859 h 1080136"/>
                    <a:gd name="connsiteX6" fmla="*/ 2006298 w 2225455"/>
                    <a:gd name="connsiteY6" fmla="*/ 841791 h 1080136"/>
                    <a:gd name="connsiteX7" fmla="*/ 1446702 w 2225455"/>
                    <a:gd name="connsiteY7" fmla="*/ 747543 h 1080136"/>
                    <a:gd name="connsiteX8" fmla="*/ 1412537 w 2225455"/>
                    <a:gd name="connsiteY8" fmla="*/ 742831 h 1080136"/>
                    <a:gd name="connsiteX9" fmla="*/ 1291193 w 2225455"/>
                    <a:gd name="connsiteY9" fmla="*/ 727515 h 1080136"/>
                    <a:gd name="connsiteX10" fmla="*/ 1286481 w 2225455"/>
                    <a:gd name="connsiteY10" fmla="*/ 731050 h 1080136"/>
                    <a:gd name="connsiteX11" fmla="*/ 1291193 w 2225455"/>
                    <a:gd name="connsiteY11" fmla="*/ 727515 h 1080136"/>
                    <a:gd name="connsiteX12" fmla="*/ 1328893 w 2225455"/>
                    <a:gd name="connsiteY12" fmla="*/ 756968 h 1080136"/>
                    <a:gd name="connsiteX13" fmla="*/ 1425497 w 2225455"/>
                    <a:gd name="connsiteY13" fmla="*/ 834722 h 1080136"/>
                    <a:gd name="connsiteX14" fmla="*/ 1343030 w 2225455"/>
                    <a:gd name="connsiteY14" fmla="*/ 845325 h 1080136"/>
                    <a:gd name="connsiteX15" fmla="*/ 658556 w 2225455"/>
                    <a:gd name="connsiteY15" fmla="*/ 494252 h 1080136"/>
                    <a:gd name="connsiteX16" fmla="*/ 633816 w 2225455"/>
                    <a:gd name="connsiteY16" fmla="*/ 477759 h 1080136"/>
                    <a:gd name="connsiteX17" fmla="*/ 625569 w 2225455"/>
                    <a:gd name="connsiteY17" fmla="*/ 484827 h 1080136"/>
                    <a:gd name="connsiteX18" fmla="*/ 620857 w 2225455"/>
                    <a:gd name="connsiteY18" fmla="*/ 460087 h 1080136"/>
                    <a:gd name="connsiteX19" fmla="*/ 622035 w 2225455"/>
                    <a:gd name="connsiteY19" fmla="*/ 516636 h 1080136"/>
                    <a:gd name="connsiteX20" fmla="*/ 0 w 2225455"/>
                    <a:gd name="connsiteY20" fmla="*/ 1079766 h 1080136"/>
                    <a:gd name="connsiteX0" fmla="*/ 0 w 2225455"/>
                    <a:gd name="connsiteY0" fmla="*/ 1079766 h 1080136"/>
                    <a:gd name="connsiteX1" fmla="*/ 333401 w 2225455"/>
                    <a:gd name="connsiteY1" fmla="*/ 367018 h 1080136"/>
                    <a:gd name="connsiteX2" fmla="*/ 2021613 w 2225455"/>
                    <a:gd name="connsiteY2" fmla="*/ 453019 h 1080136"/>
                    <a:gd name="connsiteX3" fmla="*/ 2225424 w 2225455"/>
                    <a:gd name="connsiteY3" fmla="*/ 858284 h 1080136"/>
                    <a:gd name="connsiteX4" fmla="*/ 2036928 w 2225455"/>
                    <a:gd name="connsiteY4" fmla="*/ 858284 h 1080136"/>
                    <a:gd name="connsiteX5" fmla="*/ 1986270 w 2225455"/>
                    <a:gd name="connsiteY5" fmla="*/ 848859 h 1080136"/>
                    <a:gd name="connsiteX6" fmla="*/ 1446702 w 2225455"/>
                    <a:gd name="connsiteY6" fmla="*/ 747543 h 1080136"/>
                    <a:gd name="connsiteX7" fmla="*/ 1412537 w 2225455"/>
                    <a:gd name="connsiteY7" fmla="*/ 742831 h 1080136"/>
                    <a:gd name="connsiteX8" fmla="*/ 1291193 w 2225455"/>
                    <a:gd name="connsiteY8" fmla="*/ 727515 h 1080136"/>
                    <a:gd name="connsiteX9" fmla="*/ 1286481 w 2225455"/>
                    <a:gd name="connsiteY9" fmla="*/ 731050 h 1080136"/>
                    <a:gd name="connsiteX10" fmla="*/ 1291193 w 2225455"/>
                    <a:gd name="connsiteY10" fmla="*/ 727515 h 1080136"/>
                    <a:gd name="connsiteX11" fmla="*/ 1328893 w 2225455"/>
                    <a:gd name="connsiteY11" fmla="*/ 756968 h 1080136"/>
                    <a:gd name="connsiteX12" fmla="*/ 1425497 w 2225455"/>
                    <a:gd name="connsiteY12" fmla="*/ 834722 h 1080136"/>
                    <a:gd name="connsiteX13" fmla="*/ 1343030 w 2225455"/>
                    <a:gd name="connsiteY13" fmla="*/ 845325 h 1080136"/>
                    <a:gd name="connsiteX14" fmla="*/ 658556 w 2225455"/>
                    <a:gd name="connsiteY14" fmla="*/ 494252 h 1080136"/>
                    <a:gd name="connsiteX15" fmla="*/ 633816 w 2225455"/>
                    <a:gd name="connsiteY15" fmla="*/ 477759 h 1080136"/>
                    <a:gd name="connsiteX16" fmla="*/ 625569 w 2225455"/>
                    <a:gd name="connsiteY16" fmla="*/ 484827 h 1080136"/>
                    <a:gd name="connsiteX17" fmla="*/ 620857 w 2225455"/>
                    <a:gd name="connsiteY17" fmla="*/ 460087 h 1080136"/>
                    <a:gd name="connsiteX18" fmla="*/ 622035 w 2225455"/>
                    <a:gd name="connsiteY18" fmla="*/ 516636 h 1080136"/>
                    <a:gd name="connsiteX19" fmla="*/ 0 w 2225455"/>
                    <a:gd name="connsiteY19" fmla="*/ 1079766 h 1080136"/>
                    <a:gd name="connsiteX0" fmla="*/ 0 w 2225455"/>
                    <a:gd name="connsiteY0" fmla="*/ 1079766 h 1080136"/>
                    <a:gd name="connsiteX1" fmla="*/ 333401 w 2225455"/>
                    <a:gd name="connsiteY1" fmla="*/ 367018 h 1080136"/>
                    <a:gd name="connsiteX2" fmla="*/ 2021613 w 2225455"/>
                    <a:gd name="connsiteY2" fmla="*/ 453019 h 1080136"/>
                    <a:gd name="connsiteX3" fmla="*/ 2225424 w 2225455"/>
                    <a:gd name="connsiteY3" fmla="*/ 858284 h 1080136"/>
                    <a:gd name="connsiteX4" fmla="*/ 2036928 w 2225455"/>
                    <a:gd name="connsiteY4" fmla="*/ 858284 h 1080136"/>
                    <a:gd name="connsiteX5" fmla="*/ 1446702 w 2225455"/>
                    <a:gd name="connsiteY5" fmla="*/ 747543 h 1080136"/>
                    <a:gd name="connsiteX6" fmla="*/ 1412537 w 2225455"/>
                    <a:gd name="connsiteY6" fmla="*/ 742831 h 1080136"/>
                    <a:gd name="connsiteX7" fmla="*/ 1291193 w 2225455"/>
                    <a:gd name="connsiteY7" fmla="*/ 727515 h 1080136"/>
                    <a:gd name="connsiteX8" fmla="*/ 1286481 w 2225455"/>
                    <a:gd name="connsiteY8" fmla="*/ 731050 h 1080136"/>
                    <a:gd name="connsiteX9" fmla="*/ 1291193 w 2225455"/>
                    <a:gd name="connsiteY9" fmla="*/ 727515 h 1080136"/>
                    <a:gd name="connsiteX10" fmla="*/ 1328893 w 2225455"/>
                    <a:gd name="connsiteY10" fmla="*/ 756968 h 1080136"/>
                    <a:gd name="connsiteX11" fmla="*/ 1425497 w 2225455"/>
                    <a:gd name="connsiteY11" fmla="*/ 834722 h 1080136"/>
                    <a:gd name="connsiteX12" fmla="*/ 1343030 w 2225455"/>
                    <a:gd name="connsiteY12" fmla="*/ 845325 h 1080136"/>
                    <a:gd name="connsiteX13" fmla="*/ 658556 w 2225455"/>
                    <a:gd name="connsiteY13" fmla="*/ 494252 h 1080136"/>
                    <a:gd name="connsiteX14" fmla="*/ 633816 w 2225455"/>
                    <a:gd name="connsiteY14" fmla="*/ 477759 h 1080136"/>
                    <a:gd name="connsiteX15" fmla="*/ 625569 w 2225455"/>
                    <a:gd name="connsiteY15" fmla="*/ 484827 h 1080136"/>
                    <a:gd name="connsiteX16" fmla="*/ 620857 w 2225455"/>
                    <a:gd name="connsiteY16" fmla="*/ 460087 h 1080136"/>
                    <a:gd name="connsiteX17" fmla="*/ 622035 w 2225455"/>
                    <a:gd name="connsiteY17" fmla="*/ 516636 h 1080136"/>
                    <a:gd name="connsiteX18" fmla="*/ 0 w 2225455"/>
                    <a:gd name="connsiteY18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446702 w 2225424"/>
                    <a:gd name="connsiteY4" fmla="*/ 747543 h 1080136"/>
                    <a:gd name="connsiteX5" fmla="*/ 1412537 w 2225424"/>
                    <a:gd name="connsiteY5" fmla="*/ 742831 h 1080136"/>
                    <a:gd name="connsiteX6" fmla="*/ 1291193 w 2225424"/>
                    <a:gd name="connsiteY6" fmla="*/ 727515 h 1080136"/>
                    <a:gd name="connsiteX7" fmla="*/ 1286481 w 2225424"/>
                    <a:gd name="connsiteY7" fmla="*/ 731050 h 1080136"/>
                    <a:gd name="connsiteX8" fmla="*/ 1291193 w 2225424"/>
                    <a:gd name="connsiteY8" fmla="*/ 727515 h 1080136"/>
                    <a:gd name="connsiteX9" fmla="*/ 1328893 w 2225424"/>
                    <a:gd name="connsiteY9" fmla="*/ 756968 h 1080136"/>
                    <a:gd name="connsiteX10" fmla="*/ 1425497 w 2225424"/>
                    <a:gd name="connsiteY10" fmla="*/ 834722 h 1080136"/>
                    <a:gd name="connsiteX11" fmla="*/ 1343030 w 2225424"/>
                    <a:gd name="connsiteY11" fmla="*/ 845325 h 1080136"/>
                    <a:gd name="connsiteX12" fmla="*/ 658556 w 2225424"/>
                    <a:gd name="connsiteY12" fmla="*/ 494252 h 1080136"/>
                    <a:gd name="connsiteX13" fmla="*/ 633816 w 2225424"/>
                    <a:gd name="connsiteY13" fmla="*/ 477759 h 1080136"/>
                    <a:gd name="connsiteX14" fmla="*/ 625569 w 2225424"/>
                    <a:gd name="connsiteY14" fmla="*/ 484827 h 1080136"/>
                    <a:gd name="connsiteX15" fmla="*/ 620857 w 2225424"/>
                    <a:gd name="connsiteY15" fmla="*/ 460087 h 1080136"/>
                    <a:gd name="connsiteX16" fmla="*/ 622035 w 2225424"/>
                    <a:gd name="connsiteY16" fmla="*/ 516636 h 1080136"/>
                    <a:gd name="connsiteX17" fmla="*/ 0 w 2225424"/>
                    <a:gd name="connsiteY17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412537 w 2225424"/>
                    <a:gd name="connsiteY4" fmla="*/ 742831 h 1080136"/>
                    <a:gd name="connsiteX5" fmla="*/ 1291193 w 2225424"/>
                    <a:gd name="connsiteY5" fmla="*/ 727515 h 1080136"/>
                    <a:gd name="connsiteX6" fmla="*/ 1286481 w 2225424"/>
                    <a:gd name="connsiteY6" fmla="*/ 731050 h 1080136"/>
                    <a:gd name="connsiteX7" fmla="*/ 1291193 w 2225424"/>
                    <a:gd name="connsiteY7" fmla="*/ 727515 h 1080136"/>
                    <a:gd name="connsiteX8" fmla="*/ 1328893 w 2225424"/>
                    <a:gd name="connsiteY8" fmla="*/ 756968 h 1080136"/>
                    <a:gd name="connsiteX9" fmla="*/ 1425497 w 2225424"/>
                    <a:gd name="connsiteY9" fmla="*/ 834722 h 1080136"/>
                    <a:gd name="connsiteX10" fmla="*/ 1343030 w 2225424"/>
                    <a:gd name="connsiteY10" fmla="*/ 845325 h 1080136"/>
                    <a:gd name="connsiteX11" fmla="*/ 658556 w 2225424"/>
                    <a:gd name="connsiteY11" fmla="*/ 494252 h 1080136"/>
                    <a:gd name="connsiteX12" fmla="*/ 633816 w 2225424"/>
                    <a:gd name="connsiteY12" fmla="*/ 477759 h 1080136"/>
                    <a:gd name="connsiteX13" fmla="*/ 625569 w 2225424"/>
                    <a:gd name="connsiteY13" fmla="*/ 484827 h 1080136"/>
                    <a:gd name="connsiteX14" fmla="*/ 620857 w 2225424"/>
                    <a:gd name="connsiteY14" fmla="*/ 460087 h 1080136"/>
                    <a:gd name="connsiteX15" fmla="*/ 622035 w 2225424"/>
                    <a:gd name="connsiteY15" fmla="*/ 516636 h 1080136"/>
                    <a:gd name="connsiteX16" fmla="*/ 0 w 2225424"/>
                    <a:gd name="connsiteY16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286481 w 2225424"/>
                    <a:gd name="connsiteY5" fmla="*/ 731050 h 1080136"/>
                    <a:gd name="connsiteX6" fmla="*/ 1291193 w 2225424"/>
                    <a:gd name="connsiteY6" fmla="*/ 727515 h 1080136"/>
                    <a:gd name="connsiteX7" fmla="*/ 1328893 w 2225424"/>
                    <a:gd name="connsiteY7" fmla="*/ 756968 h 1080136"/>
                    <a:gd name="connsiteX8" fmla="*/ 1425497 w 2225424"/>
                    <a:gd name="connsiteY8" fmla="*/ 834722 h 1080136"/>
                    <a:gd name="connsiteX9" fmla="*/ 1343030 w 2225424"/>
                    <a:gd name="connsiteY9" fmla="*/ 845325 h 1080136"/>
                    <a:gd name="connsiteX10" fmla="*/ 658556 w 2225424"/>
                    <a:gd name="connsiteY10" fmla="*/ 494252 h 1080136"/>
                    <a:gd name="connsiteX11" fmla="*/ 633816 w 2225424"/>
                    <a:gd name="connsiteY11" fmla="*/ 477759 h 1080136"/>
                    <a:gd name="connsiteX12" fmla="*/ 625569 w 2225424"/>
                    <a:gd name="connsiteY12" fmla="*/ 484827 h 1080136"/>
                    <a:gd name="connsiteX13" fmla="*/ 620857 w 2225424"/>
                    <a:gd name="connsiteY13" fmla="*/ 460087 h 1080136"/>
                    <a:gd name="connsiteX14" fmla="*/ 622035 w 2225424"/>
                    <a:gd name="connsiteY14" fmla="*/ 516636 h 1080136"/>
                    <a:gd name="connsiteX15" fmla="*/ 0 w 2225424"/>
                    <a:gd name="connsiteY15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286481 w 2225424"/>
                    <a:gd name="connsiteY5" fmla="*/ 731050 h 1080136"/>
                    <a:gd name="connsiteX6" fmla="*/ 1328893 w 2225424"/>
                    <a:gd name="connsiteY6" fmla="*/ 756968 h 1080136"/>
                    <a:gd name="connsiteX7" fmla="*/ 1425497 w 2225424"/>
                    <a:gd name="connsiteY7" fmla="*/ 834722 h 1080136"/>
                    <a:gd name="connsiteX8" fmla="*/ 1343030 w 2225424"/>
                    <a:gd name="connsiteY8" fmla="*/ 845325 h 1080136"/>
                    <a:gd name="connsiteX9" fmla="*/ 658556 w 2225424"/>
                    <a:gd name="connsiteY9" fmla="*/ 494252 h 1080136"/>
                    <a:gd name="connsiteX10" fmla="*/ 633816 w 2225424"/>
                    <a:gd name="connsiteY10" fmla="*/ 477759 h 1080136"/>
                    <a:gd name="connsiteX11" fmla="*/ 625569 w 2225424"/>
                    <a:gd name="connsiteY11" fmla="*/ 484827 h 1080136"/>
                    <a:gd name="connsiteX12" fmla="*/ 620857 w 2225424"/>
                    <a:gd name="connsiteY12" fmla="*/ 460087 h 1080136"/>
                    <a:gd name="connsiteX13" fmla="*/ 622035 w 2225424"/>
                    <a:gd name="connsiteY13" fmla="*/ 516636 h 1080136"/>
                    <a:gd name="connsiteX14" fmla="*/ 0 w 2225424"/>
                    <a:gd name="connsiteY14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286481 w 2225424"/>
                    <a:gd name="connsiteY5" fmla="*/ 731050 h 1080136"/>
                    <a:gd name="connsiteX6" fmla="*/ 1425497 w 2225424"/>
                    <a:gd name="connsiteY6" fmla="*/ 834722 h 1080136"/>
                    <a:gd name="connsiteX7" fmla="*/ 1343030 w 2225424"/>
                    <a:gd name="connsiteY7" fmla="*/ 845325 h 1080136"/>
                    <a:gd name="connsiteX8" fmla="*/ 658556 w 2225424"/>
                    <a:gd name="connsiteY8" fmla="*/ 494252 h 1080136"/>
                    <a:gd name="connsiteX9" fmla="*/ 633816 w 2225424"/>
                    <a:gd name="connsiteY9" fmla="*/ 477759 h 1080136"/>
                    <a:gd name="connsiteX10" fmla="*/ 625569 w 2225424"/>
                    <a:gd name="connsiteY10" fmla="*/ 484827 h 1080136"/>
                    <a:gd name="connsiteX11" fmla="*/ 620857 w 2225424"/>
                    <a:gd name="connsiteY11" fmla="*/ 460087 h 1080136"/>
                    <a:gd name="connsiteX12" fmla="*/ 622035 w 2225424"/>
                    <a:gd name="connsiteY12" fmla="*/ 516636 h 1080136"/>
                    <a:gd name="connsiteX13" fmla="*/ 0 w 2225424"/>
                    <a:gd name="connsiteY13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425497 w 2225424"/>
                    <a:gd name="connsiteY5" fmla="*/ 834722 h 1080136"/>
                    <a:gd name="connsiteX6" fmla="*/ 1343030 w 2225424"/>
                    <a:gd name="connsiteY6" fmla="*/ 845325 h 1080136"/>
                    <a:gd name="connsiteX7" fmla="*/ 658556 w 2225424"/>
                    <a:gd name="connsiteY7" fmla="*/ 494252 h 1080136"/>
                    <a:gd name="connsiteX8" fmla="*/ 633816 w 2225424"/>
                    <a:gd name="connsiteY8" fmla="*/ 477759 h 1080136"/>
                    <a:gd name="connsiteX9" fmla="*/ 625569 w 2225424"/>
                    <a:gd name="connsiteY9" fmla="*/ 484827 h 1080136"/>
                    <a:gd name="connsiteX10" fmla="*/ 620857 w 2225424"/>
                    <a:gd name="connsiteY10" fmla="*/ 460087 h 1080136"/>
                    <a:gd name="connsiteX11" fmla="*/ 622035 w 2225424"/>
                    <a:gd name="connsiteY11" fmla="*/ 516636 h 1080136"/>
                    <a:gd name="connsiteX12" fmla="*/ 0 w 2225424"/>
                    <a:gd name="connsiteY12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425497 w 2225424"/>
                    <a:gd name="connsiteY5" fmla="*/ 834722 h 1080136"/>
                    <a:gd name="connsiteX6" fmla="*/ 1291755 w 2225424"/>
                    <a:gd name="connsiteY6" fmla="*/ 845325 h 1080136"/>
                    <a:gd name="connsiteX7" fmla="*/ 658556 w 2225424"/>
                    <a:gd name="connsiteY7" fmla="*/ 494252 h 1080136"/>
                    <a:gd name="connsiteX8" fmla="*/ 633816 w 2225424"/>
                    <a:gd name="connsiteY8" fmla="*/ 477759 h 1080136"/>
                    <a:gd name="connsiteX9" fmla="*/ 625569 w 2225424"/>
                    <a:gd name="connsiteY9" fmla="*/ 484827 h 1080136"/>
                    <a:gd name="connsiteX10" fmla="*/ 620857 w 2225424"/>
                    <a:gd name="connsiteY10" fmla="*/ 460087 h 1080136"/>
                    <a:gd name="connsiteX11" fmla="*/ 622035 w 2225424"/>
                    <a:gd name="connsiteY11" fmla="*/ 516636 h 1080136"/>
                    <a:gd name="connsiteX12" fmla="*/ 0 w 2225424"/>
                    <a:gd name="connsiteY12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459680 w 2225424"/>
                    <a:gd name="connsiteY5" fmla="*/ 885996 h 1080136"/>
                    <a:gd name="connsiteX6" fmla="*/ 1291755 w 2225424"/>
                    <a:gd name="connsiteY6" fmla="*/ 845325 h 1080136"/>
                    <a:gd name="connsiteX7" fmla="*/ 658556 w 2225424"/>
                    <a:gd name="connsiteY7" fmla="*/ 494252 h 1080136"/>
                    <a:gd name="connsiteX8" fmla="*/ 633816 w 2225424"/>
                    <a:gd name="connsiteY8" fmla="*/ 477759 h 1080136"/>
                    <a:gd name="connsiteX9" fmla="*/ 625569 w 2225424"/>
                    <a:gd name="connsiteY9" fmla="*/ 484827 h 1080136"/>
                    <a:gd name="connsiteX10" fmla="*/ 620857 w 2225424"/>
                    <a:gd name="connsiteY10" fmla="*/ 460087 h 1080136"/>
                    <a:gd name="connsiteX11" fmla="*/ 622035 w 2225424"/>
                    <a:gd name="connsiteY11" fmla="*/ 516636 h 1080136"/>
                    <a:gd name="connsiteX12" fmla="*/ 0 w 2225424"/>
                    <a:gd name="connsiteY12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459680 w 2225424"/>
                    <a:gd name="connsiteY5" fmla="*/ 885996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291193 w 2225424"/>
                    <a:gd name="connsiteY4" fmla="*/ 727515 h 1080136"/>
                    <a:gd name="connsiteX5" fmla="*/ 1459680 w 2225424"/>
                    <a:gd name="connsiteY5" fmla="*/ 885996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93742 w 2225424"/>
                    <a:gd name="connsiteY4" fmla="*/ 727515 h 1080136"/>
                    <a:gd name="connsiteX5" fmla="*/ 1459680 w 2225424"/>
                    <a:gd name="connsiteY5" fmla="*/ 885996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9680 w 2225424"/>
                    <a:gd name="connsiteY5" fmla="*/ 885996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34042 w 2225424"/>
                    <a:gd name="connsiteY5" fmla="*/ 843267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58556 w 2225424"/>
                    <a:gd name="connsiteY6" fmla="*/ 494252 h 1080136"/>
                    <a:gd name="connsiteX7" fmla="*/ 633816 w 2225424"/>
                    <a:gd name="connsiteY7" fmla="*/ 477759 h 1080136"/>
                    <a:gd name="connsiteX8" fmla="*/ 625569 w 2225424"/>
                    <a:gd name="connsiteY8" fmla="*/ 484827 h 1080136"/>
                    <a:gd name="connsiteX9" fmla="*/ 620857 w 2225424"/>
                    <a:gd name="connsiteY9" fmla="*/ 460087 h 1080136"/>
                    <a:gd name="connsiteX10" fmla="*/ 622035 w 2225424"/>
                    <a:gd name="connsiteY10" fmla="*/ 516636 h 1080136"/>
                    <a:gd name="connsiteX11" fmla="*/ 0 w 2225424"/>
                    <a:gd name="connsiteY11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33816 w 2225424"/>
                    <a:gd name="connsiteY6" fmla="*/ 477759 h 1080136"/>
                    <a:gd name="connsiteX7" fmla="*/ 625569 w 2225424"/>
                    <a:gd name="connsiteY7" fmla="*/ 484827 h 1080136"/>
                    <a:gd name="connsiteX8" fmla="*/ 620857 w 2225424"/>
                    <a:gd name="connsiteY8" fmla="*/ 460087 h 1080136"/>
                    <a:gd name="connsiteX9" fmla="*/ 622035 w 2225424"/>
                    <a:gd name="connsiteY9" fmla="*/ 516636 h 1080136"/>
                    <a:gd name="connsiteX10" fmla="*/ 0 w 2225424"/>
                    <a:gd name="connsiteY10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33816 w 2225424"/>
                    <a:gd name="connsiteY6" fmla="*/ 477759 h 1080136"/>
                    <a:gd name="connsiteX7" fmla="*/ 625569 w 2225424"/>
                    <a:gd name="connsiteY7" fmla="*/ 484827 h 1080136"/>
                    <a:gd name="connsiteX8" fmla="*/ 622035 w 2225424"/>
                    <a:gd name="connsiteY8" fmla="*/ 516636 h 1080136"/>
                    <a:gd name="connsiteX9" fmla="*/ 0 w 2225424"/>
                    <a:gd name="connsiteY9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33816 w 2225424"/>
                    <a:gd name="connsiteY6" fmla="*/ 477759 h 1080136"/>
                    <a:gd name="connsiteX7" fmla="*/ 622035 w 2225424"/>
                    <a:gd name="connsiteY7" fmla="*/ 516636 h 1080136"/>
                    <a:gd name="connsiteX8" fmla="*/ 0 w 2225424"/>
                    <a:gd name="connsiteY8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22035 w 2225424"/>
                    <a:gd name="connsiteY6" fmla="*/ 516636 h 1080136"/>
                    <a:gd name="connsiteX7" fmla="*/ 0 w 2225424"/>
                    <a:gd name="connsiteY7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51134 w 2225424"/>
                    <a:gd name="connsiteY5" fmla="*/ 911633 h 1080136"/>
                    <a:gd name="connsiteX6" fmla="*/ 622035 w 2225424"/>
                    <a:gd name="connsiteY6" fmla="*/ 516636 h 1080136"/>
                    <a:gd name="connsiteX7" fmla="*/ 0 w 2225424"/>
                    <a:gd name="connsiteY7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25496 w 2225424"/>
                    <a:gd name="connsiteY5" fmla="*/ 911633 h 1080136"/>
                    <a:gd name="connsiteX6" fmla="*/ 622035 w 2225424"/>
                    <a:gd name="connsiteY6" fmla="*/ 516636 h 1080136"/>
                    <a:gd name="connsiteX7" fmla="*/ 0 w 2225424"/>
                    <a:gd name="connsiteY7" fmla="*/ 1079766 h 1080136"/>
                    <a:gd name="connsiteX0" fmla="*/ 0 w 2225424"/>
                    <a:gd name="connsiteY0" fmla="*/ 1079766 h 1080136"/>
                    <a:gd name="connsiteX1" fmla="*/ 333401 w 2225424"/>
                    <a:gd name="connsiteY1" fmla="*/ 367018 h 1080136"/>
                    <a:gd name="connsiteX2" fmla="*/ 2021613 w 2225424"/>
                    <a:gd name="connsiteY2" fmla="*/ 453019 h 1080136"/>
                    <a:gd name="connsiteX3" fmla="*/ 2225424 w 2225424"/>
                    <a:gd name="connsiteY3" fmla="*/ 858284 h 1080136"/>
                    <a:gd name="connsiteX4" fmla="*/ 1308285 w 2225424"/>
                    <a:gd name="connsiteY4" fmla="*/ 701877 h 1080136"/>
                    <a:gd name="connsiteX5" fmla="*/ 1425496 w 2225424"/>
                    <a:gd name="connsiteY5" fmla="*/ 911633 h 1080136"/>
                    <a:gd name="connsiteX6" fmla="*/ 622035 w 2225424"/>
                    <a:gd name="connsiteY6" fmla="*/ 516636 h 1080136"/>
                    <a:gd name="connsiteX7" fmla="*/ 0 w 2225424"/>
                    <a:gd name="connsiteY7" fmla="*/ 1079766 h 1080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25424" h="1080136">
                      <a:moveTo>
                        <a:pt x="0" y="1079766"/>
                      </a:moveTo>
                      <a:cubicBezTo>
                        <a:pt x="41233" y="809982"/>
                        <a:pt x="146084" y="568472"/>
                        <a:pt x="333401" y="367018"/>
                      </a:cubicBezTo>
                      <a:cubicBezTo>
                        <a:pt x="816421" y="-154879"/>
                        <a:pt x="1592786" y="-114824"/>
                        <a:pt x="2021613" y="453019"/>
                      </a:cubicBezTo>
                      <a:cubicBezTo>
                        <a:pt x="2114683" y="574363"/>
                        <a:pt x="2190081" y="706310"/>
                        <a:pt x="2225424" y="858284"/>
                      </a:cubicBezTo>
                      <a:cubicBezTo>
                        <a:pt x="2103687" y="904033"/>
                        <a:pt x="1464776" y="723083"/>
                        <a:pt x="1308285" y="701877"/>
                      </a:cubicBezTo>
                      <a:cubicBezTo>
                        <a:pt x="1174964" y="697950"/>
                        <a:pt x="1365582" y="797995"/>
                        <a:pt x="1425496" y="911633"/>
                      </a:cubicBezTo>
                      <a:cubicBezTo>
                        <a:pt x="1311121" y="880760"/>
                        <a:pt x="940803" y="796262"/>
                        <a:pt x="622035" y="516636"/>
                      </a:cubicBezTo>
                      <a:cubicBezTo>
                        <a:pt x="587870" y="820585"/>
                        <a:pt x="288634" y="1091547"/>
                        <a:pt x="0" y="1079766"/>
                      </a:cubicBezTo>
                      <a:close/>
                    </a:path>
                  </a:pathLst>
                </a:custGeom>
                <a:solidFill>
                  <a:srgbClr val="94643F"/>
                </a:solidFill>
                <a:ln w="117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09" name="Group 3508">
                <a:extLst>
                  <a:ext uri="{FF2B5EF4-FFF2-40B4-BE49-F238E27FC236}">
                    <a16:creationId xmlns:a16="http://schemas.microsoft.com/office/drawing/2014/main" id="{ABB8FE6E-40D8-4760-8AA8-5318A46AB191}"/>
                  </a:ext>
                </a:extLst>
              </p:cNvPr>
              <p:cNvGrpSpPr/>
              <p:nvPr/>
            </p:nvGrpSpPr>
            <p:grpSpPr>
              <a:xfrm>
                <a:off x="5013780" y="5128586"/>
                <a:ext cx="1301248" cy="770937"/>
                <a:chOff x="5013780" y="5128586"/>
                <a:chExt cx="1301248" cy="770937"/>
              </a:xfrm>
            </p:grpSpPr>
            <p:sp>
              <p:nvSpPr>
                <p:cNvPr id="3511" name="Graphic 222">
                  <a:extLst>
                    <a:ext uri="{FF2B5EF4-FFF2-40B4-BE49-F238E27FC236}">
                      <a16:creationId xmlns:a16="http://schemas.microsoft.com/office/drawing/2014/main" id="{980DCA81-7293-4049-B563-FC2CE9F9A8D6}"/>
                    </a:ext>
                  </a:extLst>
                </p:cNvPr>
                <p:cNvSpPr/>
                <p:nvPr/>
              </p:nvSpPr>
              <p:spPr>
                <a:xfrm rot="10800000">
                  <a:off x="5013780" y="5669407"/>
                  <a:ext cx="1301248" cy="230116"/>
                </a:xfrm>
                <a:custGeom>
                  <a:avLst/>
                  <a:gdLst>
                    <a:gd name="connsiteX0" fmla="*/ 3438624 w 3543300"/>
                    <a:gd name="connsiteY0" fmla="*/ 609600 h 609600"/>
                    <a:gd name="connsiteX1" fmla="*/ 112494 w 3543300"/>
                    <a:gd name="connsiteY1" fmla="*/ 609600 h 609600"/>
                    <a:gd name="connsiteX2" fmla="*/ 7719 w 3543300"/>
                    <a:gd name="connsiteY2" fmla="*/ 456248 h 609600"/>
                    <a:gd name="connsiteX3" fmla="*/ 158214 w 3543300"/>
                    <a:gd name="connsiteY3" fmla="*/ 71438 h 609600"/>
                    <a:gd name="connsiteX4" fmla="*/ 262989 w 3543300"/>
                    <a:gd name="connsiteY4" fmla="*/ 0 h 609600"/>
                    <a:gd name="connsiteX5" fmla="*/ 3282414 w 3543300"/>
                    <a:gd name="connsiteY5" fmla="*/ 0 h 609600"/>
                    <a:gd name="connsiteX6" fmla="*/ 3386236 w 3543300"/>
                    <a:gd name="connsiteY6" fmla="*/ 69533 h 609600"/>
                    <a:gd name="connsiteX7" fmla="*/ 3542446 w 3543300"/>
                    <a:gd name="connsiteY7" fmla="*/ 454343 h 609600"/>
                    <a:gd name="connsiteX8" fmla="*/ 3438624 w 3543300"/>
                    <a:gd name="connsiteY8" fmla="*/ 609600 h 609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543300" h="609600">
                      <a:moveTo>
                        <a:pt x="3438624" y="609600"/>
                      </a:moveTo>
                      <a:lnTo>
                        <a:pt x="112494" y="609600"/>
                      </a:lnTo>
                      <a:cubicBezTo>
                        <a:pt x="33436" y="609600"/>
                        <a:pt x="-20856" y="530543"/>
                        <a:pt x="7719" y="456248"/>
                      </a:cubicBezTo>
                      <a:lnTo>
                        <a:pt x="158214" y="71438"/>
                      </a:lnTo>
                      <a:cubicBezTo>
                        <a:pt x="175359" y="28575"/>
                        <a:pt x="216316" y="0"/>
                        <a:pt x="262989" y="0"/>
                      </a:cubicBezTo>
                      <a:lnTo>
                        <a:pt x="3282414" y="0"/>
                      </a:lnTo>
                      <a:cubicBezTo>
                        <a:pt x="3328134" y="0"/>
                        <a:pt x="3369091" y="27623"/>
                        <a:pt x="3386236" y="69533"/>
                      </a:cubicBezTo>
                      <a:lnTo>
                        <a:pt x="3542446" y="454343"/>
                      </a:lnTo>
                      <a:cubicBezTo>
                        <a:pt x="3572926" y="528638"/>
                        <a:pt x="3518634" y="609600"/>
                        <a:pt x="3438624" y="609600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12" name="Rectangle: Rounded Corners 3511">
                  <a:extLst>
                    <a:ext uri="{FF2B5EF4-FFF2-40B4-BE49-F238E27FC236}">
                      <a16:creationId xmlns:a16="http://schemas.microsoft.com/office/drawing/2014/main" id="{E3B18E0E-C97D-4605-88C2-D040DC4BF34D}"/>
                    </a:ext>
                  </a:extLst>
                </p:cNvPr>
                <p:cNvSpPr/>
                <p:nvPr/>
              </p:nvSpPr>
              <p:spPr>
                <a:xfrm>
                  <a:off x="5050961" y="5128586"/>
                  <a:ext cx="1225640" cy="770164"/>
                </a:xfrm>
                <a:prstGeom prst="roundRect">
                  <a:avLst>
                    <a:gd name="adj" fmla="val 9477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3" name="Oval 3512">
                  <a:extLst>
                    <a:ext uri="{FF2B5EF4-FFF2-40B4-BE49-F238E27FC236}">
                      <a16:creationId xmlns:a16="http://schemas.microsoft.com/office/drawing/2014/main" id="{CD55454E-616F-408C-981C-A9CAD4FB1D26}"/>
                    </a:ext>
                  </a:extLst>
                </p:cNvPr>
                <p:cNvSpPr/>
                <p:nvPr/>
              </p:nvSpPr>
              <p:spPr>
                <a:xfrm>
                  <a:off x="5607096" y="5420343"/>
                  <a:ext cx="113370" cy="11337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10" name="Freeform: Shape 3509">
                <a:extLst>
                  <a:ext uri="{FF2B5EF4-FFF2-40B4-BE49-F238E27FC236}">
                    <a16:creationId xmlns:a16="http://schemas.microsoft.com/office/drawing/2014/main" id="{2DBCB892-2228-4854-AE34-C57A23F6197C}"/>
                  </a:ext>
                </a:extLst>
              </p:cNvPr>
              <p:cNvSpPr/>
              <p:nvPr/>
            </p:nvSpPr>
            <p:spPr>
              <a:xfrm>
                <a:off x="5144547" y="3886249"/>
                <a:ext cx="1044140" cy="902608"/>
              </a:xfrm>
              <a:custGeom>
                <a:avLst/>
                <a:gdLst>
                  <a:gd name="connsiteX0" fmla="*/ 523726 w 1044140"/>
                  <a:gd name="connsiteY0" fmla="*/ 0 h 902608"/>
                  <a:gd name="connsiteX1" fmla="*/ 764384 w 1044140"/>
                  <a:gd name="connsiteY1" fmla="*/ 72434 h 902608"/>
                  <a:gd name="connsiteX2" fmla="*/ 988382 w 1044140"/>
                  <a:gd name="connsiteY2" fmla="*/ 363683 h 902608"/>
                  <a:gd name="connsiteX3" fmla="*/ 999042 w 1044140"/>
                  <a:gd name="connsiteY3" fmla="*/ 444029 h 902608"/>
                  <a:gd name="connsiteX4" fmla="*/ 1017193 w 1044140"/>
                  <a:gd name="connsiteY4" fmla="*/ 444029 h 902608"/>
                  <a:gd name="connsiteX5" fmla="*/ 1044140 w 1044140"/>
                  <a:gd name="connsiteY5" fmla="*/ 470976 h 902608"/>
                  <a:gd name="connsiteX6" fmla="*/ 1044140 w 1044140"/>
                  <a:gd name="connsiteY6" fmla="*/ 678813 h 902608"/>
                  <a:gd name="connsiteX7" fmla="*/ 1017193 w 1044140"/>
                  <a:gd name="connsiteY7" fmla="*/ 705760 h 902608"/>
                  <a:gd name="connsiteX8" fmla="*/ 988388 w 1044140"/>
                  <a:gd name="connsiteY8" fmla="*/ 705760 h 902608"/>
                  <a:gd name="connsiteX9" fmla="*/ 916860 w 1044140"/>
                  <a:gd name="connsiteY9" fmla="*/ 768535 h 902608"/>
                  <a:gd name="connsiteX10" fmla="*/ 677463 w 1044140"/>
                  <a:gd name="connsiteY10" fmla="*/ 868476 h 902608"/>
                  <a:gd name="connsiteX11" fmla="*/ 669581 w 1044140"/>
                  <a:gd name="connsiteY11" fmla="*/ 869232 h 902608"/>
                  <a:gd name="connsiteX12" fmla="*/ 669581 w 1044140"/>
                  <a:gd name="connsiteY12" fmla="*/ 875032 h 902608"/>
                  <a:gd name="connsiteX13" fmla="*/ 642005 w 1044140"/>
                  <a:gd name="connsiteY13" fmla="*/ 902608 h 902608"/>
                  <a:gd name="connsiteX14" fmla="*/ 492587 w 1044140"/>
                  <a:gd name="connsiteY14" fmla="*/ 902608 h 902608"/>
                  <a:gd name="connsiteX15" fmla="*/ 465011 w 1044140"/>
                  <a:gd name="connsiteY15" fmla="*/ 875032 h 902608"/>
                  <a:gd name="connsiteX16" fmla="*/ 465011 w 1044140"/>
                  <a:gd name="connsiteY16" fmla="*/ 857920 h 902608"/>
                  <a:gd name="connsiteX17" fmla="*/ 492587 w 1044140"/>
                  <a:gd name="connsiteY17" fmla="*/ 830344 h 902608"/>
                  <a:gd name="connsiteX18" fmla="*/ 642005 w 1044140"/>
                  <a:gd name="connsiteY18" fmla="*/ 830344 h 902608"/>
                  <a:gd name="connsiteX19" fmla="*/ 661505 w 1044140"/>
                  <a:gd name="connsiteY19" fmla="*/ 838421 h 902608"/>
                  <a:gd name="connsiteX20" fmla="*/ 667253 w 1044140"/>
                  <a:gd name="connsiteY20" fmla="*/ 852298 h 902608"/>
                  <a:gd name="connsiteX21" fmla="*/ 674545 w 1044140"/>
                  <a:gd name="connsiteY21" fmla="*/ 851599 h 902608"/>
                  <a:gd name="connsiteX22" fmla="*/ 906914 w 1044140"/>
                  <a:gd name="connsiteY22" fmla="*/ 754593 h 902608"/>
                  <a:gd name="connsiteX23" fmla="*/ 977432 w 1044140"/>
                  <a:gd name="connsiteY23" fmla="*/ 692704 h 902608"/>
                  <a:gd name="connsiteX24" fmla="*/ 977432 w 1044140"/>
                  <a:gd name="connsiteY24" fmla="*/ 489267 h 902608"/>
                  <a:gd name="connsiteX25" fmla="*/ 977300 w 1044140"/>
                  <a:gd name="connsiteY25" fmla="*/ 489267 h 902608"/>
                  <a:gd name="connsiteX26" fmla="*/ 750513 w 1044140"/>
                  <a:gd name="connsiteY26" fmla="*/ 96460 h 902608"/>
                  <a:gd name="connsiteX27" fmla="*/ 296939 w 1044140"/>
                  <a:gd name="connsiteY27" fmla="*/ 96460 h 902608"/>
                  <a:gd name="connsiteX28" fmla="*/ 70152 w 1044140"/>
                  <a:gd name="connsiteY28" fmla="*/ 489267 h 902608"/>
                  <a:gd name="connsiteX29" fmla="*/ 66709 w 1044140"/>
                  <a:gd name="connsiteY29" fmla="*/ 489267 h 902608"/>
                  <a:gd name="connsiteX30" fmla="*/ 66709 w 1044140"/>
                  <a:gd name="connsiteY30" fmla="*/ 705760 h 902608"/>
                  <a:gd name="connsiteX31" fmla="*/ 26947 w 1044140"/>
                  <a:gd name="connsiteY31" fmla="*/ 705760 h 902608"/>
                  <a:gd name="connsiteX32" fmla="*/ 0 w 1044140"/>
                  <a:gd name="connsiteY32" fmla="*/ 678813 h 902608"/>
                  <a:gd name="connsiteX33" fmla="*/ 0 w 1044140"/>
                  <a:gd name="connsiteY33" fmla="*/ 470976 h 902608"/>
                  <a:gd name="connsiteX34" fmla="*/ 26947 w 1044140"/>
                  <a:gd name="connsiteY34" fmla="*/ 444029 h 902608"/>
                  <a:gd name="connsiteX35" fmla="*/ 48410 w 1044140"/>
                  <a:gd name="connsiteY35" fmla="*/ 444029 h 902608"/>
                  <a:gd name="connsiteX36" fmla="*/ 59069 w 1044140"/>
                  <a:gd name="connsiteY36" fmla="*/ 363683 h 902608"/>
                  <a:gd name="connsiteX37" fmla="*/ 283067 w 1044140"/>
                  <a:gd name="connsiteY37" fmla="*/ 72434 h 902608"/>
                  <a:gd name="connsiteX38" fmla="*/ 523726 w 1044140"/>
                  <a:gd name="connsiteY38" fmla="*/ 0 h 902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044140" h="902608">
                    <a:moveTo>
                      <a:pt x="523726" y="0"/>
                    </a:moveTo>
                    <a:cubicBezTo>
                      <a:pt x="602235" y="0"/>
                      <a:pt x="680744" y="24145"/>
                      <a:pt x="764384" y="72434"/>
                    </a:cubicBezTo>
                    <a:cubicBezTo>
                      <a:pt x="876074" y="136918"/>
                      <a:pt x="955600" y="242418"/>
                      <a:pt x="988382" y="363683"/>
                    </a:cubicBezTo>
                    <a:lnTo>
                      <a:pt x="999042" y="444029"/>
                    </a:lnTo>
                    <a:lnTo>
                      <a:pt x="1017193" y="444029"/>
                    </a:lnTo>
                    <a:cubicBezTo>
                      <a:pt x="1032075" y="444029"/>
                      <a:pt x="1044140" y="456094"/>
                      <a:pt x="1044140" y="470976"/>
                    </a:cubicBezTo>
                    <a:lnTo>
                      <a:pt x="1044140" y="678813"/>
                    </a:lnTo>
                    <a:cubicBezTo>
                      <a:pt x="1044140" y="693695"/>
                      <a:pt x="1032075" y="705760"/>
                      <a:pt x="1017193" y="705760"/>
                    </a:cubicBezTo>
                    <a:lnTo>
                      <a:pt x="988388" y="705760"/>
                    </a:lnTo>
                    <a:lnTo>
                      <a:pt x="916860" y="768535"/>
                    </a:lnTo>
                    <a:cubicBezTo>
                      <a:pt x="845683" y="819316"/>
                      <a:pt x="763855" y="853537"/>
                      <a:pt x="677463" y="868476"/>
                    </a:cubicBezTo>
                    <a:lnTo>
                      <a:pt x="669581" y="869232"/>
                    </a:lnTo>
                    <a:lnTo>
                      <a:pt x="669581" y="875032"/>
                    </a:lnTo>
                    <a:cubicBezTo>
                      <a:pt x="669581" y="890262"/>
                      <a:pt x="657235" y="902608"/>
                      <a:pt x="642005" y="902608"/>
                    </a:cubicBezTo>
                    <a:lnTo>
                      <a:pt x="492587" y="902608"/>
                    </a:lnTo>
                    <a:cubicBezTo>
                      <a:pt x="477357" y="902608"/>
                      <a:pt x="465011" y="890262"/>
                      <a:pt x="465011" y="875032"/>
                    </a:cubicBezTo>
                    <a:lnTo>
                      <a:pt x="465011" y="857920"/>
                    </a:lnTo>
                    <a:cubicBezTo>
                      <a:pt x="465011" y="842690"/>
                      <a:pt x="477357" y="830344"/>
                      <a:pt x="492587" y="830344"/>
                    </a:cubicBezTo>
                    <a:lnTo>
                      <a:pt x="642005" y="830344"/>
                    </a:lnTo>
                    <a:cubicBezTo>
                      <a:pt x="649620" y="830344"/>
                      <a:pt x="656514" y="833431"/>
                      <a:pt x="661505" y="838421"/>
                    </a:cubicBezTo>
                    <a:lnTo>
                      <a:pt x="667253" y="852298"/>
                    </a:lnTo>
                    <a:lnTo>
                      <a:pt x="674545" y="851599"/>
                    </a:lnTo>
                    <a:cubicBezTo>
                      <a:pt x="758401" y="837098"/>
                      <a:pt x="837827" y="803882"/>
                      <a:pt x="906914" y="754593"/>
                    </a:cubicBezTo>
                    <a:lnTo>
                      <a:pt x="977432" y="692704"/>
                    </a:lnTo>
                    <a:lnTo>
                      <a:pt x="977432" y="489267"/>
                    </a:lnTo>
                    <a:lnTo>
                      <a:pt x="977300" y="489267"/>
                    </a:lnTo>
                    <a:cubicBezTo>
                      <a:pt x="977300" y="327221"/>
                      <a:pt x="890849" y="177484"/>
                      <a:pt x="750513" y="96460"/>
                    </a:cubicBezTo>
                    <a:cubicBezTo>
                      <a:pt x="610177" y="15437"/>
                      <a:pt x="437275" y="15437"/>
                      <a:pt x="296939" y="96460"/>
                    </a:cubicBezTo>
                    <a:cubicBezTo>
                      <a:pt x="156603" y="177483"/>
                      <a:pt x="70152" y="327220"/>
                      <a:pt x="70152" y="489267"/>
                    </a:cubicBezTo>
                    <a:lnTo>
                      <a:pt x="66709" y="489267"/>
                    </a:lnTo>
                    <a:lnTo>
                      <a:pt x="66709" y="705760"/>
                    </a:lnTo>
                    <a:lnTo>
                      <a:pt x="26947" y="705760"/>
                    </a:lnTo>
                    <a:cubicBezTo>
                      <a:pt x="12065" y="705760"/>
                      <a:pt x="0" y="693695"/>
                      <a:pt x="0" y="678813"/>
                    </a:cubicBezTo>
                    <a:lnTo>
                      <a:pt x="0" y="470976"/>
                    </a:lnTo>
                    <a:cubicBezTo>
                      <a:pt x="0" y="456094"/>
                      <a:pt x="12065" y="444029"/>
                      <a:pt x="26947" y="444029"/>
                    </a:cubicBezTo>
                    <a:lnTo>
                      <a:pt x="48410" y="444029"/>
                    </a:lnTo>
                    <a:lnTo>
                      <a:pt x="59069" y="363683"/>
                    </a:lnTo>
                    <a:cubicBezTo>
                      <a:pt x="91852" y="242418"/>
                      <a:pt x="171377" y="136918"/>
                      <a:pt x="283067" y="72434"/>
                    </a:cubicBezTo>
                    <a:cubicBezTo>
                      <a:pt x="366708" y="24145"/>
                      <a:pt x="445217" y="0"/>
                      <a:pt x="523726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18" name="Group 3517">
              <a:extLst>
                <a:ext uri="{FF2B5EF4-FFF2-40B4-BE49-F238E27FC236}">
                  <a16:creationId xmlns:a16="http://schemas.microsoft.com/office/drawing/2014/main" id="{383042D7-F31B-4047-83A4-CC483C786A5E}"/>
                </a:ext>
              </a:extLst>
            </p:cNvPr>
            <p:cNvGrpSpPr/>
            <p:nvPr/>
          </p:nvGrpSpPr>
          <p:grpSpPr>
            <a:xfrm>
              <a:off x="618525" y="1268332"/>
              <a:ext cx="2832651" cy="1235626"/>
              <a:chOff x="618525" y="1024372"/>
              <a:chExt cx="2832651" cy="1235626"/>
            </a:xfrm>
          </p:grpSpPr>
          <p:sp>
            <p:nvSpPr>
              <p:cNvPr id="3519" name="Freeform: Shape 3518">
                <a:extLst>
                  <a:ext uri="{FF2B5EF4-FFF2-40B4-BE49-F238E27FC236}">
                    <a16:creationId xmlns:a16="http://schemas.microsoft.com/office/drawing/2014/main" id="{745A10CB-327D-404D-BEA4-BDEDE4A6866B}"/>
                  </a:ext>
                </a:extLst>
              </p:cNvPr>
              <p:cNvSpPr/>
              <p:nvPr/>
            </p:nvSpPr>
            <p:spPr>
              <a:xfrm rot="20705322">
                <a:off x="700635" y="1142977"/>
                <a:ext cx="2719919" cy="1117021"/>
              </a:xfrm>
              <a:custGeom>
                <a:avLst/>
                <a:gdLst>
                  <a:gd name="connsiteX0" fmla="*/ 531539 w 2833662"/>
                  <a:gd name="connsiteY0" fmla="*/ 155632 h 1163733"/>
                  <a:gd name="connsiteX1" fmla="*/ 502008 w 2833662"/>
                  <a:gd name="connsiteY1" fmla="*/ 349878 h 1163733"/>
                  <a:gd name="connsiteX2" fmla="*/ 503690 w 2833662"/>
                  <a:gd name="connsiteY2" fmla="*/ 339341 h 1163733"/>
                  <a:gd name="connsiteX3" fmla="*/ 529694 w 2833662"/>
                  <a:gd name="connsiteY3" fmla="*/ 169349 h 1163733"/>
                  <a:gd name="connsiteX4" fmla="*/ 717345 w 2833662"/>
                  <a:gd name="connsiteY4" fmla="*/ 119524 h 1163733"/>
                  <a:gd name="connsiteX5" fmla="*/ 551397 w 2833662"/>
                  <a:gd name="connsiteY5" fmla="*/ 119524 h 1163733"/>
                  <a:gd name="connsiteX6" fmla="*/ 543741 w 2833662"/>
                  <a:gd name="connsiteY6" fmla="*/ 121683 h 1163733"/>
                  <a:gd name="connsiteX7" fmla="*/ 551397 w 2833662"/>
                  <a:gd name="connsiteY7" fmla="*/ 119837 h 1163733"/>
                  <a:gd name="connsiteX8" fmla="*/ 711203 w 2833662"/>
                  <a:gd name="connsiteY8" fmla="*/ 119562 h 1163733"/>
                  <a:gd name="connsiteX9" fmla="*/ 886952 w 2833662"/>
                  <a:gd name="connsiteY9" fmla="*/ 122932 h 1163733"/>
                  <a:gd name="connsiteX10" fmla="*/ 885036 w 2833662"/>
                  <a:gd name="connsiteY10" fmla="*/ 122422 h 1163733"/>
                  <a:gd name="connsiteX11" fmla="*/ 889165 w 2833662"/>
                  <a:gd name="connsiteY11" fmla="*/ 135756 h 1163733"/>
                  <a:gd name="connsiteX12" fmla="*/ 889185 w 2833662"/>
                  <a:gd name="connsiteY12" fmla="*/ 135505 h 1163733"/>
                  <a:gd name="connsiteX13" fmla="*/ 886952 w 2833662"/>
                  <a:gd name="connsiteY13" fmla="*/ 122932 h 1163733"/>
                  <a:gd name="connsiteX14" fmla="*/ 1929084 w 2833662"/>
                  <a:gd name="connsiteY14" fmla="*/ 123097 h 1163733"/>
                  <a:gd name="connsiteX15" fmla="*/ 1926792 w 2833662"/>
                  <a:gd name="connsiteY15" fmla="*/ 123950 h 1163733"/>
                  <a:gd name="connsiteX16" fmla="*/ 1926382 w 2833662"/>
                  <a:gd name="connsiteY16" fmla="*/ 130830 h 1163733"/>
                  <a:gd name="connsiteX17" fmla="*/ 2279033 w 2833662"/>
                  <a:gd name="connsiteY17" fmla="*/ 121913 h 1163733"/>
                  <a:gd name="connsiteX18" fmla="*/ 2268536 w 2833662"/>
                  <a:gd name="connsiteY18" fmla="*/ 119524 h 1163733"/>
                  <a:gd name="connsiteX19" fmla="*/ 2068663 w 2833662"/>
                  <a:gd name="connsiteY19" fmla="*/ 119334 h 1163733"/>
                  <a:gd name="connsiteX20" fmla="*/ 2106848 w 2833662"/>
                  <a:gd name="connsiteY20" fmla="*/ 119563 h 1163733"/>
                  <a:gd name="connsiteX21" fmla="*/ 2269788 w 2833662"/>
                  <a:gd name="connsiteY21" fmla="*/ 119837 h 1163733"/>
                  <a:gd name="connsiteX22" fmla="*/ 2279116 w 2833662"/>
                  <a:gd name="connsiteY22" fmla="*/ 122087 h 1163733"/>
                  <a:gd name="connsiteX23" fmla="*/ 2391901 w 2833662"/>
                  <a:gd name="connsiteY23" fmla="*/ 3968 h 1163733"/>
                  <a:gd name="connsiteX24" fmla="*/ 2431163 w 2833662"/>
                  <a:gd name="connsiteY24" fmla="*/ 67509 h 1163733"/>
                  <a:gd name="connsiteX25" fmla="*/ 2441503 w 2833662"/>
                  <a:gd name="connsiteY25" fmla="*/ 112944 h 1163733"/>
                  <a:gd name="connsiteX26" fmla="*/ 2827859 w 2833662"/>
                  <a:gd name="connsiteY26" fmla="*/ 958979 h 1163733"/>
                  <a:gd name="connsiteX27" fmla="*/ 2828799 w 2833662"/>
                  <a:gd name="connsiteY27" fmla="*/ 992820 h 1163733"/>
                  <a:gd name="connsiteX28" fmla="*/ 2655832 w 2833662"/>
                  <a:gd name="connsiteY28" fmla="*/ 1126305 h 1163733"/>
                  <a:gd name="connsiteX29" fmla="*/ 2459990 w 2833662"/>
                  <a:gd name="connsiteY29" fmla="*/ 1080557 h 1163733"/>
                  <a:gd name="connsiteX30" fmla="*/ 2450640 w 2833662"/>
                  <a:gd name="connsiteY30" fmla="*/ 1064317 h 1163733"/>
                  <a:gd name="connsiteX31" fmla="*/ 2451216 w 2833662"/>
                  <a:gd name="connsiteY31" fmla="*/ 1071157 h 1163733"/>
                  <a:gd name="connsiteX32" fmla="*/ 2378520 w 2833662"/>
                  <a:gd name="connsiteY32" fmla="*/ 1108758 h 1163733"/>
                  <a:gd name="connsiteX33" fmla="*/ 2236260 w 2833662"/>
                  <a:gd name="connsiteY33" fmla="*/ 1157640 h 1163733"/>
                  <a:gd name="connsiteX34" fmla="*/ 2063607 w 2833662"/>
                  <a:gd name="connsiteY34" fmla="*/ 1116592 h 1163733"/>
                  <a:gd name="connsiteX35" fmla="*/ 2016605 w 2833662"/>
                  <a:gd name="connsiteY35" fmla="*/ 1078991 h 1163733"/>
                  <a:gd name="connsiteX36" fmla="*/ 2016450 w 2833662"/>
                  <a:gd name="connsiteY36" fmla="*/ 1077428 h 1163733"/>
                  <a:gd name="connsiteX37" fmla="*/ 1999371 w 2833662"/>
                  <a:gd name="connsiteY37" fmla="*/ 1097165 h 1163733"/>
                  <a:gd name="connsiteX38" fmla="*/ 1883433 w 2833662"/>
                  <a:gd name="connsiteY38" fmla="*/ 1152626 h 1163733"/>
                  <a:gd name="connsiteX39" fmla="*/ 1702318 w 2833662"/>
                  <a:gd name="connsiteY39" fmla="*/ 1112205 h 1163733"/>
                  <a:gd name="connsiteX40" fmla="*/ 1669731 w 2833662"/>
                  <a:gd name="connsiteY40" fmla="*/ 1087764 h 1163733"/>
                  <a:gd name="connsiteX41" fmla="*/ 1659247 w 2833662"/>
                  <a:gd name="connsiteY41" fmla="*/ 1075136 h 1163733"/>
                  <a:gd name="connsiteX42" fmla="*/ 1618029 w 2833662"/>
                  <a:gd name="connsiteY42" fmla="*/ 1100612 h 1163733"/>
                  <a:gd name="connsiteX43" fmla="*/ 1405893 w 2833662"/>
                  <a:gd name="connsiteY43" fmla="*/ 1160774 h 1163733"/>
                  <a:gd name="connsiteX44" fmla="*/ 1263633 w 2833662"/>
                  <a:gd name="connsiteY44" fmla="*/ 1111892 h 1163733"/>
                  <a:gd name="connsiteX45" fmla="*/ 1198487 w 2833662"/>
                  <a:gd name="connsiteY45" fmla="*/ 1074494 h 1163733"/>
                  <a:gd name="connsiteX46" fmla="*/ 1194070 w 2833662"/>
                  <a:gd name="connsiteY46" fmla="*/ 1082751 h 1163733"/>
                  <a:gd name="connsiteX47" fmla="*/ 1073432 w 2833662"/>
                  <a:gd name="connsiteY47" fmla="*/ 1153253 h 1163733"/>
                  <a:gd name="connsiteX48" fmla="*/ 870697 w 2833662"/>
                  <a:gd name="connsiteY48" fmla="*/ 1122232 h 1163733"/>
                  <a:gd name="connsiteX49" fmla="*/ 824635 w 2833662"/>
                  <a:gd name="connsiteY49" fmla="*/ 1089957 h 1163733"/>
                  <a:gd name="connsiteX50" fmla="*/ 817193 w 2833662"/>
                  <a:gd name="connsiteY50" fmla="*/ 1082946 h 1163733"/>
                  <a:gd name="connsiteX51" fmla="*/ 817147 w 2833662"/>
                  <a:gd name="connsiteY51" fmla="*/ 1081703 h 1163733"/>
                  <a:gd name="connsiteX52" fmla="*/ 817114 w 2833662"/>
                  <a:gd name="connsiteY52" fmla="*/ 1082123 h 1163733"/>
                  <a:gd name="connsiteX53" fmla="*/ 770113 w 2833662"/>
                  <a:gd name="connsiteY53" fmla="*/ 1119724 h 1163733"/>
                  <a:gd name="connsiteX54" fmla="*/ 597459 w 2833662"/>
                  <a:gd name="connsiteY54" fmla="*/ 1160772 h 1163733"/>
                  <a:gd name="connsiteX55" fmla="*/ 455200 w 2833662"/>
                  <a:gd name="connsiteY55" fmla="*/ 1111890 h 1163733"/>
                  <a:gd name="connsiteX56" fmla="*/ 388770 w 2833662"/>
                  <a:gd name="connsiteY56" fmla="*/ 1074289 h 1163733"/>
                  <a:gd name="connsiteX57" fmla="*/ 389103 w 2833662"/>
                  <a:gd name="connsiteY57" fmla="*/ 1069174 h 1163733"/>
                  <a:gd name="connsiteX58" fmla="*/ 382817 w 2833662"/>
                  <a:gd name="connsiteY58" fmla="*/ 1080557 h 1163733"/>
                  <a:gd name="connsiteX59" fmla="*/ 83885 w 2833662"/>
                  <a:gd name="connsiteY59" fmla="*/ 1079617 h 1163733"/>
                  <a:gd name="connsiteX60" fmla="*/ 10875 w 2833662"/>
                  <a:gd name="connsiteY60" fmla="*/ 1004728 h 1163733"/>
                  <a:gd name="connsiteX61" fmla="*/ 5234 w 2833662"/>
                  <a:gd name="connsiteY61" fmla="*/ 956159 h 1163733"/>
                  <a:gd name="connsiteX62" fmla="*/ 392217 w 2833662"/>
                  <a:gd name="connsiteY62" fmla="*/ 108557 h 1163733"/>
                  <a:gd name="connsiteX63" fmla="*/ 398484 w 2833662"/>
                  <a:gd name="connsiteY63" fmla="*/ 67509 h 1163733"/>
                  <a:gd name="connsiteX64" fmla="*/ 457706 w 2833662"/>
                  <a:gd name="connsiteY64" fmla="*/ 139 h 1163733"/>
                  <a:gd name="connsiteX65" fmla="*/ 617513 w 2833662"/>
                  <a:gd name="connsiteY65" fmla="*/ 139 h 1163733"/>
                  <a:gd name="connsiteX66" fmla="*/ 2360972 w 2833662"/>
                  <a:gd name="connsiteY66" fmla="*/ 139 h 1163733"/>
                  <a:gd name="connsiteX67" fmla="*/ 2391901 w 2833662"/>
                  <a:gd name="connsiteY67" fmla="*/ 3968 h 116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</a:cxnLst>
                <a:rect l="l" t="t" r="r" b="b"/>
                <a:pathLst>
                  <a:path w="2833662" h="1163733">
                    <a:moveTo>
                      <a:pt x="531539" y="155632"/>
                    </a:moveTo>
                    <a:lnTo>
                      <a:pt x="502008" y="349878"/>
                    </a:lnTo>
                    <a:lnTo>
                      <a:pt x="503690" y="339341"/>
                    </a:lnTo>
                    <a:cubicBezTo>
                      <a:pt x="514765" y="269260"/>
                      <a:pt x="523989" y="209471"/>
                      <a:pt x="529694" y="169349"/>
                    </a:cubicBezTo>
                    <a:close/>
                    <a:moveTo>
                      <a:pt x="717345" y="119524"/>
                    </a:moveTo>
                    <a:lnTo>
                      <a:pt x="551397" y="119524"/>
                    </a:lnTo>
                    <a:lnTo>
                      <a:pt x="543741" y="121683"/>
                    </a:lnTo>
                    <a:lnTo>
                      <a:pt x="551397" y="119837"/>
                    </a:lnTo>
                    <a:cubicBezTo>
                      <a:pt x="610933" y="119993"/>
                      <a:pt x="661068" y="119837"/>
                      <a:pt x="711203" y="119562"/>
                    </a:cubicBezTo>
                    <a:close/>
                    <a:moveTo>
                      <a:pt x="886952" y="122932"/>
                    </a:moveTo>
                    <a:lnTo>
                      <a:pt x="885036" y="122422"/>
                    </a:lnTo>
                    <a:lnTo>
                      <a:pt x="889165" y="135756"/>
                    </a:lnTo>
                    <a:lnTo>
                      <a:pt x="889185" y="135505"/>
                    </a:lnTo>
                    <a:cubicBezTo>
                      <a:pt x="889811" y="129395"/>
                      <a:pt x="889263" y="125400"/>
                      <a:pt x="886952" y="122932"/>
                    </a:cubicBezTo>
                    <a:close/>
                    <a:moveTo>
                      <a:pt x="1929084" y="123097"/>
                    </a:moveTo>
                    <a:lnTo>
                      <a:pt x="1926792" y="123950"/>
                    </a:lnTo>
                    <a:lnTo>
                      <a:pt x="1926382" y="130830"/>
                    </a:lnTo>
                    <a:close/>
                    <a:moveTo>
                      <a:pt x="2279033" y="121913"/>
                    </a:moveTo>
                    <a:cubicBezTo>
                      <a:pt x="2276604" y="120073"/>
                      <a:pt x="2273236" y="119524"/>
                      <a:pt x="2268536" y="119524"/>
                    </a:cubicBezTo>
                    <a:lnTo>
                      <a:pt x="2068663" y="119334"/>
                    </a:lnTo>
                    <a:lnTo>
                      <a:pt x="2106848" y="119563"/>
                    </a:lnTo>
                    <a:cubicBezTo>
                      <a:pt x="2158550" y="119838"/>
                      <a:pt x="2210253" y="119994"/>
                      <a:pt x="2269788" y="119837"/>
                    </a:cubicBezTo>
                    <a:lnTo>
                      <a:pt x="2279116" y="122087"/>
                    </a:lnTo>
                    <a:close/>
                    <a:moveTo>
                      <a:pt x="2391901" y="3968"/>
                    </a:moveTo>
                    <a:cubicBezTo>
                      <a:pt x="2417943" y="11753"/>
                      <a:pt x="2429752" y="31787"/>
                      <a:pt x="2431163" y="67509"/>
                    </a:cubicBezTo>
                    <a:cubicBezTo>
                      <a:pt x="2431789" y="82863"/>
                      <a:pt x="2434922" y="98217"/>
                      <a:pt x="2441503" y="112944"/>
                    </a:cubicBezTo>
                    <a:cubicBezTo>
                      <a:pt x="2570288" y="394955"/>
                      <a:pt x="2699074" y="676967"/>
                      <a:pt x="2827859" y="958979"/>
                    </a:cubicBezTo>
                    <a:cubicBezTo>
                      <a:pt x="2833186" y="970573"/>
                      <a:pt x="2837259" y="980913"/>
                      <a:pt x="2828799" y="992820"/>
                    </a:cubicBezTo>
                    <a:cubicBezTo>
                      <a:pt x="2784617" y="1054863"/>
                      <a:pt x="2734168" y="1109072"/>
                      <a:pt x="2655832" y="1126305"/>
                    </a:cubicBezTo>
                    <a:cubicBezTo>
                      <a:pt x="2583449" y="1142286"/>
                      <a:pt x="2518272" y="1126306"/>
                      <a:pt x="2459990" y="1080557"/>
                    </a:cubicBezTo>
                    <a:lnTo>
                      <a:pt x="2450640" y="1064317"/>
                    </a:lnTo>
                    <a:lnTo>
                      <a:pt x="2451216" y="1071157"/>
                    </a:lnTo>
                    <a:cubicBezTo>
                      <a:pt x="2428655" y="1084004"/>
                      <a:pt x="2400767" y="1095285"/>
                      <a:pt x="2378520" y="1108758"/>
                    </a:cubicBezTo>
                    <a:cubicBezTo>
                      <a:pt x="2334651" y="1135706"/>
                      <a:pt x="2287336" y="1152314"/>
                      <a:pt x="2236260" y="1157640"/>
                    </a:cubicBezTo>
                    <a:cubicBezTo>
                      <a:pt x="2157297" y="1156074"/>
                      <a:pt x="2135049" y="1156387"/>
                      <a:pt x="2063607" y="1116592"/>
                    </a:cubicBezTo>
                    <a:cubicBezTo>
                      <a:pt x="2049193" y="1106565"/>
                      <a:pt x="2031645" y="1088391"/>
                      <a:pt x="2016605" y="1078991"/>
                    </a:cubicBezTo>
                    <a:lnTo>
                      <a:pt x="2016450" y="1077428"/>
                    </a:lnTo>
                    <a:lnTo>
                      <a:pt x="1999371" y="1097165"/>
                    </a:lnTo>
                    <a:cubicBezTo>
                      <a:pt x="1964276" y="1123799"/>
                      <a:pt x="1927301" y="1145733"/>
                      <a:pt x="1883433" y="1152626"/>
                    </a:cubicBezTo>
                    <a:cubicBezTo>
                      <a:pt x="1818256" y="1162654"/>
                      <a:pt x="1756841" y="1152000"/>
                      <a:pt x="1702318" y="1112205"/>
                    </a:cubicBezTo>
                    <a:cubicBezTo>
                      <a:pt x="1691351" y="1104371"/>
                      <a:pt x="1680698" y="1095911"/>
                      <a:pt x="1669731" y="1087764"/>
                    </a:cubicBezTo>
                    <a:lnTo>
                      <a:pt x="1659247" y="1075136"/>
                    </a:lnTo>
                    <a:lnTo>
                      <a:pt x="1618029" y="1100612"/>
                    </a:lnTo>
                    <a:cubicBezTo>
                      <a:pt x="1554106" y="1145107"/>
                      <a:pt x="1483603" y="1165788"/>
                      <a:pt x="1405893" y="1160774"/>
                    </a:cubicBezTo>
                    <a:cubicBezTo>
                      <a:pt x="1354817" y="1155447"/>
                      <a:pt x="1307502" y="1138840"/>
                      <a:pt x="1263633" y="1111892"/>
                    </a:cubicBezTo>
                    <a:lnTo>
                      <a:pt x="1198487" y="1074494"/>
                    </a:lnTo>
                    <a:lnTo>
                      <a:pt x="1194070" y="1082751"/>
                    </a:lnTo>
                    <a:cubicBezTo>
                      <a:pt x="1155842" y="1109385"/>
                      <a:pt x="1119808" y="1139779"/>
                      <a:pt x="1073432" y="1153253"/>
                    </a:cubicBezTo>
                    <a:cubicBezTo>
                      <a:pt x="1000736" y="1174248"/>
                      <a:pt x="933366" y="1163594"/>
                      <a:pt x="870697" y="1122232"/>
                    </a:cubicBezTo>
                    <a:cubicBezTo>
                      <a:pt x="855030" y="1111892"/>
                      <a:pt x="840303" y="1100298"/>
                      <a:pt x="824635" y="1089957"/>
                    </a:cubicBezTo>
                    <a:cubicBezTo>
                      <a:pt x="821658" y="1087921"/>
                      <a:pt x="818838" y="1085727"/>
                      <a:pt x="817193" y="1082946"/>
                    </a:cubicBezTo>
                    <a:lnTo>
                      <a:pt x="817147" y="1081703"/>
                    </a:lnTo>
                    <a:lnTo>
                      <a:pt x="817114" y="1082123"/>
                    </a:lnTo>
                    <a:cubicBezTo>
                      <a:pt x="802074" y="1091523"/>
                      <a:pt x="784526" y="1109697"/>
                      <a:pt x="770113" y="1119724"/>
                    </a:cubicBezTo>
                    <a:cubicBezTo>
                      <a:pt x="698983" y="1159519"/>
                      <a:pt x="676422" y="1159206"/>
                      <a:pt x="597459" y="1160772"/>
                    </a:cubicBezTo>
                    <a:cubicBezTo>
                      <a:pt x="546383" y="1155446"/>
                      <a:pt x="499068" y="1138838"/>
                      <a:pt x="455200" y="1111890"/>
                    </a:cubicBezTo>
                    <a:cubicBezTo>
                      <a:pt x="432952" y="1098417"/>
                      <a:pt x="411331" y="1087136"/>
                      <a:pt x="388770" y="1074289"/>
                    </a:cubicBezTo>
                    <a:lnTo>
                      <a:pt x="389103" y="1069174"/>
                    </a:lnTo>
                    <a:lnTo>
                      <a:pt x="382817" y="1080557"/>
                    </a:lnTo>
                    <a:cubicBezTo>
                      <a:pt x="296333" y="1154507"/>
                      <a:pt x="169741" y="1154194"/>
                      <a:pt x="83885" y="1079617"/>
                    </a:cubicBezTo>
                    <a:cubicBezTo>
                      <a:pt x="57564" y="1056743"/>
                      <a:pt x="32182" y="1032615"/>
                      <a:pt x="10875" y="1004728"/>
                    </a:cubicBezTo>
                    <a:cubicBezTo>
                      <a:pt x="-1033" y="989373"/>
                      <a:pt x="-3539" y="975586"/>
                      <a:pt x="5234" y="956159"/>
                    </a:cubicBezTo>
                    <a:cubicBezTo>
                      <a:pt x="134647" y="673834"/>
                      <a:pt x="263119" y="391195"/>
                      <a:pt x="392217" y="108557"/>
                    </a:cubicBezTo>
                    <a:cubicBezTo>
                      <a:pt x="398171" y="95396"/>
                      <a:pt x="400364" y="81923"/>
                      <a:pt x="398484" y="67509"/>
                    </a:cubicBezTo>
                    <a:cubicBezTo>
                      <a:pt x="394097" y="30847"/>
                      <a:pt x="420732" y="453"/>
                      <a:pt x="457706" y="139"/>
                    </a:cubicBezTo>
                    <a:cubicBezTo>
                      <a:pt x="510975" y="-174"/>
                      <a:pt x="564244" y="139"/>
                      <a:pt x="617513" y="139"/>
                    </a:cubicBezTo>
                    <a:cubicBezTo>
                      <a:pt x="1198771" y="139"/>
                      <a:pt x="1780028" y="139"/>
                      <a:pt x="2360972" y="139"/>
                    </a:cubicBezTo>
                    <a:cubicBezTo>
                      <a:pt x="2372958" y="139"/>
                      <a:pt x="2383220" y="1373"/>
                      <a:pt x="2391901" y="3968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520" name="Graphic 32">
                <a:extLst>
                  <a:ext uri="{FF2B5EF4-FFF2-40B4-BE49-F238E27FC236}">
                    <a16:creationId xmlns:a16="http://schemas.microsoft.com/office/drawing/2014/main" id="{CC226B8A-7D49-4A03-B8E2-FF174DBED42F}"/>
                  </a:ext>
                </a:extLst>
              </p:cNvPr>
              <p:cNvGrpSpPr/>
              <p:nvPr/>
            </p:nvGrpSpPr>
            <p:grpSpPr>
              <a:xfrm rot="20705322">
                <a:off x="618525" y="1024372"/>
                <a:ext cx="2832651" cy="1165648"/>
                <a:chOff x="1790700" y="1657350"/>
                <a:chExt cx="8610600" cy="3543300"/>
              </a:xfrm>
            </p:grpSpPr>
            <p:sp>
              <p:nvSpPr>
                <p:cNvPr id="3521" name="Freeform: Shape 3520">
                  <a:extLst>
                    <a:ext uri="{FF2B5EF4-FFF2-40B4-BE49-F238E27FC236}">
                      <a16:creationId xmlns:a16="http://schemas.microsoft.com/office/drawing/2014/main" id="{3830EA3E-2B45-43FA-95E0-02A3712776E8}"/>
                    </a:ext>
                  </a:extLst>
                </p:cNvPr>
                <p:cNvSpPr/>
                <p:nvPr/>
              </p:nvSpPr>
              <p:spPr>
                <a:xfrm>
                  <a:off x="1790981" y="1656926"/>
                  <a:ext cx="8613672" cy="3537479"/>
                </a:xfrm>
                <a:custGeom>
                  <a:avLst/>
                  <a:gdLst>
                    <a:gd name="connsiteX0" fmla="*/ 2482886 w 8613672"/>
                    <a:gd name="connsiteY0" fmla="*/ 3259879 h 3537479"/>
                    <a:gd name="connsiteX1" fmla="*/ 2530511 w 8613672"/>
                    <a:gd name="connsiteY1" fmla="*/ 2666471 h 3537479"/>
                    <a:gd name="connsiteX2" fmla="*/ 2612426 w 8613672"/>
                    <a:gd name="connsiteY2" fmla="*/ 1593956 h 3537479"/>
                    <a:gd name="connsiteX3" fmla="*/ 2674339 w 8613672"/>
                    <a:gd name="connsiteY3" fmla="*/ 777663 h 3537479"/>
                    <a:gd name="connsiteX4" fmla="*/ 2702914 w 8613672"/>
                    <a:gd name="connsiteY4" fmla="*/ 411903 h 3537479"/>
                    <a:gd name="connsiteX5" fmla="*/ 2657194 w 8613672"/>
                    <a:gd name="connsiteY5" fmla="*/ 363326 h 3537479"/>
                    <a:gd name="connsiteX6" fmla="*/ 1676119 w 8613672"/>
                    <a:gd name="connsiteY6" fmla="*/ 363326 h 3537479"/>
                    <a:gd name="connsiteX7" fmla="*/ 1625636 w 8613672"/>
                    <a:gd name="connsiteY7" fmla="*/ 408093 h 3537479"/>
                    <a:gd name="connsiteX8" fmla="*/ 1361794 w 8613672"/>
                    <a:gd name="connsiteY8" fmla="*/ 2143548 h 3537479"/>
                    <a:gd name="connsiteX9" fmla="*/ 1198916 w 8613672"/>
                    <a:gd name="connsiteY9" fmla="*/ 3220826 h 3537479"/>
                    <a:gd name="connsiteX10" fmla="*/ 1163674 w 8613672"/>
                    <a:gd name="connsiteY10" fmla="*/ 3284643 h 3537479"/>
                    <a:gd name="connsiteX11" fmla="*/ 254989 w 8613672"/>
                    <a:gd name="connsiteY11" fmla="*/ 3281786 h 3537479"/>
                    <a:gd name="connsiteX12" fmla="*/ 33056 w 8613672"/>
                    <a:gd name="connsiteY12" fmla="*/ 3054139 h 3537479"/>
                    <a:gd name="connsiteX13" fmla="*/ 15911 w 8613672"/>
                    <a:gd name="connsiteY13" fmla="*/ 2906501 h 3537479"/>
                    <a:gd name="connsiteX14" fmla="*/ 1192249 w 8613672"/>
                    <a:gd name="connsiteY14" fmla="*/ 329988 h 3537479"/>
                    <a:gd name="connsiteX15" fmla="*/ 1211299 w 8613672"/>
                    <a:gd name="connsiteY15" fmla="*/ 205211 h 3537479"/>
                    <a:gd name="connsiteX16" fmla="*/ 1391321 w 8613672"/>
                    <a:gd name="connsiteY16" fmla="*/ 423 h 3537479"/>
                    <a:gd name="connsiteX17" fmla="*/ 1877096 w 8613672"/>
                    <a:gd name="connsiteY17" fmla="*/ 423 h 3537479"/>
                    <a:gd name="connsiteX18" fmla="*/ 7176806 w 8613672"/>
                    <a:gd name="connsiteY18" fmla="*/ 423 h 3537479"/>
                    <a:gd name="connsiteX19" fmla="*/ 7390167 w 8613672"/>
                    <a:gd name="connsiteY19" fmla="*/ 205211 h 3537479"/>
                    <a:gd name="connsiteX20" fmla="*/ 7421599 w 8613672"/>
                    <a:gd name="connsiteY20" fmla="*/ 343323 h 3537479"/>
                    <a:gd name="connsiteX21" fmla="*/ 8596031 w 8613672"/>
                    <a:gd name="connsiteY21" fmla="*/ 2915073 h 3537479"/>
                    <a:gd name="connsiteX22" fmla="*/ 8598888 w 8613672"/>
                    <a:gd name="connsiteY22" fmla="*/ 3017943 h 3537479"/>
                    <a:gd name="connsiteX23" fmla="*/ 8073109 w 8613672"/>
                    <a:gd name="connsiteY23" fmla="*/ 3423708 h 3537479"/>
                    <a:gd name="connsiteX24" fmla="*/ 7477796 w 8613672"/>
                    <a:gd name="connsiteY24" fmla="*/ 3284643 h 3537479"/>
                    <a:gd name="connsiteX25" fmla="*/ 7441601 w 8613672"/>
                    <a:gd name="connsiteY25" fmla="*/ 3221779 h 3537479"/>
                    <a:gd name="connsiteX26" fmla="*/ 7169186 w 8613672"/>
                    <a:gd name="connsiteY26" fmla="*/ 1685396 h 3537479"/>
                    <a:gd name="connsiteX27" fmla="*/ 6942492 w 8613672"/>
                    <a:gd name="connsiteY27" fmla="*/ 401426 h 3537479"/>
                    <a:gd name="connsiteX28" fmla="*/ 6895819 w 8613672"/>
                    <a:gd name="connsiteY28" fmla="*/ 363326 h 3537479"/>
                    <a:gd name="connsiteX29" fmla="*/ 5895694 w 8613672"/>
                    <a:gd name="connsiteY29" fmla="*/ 362373 h 3537479"/>
                    <a:gd name="connsiteX30" fmla="*/ 5854736 w 8613672"/>
                    <a:gd name="connsiteY30" fmla="*/ 414761 h 3537479"/>
                    <a:gd name="connsiteX31" fmla="*/ 5934746 w 8613672"/>
                    <a:gd name="connsiteY31" fmla="*/ 1214861 h 3537479"/>
                    <a:gd name="connsiteX32" fmla="*/ 6025234 w 8613672"/>
                    <a:gd name="connsiteY32" fmla="*/ 2119736 h 3537479"/>
                    <a:gd name="connsiteX33" fmla="*/ 6126199 w 8613672"/>
                    <a:gd name="connsiteY33" fmla="*/ 3128433 h 3537479"/>
                    <a:gd name="connsiteX34" fmla="*/ 6130961 w 8613672"/>
                    <a:gd name="connsiteY34" fmla="*/ 3199871 h 3537479"/>
                    <a:gd name="connsiteX35" fmla="*/ 6077621 w 8613672"/>
                    <a:gd name="connsiteY35" fmla="*/ 3335126 h 3537479"/>
                    <a:gd name="connsiteX36" fmla="*/ 5725196 w 8613672"/>
                    <a:gd name="connsiteY36" fmla="*/ 3503718 h 3537479"/>
                    <a:gd name="connsiteX37" fmla="*/ 5174651 w 8613672"/>
                    <a:gd name="connsiteY37" fmla="*/ 3380846 h 3537479"/>
                    <a:gd name="connsiteX38" fmla="*/ 5075592 w 8613672"/>
                    <a:gd name="connsiteY38" fmla="*/ 3306551 h 3537479"/>
                    <a:gd name="connsiteX39" fmla="*/ 5033681 w 8613672"/>
                    <a:gd name="connsiteY39" fmla="*/ 3256068 h 3537479"/>
                    <a:gd name="connsiteX40" fmla="*/ 5010821 w 8613672"/>
                    <a:gd name="connsiteY40" fmla="*/ 2866496 h 3537479"/>
                    <a:gd name="connsiteX41" fmla="*/ 4975579 w 8613672"/>
                    <a:gd name="connsiteY41" fmla="*/ 2268326 h 3537479"/>
                    <a:gd name="connsiteX42" fmla="*/ 4953671 w 8613672"/>
                    <a:gd name="connsiteY42" fmla="*/ 1902566 h 3537479"/>
                    <a:gd name="connsiteX43" fmla="*/ 4918429 w 8613672"/>
                    <a:gd name="connsiteY43" fmla="*/ 1304396 h 3537479"/>
                    <a:gd name="connsiteX44" fmla="*/ 4895569 w 8613672"/>
                    <a:gd name="connsiteY44" fmla="*/ 905298 h 3537479"/>
                    <a:gd name="connsiteX45" fmla="*/ 4867946 w 8613672"/>
                    <a:gd name="connsiteY45" fmla="*/ 464291 h 3537479"/>
                    <a:gd name="connsiteX46" fmla="*/ 4782221 w 8613672"/>
                    <a:gd name="connsiteY46" fmla="*/ 387138 h 3537479"/>
                    <a:gd name="connsiteX47" fmla="*/ 3810671 w 8613672"/>
                    <a:gd name="connsiteY47" fmla="*/ 387138 h 3537479"/>
                    <a:gd name="connsiteX48" fmla="*/ 3724946 w 8613672"/>
                    <a:gd name="connsiteY48" fmla="*/ 472863 h 3537479"/>
                    <a:gd name="connsiteX49" fmla="*/ 3703991 w 8613672"/>
                    <a:gd name="connsiteY49" fmla="*/ 1286298 h 3537479"/>
                    <a:gd name="connsiteX50" fmla="*/ 3684941 w 8613672"/>
                    <a:gd name="connsiteY50" fmla="*/ 2061633 h 3537479"/>
                    <a:gd name="connsiteX51" fmla="*/ 3665891 w 8613672"/>
                    <a:gd name="connsiteY51" fmla="*/ 2798868 h 3537479"/>
                    <a:gd name="connsiteX52" fmla="*/ 3651604 w 8613672"/>
                    <a:gd name="connsiteY52" fmla="*/ 3250354 h 3537479"/>
                    <a:gd name="connsiteX53" fmla="*/ 3629696 w 8613672"/>
                    <a:gd name="connsiteY53" fmla="*/ 3291311 h 3537479"/>
                    <a:gd name="connsiteX54" fmla="*/ 3262984 w 8613672"/>
                    <a:gd name="connsiteY54" fmla="*/ 3505623 h 3537479"/>
                    <a:gd name="connsiteX55" fmla="*/ 2646716 w 8613672"/>
                    <a:gd name="connsiteY55" fmla="*/ 3411326 h 3537479"/>
                    <a:gd name="connsiteX56" fmla="*/ 2506699 w 8613672"/>
                    <a:gd name="connsiteY56" fmla="*/ 3313218 h 3537479"/>
                    <a:gd name="connsiteX57" fmla="*/ 2482886 w 8613672"/>
                    <a:gd name="connsiteY57" fmla="*/ 3259879 h 35374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</a:cxnLst>
                  <a:rect l="l" t="t" r="r" b="b"/>
                  <a:pathLst>
                    <a:path w="8613672" h="3537479">
                      <a:moveTo>
                        <a:pt x="2482886" y="3259879"/>
                      </a:moveTo>
                      <a:cubicBezTo>
                        <a:pt x="2499079" y="3061758"/>
                        <a:pt x="2515271" y="2864591"/>
                        <a:pt x="2530511" y="2666471"/>
                      </a:cubicBezTo>
                      <a:cubicBezTo>
                        <a:pt x="2558134" y="2309283"/>
                        <a:pt x="2585756" y="1951143"/>
                        <a:pt x="2612426" y="1593956"/>
                      </a:cubicBezTo>
                      <a:cubicBezTo>
                        <a:pt x="2633381" y="1321541"/>
                        <a:pt x="2653384" y="1050078"/>
                        <a:pt x="2674339" y="777663"/>
                      </a:cubicBezTo>
                      <a:cubicBezTo>
                        <a:pt x="2683864" y="655743"/>
                        <a:pt x="2692436" y="533823"/>
                        <a:pt x="2702914" y="411903"/>
                      </a:cubicBezTo>
                      <a:cubicBezTo>
                        <a:pt x="2706724" y="374756"/>
                        <a:pt x="2696246" y="363326"/>
                        <a:pt x="2657194" y="363326"/>
                      </a:cubicBezTo>
                      <a:cubicBezTo>
                        <a:pt x="2330486" y="365231"/>
                        <a:pt x="2002826" y="364278"/>
                        <a:pt x="1676119" y="363326"/>
                      </a:cubicBezTo>
                      <a:cubicBezTo>
                        <a:pt x="1640876" y="363326"/>
                        <a:pt x="1631351" y="375708"/>
                        <a:pt x="1625636" y="408093"/>
                      </a:cubicBezTo>
                      <a:cubicBezTo>
                        <a:pt x="1538006" y="987213"/>
                        <a:pt x="1449424" y="1565381"/>
                        <a:pt x="1361794" y="2143548"/>
                      </a:cubicBezTo>
                      <a:cubicBezTo>
                        <a:pt x="1307501" y="2502641"/>
                        <a:pt x="1252256" y="2861733"/>
                        <a:pt x="1198916" y="3220826"/>
                      </a:cubicBezTo>
                      <a:cubicBezTo>
                        <a:pt x="1195106" y="3248448"/>
                        <a:pt x="1183676" y="3267498"/>
                        <a:pt x="1163674" y="3284643"/>
                      </a:cubicBezTo>
                      <a:cubicBezTo>
                        <a:pt x="900784" y="3509433"/>
                        <a:pt x="515974" y="3508481"/>
                        <a:pt x="254989" y="3281786"/>
                      </a:cubicBezTo>
                      <a:cubicBezTo>
                        <a:pt x="174979" y="3212254"/>
                        <a:pt x="97826" y="3138911"/>
                        <a:pt x="33056" y="3054139"/>
                      </a:cubicBezTo>
                      <a:cubicBezTo>
                        <a:pt x="-3139" y="3007466"/>
                        <a:pt x="-10759" y="2965556"/>
                        <a:pt x="15911" y="2906501"/>
                      </a:cubicBezTo>
                      <a:cubicBezTo>
                        <a:pt x="409294" y="2048298"/>
                        <a:pt x="799819" y="1189143"/>
                        <a:pt x="1192249" y="329988"/>
                      </a:cubicBezTo>
                      <a:cubicBezTo>
                        <a:pt x="1210346" y="289983"/>
                        <a:pt x="1217014" y="249026"/>
                        <a:pt x="1211299" y="205211"/>
                      </a:cubicBezTo>
                      <a:cubicBezTo>
                        <a:pt x="1197964" y="93768"/>
                        <a:pt x="1278926" y="1376"/>
                        <a:pt x="1391321" y="423"/>
                      </a:cubicBezTo>
                      <a:cubicBezTo>
                        <a:pt x="1553246" y="-529"/>
                        <a:pt x="1715171" y="423"/>
                        <a:pt x="1877096" y="423"/>
                      </a:cubicBezTo>
                      <a:cubicBezTo>
                        <a:pt x="3643984" y="423"/>
                        <a:pt x="5410871" y="423"/>
                        <a:pt x="7176806" y="423"/>
                      </a:cubicBezTo>
                      <a:cubicBezTo>
                        <a:pt x="7322539" y="423"/>
                        <a:pt x="7384451" y="60431"/>
                        <a:pt x="7390167" y="205211"/>
                      </a:cubicBezTo>
                      <a:cubicBezTo>
                        <a:pt x="7392071" y="251883"/>
                        <a:pt x="7401596" y="298556"/>
                        <a:pt x="7421599" y="343323"/>
                      </a:cubicBezTo>
                      <a:cubicBezTo>
                        <a:pt x="7813076" y="1200573"/>
                        <a:pt x="8204554" y="2057823"/>
                        <a:pt x="8596031" y="2915073"/>
                      </a:cubicBezTo>
                      <a:cubicBezTo>
                        <a:pt x="8612224" y="2950316"/>
                        <a:pt x="8624606" y="2981748"/>
                        <a:pt x="8598888" y="3017943"/>
                      </a:cubicBezTo>
                      <a:cubicBezTo>
                        <a:pt x="8464586" y="3206539"/>
                        <a:pt x="8311234" y="3371321"/>
                        <a:pt x="8073109" y="3423708"/>
                      </a:cubicBezTo>
                      <a:cubicBezTo>
                        <a:pt x="7853081" y="3472286"/>
                        <a:pt x="7654961" y="3423708"/>
                        <a:pt x="7477796" y="3284643"/>
                      </a:cubicBezTo>
                      <a:cubicBezTo>
                        <a:pt x="7456842" y="3267498"/>
                        <a:pt x="7446364" y="3248448"/>
                        <a:pt x="7441601" y="3221779"/>
                      </a:cubicBezTo>
                      <a:cubicBezTo>
                        <a:pt x="7351114" y="2709333"/>
                        <a:pt x="7260626" y="2197841"/>
                        <a:pt x="7169186" y="1685396"/>
                      </a:cubicBezTo>
                      <a:cubicBezTo>
                        <a:pt x="7092986" y="1257723"/>
                        <a:pt x="7016786" y="830051"/>
                        <a:pt x="6942492" y="401426"/>
                      </a:cubicBezTo>
                      <a:cubicBezTo>
                        <a:pt x="6936776" y="369993"/>
                        <a:pt x="6924394" y="363326"/>
                        <a:pt x="6895819" y="363326"/>
                      </a:cubicBezTo>
                      <a:cubicBezTo>
                        <a:pt x="6562444" y="364278"/>
                        <a:pt x="6229069" y="364278"/>
                        <a:pt x="5895694" y="362373"/>
                      </a:cubicBezTo>
                      <a:cubicBezTo>
                        <a:pt x="5850926" y="362373"/>
                        <a:pt x="5850926" y="383328"/>
                        <a:pt x="5854736" y="414761"/>
                      </a:cubicBezTo>
                      <a:cubicBezTo>
                        <a:pt x="5881406" y="681461"/>
                        <a:pt x="5908076" y="948161"/>
                        <a:pt x="5934746" y="1214861"/>
                      </a:cubicBezTo>
                      <a:cubicBezTo>
                        <a:pt x="5965226" y="1516803"/>
                        <a:pt x="5995706" y="1817793"/>
                        <a:pt x="6025234" y="2119736"/>
                      </a:cubicBezTo>
                      <a:cubicBezTo>
                        <a:pt x="6058571" y="2455968"/>
                        <a:pt x="6092861" y="2792201"/>
                        <a:pt x="6126199" y="3128433"/>
                      </a:cubicBezTo>
                      <a:cubicBezTo>
                        <a:pt x="6128104" y="3152246"/>
                        <a:pt x="6130009" y="3176058"/>
                        <a:pt x="6130961" y="3199871"/>
                      </a:cubicBezTo>
                      <a:cubicBezTo>
                        <a:pt x="6147154" y="3257973"/>
                        <a:pt x="6129056" y="3297026"/>
                        <a:pt x="6077621" y="3335126"/>
                      </a:cubicBezTo>
                      <a:cubicBezTo>
                        <a:pt x="5970942" y="3416089"/>
                        <a:pt x="5858546" y="3482764"/>
                        <a:pt x="5725196" y="3503718"/>
                      </a:cubicBezTo>
                      <a:cubicBezTo>
                        <a:pt x="5527076" y="3534198"/>
                        <a:pt x="5340386" y="3501814"/>
                        <a:pt x="5174651" y="3380846"/>
                      </a:cubicBezTo>
                      <a:cubicBezTo>
                        <a:pt x="5141314" y="3357033"/>
                        <a:pt x="5108929" y="3331316"/>
                        <a:pt x="5075592" y="3306551"/>
                      </a:cubicBezTo>
                      <a:cubicBezTo>
                        <a:pt x="5057494" y="3293216"/>
                        <a:pt x="5042254" y="3277976"/>
                        <a:pt x="5033681" y="3256068"/>
                      </a:cubicBezTo>
                      <a:cubicBezTo>
                        <a:pt x="5027014" y="3126529"/>
                        <a:pt x="5017489" y="2996036"/>
                        <a:pt x="5010821" y="2866496"/>
                      </a:cubicBezTo>
                      <a:cubicBezTo>
                        <a:pt x="4999392" y="2667423"/>
                        <a:pt x="4987961" y="2467398"/>
                        <a:pt x="4975579" y="2268326"/>
                      </a:cubicBezTo>
                      <a:cubicBezTo>
                        <a:pt x="4967959" y="2146406"/>
                        <a:pt x="4960339" y="2024486"/>
                        <a:pt x="4953671" y="1902566"/>
                      </a:cubicBezTo>
                      <a:cubicBezTo>
                        <a:pt x="4943194" y="1703493"/>
                        <a:pt x="4928906" y="1503468"/>
                        <a:pt x="4918429" y="1304396"/>
                      </a:cubicBezTo>
                      <a:cubicBezTo>
                        <a:pt x="4911761" y="1171046"/>
                        <a:pt x="4902236" y="1038648"/>
                        <a:pt x="4895569" y="905298"/>
                      </a:cubicBezTo>
                      <a:cubicBezTo>
                        <a:pt x="4887949" y="757661"/>
                        <a:pt x="4881281" y="610976"/>
                        <a:pt x="4867946" y="464291"/>
                      </a:cubicBezTo>
                      <a:cubicBezTo>
                        <a:pt x="4862231" y="403331"/>
                        <a:pt x="4845086" y="388091"/>
                        <a:pt x="4782221" y="387138"/>
                      </a:cubicBezTo>
                      <a:cubicBezTo>
                        <a:pt x="4458371" y="386186"/>
                        <a:pt x="4134521" y="386186"/>
                        <a:pt x="3810671" y="387138"/>
                      </a:cubicBezTo>
                      <a:cubicBezTo>
                        <a:pt x="3743996" y="387138"/>
                        <a:pt x="3726851" y="406188"/>
                        <a:pt x="3724946" y="472863"/>
                      </a:cubicBezTo>
                      <a:cubicBezTo>
                        <a:pt x="3716374" y="744326"/>
                        <a:pt x="3708754" y="1014836"/>
                        <a:pt x="3703991" y="1286298"/>
                      </a:cubicBezTo>
                      <a:cubicBezTo>
                        <a:pt x="3699229" y="1544426"/>
                        <a:pt x="3691609" y="1803506"/>
                        <a:pt x="3684941" y="2061633"/>
                      </a:cubicBezTo>
                      <a:cubicBezTo>
                        <a:pt x="3679226" y="2307378"/>
                        <a:pt x="3672559" y="2553123"/>
                        <a:pt x="3665891" y="2798868"/>
                      </a:cubicBezTo>
                      <a:cubicBezTo>
                        <a:pt x="3661129" y="2949364"/>
                        <a:pt x="3664939" y="3099858"/>
                        <a:pt x="3651604" y="3250354"/>
                      </a:cubicBezTo>
                      <a:cubicBezTo>
                        <a:pt x="3647794" y="3265593"/>
                        <a:pt x="3643984" y="3280833"/>
                        <a:pt x="3629696" y="3291311"/>
                      </a:cubicBezTo>
                      <a:cubicBezTo>
                        <a:pt x="3513491" y="3372273"/>
                        <a:pt x="3403954" y="3464666"/>
                        <a:pt x="3262984" y="3505623"/>
                      </a:cubicBezTo>
                      <a:cubicBezTo>
                        <a:pt x="3042004" y="3569441"/>
                        <a:pt x="2837216" y="3537056"/>
                        <a:pt x="2646716" y="3411326"/>
                      </a:cubicBezTo>
                      <a:cubicBezTo>
                        <a:pt x="2599091" y="3379893"/>
                        <a:pt x="2554324" y="3344651"/>
                        <a:pt x="2506699" y="3313218"/>
                      </a:cubicBezTo>
                      <a:cubicBezTo>
                        <a:pt x="2488601" y="3300836"/>
                        <a:pt x="2472409" y="3286548"/>
                        <a:pt x="2482886" y="3259879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22" name="Freeform: Shape 3521">
                  <a:extLst>
                    <a:ext uri="{FF2B5EF4-FFF2-40B4-BE49-F238E27FC236}">
                      <a16:creationId xmlns:a16="http://schemas.microsoft.com/office/drawing/2014/main" id="{A09D0052-8491-4C7D-ABE7-AD7F4D648470}"/>
                    </a:ext>
                  </a:extLst>
                </p:cNvPr>
                <p:cNvSpPr/>
                <p:nvPr/>
              </p:nvSpPr>
              <p:spPr>
                <a:xfrm>
                  <a:off x="5419676" y="2020252"/>
                  <a:ext cx="1429057" cy="3167393"/>
                </a:xfrm>
                <a:custGeom>
                  <a:avLst/>
                  <a:gdLst>
                    <a:gd name="connsiteX0" fmla="*/ 644891 w 1429057"/>
                    <a:gd name="connsiteY0" fmla="*/ 3165158 h 3167393"/>
                    <a:gd name="connsiteX1" fmla="*/ 212456 w 1429057"/>
                    <a:gd name="connsiteY1" fmla="*/ 3016568 h 3167393"/>
                    <a:gd name="connsiteX2" fmla="*/ 6716 w 1429057"/>
                    <a:gd name="connsiteY2" fmla="*/ 2898458 h 3167393"/>
                    <a:gd name="connsiteX3" fmla="*/ 4811 w 1429057"/>
                    <a:gd name="connsiteY3" fmla="*/ 2781300 h 3167393"/>
                    <a:gd name="connsiteX4" fmla="*/ 40053 w 1429057"/>
                    <a:gd name="connsiteY4" fmla="*/ 1339215 h 3167393"/>
                    <a:gd name="connsiteX5" fmla="*/ 72438 w 1429057"/>
                    <a:gd name="connsiteY5" fmla="*/ 49530 h 3167393"/>
                    <a:gd name="connsiteX6" fmla="*/ 124826 w 1429057"/>
                    <a:gd name="connsiteY6" fmla="*/ 0 h 3167393"/>
                    <a:gd name="connsiteX7" fmla="*/ 1210676 w 1429057"/>
                    <a:gd name="connsiteY7" fmla="*/ 0 h 3167393"/>
                    <a:gd name="connsiteX8" fmla="*/ 1265921 w 1429057"/>
                    <a:gd name="connsiteY8" fmla="*/ 52388 h 3167393"/>
                    <a:gd name="connsiteX9" fmla="*/ 1338311 w 1429057"/>
                    <a:gd name="connsiteY9" fmla="*/ 1287780 h 3167393"/>
                    <a:gd name="connsiteX10" fmla="*/ 1398318 w 1429057"/>
                    <a:gd name="connsiteY10" fmla="*/ 2327910 h 3167393"/>
                    <a:gd name="connsiteX11" fmla="*/ 1428798 w 1429057"/>
                    <a:gd name="connsiteY11" fmla="*/ 2855595 h 3167393"/>
                    <a:gd name="connsiteX12" fmla="*/ 1426893 w 1429057"/>
                    <a:gd name="connsiteY12" fmla="*/ 2897505 h 3167393"/>
                    <a:gd name="connsiteX13" fmla="*/ 1289734 w 1429057"/>
                    <a:gd name="connsiteY13" fmla="*/ 2982278 h 3167393"/>
                    <a:gd name="connsiteX14" fmla="*/ 644891 w 1429057"/>
                    <a:gd name="connsiteY14" fmla="*/ 3165158 h 31673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429057" h="3167393">
                      <a:moveTo>
                        <a:pt x="644891" y="3165158"/>
                      </a:moveTo>
                      <a:cubicBezTo>
                        <a:pt x="489633" y="3148965"/>
                        <a:pt x="345806" y="3098483"/>
                        <a:pt x="212456" y="3016568"/>
                      </a:cubicBezTo>
                      <a:cubicBezTo>
                        <a:pt x="144828" y="2975610"/>
                        <a:pt x="75296" y="2937510"/>
                        <a:pt x="6716" y="2898458"/>
                      </a:cubicBezTo>
                      <a:cubicBezTo>
                        <a:pt x="-6619" y="2859405"/>
                        <a:pt x="3858" y="2820353"/>
                        <a:pt x="4811" y="2781300"/>
                      </a:cubicBezTo>
                      <a:cubicBezTo>
                        <a:pt x="16241" y="2300288"/>
                        <a:pt x="27671" y="1820228"/>
                        <a:pt x="40053" y="1339215"/>
                      </a:cubicBezTo>
                      <a:cubicBezTo>
                        <a:pt x="50531" y="909638"/>
                        <a:pt x="62913" y="480060"/>
                        <a:pt x="72438" y="49530"/>
                      </a:cubicBezTo>
                      <a:cubicBezTo>
                        <a:pt x="73391" y="9525"/>
                        <a:pt x="85773" y="0"/>
                        <a:pt x="124826" y="0"/>
                      </a:cubicBezTo>
                      <a:cubicBezTo>
                        <a:pt x="486776" y="953"/>
                        <a:pt x="848726" y="1905"/>
                        <a:pt x="1210676" y="0"/>
                      </a:cubicBezTo>
                      <a:cubicBezTo>
                        <a:pt x="1251634" y="0"/>
                        <a:pt x="1264016" y="10478"/>
                        <a:pt x="1265921" y="52388"/>
                      </a:cubicBezTo>
                      <a:cubicBezTo>
                        <a:pt x="1288781" y="463868"/>
                        <a:pt x="1314498" y="876300"/>
                        <a:pt x="1338311" y="1287780"/>
                      </a:cubicBezTo>
                      <a:cubicBezTo>
                        <a:pt x="1358313" y="1634490"/>
                        <a:pt x="1378316" y="1981200"/>
                        <a:pt x="1398318" y="2327910"/>
                      </a:cubicBezTo>
                      <a:cubicBezTo>
                        <a:pt x="1408796" y="2504123"/>
                        <a:pt x="1418321" y="2679383"/>
                        <a:pt x="1428798" y="2855595"/>
                      </a:cubicBezTo>
                      <a:cubicBezTo>
                        <a:pt x="1429751" y="2869883"/>
                        <a:pt x="1427846" y="2884170"/>
                        <a:pt x="1426893" y="2897505"/>
                      </a:cubicBezTo>
                      <a:cubicBezTo>
                        <a:pt x="1381173" y="2926080"/>
                        <a:pt x="1333548" y="2951798"/>
                        <a:pt x="1289734" y="2982278"/>
                      </a:cubicBezTo>
                      <a:cubicBezTo>
                        <a:pt x="1095423" y="3117533"/>
                        <a:pt x="881111" y="3180398"/>
                        <a:pt x="644891" y="316515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23" name="Freeform: Shape 3522">
                  <a:extLst>
                    <a:ext uri="{FF2B5EF4-FFF2-40B4-BE49-F238E27FC236}">
                      <a16:creationId xmlns:a16="http://schemas.microsoft.com/office/drawing/2014/main" id="{AD249CBC-489A-43BC-8E82-34A08EAD7FA1}"/>
                    </a:ext>
                  </a:extLst>
                </p:cNvPr>
                <p:cNvSpPr/>
                <p:nvPr/>
              </p:nvSpPr>
              <p:spPr>
                <a:xfrm>
                  <a:off x="2972429" y="2017394"/>
                  <a:ext cx="1521465" cy="3168014"/>
                </a:xfrm>
                <a:custGeom>
                  <a:avLst/>
                  <a:gdLst>
                    <a:gd name="connsiteX0" fmla="*/ 634688 w 1521465"/>
                    <a:gd name="connsiteY0" fmla="*/ 3168015 h 3168014"/>
                    <a:gd name="connsiteX1" fmla="*/ 202253 w 1521465"/>
                    <a:gd name="connsiteY1" fmla="*/ 3019425 h 3168014"/>
                    <a:gd name="connsiteX2" fmla="*/ 323 w 1521465"/>
                    <a:gd name="connsiteY2" fmla="*/ 2905125 h 3168014"/>
                    <a:gd name="connsiteX3" fmla="*/ 442283 w 1521465"/>
                    <a:gd name="connsiteY3" fmla="*/ 53340 h 3168014"/>
                    <a:gd name="connsiteX4" fmla="*/ 494670 w 1521465"/>
                    <a:gd name="connsiteY4" fmla="*/ 3810 h 3168014"/>
                    <a:gd name="connsiteX5" fmla="*/ 1466220 w 1521465"/>
                    <a:gd name="connsiteY5" fmla="*/ 0 h 3168014"/>
                    <a:gd name="connsiteX6" fmla="*/ 1521465 w 1521465"/>
                    <a:gd name="connsiteY6" fmla="*/ 52388 h 3168014"/>
                    <a:gd name="connsiteX7" fmla="*/ 1302390 w 1521465"/>
                    <a:gd name="connsiteY7" fmla="*/ 2928938 h 3168014"/>
                    <a:gd name="connsiteX8" fmla="*/ 1159515 w 1521465"/>
                    <a:gd name="connsiteY8" fmla="*/ 3043238 h 3168014"/>
                    <a:gd name="connsiteX9" fmla="*/ 634688 w 1521465"/>
                    <a:gd name="connsiteY9" fmla="*/ 3168015 h 3168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521465" h="3168014">
                      <a:moveTo>
                        <a:pt x="634688" y="3168015"/>
                      </a:moveTo>
                      <a:cubicBezTo>
                        <a:pt x="479430" y="3151823"/>
                        <a:pt x="335603" y="3101340"/>
                        <a:pt x="202253" y="3019425"/>
                      </a:cubicBezTo>
                      <a:cubicBezTo>
                        <a:pt x="134625" y="2978468"/>
                        <a:pt x="68903" y="2944178"/>
                        <a:pt x="323" y="2905125"/>
                      </a:cubicBezTo>
                      <a:cubicBezTo>
                        <a:pt x="-13012" y="2866073"/>
                        <a:pt x="390848" y="474345"/>
                        <a:pt x="442283" y="53340"/>
                      </a:cubicBezTo>
                      <a:cubicBezTo>
                        <a:pt x="443235" y="13335"/>
                        <a:pt x="455618" y="3810"/>
                        <a:pt x="494670" y="3810"/>
                      </a:cubicBezTo>
                      <a:cubicBezTo>
                        <a:pt x="856620" y="4763"/>
                        <a:pt x="1104270" y="1905"/>
                        <a:pt x="1466220" y="0"/>
                      </a:cubicBezTo>
                      <a:cubicBezTo>
                        <a:pt x="1507178" y="0"/>
                        <a:pt x="1519561" y="10478"/>
                        <a:pt x="1521465" y="52388"/>
                      </a:cubicBezTo>
                      <a:cubicBezTo>
                        <a:pt x="1509083" y="476250"/>
                        <a:pt x="1302390" y="2914650"/>
                        <a:pt x="1302390" y="2928938"/>
                      </a:cubicBezTo>
                      <a:cubicBezTo>
                        <a:pt x="1256670" y="2957513"/>
                        <a:pt x="1203330" y="3012758"/>
                        <a:pt x="1159515" y="3043238"/>
                      </a:cubicBezTo>
                      <a:cubicBezTo>
                        <a:pt x="943298" y="3164205"/>
                        <a:pt x="874718" y="3163253"/>
                        <a:pt x="634688" y="3168015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24" name="Freeform: Shape 3523">
                  <a:extLst>
                    <a:ext uri="{FF2B5EF4-FFF2-40B4-BE49-F238E27FC236}">
                      <a16:creationId xmlns:a16="http://schemas.microsoft.com/office/drawing/2014/main" id="{2FD8BE91-C5ED-458A-90E4-7E6D5BB39D1D}"/>
                    </a:ext>
                  </a:extLst>
                </p:cNvPr>
                <p:cNvSpPr/>
                <p:nvPr/>
              </p:nvSpPr>
              <p:spPr>
                <a:xfrm>
                  <a:off x="7644764" y="2017394"/>
                  <a:ext cx="1597626" cy="3158489"/>
                </a:xfrm>
                <a:custGeom>
                  <a:avLst/>
                  <a:gdLst>
                    <a:gd name="connsiteX0" fmla="*/ 943928 w 1597626"/>
                    <a:gd name="connsiteY0" fmla="*/ 3158490 h 3158489"/>
                    <a:gd name="connsiteX1" fmla="*/ 1376363 w 1597626"/>
                    <a:gd name="connsiteY1" fmla="*/ 3009900 h 3158489"/>
                    <a:gd name="connsiteX2" fmla="*/ 1597343 w 1597626"/>
                    <a:gd name="connsiteY2" fmla="*/ 2895600 h 3158489"/>
                    <a:gd name="connsiteX3" fmla="*/ 1098233 w 1597626"/>
                    <a:gd name="connsiteY3" fmla="*/ 53340 h 3158489"/>
                    <a:gd name="connsiteX4" fmla="*/ 1045845 w 1597626"/>
                    <a:gd name="connsiteY4" fmla="*/ 3810 h 3158489"/>
                    <a:gd name="connsiteX5" fmla="*/ 55245 w 1597626"/>
                    <a:gd name="connsiteY5" fmla="*/ 0 h 3158489"/>
                    <a:gd name="connsiteX6" fmla="*/ 0 w 1597626"/>
                    <a:gd name="connsiteY6" fmla="*/ 42863 h 3158489"/>
                    <a:gd name="connsiteX7" fmla="*/ 276225 w 1597626"/>
                    <a:gd name="connsiteY7" fmla="*/ 2919413 h 3158489"/>
                    <a:gd name="connsiteX8" fmla="*/ 419100 w 1597626"/>
                    <a:gd name="connsiteY8" fmla="*/ 3033713 h 3158489"/>
                    <a:gd name="connsiteX9" fmla="*/ 943928 w 1597626"/>
                    <a:gd name="connsiteY9" fmla="*/ 3158490 h 31584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597626" h="3158489">
                      <a:moveTo>
                        <a:pt x="943928" y="3158490"/>
                      </a:moveTo>
                      <a:cubicBezTo>
                        <a:pt x="1099185" y="3142298"/>
                        <a:pt x="1243013" y="3091815"/>
                        <a:pt x="1376363" y="3009900"/>
                      </a:cubicBezTo>
                      <a:cubicBezTo>
                        <a:pt x="1443990" y="2968943"/>
                        <a:pt x="1528763" y="2934653"/>
                        <a:pt x="1597343" y="2895600"/>
                      </a:cubicBezTo>
                      <a:cubicBezTo>
                        <a:pt x="1610678" y="2856548"/>
                        <a:pt x="1149668" y="474345"/>
                        <a:pt x="1098233" y="53340"/>
                      </a:cubicBezTo>
                      <a:cubicBezTo>
                        <a:pt x="1097280" y="13335"/>
                        <a:pt x="1084898" y="3810"/>
                        <a:pt x="1045845" y="3810"/>
                      </a:cubicBezTo>
                      <a:cubicBezTo>
                        <a:pt x="683895" y="4763"/>
                        <a:pt x="417195" y="1905"/>
                        <a:pt x="55245" y="0"/>
                      </a:cubicBezTo>
                      <a:cubicBezTo>
                        <a:pt x="14288" y="0"/>
                        <a:pt x="1905" y="953"/>
                        <a:pt x="0" y="42863"/>
                      </a:cubicBezTo>
                      <a:cubicBezTo>
                        <a:pt x="12383" y="466725"/>
                        <a:pt x="276225" y="2905125"/>
                        <a:pt x="276225" y="2919413"/>
                      </a:cubicBezTo>
                      <a:cubicBezTo>
                        <a:pt x="321945" y="2947988"/>
                        <a:pt x="375285" y="3003233"/>
                        <a:pt x="419100" y="3033713"/>
                      </a:cubicBezTo>
                      <a:cubicBezTo>
                        <a:pt x="636270" y="3154680"/>
                        <a:pt x="703898" y="3153728"/>
                        <a:pt x="943928" y="315849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11287</TotalTime>
  <Words>49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118</cp:revision>
  <dcterms:created xsi:type="dcterms:W3CDTF">2018-02-18T19:39:47Z</dcterms:created>
  <dcterms:modified xsi:type="dcterms:W3CDTF">2020-08-31T07:53:29Z</dcterms:modified>
</cp:coreProperties>
</file>