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39" name="Graphic 1">
            <a:extLst>
              <a:ext uri="{FF2B5EF4-FFF2-40B4-BE49-F238E27FC236}">
                <a16:creationId xmlns:a16="http://schemas.microsoft.com/office/drawing/2014/main" id="{1768538A-E4D8-4AEA-824A-A445D9EB23A3}"/>
              </a:ext>
            </a:extLst>
          </p:cNvPr>
          <p:cNvSpPr/>
          <p:nvPr/>
        </p:nvSpPr>
        <p:spPr>
          <a:xfrm>
            <a:off x="710613" y="1748572"/>
            <a:ext cx="2621155" cy="2575296"/>
          </a:xfrm>
          <a:prstGeom prst="roundRect">
            <a:avLst>
              <a:gd name="adj" fmla="val 7051"/>
            </a:avLst>
          </a:prstGeom>
          <a:solidFill>
            <a:schemeClr val="bg1"/>
          </a:solidFill>
          <a:ln w="50800" cap="flat">
            <a:solidFill>
              <a:schemeClr val="accent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40" name="Graphic 1">
            <a:extLst>
              <a:ext uri="{FF2B5EF4-FFF2-40B4-BE49-F238E27FC236}">
                <a16:creationId xmlns:a16="http://schemas.microsoft.com/office/drawing/2014/main" id="{F63FE4B8-C98A-44C9-B7E6-2F75D4387282}"/>
              </a:ext>
            </a:extLst>
          </p:cNvPr>
          <p:cNvSpPr/>
          <p:nvPr/>
        </p:nvSpPr>
        <p:spPr>
          <a:xfrm>
            <a:off x="2748018" y="3633517"/>
            <a:ext cx="2621155" cy="2575296"/>
          </a:xfrm>
          <a:prstGeom prst="roundRect">
            <a:avLst>
              <a:gd name="adj" fmla="val 7051"/>
            </a:avLst>
          </a:prstGeom>
          <a:solidFill>
            <a:schemeClr val="bg1"/>
          </a:solidFill>
          <a:ln w="50800" cap="flat">
            <a:solidFill>
              <a:schemeClr val="accent2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41" name="Graphic 1">
            <a:extLst>
              <a:ext uri="{FF2B5EF4-FFF2-40B4-BE49-F238E27FC236}">
                <a16:creationId xmlns:a16="http://schemas.microsoft.com/office/drawing/2014/main" id="{3195384E-6C83-4E39-8674-7A3584049F6F}"/>
              </a:ext>
            </a:extLst>
          </p:cNvPr>
          <p:cNvSpPr/>
          <p:nvPr/>
        </p:nvSpPr>
        <p:spPr>
          <a:xfrm>
            <a:off x="4785423" y="1748572"/>
            <a:ext cx="2621155" cy="2575296"/>
          </a:xfrm>
          <a:prstGeom prst="roundRect">
            <a:avLst>
              <a:gd name="adj" fmla="val 7051"/>
            </a:avLst>
          </a:prstGeom>
          <a:solidFill>
            <a:schemeClr val="bg1"/>
          </a:solidFill>
          <a:ln w="50800" cap="flat">
            <a:solidFill>
              <a:schemeClr val="accent3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42" name="Graphic 1">
            <a:extLst>
              <a:ext uri="{FF2B5EF4-FFF2-40B4-BE49-F238E27FC236}">
                <a16:creationId xmlns:a16="http://schemas.microsoft.com/office/drawing/2014/main" id="{D8AC3C4F-3C3C-4E3A-BFDE-2D8968DBC1E9}"/>
              </a:ext>
            </a:extLst>
          </p:cNvPr>
          <p:cNvSpPr/>
          <p:nvPr/>
        </p:nvSpPr>
        <p:spPr>
          <a:xfrm>
            <a:off x="6822828" y="3633517"/>
            <a:ext cx="2621155" cy="2575296"/>
          </a:xfrm>
          <a:prstGeom prst="roundRect">
            <a:avLst>
              <a:gd name="adj" fmla="val 7051"/>
            </a:avLst>
          </a:prstGeom>
          <a:solidFill>
            <a:schemeClr val="bg1"/>
          </a:solidFill>
          <a:ln w="50800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43" name="Graphic 1">
            <a:extLst>
              <a:ext uri="{FF2B5EF4-FFF2-40B4-BE49-F238E27FC236}">
                <a16:creationId xmlns:a16="http://schemas.microsoft.com/office/drawing/2014/main" id="{3801842A-7499-4E92-9E90-D1B81FCDF1C3}"/>
              </a:ext>
            </a:extLst>
          </p:cNvPr>
          <p:cNvSpPr/>
          <p:nvPr/>
        </p:nvSpPr>
        <p:spPr>
          <a:xfrm>
            <a:off x="8860233" y="1748572"/>
            <a:ext cx="2621155" cy="2575296"/>
          </a:xfrm>
          <a:prstGeom prst="roundRect">
            <a:avLst>
              <a:gd name="adj" fmla="val 7051"/>
            </a:avLst>
          </a:prstGeom>
          <a:solidFill>
            <a:schemeClr val="bg1"/>
          </a:solidFill>
          <a:ln w="50800" cap="flat">
            <a:solidFill>
              <a:schemeClr val="accent5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44" name="TextBox 3443">
            <a:extLst>
              <a:ext uri="{FF2B5EF4-FFF2-40B4-BE49-F238E27FC236}">
                <a16:creationId xmlns:a16="http://schemas.microsoft.com/office/drawing/2014/main" id="{33264805-65C5-4ADD-9186-A6AB938EF271}"/>
              </a:ext>
            </a:extLst>
          </p:cNvPr>
          <p:cNvSpPr txBox="1"/>
          <p:nvPr/>
        </p:nvSpPr>
        <p:spPr>
          <a:xfrm>
            <a:off x="2775934" y="2668788"/>
            <a:ext cx="227065" cy="739219"/>
          </a:xfrm>
          <a:custGeom>
            <a:avLst/>
            <a:gdLst/>
            <a:ahLst/>
            <a:cxnLst/>
            <a:rect l="l" t="t" r="r" b="b"/>
            <a:pathLst>
              <a:path w="227065" h="739219">
                <a:moveTo>
                  <a:pt x="143714" y="253845"/>
                </a:moveTo>
                <a:cubicBezTo>
                  <a:pt x="141980" y="253254"/>
                  <a:pt x="139770" y="253772"/>
                  <a:pt x="137085" y="255400"/>
                </a:cubicBezTo>
                <a:cubicBezTo>
                  <a:pt x="126313" y="259609"/>
                  <a:pt x="121254" y="267411"/>
                  <a:pt x="121907" y="278805"/>
                </a:cubicBezTo>
                <a:cubicBezTo>
                  <a:pt x="121907" y="283760"/>
                  <a:pt x="126375" y="283382"/>
                  <a:pt x="135312" y="277669"/>
                </a:cubicBezTo>
                <a:cubicBezTo>
                  <a:pt x="146271" y="270122"/>
                  <a:pt x="150330" y="263880"/>
                  <a:pt x="147489" y="258946"/>
                </a:cubicBezTo>
                <a:cubicBezTo>
                  <a:pt x="146706" y="256136"/>
                  <a:pt x="145448" y="254436"/>
                  <a:pt x="143714" y="253845"/>
                </a:cubicBezTo>
                <a:close/>
                <a:moveTo>
                  <a:pt x="227065" y="0"/>
                </a:moveTo>
                <a:cubicBezTo>
                  <a:pt x="225116" y="17075"/>
                  <a:pt x="224142" y="37338"/>
                  <a:pt x="224142" y="60790"/>
                </a:cubicBezTo>
                <a:cubicBezTo>
                  <a:pt x="223385" y="79783"/>
                  <a:pt x="223385" y="111337"/>
                  <a:pt x="224142" y="155451"/>
                </a:cubicBezTo>
                <a:lnTo>
                  <a:pt x="224142" y="266519"/>
                </a:lnTo>
                <a:cubicBezTo>
                  <a:pt x="219590" y="273559"/>
                  <a:pt x="217905" y="283097"/>
                  <a:pt x="219087" y="295134"/>
                </a:cubicBezTo>
                <a:cubicBezTo>
                  <a:pt x="220176" y="305885"/>
                  <a:pt x="222514" y="314334"/>
                  <a:pt x="226101" y="320482"/>
                </a:cubicBezTo>
                <a:cubicBezTo>
                  <a:pt x="222192" y="326931"/>
                  <a:pt x="220238" y="336039"/>
                  <a:pt x="220238" y="347806"/>
                </a:cubicBezTo>
                <a:cubicBezTo>
                  <a:pt x="219502" y="358910"/>
                  <a:pt x="219772" y="375638"/>
                  <a:pt x="221047" y="397990"/>
                </a:cubicBezTo>
                <a:cubicBezTo>
                  <a:pt x="221814" y="412505"/>
                  <a:pt x="222198" y="422095"/>
                  <a:pt x="222198" y="426760"/>
                </a:cubicBezTo>
                <a:cubicBezTo>
                  <a:pt x="222198" y="435863"/>
                  <a:pt x="222198" y="444670"/>
                  <a:pt x="222198" y="453182"/>
                </a:cubicBezTo>
                <a:cubicBezTo>
                  <a:pt x="212742" y="461953"/>
                  <a:pt x="207154" y="474674"/>
                  <a:pt x="205433" y="491345"/>
                </a:cubicBezTo>
                <a:cubicBezTo>
                  <a:pt x="202945" y="511427"/>
                  <a:pt x="209181" y="527886"/>
                  <a:pt x="224142" y="540721"/>
                </a:cubicBezTo>
                <a:cubicBezTo>
                  <a:pt x="223374" y="555588"/>
                  <a:pt x="222721" y="568661"/>
                  <a:pt x="222182" y="579941"/>
                </a:cubicBezTo>
                <a:cubicBezTo>
                  <a:pt x="222182" y="592320"/>
                  <a:pt x="222509" y="606654"/>
                  <a:pt x="223162" y="622941"/>
                </a:cubicBezTo>
                <a:cubicBezTo>
                  <a:pt x="223162" y="640483"/>
                  <a:pt x="223162" y="654780"/>
                  <a:pt x="223162" y="665832"/>
                </a:cubicBezTo>
                <a:cubicBezTo>
                  <a:pt x="223162" y="681611"/>
                  <a:pt x="222674" y="704124"/>
                  <a:pt x="221700" y="733371"/>
                </a:cubicBezTo>
                <a:lnTo>
                  <a:pt x="186787" y="733371"/>
                </a:lnTo>
                <a:cubicBezTo>
                  <a:pt x="164445" y="734004"/>
                  <a:pt x="147359" y="734652"/>
                  <a:pt x="135530" y="735315"/>
                </a:cubicBezTo>
                <a:cubicBezTo>
                  <a:pt x="116443" y="736549"/>
                  <a:pt x="98263" y="737850"/>
                  <a:pt x="80991" y="739219"/>
                </a:cubicBezTo>
                <a:cubicBezTo>
                  <a:pt x="82339" y="725648"/>
                  <a:pt x="83334" y="714072"/>
                  <a:pt x="83977" y="704492"/>
                </a:cubicBezTo>
                <a:cubicBezTo>
                  <a:pt x="84589" y="698915"/>
                  <a:pt x="84895" y="689776"/>
                  <a:pt x="84895" y="677075"/>
                </a:cubicBezTo>
                <a:cubicBezTo>
                  <a:pt x="85558" y="657356"/>
                  <a:pt x="86211" y="642670"/>
                  <a:pt x="86854" y="633018"/>
                </a:cubicBezTo>
                <a:cubicBezTo>
                  <a:pt x="88233" y="614958"/>
                  <a:pt x="91162" y="599956"/>
                  <a:pt x="95641" y="588013"/>
                </a:cubicBezTo>
                <a:cubicBezTo>
                  <a:pt x="91753" y="567008"/>
                  <a:pt x="88824" y="512708"/>
                  <a:pt x="86854" y="425112"/>
                </a:cubicBezTo>
                <a:cubicBezTo>
                  <a:pt x="84252" y="331119"/>
                  <a:pt x="85226" y="269437"/>
                  <a:pt x="89778" y="240066"/>
                </a:cubicBezTo>
                <a:cubicBezTo>
                  <a:pt x="91737" y="232985"/>
                  <a:pt x="92390" y="219906"/>
                  <a:pt x="91737" y="200830"/>
                </a:cubicBezTo>
                <a:cubicBezTo>
                  <a:pt x="91094" y="185538"/>
                  <a:pt x="90115" y="165471"/>
                  <a:pt x="88798" y="140631"/>
                </a:cubicBezTo>
                <a:cubicBezTo>
                  <a:pt x="98118" y="140631"/>
                  <a:pt x="103297" y="139988"/>
                  <a:pt x="104334" y="138702"/>
                </a:cubicBezTo>
                <a:cubicBezTo>
                  <a:pt x="105059" y="137976"/>
                  <a:pt x="105422" y="136732"/>
                  <a:pt x="105422" y="134970"/>
                </a:cubicBezTo>
                <a:cubicBezTo>
                  <a:pt x="105422" y="134192"/>
                  <a:pt x="104894" y="133487"/>
                  <a:pt x="103836" y="132855"/>
                </a:cubicBezTo>
                <a:cubicBezTo>
                  <a:pt x="104904" y="131797"/>
                  <a:pt x="102893" y="132570"/>
                  <a:pt x="97802" y="135172"/>
                </a:cubicBezTo>
                <a:cubicBezTo>
                  <a:pt x="92328" y="129325"/>
                  <a:pt x="87497" y="126043"/>
                  <a:pt x="83308" y="125328"/>
                </a:cubicBezTo>
                <a:cubicBezTo>
                  <a:pt x="76372" y="124084"/>
                  <a:pt x="65657" y="124436"/>
                  <a:pt x="51164" y="126386"/>
                </a:cubicBezTo>
                <a:lnTo>
                  <a:pt x="0" y="126386"/>
                </a:lnTo>
                <a:lnTo>
                  <a:pt x="0" y="979"/>
                </a:lnTo>
                <a:lnTo>
                  <a:pt x="124379" y="979"/>
                </a:lnTo>
                <a:cubicBezTo>
                  <a:pt x="123073" y="8558"/>
                  <a:pt x="123509" y="12601"/>
                  <a:pt x="125686" y="13109"/>
                </a:cubicBezTo>
                <a:cubicBezTo>
                  <a:pt x="129035" y="14778"/>
                  <a:pt x="133425" y="15613"/>
                  <a:pt x="138858" y="15613"/>
                </a:cubicBezTo>
                <a:cubicBezTo>
                  <a:pt x="142663" y="15613"/>
                  <a:pt x="144762" y="15349"/>
                  <a:pt x="145156" y="14820"/>
                </a:cubicBezTo>
                <a:cubicBezTo>
                  <a:pt x="146711" y="16904"/>
                  <a:pt x="144555" y="12290"/>
                  <a:pt x="138687" y="979"/>
                </a:cubicBezTo>
                <a:lnTo>
                  <a:pt x="166244" y="979"/>
                </a:lnTo>
                <a:cubicBezTo>
                  <a:pt x="175378" y="979"/>
                  <a:pt x="182552" y="979"/>
                  <a:pt x="187767" y="979"/>
                </a:cubicBezTo>
                <a:cubicBezTo>
                  <a:pt x="197969" y="979"/>
                  <a:pt x="211068" y="653"/>
                  <a:pt x="227065" y="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0" b="1" dirty="0">
              <a:ln w="127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HY목각파임B" panose="02030600000101010101" pitchFamily="18" charset="-127"/>
              <a:ea typeface="HY목각파임B" panose="02030600000101010101" pitchFamily="18" charset="-127"/>
              <a:cs typeface="Arial" pitchFamily="34" charset="0"/>
            </a:endParaRPr>
          </a:p>
        </p:txBody>
      </p:sp>
      <p:sp>
        <p:nvSpPr>
          <p:cNvPr id="3445" name="TextBox 3444">
            <a:extLst>
              <a:ext uri="{FF2B5EF4-FFF2-40B4-BE49-F238E27FC236}">
                <a16:creationId xmlns:a16="http://schemas.microsoft.com/office/drawing/2014/main" id="{C11FCD5A-9F73-46A3-A3C0-4B5D1CA22293}"/>
              </a:ext>
            </a:extLst>
          </p:cNvPr>
          <p:cNvSpPr txBox="1"/>
          <p:nvPr/>
        </p:nvSpPr>
        <p:spPr>
          <a:xfrm>
            <a:off x="4490672" y="4550867"/>
            <a:ext cx="581030" cy="740597"/>
          </a:xfrm>
          <a:custGeom>
            <a:avLst/>
            <a:gdLst/>
            <a:ahLst/>
            <a:cxnLst/>
            <a:rect l="l" t="t" r="r" b="b"/>
            <a:pathLst>
              <a:path w="581030" h="740597">
                <a:moveTo>
                  <a:pt x="54747" y="594747"/>
                </a:moveTo>
                <a:lnTo>
                  <a:pt x="49006" y="596561"/>
                </a:lnTo>
                <a:cubicBezTo>
                  <a:pt x="43299" y="598514"/>
                  <a:pt x="41452" y="599701"/>
                  <a:pt x="43466" y="600121"/>
                </a:cubicBezTo>
                <a:cubicBezTo>
                  <a:pt x="44109" y="603107"/>
                  <a:pt x="46115" y="603299"/>
                  <a:pt x="49484" y="600696"/>
                </a:cubicBezTo>
                <a:cubicBezTo>
                  <a:pt x="52926" y="600696"/>
                  <a:pt x="54647" y="599043"/>
                  <a:pt x="54647" y="595735"/>
                </a:cubicBezTo>
                <a:close/>
                <a:moveTo>
                  <a:pt x="444139" y="79025"/>
                </a:moveTo>
                <a:cubicBezTo>
                  <a:pt x="442657" y="78605"/>
                  <a:pt x="440695" y="79171"/>
                  <a:pt x="438253" y="80720"/>
                </a:cubicBezTo>
                <a:cubicBezTo>
                  <a:pt x="426745" y="85541"/>
                  <a:pt x="421261" y="92555"/>
                  <a:pt x="421800" y="101761"/>
                </a:cubicBezTo>
                <a:cubicBezTo>
                  <a:pt x="422007" y="108449"/>
                  <a:pt x="426963" y="108894"/>
                  <a:pt x="436667" y="103099"/>
                </a:cubicBezTo>
                <a:cubicBezTo>
                  <a:pt x="447418" y="96267"/>
                  <a:pt x="450912" y="89647"/>
                  <a:pt x="447148" y="83240"/>
                </a:cubicBezTo>
                <a:cubicBezTo>
                  <a:pt x="446625" y="80850"/>
                  <a:pt x="445622" y="79445"/>
                  <a:pt x="444139" y="79025"/>
                </a:cubicBezTo>
                <a:close/>
                <a:moveTo>
                  <a:pt x="277327" y="491"/>
                </a:moveTo>
                <a:cubicBezTo>
                  <a:pt x="304408" y="-857"/>
                  <a:pt x="336241" y="574"/>
                  <a:pt x="372828" y="4783"/>
                </a:cubicBezTo>
                <a:lnTo>
                  <a:pt x="402407" y="30583"/>
                </a:lnTo>
                <a:lnTo>
                  <a:pt x="427803" y="24720"/>
                </a:lnTo>
                <a:cubicBezTo>
                  <a:pt x="464224" y="40064"/>
                  <a:pt x="492346" y="64817"/>
                  <a:pt x="512169" y="98978"/>
                </a:cubicBezTo>
                <a:cubicBezTo>
                  <a:pt x="533360" y="135285"/>
                  <a:pt x="542245" y="176558"/>
                  <a:pt x="538824" y="222798"/>
                </a:cubicBezTo>
                <a:cubicBezTo>
                  <a:pt x="536833" y="241418"/>
                  <a:pt x="532640" y="258898"/>
                  <a:pt x="526243" y="275237"/>
                </a:cubicBezTo>
                <a:cubicBezTo>
                  <a:pt x="522334" y="283718"/>
                  <a:pt x="517503" y="292743"/>
                  <a:pt x="511749" y="302312"/>
                </a:cubicBezTo>
                <a:cubicBezTo>
                  <a:pt x="506814" y="310254"/>
                  <a:pt x="504144" y="315038"/>
                  <a:pt x="503740" y="316666"/>
                </a:cubicBezTo>
                <a:cubicBezTo>
                  <a:pt x="503222" y="316884"/>
                  <a:pt x="504917" y="319154"/>
                  <a:pt x="508825" y="323477"/>
                </a:cubicBezTo>
                <a:cubicBezTo>
                  <a:pt x="491843" y="355482"/>
                  <a:pt x="464509" y="387637"/>
                  <a:pt x="426823" y="419943"/>
                </a:cubicBezTo>
                <a:cubicBezTo>
                  <a:pt x="403413" y="440014"/>
                  <a:pt x="355794" y="472346"/>
                  <a:pt x="283968" y="516937"/>
                </a:cubicBezTo>
                <a:cubicBezTo>
                  <a:pt x="265887" y="536459"/>
                  <a:pt x="248469" y="552850"/>
                  <a:pt x="231715" y="566110"/>
                </a:cubicBezTo>
                <a:cubicBezTo>
                  <a:pt x="202821" y="587322"/>
                  <a:pt x="179390" y="600401"/>
                  <a:pt x="161423" y="605346"/>
                </a:cubicBezTo>
                <a:lnTo>
                  <a:pt x="241793" y="600479"/>
                </a:lnTo>
                <a:lnTo>
                  <a:pt x="254094" y="626823"/>
                </a:lnTo>
                <a:lnTo>
                  <a:pt x="280438" y="605346"/>
                </a:lnTo>
                <a:cubicBezTo>
                  <a:pt x="328305" y="608021"/>
                  <a:pt x="371247" y="608073"/>
                  <a:pt x="409265" y="605502"/>
                </a:cubicBezTo>
                <a:cubicBezTo>
                  <a:pt x="445873" y="602982"/>
                  <a:pt x="477199" y="597726"/>
                  <a:pt x="503242" y="589733"/>
                </a:cubicBezTo>
                <a:lnTo>
                  <a:pt x="581030" y="608083"/>
                </a:lnTo>
                <a:cubicBezTo>
                  <a:pt x="578283" y="625687"/>
                  <a:pt x="576603" y="643561"/>
                  <a:pt x="575992" y="661704"/>
                </a:cubicBezTo>
                <a:cubicBezTo>
                  <a:pt x="575359" y="678821"/>
                  <a:pt x="575738" y="699904"/>
                  <a:pt x="577127" y="724952"/>
                </a:cubicBezTo>
                <a:lnTo>
                  <a:pt x="516414" y="724952"/>
                </a:lnTo>
                <a:cubicBezTo>
                  <a:pt x="488557" y="724309"/>
                  <a:pt x="467313" y="724293"/>
                  <a:pt x="452685" y="724905"/>
                </a:cubicBezTo>
                <a:cubicBezTo>
                  <a:pt x="428414" y="726180"/>
                  <a:pt x="398400" y="729456"/>
                  <a:pt x="362642" y="734734"/>
                </a:cubicBezTo>
                <a:cubicBezTo>
                  <a:pt x="353716" y="726377"/>
                  <a:pt x="347500" y="721764"/>
                  <a:pt x="343996" y="720893"/>
                </a:cubicBezTo>
                <a:cubicBezTo>
                  <a:pt x="338263" y="717762"/>
                  <a:pt x="331234" y="720354"/>
                  <a:pt x="322909" y="728669"/>
                </a:cubicBezTo>
                <a:cubicBezTo>
                  <a:pt x="308176" y="729467"/>
                  <a:pt x="293480" y="729539"/>
                  <a:pt x="278820" y="728886"/>
                </a:cubicBezTo>
                <a:cubicBezTo>
                  <a:pt x="271055" y="728886"/>
                  <a:pt x="258692" y="728560"/>
                  <a:pt x="241730" y="727907"/>
                </a:cubicBezTo>
                <a:cubicBezTo>
                  <a:pt x="218849" y="727253"/>
                  <a:pt x="202847" y="727238"/>
                  <a:pt x="193723" y="727860"/>
                </a:cubicBezTo>
                <a:cubicBezTo>
                  <a:pt x="179489" y="728461"/>
                  <a:pt x="169111" y="730711"/>
                  <a:pt x="162589" y="734609"/>
                </a:cubicBezTo>
                <a:lnTo>
                  <a:pt x="4883" y="740597"/>
                </a:lnTo>
                <a:cubicBezTo>
                  <a:pt x="4883" y="717404"/>
                  <a:pt x="4556" y="693662"/>
                  <a:pt x="3903" y="669371"/>
                </a:cubicBezTo>
                <a:cubicBezTo>
                  <a:pt x="3260" y="642322"/>
                  <a:pt x="1959" y="609296"/>
                  <a:pt x="0" y="570293"/>
                </a:cubicBezTo>
                <a:cubicBezTo>
                  <a:pt x="23140" y="558972"/>
                  <a:pt x="58442" y="537604"/>
                  <a:pt x="105905" y="506191"/>
                </a:cubicBezTo>
                <a:cubicBezTo>
                  <a:pt x="139589" y="483112"/>
                  <a:pt x="183532" y="453062"/>
                  <a:pt x="237734" y="416039"/>
                </a:cubicBezTo>
                <a:cubicBezTo>
                  <a:pt x="247469" y="421244"/>
                  <a:pt x="257095" y="419803"/>
                  <a:pt x="266613" y="411716"/>
                </a:cubicBezTo>
                <a:cubicBezTo>
                  <a:pt x="276016" y="405133"/>
                  <a:pt x="282397" y="391421"/>
                  <a:pt x="285756" y="370583"/>
                </a:cubicBezTo>
                <a:cubicBezTo>
                  <a:pt x="314112" y="356752"/>
                  <a:pt x="338859" y="335846"/>
                  <a:pt x="359999" y="307864"/>
                </a:cubicBezTo>
                <a:cubicBezTo>
                  <a:pt x="381128" y="279270"/>
                  <a:pt x="393973" y="250008"/>
                  <a:pt x="398535" y="220076"/>
                </a:cubicBezTo>
                <a:lnTo>
                  <a:pt x="415704" y="205536"/>
                </a:lnTo>
                <a:lnTo>
                  <a:pt x="399126" y="201881"/>
                </a:lnTo>
                <a:lnTo>
                  <a:pt x="399126" y="178523"/>
                </a:lnTo>
                <a:cubicBezTo>
                  <a:pt x="389588" y="154968"/>
                  <a:pt x="373233" y="139121"/>
                  <a:pt x="350061" y="130982"/>
                </a:cubicBezTo>
                <a:cubicBezTo>
                  <a:pt x="338864" y="127406"/>
                  <a:pt x="319503" y="125617"/>
                  <a:pt x="291977" y="125617"/>
                </a:cubicBezTo>
                <a:lnTo>
                  <a:pt x="256644" y="125617"/>
                </a:lnTo>
                <a:cubicBezTo>
                  <a:pt x="258593" y="115208"/>
                  <a:pt x="257256" y="110636"/>
                  <a:pt x="252632" y="111901"/>
                </a:cubicBezTo>
                <a:cubicBezTo>
                  <a:pt x="247127" y="112212"/>
                  <a:pt x="244374" y="118738"/>
                  <a:pt x="244374" y="131480"/>
                </a:cubicBezTo>
                <a:lnTo>
                  <a:pt x="187223" y="128525"/>
                </a:lnTo>
                <a:cubicBezTo>
                  <a:pt x="167566" y="126587"/>
                  <a:pt x="153139" y="126270"/>
                  <a:pt x="143943" y="127577"/>
                </a:cubicBezTo>
                <a:cubicBezTo>
                  <a:pt x="130092" y="129298"/>
                  <a:pt x="114935" y="135425"/>
                  <a:pt x="98471" y="145958"/>
                </a:cubicBezTo>
                <a:lnTo>
                  <a:pt x="18537" y="149038"/>
                </a:lnTo>
                <a:cubicBezTo>
                  <a:pt x="21792" y="127224"/>
                  <a:pt x="23094" y="103519"/>
                  <a:pt x="22440" y="77921"/>
                </a:cubicBezTo>
                <a:cubicBezTo>
                  <a:pt x="22440" y="52666"/>
                  <a:pt x="21139" y="30650"/>
                  <a:pt x="18537" y="11874"/>
                </a:cubicBezTo>
                <a:lnTo>
                  <a:pt x="116651" y="6292"/>
                </a:lnTo>
                <a:cubicBezTo>
                  <a:pt x="125318" y="7079"/>
                  <a:pt x="134079" y="8153"/>
                  <a:pt x="142932" y="9511"/>
                </a:cubicBezTo>
                <a:cubicBezTo>
                  <a:pt x="147598" y="10102"/>
                  <a:pt x="154928" y="11548"/>
                  <a:pt x="164922" y="13850"/>
                </a:cubicBezTo>
                <a:cubicBezTo>
                  <a:pt x="175621" y="15892"/>
                  <a:pt x="182879" y="16913"/>
                  <a:pt x="186694" y="16913"/>
                </a:cubicBezTo>
                <a:cubicBezTo>
                  <a:pt x="190188" y="17566"/>
                  <a:pt x="192629" y="16104"/>
                  <a:pt x="194019" y="12528"/>
                </a:cubicBezTo>
                <a:cubicBezTo>
                  <a:pt x="224126" y="5177"/>
                  <a:pt x="251896" y="1165"/>
                  <a:pt x="277327" y="491"/>
                </a:cubicBezTo>
                <a:close/>
              </a:path>
            </a:pathLst>
          </a:custGeom>
          <a:solidFill>
            <a:schemeClr val="accent2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0" b="1" dirty="0">
              <a:ln w="127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HY목각파임B" panose="02030600000101010101" pitchFamily="18" charset="-127"/>
              <a:ea typeface="HY목각파임B" panose="02030600000101010101" pitchFamily="18" charset="-127"/>
              <a:cs typeface="Arial" pitchFamily="34" charset="0"/>
            </a:endParaRPr>
          </a:p>
        </p:txBody>
      </p:sp>
      <p:sp>
        <p:nvSpPr>
          <p:cNvPr id="3446" name="TextBox 3445">
            <a:extLst>
              <a:ext uri="{FF2B5EF4-FFF2-40B4-BE49-F238E27FC236}">
                <a16:creationId xmlns:a16="http://schemas.microsoft.com/office/drawing/2014/main" id="{0673BE27-75D7-4F2F-978A-5F57300C924A}"/>
              </a:ext>
            </a:extLst>
          </p:cNvPr>
          <p:cNvSpPr txBox="1"/>
          <p:nvPr/>
        </p:nvSpPr>
        <p:spPr>
          <a:xfrm>
            <a:off x="6559375" y="2664433"/>
            <a:ext cx="560550" cy="743574"/>
          </a:xfrm>
          <a:custGeom>
            <a:avLst/>
            <a:gdLst/>
            <a:ahLst/>
            <a:cxnLst/>
            <a:rect l="l" t="t" r="r" b="b"/>
            <a:pathLst>
              <a:path w="560550" h="743574">
                <a:moveTo>
                  <a:pt x="61016" y="691698"/>
                </a:moveTo>
                <a:cubicBezTo>
                  <a:pt x="60752" y="691488"/>
                  <a:pt x="60376" y="692083"/>
                  <a:pt x="59889" y="693483"/>
                </a:cubicBezTo>
                <a:cubicBezTo>
                  <a:pt x="50807" y="696293"/>
                  <a:pt x="47826" y="698268"/>
                  <a:pt x="50946" y="699408"/>
                </a:cubicBezTo>
                <a:cubicBezTo>
                  <a:pt x="51641" y="702155"/>
                  <a:pt x="54176" y="702228"/>
                  <a:pt x="58551" y="699626"/>
                </a:cubicBezTo>
                <a:cubicBezTo>
                  <a:pt x="61153" y="699626"/>
                  <a:pt x="62128" y="697998"/>
                  <a:pt x="61475" y="694743"/>
                </a:cubicBezTo>
                <a:cubicBezTo>
                  <a:pt x="61433" y="692923"/>
                  <a:pt x="61280" y="691908"/>
                  <a:pt x="61016" y="691698"/>
                </a:cubicBezTo>
                <a:close/>
                <a:moveTo>
                  <a:pt x="369120" y="48019"/>
                </a:moveTo>
                <a:cubicBezTo>
                  <a:pt x="367782" y="48286"/>
                  <a:pt x="366002" y="49158"/>
                  <a:pt x="363778" y="50636"/>
                </a:cubicBezTo>
                <a:cubicBezTo>
                  <a:pt x="352477" y="55612"/>
                  <a:pt x="346827" y="62849"/>
                  <a:pt x="346827" y="72345"/>
                </a:cubicBezTo>
                <a:cubicBezTo>
                  <a:pt x="346827" y="79375"/>
                  <a:pt x="351352" y="80297"/>
                  <a:pt x="360403" y="75113"/>
                </a:cubicBezTo>
                <a:cubicBezTo>
                  <a:pt x="371248" y="67162"/>
                  <a:pt x="375047" y="58468"/>
                  <a:pt x="371802" y="49034"/>
                </a:cubicBezTo>
                <a:cubicBezTo>
                  <a:pt x="371351" y="48090"/>
                  <a:pt x="370457" y="47752"/>
                  <a:pt x="369120" y="48019"/>
                </a:cubicBezTo>
                <a:close/>
                <a:moveTo>
                  <a:pt x="304714" y="0"/>
                </a:moveTo>
                <a:cubicBezTo>
                  <a:pt x="366080" y="1421"/>
                  <a:pt x="417954" y="19305"/>
                  <a:pt x="460336" y="53653"/>
                </a:cubicBezTo>
                <a:cubicBezTo>
                  <a:pt x="500221" y="87285"/>
                  <a:pt x="521230" y="124811"/>
                  <a:pt x="523366" y="166229"/>
                </a:cubicBezTo>
                <a:lnTo>
                  <a:pt x="510770" y="212821"/>
                </a:lnTo>
                <a:lnTo>
                  <a:pt x="533226" y="205994"/>
                </a:lnTo>
                <a:cubicBezTo>
                  <a:pt x="531028" y="246313"/>
                  <a:pt x="518696" y="279293"/>
                  <a:pt x="496229" y="304932"/>
                </a:cubicBezTo>
                <a:cubicBezTo>
                  <a:pt x="481974" y="323759"/>
                  <a:pt x="459497" y="338030"/>
                  <a:pt x="428798" y="347745"/>
                </a:cubicBezTo>
                <a:lnTo>
                  <a:pt x="476090" y="362798"/>
                </a:lnTo>
                <a:lnTo>
                  <a:pt x="477117" y="375785"/>
                </a:lnTo>
                <a:lnTo>
                  <a:pt x="477412" y="374804"/>
                </a:lnTo>
                <a:cubicBezTo>
                  <a:pt x="499526" y="384342"/>
                  <a:pt x="517825" y="400158"/>
                  <a:pt x="532308" y="422251"/>
                </a:cubicBezTo>
                <a:cubicBezTo>
                  <a:pt x="547590" y="445164"/>
                  <a:pt x="557004" y="469030"/>
                  <a:pt x="560550" y="493850"/>
                </a:cubicBezTo>
                <a:lnTo>
                  <a:pt x="547968" y="601854"/>
                </a:lnTo>
                <a:lnTo>
                  <a:pt x="534190" y="603176"/>
                </a:lnTo>
                <a:lnTo>
                  <a:pt x="544936" y="605991"/>
                </a:lnTo>
                <a:cubicBezTo>
                  <a:pt x="527104" y="641842"/>
                  <a:pt x="502351" y="670436"/>
                  <a:pt x="470678" y="691772"/>
                </a:cubicBezTo>
                <a:cubicBezTo>
                  <a:pt x="451508" y="704338"/>
                  <a:pt x="425424" y="716893"/>
                  <a:pt x="392424" y="729438"/>
                </a:cubicBezTo>
                <a:lnTo>
                  <a:pt x="357713" y="719671"/>
                </a:lnTo>
                <a:lnTo>
                  <a:pt x="346096" y="735207"/>
                </a:lnTo>
                <a:cubicBezTo>
                  <a:pt x="325485" y="739779"/>
                  <a:pt x="304621" y="742397"/>
                  <a:pt x="283502" y="743061"/>
                </a:cubicBezTo>
                <a:cubicBezTo>
                  <a:pt x="269174" y="743735"/>
                  <a:pt x="246521" y="743745"/>
                  <a:pt x="215542" y="743092"/>
                </a:cubicBezTo>
                <a:lnTo>
                  <a:pt x="153212" y="743092"/>
                </a:lnTo>
                <a:cubicBezTo>
                  <a:pt x="153855" y="727800"/>
                  <a:pt x="152673" y="719023"/>
                  <a:pt x="149667" y="716763"/>
                </a:cubicBezTo>
                <a:cubicBezTo>
                  <a:pt x="147624" y="712202"/>
                  <a:pt x="142943" y="718049"/>
                  <a:pt x="135624" y="734305"/>
                </a:cubicBezTo>
                <a:cubicBezTo>
                  <a:pt x="122509" y="734305"/>
                  <a:pt x="111747" y="734632"/>
                  <a:pt x="103339" y="735285"/>
                </a:cubicBezTo>
                <a:cubicBezTo>
                  <a:pt x="97678" y="735285"/>
                  <a:pt x="89457" y="735285"/>
                  <a:pt x="78675" y="735285"/>
                </a:cubicBezTo>
                <a:cubicBezTo>
                  <a:pt x="66928" y="734632"/>
                  <a:pt x="57359" y="734305"/>
                  <a:pt x="49967" y="734305"/>
                </a:cubicBezTo>
                <a:cubicBezTo>
                  <a:pt x="38168" y="734305"/>
                  <a:pt x="21513" y="734958"/>
                  <a:pt x="0" y="736265"/>
                </a:cubicBezTo>
                <a:cubicBezTo>
                  <a:pt x="4583" y="707795"/>
                  <a:pt x="7185" y="683882"/>
                  <a:pt x="7807" y="664526"/>
                </a:cubicBezTo>
                <a:cubicBezTo>
                  <a:pt x="8460" y="647036"/>
                  <a:pt x="7807" y="625606"/>
                  <a:pt x="5848" y="600237"/>
                </a:cubicBezTo>
                <a:lnTo>
                  <a:pt x="61335" y="604451"/>
                </a:lnTo>
                <a:cubicBezTo>
                  <a:pt x="82827" y="606981"/>
                  <a:pt x="100042" y="608567"/>
                  <a:pt x="112981" y="609210"/>
                </a:cubicBezTo>
                <a:cubicBezTo>
                  <a:pt x="131954" y="610444"/>
                  <a:pt x="155498" y="610055"/>
                  <a:pt x="183615" y="608044"/>
                </a:cubicBezTo>
                <a:lnTo>
                  <a:pt x="186865" y="617157"/>
                </a:lnTo>
                <a:cubicBezTo>
                  <a:pt x="187716" y="618867"/>
                  <a:pt x="188535" y="619920"/>
                  <a:pt x="189323" y="620314"/>
                </a:cubicBezTo>
                <a:cubicBezTo>
                  <a:pt x="190774" y="621890"/>
                  <a:pt x="194029" y="622045"/>
                  <a:pt x="199089" y="620780"/>
                </a:cubicBezTo>
                <a:cubicBezTo>
                  <a:pt x="210597" y="621392"/>
                  <a:pt x="221716" y="621698"/>
                  <a:pt x="232447" y="621698"/>
                </a:cubicBezTo>
                <a:cubicBezTo>
                  <a:pt x="238190" y="621698"/>
                  <a:pt x="244343" y="621107"/>
                  <a:pt x="250906" y="619925"/>
                </a:cubicBezTo>
                <a:lnTo>
                  <a:pt x="262290" y="618961"/>
                </a:lnTo>
                <a:cubicBezTo>
                  <a:pt x="301313" y="617053"/>
                  <a:pt x="331239" y="611994"/>
                  <a:pt x="352068" y="603783"/>
                </a:cubicBezTo>
                <a:cubicBezTo>
                  <a:pt x="369516" y="596225"/>
                  <a:pt x="384731" y="584105"/>
                  <a:pt x="397711" y="567423"/>
                </a:cubicBezTo>
                <a:lnTo>
                  <a:pt x="414740" y="554562"/>
                </a:lnTo>
                <a:lnTo>
                  <a:pt x="407897" y="540224"/>
                </a:lnTo>
                <a:cubicBezTo>
                  <a:pt x="412459" y="514761"/>
                  <a:pt x="411811" y="493373"/>
                  <a:pt x="405953" y="476059"/>
                </a:cubicBezTo>
                <a:cubicBezTo>
                  <a:pt x="397742" y="456298"/>
                  <a:pt x="378236" y="440892"/>
                  <a:pt x="347433" y="429840"/>
                </a:cubicBezTo>
                <a:cubicBezTo>
                  <a:pt x="344634" y="429840"/>
                  <a:pt x="341654" y="428259"/>
                  <a:pt x="338491" y="425097"/>
                </a:cubicBezTo>
                <a:cubicBezTo>
                  <a:pt x="337838" y="424444"/>
                  <a:pt x="336630" y="423236"/>
                  <a:pt x="334868" y="421474"/>
                </a:cubicBezTo>
                <a:cubicBezTo>
                  <a:pt x="332556" y="418229"/>
                  <a:pt x="330555" y="416337"/>
                  <a:pt x="328865" y="415798"/>
                </a:cubicBezTo>
                <a:cubicBezTo>
                  <a:pt x="324531" y="414108"/>
                  <a:pt x="316968" y="415212"/>
                  <a:pt x="306176" y="419110"/>
                </a:cubicBezTo>
                <a:lnTo>
                  <a:pt x="260097" y="416062"/>
                </a:lnTo>
                <a:cubicBezTo>
                  <a:pt x="229533" y="414196"/>
                  <a:pt x="206771" y="413263"/>
                  <a:pt x="191811" y="413263"/>
                </a:cubicBezTo>
                <a:cubicBezTo>
                  <a:pt x="167084" y="412610"/>
                  <a:pt x="146411" y="413257"/>
                  <a:pt x="129792" y="415207"/>
                </a:cubicBezTo>
                <a:cubicBezTo>
                  <a:pt x="131741" y="391579"/>
                  <a:pt x="132716" y="370045"/>
                  <a:pt x="132716" y="350606"/>
                </a:cubicBezTo>
                <a:cubicBezTo>
                  <a:pt x="132716" y="329840"/>
                  <a:pt x="131741" y="306357"/>
                  <a:pt x="129792" y="280158"/>
                </a:cubicBezTo>
                <a:cubicBezTo>
                  <a:pt x="165830" y="282108"/>
                  <a:pt x="203951" y="283082"/>
                  <a:pt x="244157" y="283082"/>
                </a:cubicBezTo>
                <a:cubicBezTo>
                  <a:pt x="284694" y="283082"/>
                  <a:pt x="311982" y="281615"/>
                  <a:pt x="326019" y="278681"/>
                </a:cubicBezTo>
                <a:cubicBezTo>
                  <a:pt x="337548" y="275229"/>
                  <a:pt x="348911" y="268194"/>
                  <a:pt x="360108" y="257578"/>
                </a:cubicBezTo>
                <a:cubicBezTo>
                  <a:pt x="366277" y="251419"/>
                  <a:pt x="373752" y="242063"/>
                  <a:pt x="382533" y="229508"/>
                </a:cubicBezTo>
                <a:lnTo>
                  <a:pt x="385457" y="228528"/>
                </a:lnTo>
                <a:cubicBezTo>
                  <a:pt x="382201" y="223396"/>
                  <a:pt x="382077" y="217310"/>
                  <a:pt x="385083" y="210271"/>
                </a:cubicBezTo>
                <a:cubicBezTo>
                  <a:pt x="387188" y="206092"/>
                  <a:pt x="391081" y="201567"/>
                  <a:pt x="396762" y="196694"/>
                </a:cubicBezTo>
                <a:cubicBezTo>
                  <a:pt x="398338" y="195377"/>
                  <a:pt x="399126" y="195243"/>
                  <a:pt x="399126" y="196290"/>
                </a:cubicBezTo>
                <a:cubicBezTo>
                  <a:pt x="399769" y="196497"/>
                  <a:pt x="398271" y="195362"/>
                  <a:pt x="394632" y="192884"/>
                </a:cubicBezTo>
                <a:cubicBezTo>
                  <a:pt x="393854" y="184331"/>
                  <a:pt x="392512" y="178385"/>
                  <a:pt x="390604" y="175047"/>
                </a:cubicBezTo>
                <a:cubicBezTo>
                  <a:pt x="388116" y="170578"/>
                  <a:pt x="382844" y="165778"/>
                  <a:pt x="374788" y="160646"/>
                </a:cubicBezTo>
                <a:cubicBezTo>
                  <a:pt x="373119" y="153389"/>
                  <a:pt x="362974" y="146966"/>
                  <a:pt x="344354" y="141378"/>
                </a:cubicBezTo>
                <a:cubicBezTo>
                  <a:pt x="328969" y="136557"/>
                  <a:pt x="309887" y="134473"/>
                  <a:pt x="287110" y="135126"/>
                </a:cubicBezTo>
                <a:cubicBezTo>
                  <a:pt x="281812" y="131871"/>
                  <a:pt x="274000" y="130243"/>
                  <a:pt x="263674" y="130243"/>
                </a:cubicBezTo>
                <a:cubicBezTo>
                  <a:pt x="256956" y="130243"/>
                  <a:pt x="244914" y="130860"/>
                  <a:pt x="227548" y="132094"/>
                </a:cubicBezTo>
                <a:cubicBezTo>
                  <a:pt x="211219" y="133462"/>
                  <a:pt x="199395" y="134147"/>
                  <a:pt x="192075" y="134147"/>
                </a:cubicBezTo>
                <a:cubicBezTo>
                  <a:pt x="178504" y="134800"/>
                  <a:pt x="167551" y="134800"/>
                  <a:pt x="159215" y="134147"/>
                </a:cubicBezTo>
                <a:lnTo>
                  <a:pt x="119606" y="137039"/>
                </a:lnTo>
                <a:cubicBezTo>
                  <a:pt x="106377" y="137672"/>
                  <a:pt x="95719" y="138610"/>
                  <a:pt x="87632" y="139854"/>
                </a:cubicBezTo>
                <a:cubicBezTo>
                  <a:pt x="73169" y="141171"/>
                  <a:pt x="53715" y="143830"/>
                  <a:pt x="29268" y="147832"/>
                </a:cubicBezTo>
                <a:lnTo>
                  <a:pt x="31227" y="126604"/>
                </a:lnTo>
                <a:cubicBezTo>
                  <a:pt x="35157" y="104065"/>
                  <a:pt x="37432" y="87441"/>
                  <a:pt x="38054" y="76731"/>
                </a:cubicBezTo>
                <a:cubicBezTo>
                  <a:pt x="39361" y="59801"/>
                  <a:pt x="37733" y="40703"/>
                  <a:pt x="33171" y="19440"/>
                </a:cubicBezTo>
                <a:cubicBezTo>
                  <a:pt x="51584" y="22042"/>
                  <a:pt x="64989" y="23343"/>
                  <a:pt x="73387" y="23343"/>
                </a:cubicBezTo>
                <a:cubicBezTo>
                  <a:pt x="78301" y="23343"/>
                  <a:pt x="84698" y="22783"/>
                  <a:pt x="92578" y="21663"/>
                </a:cubicBezTo>
                <a:cubicBezTo>
                  <a:pt x="96476" y="20679"/>
                  <a:pt x="101312" y="19616"/>
                  <a:pt x="107087" y="18475"/>
                </a:cubicBezTo>
                <a:cubicBezTo>
                  <a:pt x="113245" y="18475"/>
                  <a:pt x="119912" y="18475"/>
                  <a:pt x="127086" y="18475"/>
                </a:cubicBezTo>
                <a:lnTo>
                  <a:pt x="134754" y="22463"/>
                </a:lnTo>
                <a:lnTo>
                  <a:pt x="159610" y="16007"/>
                </a:lnTo>
                <a:cubicBezTo>
                  <a:pt x="183446" y="10307"/>
                  <a:pt x="203941" y="6952"/>
                  <a:pt x="221094" y="5941"/>
                </a:cubicBezTo>
                <a:cubicBezTo>
                  <a:pt x="234323" y="5246"/>
                  <a:pt x="249097" y="5915"/>
                  <a:pt x="265415" y="7947"/>
                </a:cubicBezTo>
                <a:cubicBezTo>
                  <a:pt x="273430" y="8486"/>
                  <a:pt x="279106" y="8522"/>
                  <a:pt x="282444" y="8056"/>
                </a:cubicBezTo>
                <a:cubicBezTo>
                  <a:pt x="289142" y="7444"/>
                  <a:pt x="296565" y="4759"/>
                  <a:pt x="304714" y="0"/>
                </a:cubicBezTo>
                <a:close/>
              </a:path>
            </a:pathLst>
          </a:custGeom>
          <a:solidFill>
            <a:schemeClr val="accent3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0" b="1" dirty="0">
              <a:ln w="127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HY목각파임B" panose="02030600000101010101" pitchFamily="18" charset="-127"/>
              <a:ea typeface="HY목각파임B" panose="02030600000101010101" pitchFamily="18" charset="-127"/>
              <a:cs typeface="Arial" pitchFamily="34" charset="0"/>
            </a:endParaRPr>
          </a:p>
        </p:txBody>
      </p:sp>
      <p:sp>
        <p:nvSpPr>
          <p:cNvPr id="3447" name="TextBox 3446">
            <a:extLst>
              <a:ext uri="{FF2B5EF4-FFF2-40B4-BE49-F238E27FC236}">
                <a16:creationId xmlns:a16="http://schemas.microsoft.com/office/drawing/2014/main" id="{6ABF57E2-86BC-4AFA-9731-DAE4763C8A16}"/>
              </a:ext>
            </a:extLst>
          </p:cNvPr>
          <p:cNvSpPr txBox="1"/>
          <p:nvPr/>
        </p:nvSpPr>
        <p:spPr>
          <a:xfrm>
            <a:off x="8607598" y="4544729"/>
            <a:ext cx="649674" cy="752873"/>
          </a:xfrm>
          <a:custGeom>
            <a:avLst/>
            <a:gdLst/>
            <a:ahLst/>
            <a:cxnLst/>
            <a:rect l="l" t="t" r="r" b="b"/>
            <a:pathLst>
              <a:path w="649674" h="752873">
                <a:moveTo>
                  <a:pt x="600938" y="575520"/>
                </a:moveTo>
                <a:lnTo>
                  <a:pt x="595272" y="577325"/>
                </a:lnTo>
                <a:cubicBezTo>
                  <a:pt x="589603" y="579362"/>
                  <a:pt x="587982" y="580805"/>
                  <a:pt x="590408" y="581652"/>
                </a:cubicBezTo>
                <a:cubicBezTo>
                  <a:pt x="591206" y="584814"/>
                  <a:pt x="593684" y="585094"/>
                  <a:pt x="597842" y="582492"/>
                </a:cubicBezTo>
                <a:cubicBezTo>
                  <a:pt x="600434" y="582492"/>
                  <a:pt x="601408" y="580838"/>
                  <a:pt x="600765" y="577531"/>
                </a:cubicBezTo>
                <a:close/>
                <a:moveTo>
                  <a:pt x="380029" y="209228"/>
                </a:moveTo>
                <a:lnTo>
                  <a:pt x="369921" y="229849"/>
                </a:lnTo>
                <a:cubicBezTo>
                  <a:pt x="357293" y="242477"/>
                  <a:pt x="347739" y="252917"/>
                  <a:pt x="341259" y="261169"/>
                </a:cubicBezTo>
                <a:cubicBezTo>
                  <a:pt x="328144" y="276244"/>
                  <a:pt x="315149" y="295232"/>
                  <a:pt x="302272" y="318134"/>
                </a:cubicBezTo>
                <a:lnTo>
                  <a:pt x="286332" y="322115"/>
                </a:lnTo>
                <a:lnTo>
                  <a:pt x="286332" y="335769"/>
                </a:lnTo>
                <a:lnTo>
                  <a:pt x="166291" y="489884"/>
                </a:lnTo>
                <a:lnTo>
                  <a:pt x="219663" y="489884"/>
                </a:lnTo>
                <a:lnTo>
                  <a:pt x="221343" y="502558"/>
                </a:lnTo>
                <a:lnTo>
                  <a:pt x="224811" y="488904"/>
                </a:lnTo>
                <a:cubicBezTo>
                  <a:pt x="241285" y="490853"/>
                  <a:pt x="256515" y="491827"/>
                  <a:pt x="270501" y="491827"/>
                </a:cubicBezTo>
                <a:cubicBezTo>
                  <a:pt x="280205" y="491827"/>
                  <a:pt x="291557" y="491262"/>
                  <a:pt x="304558" y="490132"/>
                </a:cubicBezTo>
                <a:cubicBezTo>
                  <a:pt x="318160" y="488764"/>
                  <a:pt x="328326" y="487701"/>
                  <a:pt x="335054" y="486944"/>
                </a:cubicBezTo>
                <a:cubicBezTo>
                  <a:pt x="344935" y="486944"/>
                  <a:pt x="353141" y="487924"/>
                  <a:pt x="359672" y="489884"/>
                </a:cubicBezTo>
                <a:lnTo>
                  <a:pt x="362269" y="488360"/>
                </a:lnTo>
                <a:cubicBezTo>
                  <a:pt x="369734" y="486068"/>
                  <a:pt x="374088" y="484518"/>
                  <a:pt x="375332" y="483710"/>
                </a:cubicBezTo>
                <a:cubicBezTo>
                  <a:pt x="375571" y="483575"/>
                  <a:pt x="375690" y="482009"/>
                  <a:pt x="375690" y="479013"/>
                </a:cubicBezTo>
                <a:lnTo>
                  <a:pt x="384477" y="448066"/>
                </a:lnTo>
                <a:lnTo>
                  <a:pt x="376623" y="447428"/>
                </a:lnTo>
                <a:cubicBezTo>
                  <a:pt x="374052" y="425470"/>
                  <a:pt x="373420" y="405647"/>
                  <a:pt x="374726" y="387960"/>
                </a:cubicBezTo>
                <a:cubicBezTo>
                  <a:pt x="374726" y="378525"/>
                  <a:pt x="375701" y="365986"/>
                  <a:pt x="377650" y="350341"/>
                </a:cubicBezTo>
                <a:cubicBezTo>
                  <a:pt x="378946" y="340523"/>
                  <a:pt x="379594" y="334079"/>
                  <a:pt x="379594" y="331011"/>
                </a:cubicBezTo>
                <a:cubicBezTo>
                  <a:pt x="379594" y="325765"/>
                  <a:pt x="379272" y="321058"/>
                  <a:pt x="378629" y="316890"/>
                </a:cubicBezTo>
                <a:cubicBezTo>
                  <a:pt x="381232" y="308710"/>
                  <a:pt x="382533" y="291946"/>
                  <a:pt x="382533" y="266597"/>
                </a:cubicBezTo>
                <a:cubicBezTo>
                  <a:pt x="381900" y="239828"/>
                  <a:pt x="381066" y="220705"/>
                  <a:pt x="380029" y="209228"/>
                </a:cubicBezTo>
                <a:close/>
                <a:moveTo>
                  <a:pt x="478963" y="48493"/>
                </a:moveTo>
                <a:cubicBezTo>
                  <a:pt x="477576" y="47770"/>
                  <a:pt x="475820" y="48147"/>
                  <a:pt x="473695" y="49624"/>
                </a:cubicBezTo>
                <a:cubicBezTo>
                  <a:pt x="462394" y="54600"/>
                  <a:pt x="456744" y="61837"/>
                  <a:pt x="456744" y="71334"/>
                </a:cubicBezTo>
                <a:cubicBezTo>
                  <a:pt x="456744" y="77710"/>
                  <a:pt x="461269" y="78638"/>
                  <a:pt x="470320" y="74117"/>
                </a:cubicBezTo>
                <a:cubicBezTo>
                  <a:pt x="481165" y="66663"/>
                  <a:pt x="485063" y="59945"/>
                  <a:pt x="482015" y="53963"/>
                </a:cubicBezTo>
                <a:cubicBezTo>
                  <a:pt x="481367" y="51039"/>
                  <a:pt x="480350" y="49216"/>
                  <a:pt x="478963" y="48493"/>
                </a:cubicBezTo>
                <a:close/>
                <a:moveTo>
                  <a:pt x="400603" y="0"/>
                </a:moveTo>
                <a:cubicBezTo>
                  <a:pt x="422883" y="1949"/>
                  <a:pt x="444313" y="2923"/>
                  <a:pt x="464893" y="2923"/>
                </a:cubicBezTo>
                <a:cubicBezTo>
                  <a:pt x="484799" y="2923"/>
                  <a:pt x="503450" y="1949"/>
                  <a:pt x="520847" y="0"/>
                </a:cubicBezTo>
                <a:lnTo>
                  <a:pt x="515901" y="120694"/>
                </a:lnTo>
                <a:lnTo>
                  <a:pt x="526710" y="137365"/>
                </a:lnTo>
                <a:cubicBezTo>
                  <a:pt x="526710" y="143285"/>
                  <a:pt x="526227" y="149132"/>
                  <a:pt x="525263" y="154907"/>
                </a:cubicBezTo>
                <a:cubicBezTo>
                  <a:pt x="523397" y="157716"/>
                  <a:pt x="521479" y="161091"/>
                  <a:pt x="519509" y="165031"/>
                </a:cubicBezTo>
                <a:cubicBezTo>
                  <a:pt x="517343" y="168255"/>
                  <a:pt x="516088" y="170562"/>
                  <a:pt x="515746" y="171951"/>
                </a:cubicBezTo>
                <a:cubicBezTo>
                  <a:pt x="515238" y="174356"/>
                  <a:pt x="515461" y="177052"/>
                  <a:pt x="516415" y="180038"/>
                </a:cubicBezTo>
                <a:lnTo>
                  <a:pt x="520100" y="192883"/>
                </a:lnTo>
                <a:cubicBezTo>
                  <a:pt x="523211" y="201426"/>
                  <a:pt x="524766" y="208373"/>
                  <a:pt x="524766" y="213722"/>
                </a:cubicBezTo>
                <a:cubicBezTo>
                  <a:pt x="525408" y="220575"/>
                  <a:pt x="524040" y="229465"/>
                  <a:pt x="520660" y="240393"/>
                </a:cubicBezTo>
                <a:lnTo>
                  <a:pt x="519680" y="340886"/>
                </a:lnTo>
                <a:lnTo>
                  <a:pt x="511065" y="362051"/>
                </a:lnTo>
                <a:lnTo>
                  <a:pt x="520847" y="375223"/>
                </a:lnTo>
                <a:lnTo>
                  <a:pt x="520847" y="489884"/>
                </a:lnTo>
                <a:lnTo>
                  <a:pt x="575137" y="489884"/>
                </a:lnTo>
                <a:lnTo>
                  <a:pt x="580327" y="495055"/>
                </a:lnTo>
                <a:lnTo>
                  <a:pt x="587593" y="488904"/>
                </a:lnTo>
                <a:cubicBezTo>
                  <a:pt x="595908" y="489598"/>
                  <a:pt x="603357" y="489692"/>
                  <a:pt x="609941" y="489184"/>
                </a:cubicBezTo>
                <a:cubicBezTo>
                  <a:pt x="614596" y="488520"/>
                  <a:pt x="620759" y="487229"/>
                  <a:pt x="628431" y="485311"/>
                </a:cubicBezTo>
                <a:lnTo>
                  <a:pt x="649674" y="484021"/>
                </a:lnTo>
                <a:cubicBezTo>
                  <a:pt x="646917" y="512677"/>
                  <a:pt x="644879" y="536823"/>
                  <a:pt x="643563" y="556459"/>
                </a:cubicBezTo>
                <a:cubicBezTo>
                  <a:pt x="641696" y="579516"/>
                  <a:pt x="641131" y="600101"/>
                  <a:pt x="641868" y="618213"/>
                </a:cubicBezTo>
                <a:cubicBezTo>
                  <a:pt x="619681" y="616233"/>
                  <a:pt x="599283" y="614932"/>
                  <a:pt x="580673" y="614310"/>
                </a:cubicBezTo>
                <a:cubicBezTo>
                  <a:pt x="560892" y="613657"/>
                  <a:pt x="541276" y="613812"/>
                  <a:pt x="521826" y="614777"/>
                </a:cubicBezTo>
                <a:lnTo>
                  <a:pt x="521826" y="637870"/>
                </a:lnTo>
                <a:lnTo>
                  <a:pt x="514999" y="641416"/>
                </a:lnTo>
                <a:lnTo>
                  <a:pt x="521826" y="647886"/>
                </a:lnTo>
                <a:lnTo>
                  <a:pt x="521826" y="699205"/>
                </a:lnTo>
                <a:cubicBezTo>
                  <a:pt x="518861" y="699205"/>
                  <a:pt x="517197" y="699863"/>
                  <a:pt x="516834" y="701180"/>
                </a:cubicBezTo>
                <a:cubicBezTo>
                  <a:pt x="515611" y="707338"/>
                  <a:pt x="516845" y="712092"/>
                  <a:pt x="520536" y="715441"/>
                </a:cubicBezTo>
                <a:lnTo>
                  <a:pt x="529633" y="752873"/>
                </a:lnTo>
                <a:cubicBezTo>
                  <a:pt x="505860" y="750924"/>
                  <a:pt x="481014" y="749949"/>
                  <a:pt x="455096" y="749949"/>
                </a:cubicBezTo>
                <a:cubicBezTo>
                  <a:pt x="429125" y="749949"/>
                  <a:pt x="404284" y="750924"/>
                  <a:pt x="380573" y="752873"/>
                </a:cubicBezTo>
                <a:cubicBezTo>
                  <a:pt x="383891" y="730645"/>
                  <a:pt x="386193" y="713149"/>
                  <a:pt x="387478" y="700387"/>
                </a:cubicBezTo>
                <a:cubicBezTo>
                  <a:pt x="388090" y="690631"/>
                  <a:pt x="387416" y="682555"/>
                  <a:pt x="385456" y="676158"/>
                </a:cubicBezTo>
                <a:lnTo>
                  <a:pt x="400137" y="669533"/>
                </a:lnTo>
                <a:lnTo>
                  <a:pt x="384477" y="665910"/>
                </a:lnTo>
                <a:lnTo>
                  <a:pt x="384477" y="618213"/>
                </a:lnTo>
                <a:cubicBezTo>
                  <a:pt x="384632" y="618213"/>
                  <a:pt x="380439" y="617856"/>
                  <a:pt x="371896" y="617140"/>
                </a:cubicBezTo>
                <a:cubicBezTo>
                  <a:pt x="366878" y="616508"/>
                  <a:pt x="359791" y="615891"/>
                  <a:pt x="350637" y="615290"/>
                </a:cubicBezTo>
                <a:cubicBezTo>
                  <a:pt x="334370" y="613984"/>
                  <a:pt x="321711" y="613004"/>
                  <a:pt x="312660" y="612351"/>
                </a:cubicBezTo>
                <a:cubicBezTo>
                  <a:pt x="299981" y="612351"/>
                  <a:pt x="285798" y="613330"/>
                  <a:pt x="270112" y="615290"/>
                </a:cubicBezTo>
                <a:lnTo>
                  <a:pt x="264109" y="602584"/>
                </a:lnTo>
                <a:lnTo>
                  <a:pt x="250051" y="623097"/>
                </a:lnTo>
                <a:lnTo>
                  <a:pt x="173118" y="621122"/>
                </a:lnTo>
                <a:cubicBezTo>
                  <a:pt x="141341" y="619183"/>
                  <a:pt x="116879" y="618213"/>
                  <a:pt x="99731" y="618213"/>
                </a:cubicBezTo>
                <a:cubicBezTo>
                  <a:pt x="67954" y="617560"/>
                  <a:pt x="34711" y="617887"/>
                  <a:pt x="0" y="619193"/>
                </a:cubicBezTo>
                <a:lnTo>
                  <a:pt x="0" y="497815"/>
                </a:lnTo>
                <a:cubicBezTo>
                  <a:pt x="17801" y="488173"/>
                  <a:pt x="34094" y="473057"/>
                  <a:pt x="48878" y="452467"/>
                </a:cubicBezTo>
                <a:cubicBezTo>
                  <a:pt x="56954" y="442089"/>
                  <a:pt x="68162" y="424516"/>
                  <a:pt x="82500" y="399748"/>
                </a:cubicBezTo>
                <a:cubicBezTo>
                  <a:pt x="90307" y="385430"/>
                  <a:pt x="96559" y="375135"/>
                  <a:pt x="101255" y="368863"/>
                </a:cubicBezTo>
                <a:cubicBezTo>
                  <a:pt x="107517" y="359833"/>
                  <a:pt x="114292" y="353747"/>
                  <a:pt x="121581" y="350605"/>
                </a:cubicBezTo>
                <a:lnTo>
                  <a:pt x="144426" y="348273"/>
                </a:lnTo>
                <a:lnTo>
                  <a:pt x="134659" y="343530"/>
                </a:lnTo>
                <a:cubicBezTo>
                  <a:pt x="153207" y="309482"/>
                  <a:pt x="173548" y="278898"/>
                  <a:pt x="195683" y="251776"/>
                </a:cubicBezTo>
                <a:cubicBezTo>
                  <a:pt x="203469" y="240434"/>
                  <a:pt x="215008" y="226547"/>
                  <a:pt x="230300" y="210114"/>
                </a:cubicBezTo>
                <a:cubicBezTo>
                  <a:pt x="244867" y="193329"/>
                  <a:pt x="254239" y="181443"/>
                  <a:pt x="258417" y="174455"/>
                </a:cubicBezTo>
                <a:cubicBezTo>
                  <a:pt x="263093" y="167457"/>
                  <a:pt x="265431" y="157862"/>
                  <a:pt x="265431" y="145669"/>
                </a:cubicBezTo>
                <a:cubicBezTo>
                  <a:pt x="278287" y="135830"/>
                  <a:pt x="289095" y="125603"/>
                  <a:pt x="297856" y="114986"/>
                </a:cubicBezTo>
                <a:cubicBezTo>
                  <a:pt x="307052" y="103935"/>
                  <a:pt x="313842" y="93318"/>
                  <a:pt x="318228" y="83137"/>
                </a:cubicBezTo>
                <a:cubicBezTo>
                  <a:pt x="336693" y="71505"/>
                  <a:pt x="352451" y="58545"/>
                  <a:pt x="365504" y="44259"/>
                </a:cubicBezTo>
                <a:cubicBezTo>
                  <a:pt x="373269" y="35851"/>
                  <a:pt x="381610" y="25281"/>
                  <a:pt x="390526" y="12550"/>
                </a:cubicBezTo>
                <a:close/>
              </a:path>
            </a:pathLst>
          </a:custGeom>
          <a:solidFill>
            <a:schemeClr val="accent4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0" b="1" dirty="0">
              <a:ln w="127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HY목각파임B" panose="02030600000101010101" pitchFamily="18" charset="-127"/>
              <a:ea typeface="HY목각파임B" panose="02030600000101010101" pitchFamily="18" charset="-127"/>
              <a:cs typeface="Arial" pitchFamily="34" charset="0"/>
            </a:endParaRPr>
          </a:p>
        </p:txBody>
      </p:sp>
      <p:sp>
        <p:nvSpPr>
          <p:cNvPr id="3448" name="TextBox 3447">
            <a:extLst>
              <a:ext uri="{FF2B5EF4-FFF2-40B4-BE49-F238E27FC236}">
                <a16:creationId xmlns:a16="http://schemas.microsoft.com/office/drawing/2014/main" id="{D0DF56E8-82ED-4E63-8532-5F641394D267}"/>
              </a:ext>
            </a:extLst>
          </p:cNvPr>
          <p:cNvSpPr txBox="1"/>
          <p:nvPr/>
        </p:nvSpPr>
        <p:spPr>
          <a:xfrm>
            <a:off x="10744946" y="2662078"/>
            <a:ext cx="576041" cy="748284"/>
          </a:xfrm>
          <a:custGeom>
            <a:avLst/>
            <a:gdLst/>
            <a:ahLst/>
            <a:cxnLst/>
            <a:rect l="l" t="t" r="r" b="b"/>
            <a:pathLst>
              <a:path w="576041" h="748284">
                <a:moveTo>
                  <a:pt x="531866" y="477353"/>
                </a:moveTo>
                <a:lnTo>
                  <a:pt x="526121" y="479309"/>
                </a:lnTo>
                <a:cubicBezTo>
                  <a:pt x="521081" y="481221"/>
                  <a:pt x="519525" y="482539"/>
                  <a:pt x="521453" y="483263"/>
                </a:cubicBezTo>
                <a:cubicBezTo>
                  <a:pt x="522044" y="486487"/>
                  <a:pt x="524076" y="486471"/>
                  <a:pt x="527549" y="483216"/>
                </a:cubicBezTo>
                <a:cubicBezTo>
                  <a:pt x="531053" y="483216"/>
                  <a:pt x="532479" y="481588"/>
                  <a:pt x="531826" y="478333"/>
                </a:cubicBezTo>
                <a:close/>
                <a:moveTo>
                  <a:pt x="497041" y="57151"/>
                </a:moveTo>
                <a:cubicBezTo>
                  <a:pt x="496323" y="56293"/>
                  <a:pt x="495632" y="56408"/>
                  <a:pt x="494969" y="57497"/>
                </a:cubicBezTo>
                <a:cubicBezTo>
                  <a:pt x="480133" y="62950"/>
                  <a:pt x="472984" y="70099"/>
                  <a:pt x="473524" y="78942"/>
                </a:cubicBezTo>
                <a:cubicBezTo>
                  <a:pt x="473752" y="86283"/>
                  <a:pt x="478588" y="87091"/>
                  <a:pt x="488033" y="81368"/>
                </a:cubicBezTo>
                <a:cubicBezTo>
                  <a:pt x="498369" y="73945"/>
                  <a:pt x="502117" y="67704"/>
                  <a:pt x="499277" y="62644"/>
                </a:cubicBezTo>
                <a:cubicBezTo>
                  <a:pt x="498504" y="59840"/>
                  <a:pt x="497759" y="58009"/>
                  <a:pt x="497041" y="57151"/>
                </a:cubicBezTo>
                <a:close/>
                <a:moveTo>
                  <a:pt x="370395" y="97"/>
                </a:moveTo>
                <a:cubicBezTo>
                  <a:pt x="375470" y="289"/>
                  <a:pt x="379515" y="766"/>
                  <a:pt x="382532" y="1528"/>
                </a:cubicBezTo>
                <a:cubicBezTo>
                  <a:pt x="402552" y="7178"/>
                  <a:pt x="429099" y="9397"/>
                  <a:pt x="462171" y="8184"/>
                </a:cubicBezTo>
                <a:cubicBezTo>
                  <a:pt x="487281" y="6888"/>
                  <a:pt x="516492" y="4218"/>
                  <a:pt x="549803" y="175"/>
                </a:cubicBezTo>
                <a:cubicBezTo>
                  <a:pt x="547771" y="21262"/>
                  <a:pt x="547061" y="41241"/>
                  <a:pt x="547673" y="60110"/>
                </a:cubicBezTo>
                <a:cubicBezTo>
                  <a:pt x="548958" y="79383"/>
                  <a:pt x="551296" y="100745"/>
                  <a:pt x="554686" y="124197"/>
                </a:cubicBezTo>
                <a:cubicBezTo>
                  <a:pt x="541675" y="125690"/>
                  <a:pt x="530882" y="126115"/>
                  <a:pt x="522308" y="125472"/>
                </a:cubicBezTo>
                <a:cubicBezTo>
                  <a:pt x="517892" y="125472"/>
                  <a:pt x="510489" y="125145"/>
                  <a:pt x="500101" y="124492"/>
                </a:cubicBezTo>
                <a:cubicBezTo>
                  <a:pt x="489090" y="123839"/>
                  <a:pt x="481247" y="123513"/>
                  <a:pt x="476572" y="123513"/>
                </a:cubicBezTo>
                <a:cubicBezTo>
                  <a:pt x="470278" y="122859"/>
                  <a:pt x="465349" y="123513"/>
                  <a:pt x="461782" y="125472"/>
                </a:cubicBezTo>
                <a:lnTo>
                  <a:pt x="408612" y="125472"/>
                </a:lnTo>
                <a:lnTo>
                  <a:pt x="395518" y="134243"/>
                </a:lnTo>
                <a:lnTo>
                  <a:pt x="376094" y="123513"/>
                </a:lnTo>
                <a:cubicBezTo>
                  <a:pt x="372092" y="124166"/>
                  <a:pt x="364545" y="124492"/>
                  <a:pt x="353451" y="124492"/>
                </a:cubicBezTo>
                <a:cubicBezTo>
                  <a:pt x="347366" y="124492"/>
                  <a:pt x="336900" y="124155"/>
                  <a:pt x="322053" y="123481"/>
                </a:cubicBezTo>
                <a:cubicBezTo>
                  <a:pt x="303951" y="122206"/>
                  <a:pt x="290779" y="121874"/>
                  <a:pt x="282537" y="122486"/>
                </a:cubicBezTo>
                <a:cubicBezTo>
                  <a:pt x="269619" y="123077"/>
                  <a:pt x="258806" y="125374"/>
                  <a:pt x="250097" y="129375"/>
                </a:cubicBezTo>
                <a:cubicBezTo>
                  <a:pt x="242891" y="127416"/>
                  <a:pt x="236028" y="126436"/>
                  <a:pt x="229507" y="126436"/>
                </a:cubicBezTo>
                <a:cubicBezTo>
                  <a:pt x="225443" y="126436"/>
                  <a:pt x="218160" y="126763"/>
                  <a:pt x="207657" y="127416"/>
                </a:cubicBezTo>
                <a:cubicBezTo>
                  <a:pt x="194594" y="128069"/>
                  <a:pt x="184641" y="128396"/>
                  <a:pt x="177799" y="128396"/>
                </a:cubicBezTo>
                <a:cubicBezTo>
                  <a:pt x="165617" y="128396"/>
                  <a:pt x="159505" y="127421"/>
                  <a:pt x="159464" y="125472"/>
                </a:cubicBezTo>
                <a:cubicBezTo>
                  <a:pt x="159464" y="124653"/>
                  <a:pt x="159137" y="127851"/>
                  <a:pt x="158484" y="135067"/>
                </a:cubicBezTo>
                <a:cubicBezTo>
                  <a:pt x="158484" y="139598"/>
                  <a:pt x="157836" y="144471"/>
                  <a:pt x="156540" y="149685"/>
                </a:cubicBezTo>
                <a:cubicBezTo>
                  <a:pt x="155120" y="161173"/>
                  <a:pt x="154145" y="168544"/>
                  <a:pt x="153616" y="171800"/>
                </a:cubicBezTo>
                <a:cubicBezTo>
                  <a:pt x="153616" y="178787"/>
                  <a:pt x="154264" y="186651"/>
                  <a:pt x="155560" y="195391"/>
                </a:cubicBezTo>
                <a:lnTo>
                  <a:pt x="144830" y="214861"/>
                </a:lnTo>
                <a:lnTo>
                  <a:pt x="156540" y="205095"/>
                </a:lnTo>
                <a:lnTo>
                  <a:pt x="154285" y="243771"/>
                </a:lnTo>
                <a:cubicBezTo>
                  <a:pt x="153186" y="251537"/>
                  <a:pt x="152637" y="257576"/>
                  <a:pt x="152637" y="261889"/>
                </a:cubicBezTo>
                <a:cubicBezTo>
                  <a:pt x="152637" y="267404"/>
                  <a:pt x="152688" y="270286"/>
                  <a:pt x="152792" y="270535"/>
                </a:cubicBezTo>
                <a:lnTo>
                  <a:pt x="158313" y="274376"/>
                </a:lnTo>
                <a:lnTo>
                  <a:pt x="161827" y="263739"/>
                </a:lnTo>
                <a:cubicBezTo>
                  <a:pt x="181246" y="260494"/>
                  <a:pt x="201079" y="259162"/>
                  <a:pt x="221327" y="259743"/>
                </a:cubicBezTo>
                <a:cubicBezTo>
                  <a:pt x="244706" y="259743"/>
                  <a:pt x="266830" y="261370"/>
                  <a:pt x="287700" y="264626"/>
                </a:cubicBezTo>
                <a:lnTo>
                  <a:pt x="328974" y="271686"/>
                </a:lnTo>
                <a:cubicBezTo>
                  <a:pt x="347894" y="275014"/>
                  <a:pt x="360398" y="276958"/>
                  <a:pt x="366483" y="277518"/>
                </a:cubicBezTo>
                <a:cubicBezTo>
                  <a:pt x="375565" y="278047"/>
                  <a:pt x="384803" y="276678"/>
                  <a:pt x="394196" y="273412"/>
                </a:cubicBezTo>
                <a:cubicBezTo>
                  <a:pt x="419286" y="280442"/>
                  <a:pt x="442431" y="289259"/>
                  <a:pt x="463633" y="299865"/>
                </a:cubicBezTo>
                <a:cubicBezTo>
                  <a:pt x="488577" y="312337"/>
                  <a:pt x="507213" y="325888"/>
                  <a:pt x="519540" y="340516"/>
                </a:cubicBezTo>
                <a:cubicBezTo>
                  <a:pt x="524278" y="356773"/>
                  <a:pt x="529939" y="370842"/>
                  <a:pt x="536522" y="382723"/>
                </a:cubicBezTo>
                <a:cubicBezTo>
                  <a:pt x="539321" y="387368"/>
                  <a:pt x="544059" y="393941"/>
                  <a:pt x="550736" y="402442"/>
                </a:cubicBezTo>
                <a:cubicBezTo>
                  <a:pt x="560502" y="415972"/>
                  <a:pt x="566796" y="426935"/>
                  <a:pt x="569616" y="435333"/>
                </a:cubicBezTo>
                <a:cubicBezTo>
                  <a:pt x="574540" y="449361"/>
                  <a:pt x="576634" y="470013"/>
                  <a:pt x="575898" y="497290"/>
                </a:cubicBezTo>
                <a:lnTo>
                  <a:pt x="565417" y="510851"/>
                </a:lnTo>
                <a:lnTo>
                  <a:pt x="575183" y="531830"/>
                </a:lnTo>
                <a:cubicBezTo>
                  <a:pt x="572321" y="556950"/>
                  <a:pt x="558864" y="588690"/>
                  <a:pt x="534812" y="627051"/>
                </a:cubicBezTo>
                <a:cubicBezTo>
                  <a:pt x="513226" y="661948"/>
                  <a:pt x="486690" y="690117"/>
                  <a:pt x="455204" y="711557"/>
                </a:cubicBezTo>
                <a:cubicBezTo>
                  <a:pt x="451928" y="713775"/>
                  <a:pt x="446454" y="714164"/>
                  <a:pt x="438782" y="712723"/>
                </a:cubicBezTo>
                <a:cubicBezTo>
                  <a:pt x="437880" y="711811"/>
                  <a:pt x="436558" y="710919"/>
                  <a:pt x="434816" y="710048"/>
                </a:cubicBezTo>
                <a:lnTo>
                  <a:pt x="432858" y="708985"/>
                </a:lnTo>
                <a:lnTo>
                  <a:pt x="433681" y="715103"/>
                </a:lnTo>
                <a:cubicBezTo>
                  <a:pt x="406984" y="726424"/>
                  <a:pt x="380003" y="735081"/>
                  <a:pt x="352736" y="741073"/>
                </a:cubicBezTo>
                <a:cubicBezTo>
                  <a:pt x="325220" y="747035"/>
                  <a:pt x="301245" y="749300"/>
                  <a:pt x="280811" y="747869"/>
                </a:cubicBezTo>
                <a:cubicBezTo>
                  <a:pt x="269811" y="741400"/>
                  <a:pt x="259334" y="737885"/>
                  <a:pt x="249382" y="737325"/>
                </a:cubicBezTo>
                <a:cubicBezTo>
                  <a:pt x="243814" y="737325"/>
                  <a:pt x="232882" y="738627"/>
                  <a:pt x="216584" y="741229"/>
                </a:cubicBezTo>
                <a:lnTo>
                  <a:pt x="168530" y="748056"/>
                </a:lnTo>
                <a:cubicBezTo>
                  <a:pt x="160889" y="738300"/>
                  <a:pt x="154218" y="733422"/>
                  <a:pt x="148515" y="733422"/>
                </a:cubicBezTo>
                <a:cubicBezTo>
                  <a:pt x="146193" y="733422"/>
                  <a:pt x="144648" y="738300"/>
                  <a:pt x="143881" y="748056"/>
                </a:cubicBezTo>
                <a:lnTo>
                  <a:pt x="124177" y="746112"/>
                </a:lnTo>
                <a:cubicBezTo>
                  <a:pt x="106397" y="743354"/>
                  <a:pt x="92494" y="741384"/>
                  <a:pt x="82469" y="740202"/>
                </a:cubicBezTo>
                <a:cubicBezTo>
                  <a:pt x="66990" y="739580"/>
                  <a:pt x="39500" y="739269"/>
                  <a:pt x="0" y="739269"/>
                </a:cubicBezTo>
                <a:cubicBezTo>
                  <a:pt x="4655" y="719851"/>
                  <a:pt x="7604" y="702651"/>
                  <a:pt x="8848" y="687670"/>
                </a:cubicBezTo>
                <a:cubicBezTo>
                  <a:pt x="10103" y="669184"/>
                  <a:pt x="8455" y="641368"/>
                  <a:pt x="3903" y="604221"/>
                </a:cubicBezTo>
                <a:cubicBezTo>
                  <a:pt x="16251" y="604874"/>
                  <a:pt x="26722" y="605201"/>
                  <a:pt x="35317" y="605201"/>
                </a:cubicBezTo>
                <a:cubicBezTo>
                  <a:pt x="40521" y="605201"/>
                  <a:pt x="48655" y="605201"/>
                  <a:pt x="59717" y="605201"/>
                </a:cubicBezTo>
                <a:cubicBezTo>
                  <a:pt x="78856" y="605201"/>
                  <a:pt x="93904" y="605590"/>
                  <a:pt x="104863" y="606367"/>
                </a:cubicBezTo>
                <a:cubicBezTo>
                  <a:pt x="121482" y="607052"/>
                  <a:pt x="137075" y="610582"/>
                  <a:pt x="151641" y="616958"/>
                </a:cubicBezTo>
                <a:lnTo>
                  <a:pt x="154285" y="633489"/>
                </a:lnTo>
                <a:lnTo>
                  <a:pt x="159977" y="618855"/>
                </a:lnTo>
                <a:lnTo>
                  <a:pt x="211918" y="621032"/>
                </a:lnTo>
                <a:cubicBezTo>
                  <a:pt x="235297" y="622266"/>
                  <a:pt x="253047" y="622582"/>
                  <a:pt x="265166" y="621981"/>
                </a:cubicBezTo>
                <a:cubicBezTo>
                  <a:pt x="285850" y="621338"/>
                  <a:pt x="306891" y="618668"/>
                  <a:pt x="328289" y="613972"/>
                </a:cubicBezTo>
                <a:cubicBezTo>
                  <a:pt x="341435" y="613972"/>
                  <a:pt x="351865" y="612489"/>
                  <a:pt x="359579" y="609524"/>
                </a:cubicBezTo>
                <a:cubicBezTo>
                  <a:pt x="366421" y="607233"/>
                  <a:pt x="369843" y="601634"/>
                  <a:pt x="369843" y="592729"/>
                </a:cubicBezTo>
                <a:cubicBezTo>
                  <a:pt x="385684" y="588779"/>
                  <a:pt x="398369" y="581133"/>
                  <a:pt x="407897" y="569790"/>
                </a:cubicBezTo>
                <a:cubicBezTo>
                  <a:pt x="421333" y="549698"/>
                  <a:pt x="430462" y="528502"/>
                  <a:pt x="435283" y="506201"/>
                </a:cubicBezTo>
                <a:cubicBezTo>
                  <a:pt x="437844" y="484616"/>
                  <a:pt x="428088" y="459899"/>
                  <a:pt x="406015" y="432052"/>
                </a:cubicBezTo>
                <a:cubicBezTo>
                  <a:pt x="384181" y="402660"/>
                  <a:pt x="362150" y="391867"/>
                  <a:pt x="339922" y="399674"/>
                </a:cubicBezTo>
                <a:lnTo>
                  <a:pt x="313453" y="391525"/>
                </a:lnTo>
                <a:cubicBezTo>
                  <a:pt x="293807" y="385823"/>
                  <a:pt x="279074" y="382360"/>
                  <a:pt x="269256" y="381137"/>
                </a:cubicBezTo>
                <a:cubicBezTo>
                  <a:pt x="254161" y="379188"/>
                  <a:pt x="240336" y="382116"/>
                  <a:pt x="227781" y="389923"/>
                </a:cubicBezTo>
                <a:cubicBezTo>
                  <a:pt x="221591" y="389923"/>
                  <a:pt x="215899" y="389597"/>
                  <a:pt x="210705" y="388943"/>
                </a:cubicBezTo>
                <a:cubicBezTo>
                  <a:pt x="206776" y="388187"/>
                  <a:pt x="200856" y="386834"/>
                  <a:pt x="192946" y="384885"/>
                </a:cubicBezTo>
                <a:cubicBezTo>
                  <a:pt x="174408" y="380437"/>
                  <a:pt x="162278" y="378529"/>
                  <a:pt x="156555" y="379162"/>
                </a:cubicBezTo>
                <a:cubicBezTo>
                  <a:pt x="149391" y="379493"/>
                  <a:pt x="145809" y="385683"/>
                  <a:pt x="145809" y="397730"/>
                </a:cubicBezTo>
                <a:cubicBezTo>
                  <a:pt x="124618" y="396424"/>
                  <a:pt x="105391" y="396413"/>
                  <a:pt x="88129" y="397699"/>
                </a:cubicBezTo>
                <a:cubicBezTo>
                  <a:pt x="68887" y="398342"/>
                  <a:pt x="46016" y="400628"/>
                  <a:pt x="19517" y="404557"/>
                </a:cubicBezTo>
                <a:cubicBezTo>
                  <a:pt x="21497" y="382578"/>
                  <a:pt x="22808" y="362973"/>
                  <a:pt x="23451" y="345742"/>
                </a:cubicBezTo>
                <a:cubicBezTo>
                  <a:pt x="24073" y="335073"/>
                  <a:pt x="24384" y="316557"/>
                  <a:pt x="24384" y="290192"/>
                </a:cubicBezTo>
                <a:lnTo>
                  <a:pt x="24384" y="287144"/>
                </a:lnTo>
                <a:cubicBezTo>
                  <a:pt x="28417" y="277751"/>
                  <a:pt x="30698" y="270898"/>
                  <a:pt x="31227" y="266585"/>
                </a:cubicBezTo>
                <a:cubicBezTo>
                  <a:pt x="32523" y="260064"/>
                  <a:pt x="29921" y="253470"/>
                  <a:pt x="23420" y="246804"/>
                </a:cubicBezTo>
                <a:cubicBezTo>
                  <a:pt x="27360" y="224037"/>
                  <a:pt x="30325" y="196371"/>
                  <a:pt x="32315" y="163806"/>
                </a:cubicBezTo>
                <a:cubicBezTo>
                  <a:pt x="34835" y="129676"/>
                  <a:pt x="33928" y="109630"/>
                  <a:pt x="29594" y="103669"/>
                </a:cubicBezTo>
                <a:cubicBezTo>
                  <a:pt x="28775" y="98019"/>
                  <a:pt x="27520" y="92648"/>
                  <a:pt x="25831" y="87558"/>
                </a:cubicBezTo>
                <a:cubicBezTo>
                  <a:pt x="24400" y="83255"/>
                  <a:pt x="22062" y="76874"/>
                  <a:pt x="18817" y="68414"/>
                </a:cubicBezTo>
                <a:cubicBezTo>
                  <a:pt x="15033" y="57103"/>
                  <a:pt x="12094" y="48301"/>
                  <a:pt x="9999" y="42008"/>
                </a:cubicBezTo>
                <a:cubicBezTo>
                  <a:pt x="7884" y="31008"/>
                  <a:pt x="8159" y="19666"/>
                  <a:pt x="10823" y="7981"/>
                </a:cubicBezTo>
                <a:lnTo>
                  <a:pt x="21896" y="7981"/>
                </a:lnTo>
                <a:cubicBezTo>
                  <a:pt x="52439" y="9930"/>
                  <a:pt x="75782" y="10905"/>
                  <a:pt x="91924" y="10905"/>
                </a:cubicBezTo>
                <a:cubicBezTo>
                  <a:pt x="115075" y="10905"/>
                  <a:pt x="134053" y="9277"/>
                  <a:pt x="148857" y="6022"/>
                </a:cubicBezTo>
                <a:lnTo>
                  <a:pt x="161050" y="23595"/>
                </a:lnTo>
                <a:lnTo>
                  <a:pt x="180240" y="7981"/>
                </a:lnTo>
                <a:cubicBezTo>
                  <a:pt x="200426" y="10003"/>
                  <a:pt x="223146" y="10376"/>
                  <a:pt x="248402" y="9101"/>
                </a:cubicBezTo>
                <a:cubicBezTo>
                  <a:pt x="263497" y="8479"/>
                  <a:pt x="285202" y="6882"/>
                  <a:pt x="313515" y="4311"/>
                </a:cubicBezTo>
                <a:cubicBezTo>
                  <a:pt x="331659" y="2362"/>
                  <a:pt x="344515" y="1051"/>
                  <a:pt x="352083" y="377"/>
                </a:cubicBezTo>
                <a:cubicBezTo>
                  <a:pt x="359216" y="-2"/>
                  <a:pt x="365320" y="-95"/>
                  <a:pt x="370395" y="97"/>
                </a:cubicBezTo>
                <a:close/>
              </a:path>
            </a:pathLst>
          </a:custGeom>
          <a:solidFill>
            <a:schemeClr val="accent5"/>
          </a:solidFill>
          <a:ln w="12700"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8000" b="1" dirty="0">
              <a:ln w="127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HY목각파임B" panose="02030600000101010101" pitchFamily="18" charset="-127"/>
              <a:ea typeface="HY목각파임B" panose="02030600000101010101" pitchFamily="18" charset="-127"/>
              <a:cs typeface="Arial" pitchFamily="34" charset="0"/>
            </a:endParaRPr>
          </a:p>
        </p:txBody>
      </p:sp>
      <p:grpSp>
        <p:nvGrpSpPr>
          <p:cNvPr id="3449" name="Group 3448">
            <a:extLst>
              <a:ext uri="{FF2B5EF4-FFF2-40B4-BE49-F238E27FC236}">
                <a16:creationId xmlns:a16="http://schemas.microsoft.com/office/drawing/2014/main" id="{1B42431D-FCAA-42D9-BAF2-CDF0512F5C8D}"/>
              </a:ext>
            </a:extLst>
          </p:cNvPr>
          <p:cNvGrpSpPr/>
          <p:nvPr/>
        </p:nvGrpSpPr>
        <p:grpSpPr>
          <a:xfrm>
            <a:off x="3015660" y="4026052"/>
            <a:ext cx="1372628" cy="1790226"/>
            <a:chOff x="3015660" y="3826409"/>
            <a:chExt cx="1667612" cy="1790226"/>
          </a:xfrm>
        </p:grpSpPr>
        <p:sp>
          <p:nvSpPr>
            <p:cNvPr id="3450" name="TextBox 3449">
              <a:extLst>
                <a:ext uri="{FF2B5EF4-FFF2-40B4-BE49-F238E27FC236}">
                  <a16:creationId xmlns:a16="http://schemas.microsoft.com/office/drawing/2014/main" id="{6AFE494A-ED92-40BB-A064-5077C6889E75}"/>
                </a:ext>
              </a:extLst>
            </p:cNvPr>
            <p:cNvSpPr txBox="1"/>
            <p:nvPr/>
          </p:nvSpPr>
          <p:spPr>
            <a:xfrm>
              <a:off x="3015660" y="4231640"/>
              <a:ext cx="1667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1" name="TextBox 3450">
              <a:extLst>
                <a:ext uri="{FF2B5EF4-FFF2-40B4-BE49-F238E27FC236}">
                  <a16:creationId xmlns:a16="http://schemas.microsoft.com/office/drawing/2014/main" id="{892CF53A-3F54-48CE-B43C-51E61282E54A}"/>
                </a:ext>
              </a:extLst>
            </p:cNvPr>
            <p:cNvSpPr txBox="1"/>
            <p:nvPr/>
          </p:nvSpPr>
          <p:spPr>
            <a:xfrm>
              <a:off x="3015660" y="3826409"/>
              <a:ext cx="16676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452" name="Group 3451">
            <a:extLst>
              <a:ext uri="{FF2B5EF4-FFF2-40B4-BE49-F238E27FC236}">
                <a16:creationId xmlns:a16="http://schemas.microsoft.com/office/drawing/2014/main" id="{61088C48-721C-406C-BF45-B727BBB37376}"/>
              </a:ext>
            </a:extLst>
          </p:cNvPr>
          <p:cNvGrpSpPr/>
          <p:nvPr/>
        </p:nvGrpSpPr>
        <p:grpSpPr>
          <a:xfrm>
            <a:off x="5064447" y="2141107"/>
            <a:ext cx="1372628" cy="1790226"/>
            <a:chOff x="5064447" y="1941464"/>
            <a:chExt cx="1667612" cy="1790226"/>
          </a:xfrm>
        </p:grpSpPr>
        <p:sp>
          <p:nvSpPr>
            <p:cNvPr id="3453" name="TextBox 3452">
              <a:extLst>
                <a:ext uri="{FF2B5EF4-FFF2-40B4-BE49-F238E27FC236}">
                  <a16:creationId xmlns:a16="http://schemas.microsoft.com/office/drawing/2014/main" id="{3C0AD824-A0B6-4CB0-B962-F1038AB9AFEC}"/>
                </a:ext>
              </a:extLst>
            </p:cNvPr>
            <p:cNvSpPr txBox="1"/>
            <p:nvPr/>
          </p:nvSpPr>
          <p:spPr>
            <a:xfrm>
              <a:off x="5064447" y="2346695"/>
              <a:ext cx="1667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4" name="TextBox 3453">
              <a:extLst>
                <a:ext uri="{FF2B5EF4-FFF2-40B4-BE49-F238E27FC236}">
                  <a16:creationId xmlns:a16="http://schemas.microsoft.com/office/drawing/2014/main" id="{A0006752-65FA-4413-961D-5F826EA22BE2}"/>
                </a:ext>
              </a:extLst>
            </p:cNvPr>
            <p:cNvSpPr txBox="1"/>
            <p:nvPr/>
          </p:nvSpPr>
          <p:spPr>
            <a:xfrm>
              <a:off x="5064447" y="1941464"/>
              <a:ext cx="16676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455" name="Group 3454">
            <a:extLst>
              <a:ext uri="{FF2B5EF4-FFF2-40B4-BE49-F238E27FC236}">
                <a16:creationId xmlns:a16="http://schemas.microsoft.com/office/drawing/2014/main" id="{0694740B-C246-4AF9-B5D7-F5B09052A9A4}"/>
              </a:ext>
            </a:extLst>
          </p:cNvPr>
          <p:cNvGrpSpPr/>
          <p:nvPr/>
        </p:nvGrpSpPr>
        <p:grpSpPr>
          <a:xfrm>
            <a:off x="9162022" y="2141107"/>
            <a:ext cx="1372628" cy="1790226"/>
            <a:chOff x="9162022" y="1941464"/>
            <a:chExt cx="1667612" cy="1790226"/>
          </a:xfrm>
        </p:grpSpPr>
        <p:sp>
          <p:nvSpPr>
            <p:cNvPr id="3456" name="TextBox 3455">
              <a:extLst>
                <a:ext uri="{FF2B5EF4-FFF2-40B4-BE49-F238E27FC236}">
                  <a16:creationId xmlns:a16="http://schemas.microsoft.com/office/drawing/2014/main" id="{E53EDA2F-A49A-4615-BFF7-30EC2407FEA1}"/>
                </a:ext>
              </a:extLst>
            </p:cNvPr>
            <p:cNvSpPr txBox="1"/>
            <p:nvPr/>
          </p:nvSpPr>
          <p:spPr>
            <a:xfrm>
              <a:off x="9162022" y="2346695"/>
              <a:ext cx="1667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57" name="TextBox 3456">
              <a:extLst>
                <a:ext uri="{FF2B5EF4-FFF2-40B4-BE49-F238E27FC236}">
                  <a16:creationId xmlns:a16="http://schemas.microsoft.com/office/drawing/2014/main" id="{F0B35C83-014C-442D-9018-BC67BB0481D5}"/>
                </a:ext>
              </a:extLst>
            </p:cNvPr>
            <p:cNvSpPr txBox="1"/>
            <p:nvPr/>
          </p:nvSpPr>
          <p:spPr>
            <a:xfrm>
              <a:off x="9162022" y="1941464"/>
              <a:ext cx="16676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3458" name="Group 3457">
            <a:extLst>
              <a:ext uri="{FF2B5EF4-FFF2-40B4-BE49-F238E27FC236}">
                <a16:creationId xmlns:a16="http://schemas.microsoft.com/office/drawing/2014/main" id="{F9873F3F-CC23-4CF5-84A3-5D7FB0DF9694}"/>
              </a:ext>
            </a:extLst>
          </p:cNvPr>
          <p:cNvGrpSpPr/>
          <p:nvPr/>
        </p:nvGrpSpPr>
        <p:grpSpPr>
          <a:xfrm>
            <a:off x="966873" y="2141107"/>
            <a:ext cx="1372628" cy="1790226"/>
            <a:chOff x="966873" y="1941464"/>
            <a:chExt cx="1667612" cy="1790226"/>
          </a:xfrm>
        </p:grpSpPr>
        <p:sp>
          <p:nvSpPr>
            <p:cNvPr id="3459" name="TextBox 3458">
              <a:extLst>
                <a:ext uri="{FF2B5EF4-FFF2-40B4-BE49-F238E27FC236}">
                  <a16:creationId xmlns:a16="http://schemas.microsoft.com/office/drawing/2014/main" id="{2FE2E82A-B58D-4942-9501-C4A7C3CCD4F4}"/>
                </a:ext>
              </a:extLst>
            </p:cNvPr>
            <p:cNvSpPr txBox="1"/>
            <p:nvPr/>
          </p:nvSpPr>
          <p:spPr>
            <a:xfrm>
              <a:off x="966873" y="2346695"/>
              <a:ext cx="1667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0" name="TextBox 3459">
              <a:extLst>
                <a:ext uri="{FF2B5EF4-FFF2-40B4-BE49-F238E27FC236}">
                  <a16:creationId xmlns:a16="http://schemas.microsoft.com/office/drawing/2014/main" id="{DA98E823-ED93-441B-BCB0-9246164E3113}"/>
                </a:ext>
              </a:extLst>
            </p:cNvPr>
            <p:cNvSpPr txBox="1"/>
            <p:nvPr/>
          </p:nvSpPr>
          <p:spPr>
            <a:xfrm>
              <a:off x="966873" y="1941464"/>
              <a:ext cx="16676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461" name="Group 3460">
            <a:extLst>
              <a:ext uri="{FF2B5EF4-FFF2-40B4-BE49-F238E27FC236}">
                <a16:creationId xmlns:a16="http://schemas.microsoft.com/office/drawing/2014/main" id="{695321C3-9684-4C83-8D68-4CC36B3E9515}"/>
              </a:ext>
            </a:extLst>
          </p:cNvPr>
          <p:cNvGrpSpPr/>
          <p:nvPr/>
        </p:nvGrpSpPr>
        <p:grpSpPr>
          <a:xfrm>
            <a:off x="7113234" y="4026052"/>
            <a:ext cx="1372628" cy="1790226"/>
            <a:chOff x="7113234" y="3826409"/>
            <a:chExt cx="1667612" cy="1790226"/>
          </a:xfrm>
        </p:grpSpPr>
        <p:sp>
          <p:nvSpPr>
            <p:cNvPr id="3462" name="TextBox 3461">
              <a:extLst>
                <a:ext uri="{FF2B5EF4-FFF2-40B4-BE49-F238E27FC236}">
                  <a16:creationId xmlns:a16="http://schemas.microsoft.com/office/drawing/2014/main" id="{0575E481-B8EC-441D-AF01-A5D7888A060F}"/>
                </a:ext>
              </a:extLst>
            </p:cNvPr>
            <p:cNvSpPr txBox="1"/>
            <p:nvPr/>
          </p:nvSpPr>
          <p:spPr>
            <a:xfrm>
              <a:off x="7113234" y="4231640"/>
              <a:ext cx="1667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63" name="TextBox 3462">
              <a:extLst>
                <a:ext uri="{FF2B5EF4-FFF2-40B4-BE49-F238E27FC236}">
                  <a16:creationId xmlns:a16="http://schemas.microsoft.com/office/drawing/2014/main" id="{98F825CD-B352-41DB-817D-15BE053818E1}"/>
                </a:ext>
              </a:extLst>
            </p:cNvPr>
            <p:cNvSpPr txBox="1"/>
            <p:nvPr/>
          </p:nvSpPr>
          <p:spPr>
            <a:xfrm>
              <a:off x="7113234" y="3826409"/>
              <a:ext cx="16676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464" name="Isosceles Triangle 3463">
            <a:extLst>
              <a:ext uri="{FF2B5EF4-FFF2-40B4-BE49-F238E27FC236}">
                <a16:creationId xmlns:a16="http://schemas.microsoft.com/office/drawing/2014/main" id="{3C8DA1E9-CEAD-4C86-A2F4-BF893489503E}"/>
              </a:ext>
            </a:extLst>
          </p:cNvPr>
          <p:cNvSpPr/>
          <p:nvPr/>
        </p:nvSpPr>
        <p:spPr>
          <a:xfrm rot="5400000">
            <a:off x="2466463" y="4198500"/>
            <a:ext cx="302409" cy="260698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5" name="Isosceles Triangle 3464">
            <a:extLst>
              <a:ext uri="{FF2B5EF4-FFF2-40B4-BE49-F238E27FC236}">
                <a16:creationId xmlns:a16="http://schemas.microsoft.com/office/drawing/2014/main" id="{658C5673-D674-4E63-8E2B-B8481A3ECEFF}"/>
              </a:ext>
            </a:extLst>
          </p:cNvPr>
          <p:cNvSpPr/>
          <p:nvPr/>
        </p:nvSpPr>
        <p:spPr>
          <a:xfrm>
            <a:off x="5217968" y="4349705"/>
            <a:ext cx="302409" cy="260698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6" name="Isosceles Triangle 3465">
            <a:extLst>
              <a:ext uri="{FF2B5EF4-FFF2-40B4-BE49-F238E27FC236}">
                <a16:creationId xmlns:a16="http://schemas.microsoft.com/office/drawing/2014/main" id="{296C8500-501A-4BA0-9BEE-B6809E9BC31D}"/>
              </a:ext>
            </a:extLst>
          </p:cNvPr>
          <p:cNvSpPr/>
          <p:nvPr/>
        </p:nvSpPr>
        <p:spPr>
          <a:xfrm rot="10800000">
            <a:off x="7270509" y="3371658"/>
            <a:ext cx="302409" cy="260698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7" name="Isosceles Triangle 3466">
            <a:extLst>
              <a:ext uri="{FF2B5EF4-FFF2-40B4-BE49-F238E27FC236}">
                <a16:creationId xmlns:a16="http://schemas.microsoft.com/office/drawing/2014/main" id="{DB66D8F4-DC3C-40F1-9997-0EB5F3DA4769}"/>
              </a:ext>
            </a:extLst>
          </p:cNvPr>
          <p:cNvSpPr/>
          <p:nvPr/>
        </p:nvSpPr>
        <p:spPr>
          <a:xfrm rot="5400000">
            <a:off x="8586742" y="3502007"/>
            <a:ext cx="302409" cy="260698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11287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HY목각파임B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117</cp:revision>
  <dcterms:created xsi:type="dcterms:W3CDTF">2018-02-18T19:39:47Z</dcterms:created>
  <dcterms:modified xsi:type="dcterms:W3CDTF">2020-08-31T07:52:50Z</dcterms:modified>
</cp:coreProperties>
</file>