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29FC-4FA8-8ABF-89C7D37A3BD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29FC-4FA8-8ABF-89C7D37A3BD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FC-4FA8-8ABF-89C7D37A3B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663D-4AC3-9FA0-9C418FCDC9F9}"/>
              </c:ext>
            </c:extLst>
          </c:dPt>
          <c:dPt>
            <c:idx val="1"/>
            <c:bubble3D val="0"/>
            <c:explosion val="1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663D-4AC3-9FA0-9C418FCDC9F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3D-4AC3-9FA0-9C418FCDC9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9D0A-478E-A67E-B7570D260C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9D0A-478E-A67E-B7570D260C1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0A-478E-A67E-B7570D260C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8F5E-49C8-AF67-B26E5792831A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8F5E-49C8-AF67-B26E5792831A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5E-49C8-AF67-B26E579283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272" name="그룹 39">
            <a:extLst>
              <a:ext uri="{FF2B5EF4-FFF2-40B4-BE49-F238E27FC236}">
                <a16:creationId xmlns:a16="http://schemas.microsoft.com/office/drawing/2014/main" id="{649310E7-D63C-418C-A552-78F70D019A6C}"/>
              </a:ext>
            </a:extLst>
          </p:cNvPr>
          <p:cNvGrpSpPr/>
          <p:nvPr/>
        </p:nvGrpSpPr>
        <p:grpSpPr>
          <a:xfrm>
            <a:off x="9109195" y="1871572"/>
            <a:ext cx="2057284" cy="2025329"/>
            <a:chOff x="6148680" y="2664837"/>
            <a:chExt cx="2057284" cy="2025329"/>
          </a:xfrm>
        </p:grpSpPr>
        <p:graphicFrame>
          <p:nvGraphicFramePr>
            <p:cNvPr id="2273" name="Chart 5">
              <a:extLst>
                <a:ext uri="{FF2B5EF4-FFF2-40B4-BE49-F238E27FC236}">
                  <a16:creationId xmlns:a16="http://schemas.microsoft.com/office/drawing/2014/main" id="{5D3B7EA1-7F70-4B35-AA2B-13837BC3BA8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50222639"/>
                </p:ext>
              </p:extLst>
            </p:nvPr>
          </p:nvGraphicFramePr>
          <p:xfrm>
            <a:off x="6148680" y="2664837"/>
            <a:ext cx="2057284" cy="202532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274" name="Oval 4">
              <a:extLst>
                <a:ext uri="{FF2B5EF4-FFF2-40B4-BE49-F238E27FC236}">
                  <a16:creationId xmlns:a16="http://schemas.microsoft.com/office/drawing/2014/main" id="{B479E9CA-1682-4C3F-9542-5E45AE5B2E88}"/>
                </a:ext>
              </a:extLst>
            </p:cNvPr>
            <p:cNvSpPr/>
            <p:nvPr/>
          </p:nvSpPr>
          <p:spPr>
            <a:xfrm>
              <a:off x="6541919" y="3042098"/>
              <a:ext cx="1270807" cy="1270807"/>
            </a:xfrm>
            <a:prstGeom prst="ellipse">
              <a:avLst/>
            </a:prstGeom>
            <a:solidFill>
              <a:schemeClr val="accent4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2275" name="Group 3">
            <a:extLst>
              <a:ext uri="{FF2B5EF4-FFF2-40B4-BE49-F238E27FC236}">
                <a16:creationId xmlns:a16="http://schemas.microsoft.com/office/drawing/2014/main" id="{9DF1D21F-833F-42F2-8C67-7C8142B29495}"/>
              </a:ext>
            </a:extLst>
          </p:cNvPr>
          <p:cNvGrpSpPr/>
          <p:nvPr/>
        </p:nvGrpSpPr>
        <p:grpSpPr>
          <a:xfrm>
            <a:off x="6422419" y="1871572"/>
            <a:ext cx="2057284" cy="2025329"/>
            <a:chOff x="2848015" y="2194389"/>
            <a:chExt cx="1632012" cy="1606663"/>
          </a:xfrm>
          <a:solidFill>
            <a:srgbClr val="76B1D1">
              <a:alpha val="40000"/>
            </a:srgbClr>
          </a:solidFill>
        </p:grpSpPr>
        <p:graphicFrame>
          <p:nvGraphicFramePr>
            <p:cNvPr id="2276" name="Chart 2275">
              <a:extLst>
                <a:ext uri="{FF2B5EF4-FFF2-40B4-BE49-F238E27FC236}">
                  <a16:creationId xmlns:a16="http://schemas.microsoft.com/office/drawing/2014/main" id="{57E8C272-BCBF-46F5-9B43-15E697D221B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797501350"/>
                </p:ext>
              </p:extLst>
            </p:nvPr>
          </p:nvGraphicFramePr>
          <p:xfrm>
            <a:off x="2848015" y="2194389"/>
            <a:ext cx="1632012" cy="16066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277" name="Oval 4">
              <a:extLst>
                <a:ext uri="{FF2B5EF4-FFF2-40B4-BE49-F238E27FC236}">
                  <a16:creationId xmlns:a16="http://schemas.microsoft.com/office/drawing/2014/main" id="{3D73ED36-4D1A-4C86-A075-367D858CEAE4}"/>
                </a:ext>
              </a:extLst>
            </p:cNvPr>
            <p:cNvSpPr/>
            <p:nvPr/>
          </p:nvSpPr>
          <p:spPr>
            <a:xfrm>
              <a:off x="3159965" y="2493664"/>
              <a:ext cx="1008112" cy="1008112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2278" name="Group 2277">
            <a:extLst>
              <a:ext uri="{FF2B5EF4-FFF2-40B4-BE49-F238E27FC236}">
                <a16:creationId xmlns:a16="http://schemas.microsoft.com/office/drawing/2014/main" id="{D8047FE9-06FF-4C66-8442-46F95BDB6959}"/>
              </a:ext>
            </a:extLst>
          </p:cNvPr>
          <p:cNvGrpSpPr/>
          <p:nvPr/>
        </p:nvGrpSpPr>
        <p:grpSpPr>
          <a:xfrm>
            <a:off x="3731923" y="1871572"/>
            <a:ext cx="2057284" cy="2025329"/>
            <a:chOff x="2848015" y="2194389"/>
            <a:chExt cx="1632012" cy="1606663"/>
          </a:xfrm>
          <a:solidFill>
            <a:srgbClr val="76B1D1">
              <a:alpha val="40000"/>
            </a:srgbClr>
          </a:solidFill>
        </p:grpSpPr>
        <p:graphicFrame>
          <p:nvGraphicFramePr>
            <p:cNvPr id="2279" name="Chart 2278">
              <a:extLst>
                <a:ext uri="{FF2B5EF4-FFF2-40B4-BE49-F238E27FC236}">
                  <a16:creationId xmlns:a16="http://schemas.microsoft.com/office/drawing/2014/main" id="{7D80D5AC-8DBF-421E-BA84-B3C1B5181EE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25472698"/>
                </p:ext>
              </p:extLst>
            </p:nvPr>
          </p:nvGraphicFramePr>
          <p:xfrm>
            <a:off x="2848015" y="2194389"/>
            <a:ext cx="1632012" cy="16066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280" name="Oval 2279">
              <a:extLst>
                <a:ext uri="{FF2B5EF4-FFF2-40B4-BE49-F238E27FC236}">
                  <a16:creationId xmlns:a16="http://schemas.microsoft.com/office/drawing/2014/main" id="{16DAE13A-9A3C-4553-AFBC-E3A12E733FFD}"/>
                </a:ext>
              </a:extLst>
            </p:cNvPr>
            <p:cNvSpPr/>
            <p:nvPr/>
          </p:nvSpPr>
          <p:spPr>
            <a:xfrm>
              <a:off x="3159965" y="2493664"/>
              <a:ext cx="1008112" cy="1008112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2281" name="TextBox 2280">
            <a:extLst>
              <a:ext uri="{FF2B5EF4-FFF2-40B4-BE49-F238E27FC236}">
                <a16:creationId xmlns:a16="http://schemas.microsoft.com/office/drawing/2014/main" id="{144B3570-C3DE-40A9-80A1-852FC2DEC282}"/>
              </a:ext>
            </a:extLst>
          </p:cNvPr>
          <p:cNvSpPr txBox="1"/>
          <p:nvPr/>
        </p:nvSpPr>
        <p:spPr>
          <a:xfrm>
            <a:off x="3578955" y="4020897"/>
            <a:ext cx="23632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Get a modern PowerPoint  Presentation that is beautifully designed. 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   </a:t>
            </a:r>
          </a:p>
        </p:txBody>
      </p:sp>
      <p:sp>
        <p:nvSpPr>
          <p:cNvPr id="2282" name="TextBox 2281">
            <a:extLst>
              <a:ext uri="{FF2B5EF4-FFF2-40B4-BE49-F238E27FC236}">
                <a16:creationId xmlns:a16="http://schemas.microsoft.com/office/drawing/2014/main" id="{EF34CDE8-A1EC-4283-A59A-44EF382FC7C9}"/>
              </a:ext>
            </a:extLst>
          </p:cNvPr>
          <p:cNvSpPr txBox="1"/>
          <p:nvPr/>
        </p:nvSpPr>
        <p:spPr>
          <a:xfrm>
            <a:off x="6269451" y="4020897"/>
            <a:ext cx="23632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Get a modern PowerPoint  Presentation that is beautifully designed. 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   </a:t>
            </a:r>
          </a:p>
        </p:txBody>
      </p:sp>
      <p:sp>
        <p:nvSpPr>
          <p:cNvPr id="2283" name="TextBox 2282">
            <a:extLst>
              <a:ext uri="{FF2B5EF4-FFF2-40B4-BE49-F238E27FC236}">
                <a16:creationId xmlns:a16="http://schemas.microsoft.com/office/drawing/2014/main" id="{6BC46EAC-CDCD-478E-AF94-25028E8BC3A2}"/>
              </a:ext>
            </a:extLst>
          </p:cNvPr>
          <p:cNvSpPr txBox="1"/>
          <p:nvPr/>
        </p:nvSpPr>
        <p:spPr>
          <a:xfrm>
            <a:off x="8956227" y="4020897"/>
            <a:ext cx="23632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Get a modern PowerPoint  Presentation that is beautifully designed. 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   </a:t>
            </a:r>
          </a:p>
        </p:txBody>
      </p:sp>
      <p:grpSp>
        <p:nvGrpSpPr>
          <p:cNvPr id="2284" name="Group 3">
            <a:extLst>
              <a:ext uri="{FF2B5EF4-FFF2-40B4-BE49-F238E27FC236}">
                <a16:creationId xmlns:a16="http://schemas.microsoft.com/office/drawing/2014/main" id="{1F083CD9-61DF-416E-8DD7-21CD162F3F23}"/>
              </a:ext>
            </a:extLst>
          </p:cNvPr>
          <p:cNvGrpSpPr/>
          <p:nvPr/>
        </p:nvGrpSpPr>
        <p:grpSpPr>
          <a:xfrm>
            <a:off x="1037944" y="1871572"/>
            <a:ext cx="2057284" cy="2025329"/>
            <a:chOff x="2848015" y="2194389"/>
            <a:chExt cx="1632012" cy="1606663"/>
          </a:xfrm>
          <a:solidFill>
            <a:srgbClr val="76B1D1">
              <a:alpha val="40000"/>
            </a:srgbClr>
          </a:solidFill>
        </p:grpSpPr>
        <p:graphicFrame>
          <p:nvGraphicFramePr>
            <p:cNvPr id="2285" name="Chart 5">
              <a:extLst>
                <a:ext uri="{FF2B5EF4-FFF2-40B4-BE49-F238E27FC236}">
                  <a16:creationId xmlns:a16="http://schemas.microsoft.com/office/drawing/2014/main" id="{1BB0FD9A-2EE3-49CB-8743-BBAC941E3FE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70476905"/>
                </p:ext>
              </p:extLst>
            </p:nvPr>
          </p:nvGraphicFramePr>
          <p:xfrm>
            <a:off x="2848015" y="2194389"/>
            <a:ext cx="1632012" cy="16066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2286" name="Oval 4">
              <a:extLst>
                <a:ext uri="{FF2B5EF4-FFF2-40B4-BE49-F238E27FC236}">
                  <a16:creationId xmlns:a16="http://schemas.microsoft.com/office/drawing/2014/main" id="{465400FF-86BE-4089-A211-21AC7CE7BDEB}"/>
                </a:ext>
              </a:extLst>
            </p:cNvPr>
            <p:cNvSpPr/>
            <p:nvPr/>
          </p:nvSpPr>
          <p:spPr>
            <a:xfrm>
              <a:off x="3159965" y="2493664"/>
              <a:ext cx="1008112" cy="1008112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2287" name="TextBox 2286">
            <a:extLst>
              <a:ext uri="{FF2B5EF4-FFF2-40B4-BE49-F238E27FC236}">
                <a16:creationId xmlns:a16="http://schemas.microsoft.com/office/drawing/2014/main" id="{B20F6A66-8B79-482C-872E-4F0572CA3C40}"/>
              </a:ext>
            </a:extLst>
          </p:cNvPr>
          <p:cNvSpPr txBox="1"/>
          <p:nvPr/>
        </p:nvSpPr>
        <p:spPr>
          <a:xfrm>
            <a:off x="884976" y="4020897"/>
            <a:ext cx="23632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Get a modern PowerPoint  Presentation that is beautifully designed. 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   </a:t>
            </a:r>
          </a:p>
        </p:txBody>
      </p:sp>
      <p:grpSp>
        <p:nvGrpSpPr>
          <p:cNvPr id="2288" name="Group 2287">
            <a:extLst>
              <a:ext uri="{FF2B5EF4-FFF2-40B4-BE49-F238E27FC236}">
                <a16:creationId xmlns:a16="http://schemas.microsoft.com/office/drawing/2014/main" id="{73F0E962-7EB5-4D94-9A5C-1A24E0F55F11}"/>
              </a:ext>
            </a:extLst>
          </p:cNvPr>
          <p:cNvGrpSpPr/>
          <p:nvPr/>
        </p:nvGrpSpPr>
        <p:grpSpPr>
          <a:xfrm>
            <a:off x="884976" y="5282540"/>
            <a:ext cx="2363220" cy="718843"/>
            <a:chOff x="884976" y="4895681"/>
            <a:chExt cx="2363220" cy="718843"/>
          </a:xfrm>
        </p:grpSpPr>
        <p:sp>
          <p:nvSpPr>
            <p:cNvPr id="2289" name="TextBox 2288">
              <a:extLst>
                <a:ext uri="{FF2B5EF4-FFF2-40B4-BE49-F238E27FC236}">
                  <a16:creationId xmlns:a16="http://schemas.microsoft.com/office/drawing/2014/main" id="{1D9CD653-71D9-4FAE-9FC5-F0D54B905CA3}"/>
                </a:ext>
              </a:extLst>
            </p:cNvPr>
            <p:cNvSpPr txBox="1"/>
            <p:nvPr/>
          </p:nvSpPr>
          <p:spPr>
            <a:xfrm>
              <a:off x="1171391" y="4923815"/>
              <a:ext cx="179039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60%</a:t>
              </a:r>
              <a:endParaRPr lang="ko-KR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2290" name="Group 2289">
              <a:extLst>
                <a:ext uri="{FF2B5EF4-FFF2-40B4-BE49-F238E27FC236}">
                  <a16:creationId xmlns:a16="http://schemas.microsoft.com/office/drawing/2014/main" id="{21781FC0-9EA5-4509-89DB-241A34EC78CE}"/>
                </a:ext>
              </a:extLst>
            </p:cNvPr>
            <p:cNvGrpSpPr/>
            <p:nvPr/>
          </p:nvGrpSpPr>
          <p:grpSpPr>
            <a:xfrm>
              <a:off x="884976" y="4895681"/>
              <a:ext cx="2363220" cy="718843"/>
              <a:chOff x="884976" y="4895681"/>
              <a:chExt cx="2363220" cy="718843"/>
            </a:xfrm>
          </p:grpSpPr>
          <p:cxnSp>
            <p:nvCxnSpPr>
              <p:cNvPr id="2291" name="Straight Connector 2290">
                <a:extLst>
                  <a:ext uri="{FF2B5EF4-FFF2-40B4-BE49-F238E27FC236}">
                    <a16:creationId xmlns:a16="http://schemas.microsoft.com/office/drawing/2014/main" id="{6A4A34A9-0802-4A7E-A2EE-49F0D4A995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4976" y="4895681"/>
                <a:ext cx="236322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2" name="Straight Connector 2291">
                <a:extLst>
                  <a:ext uri="{FF2B5EF4-FFF2-40B4-BE49-F238E27FC236}">
                    <a16:creationId xmlns:a16="http://schemas.microsoft.com/office/drawing/2014/main" id="{13E4D211-B045-4D00-AA9A-72E5BF2849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4976" y="5614524"/>
                <a:ext cx="236322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93" name="Group 2292">
            <a:extLst>
              <a:ext uri="{FF2B5EF4-FFF2-40B4-BE49-F238E27FC236}">
                <a16:creationId xmlns:a16="http://schemas.microsoft.com/office/drawing/2014/main" id="{CDEDB34C-18B5-4A32-B941-F4485E2DCD14}"/>
              </a:ext>
            </a:extLst>
          </p:cNvPr>
          <p:cNvGrpSpPr/>
          <p:nvPr/>
        </p:nvGrpSpPr>
        <p:grpSpPr>
          <a:xfrm>
            <a:off x="3574153" y="5274417"/>
            <a:ext cx="2363220" cy="718843"/>
            <a:chOff x="884976" y="4895681"/>
            <a:chExt cx="2363220" cy="718843"/>
          </a:xfrm>
        </p:grpSpPr>
        <p:sp>
          <p:nvSpPr>
            <p:cNvPr id="2294" name="TextBox 2293">
              <a:extLst>
                <a:ext uri="{FF2B5EF4-FFF2-40B4-BE49-F238E27FC236}">
                  <a16:creationId xmlns:a16="http://schemas.microsoft.com/office/drawing/2014/main" id="{B7EC0273-25D4-4C58-B463-C6513DAD5C10}"/>
                </a:ext>
              </a:extLst>
            </p:cNvPr>
            <p:cNvSpPr txBox="1"/>
            <p:nvPr/>
          </p:nvSpPr>
          <p:spPr>
            <a:xfrm>
              <a:off x="1171391" y="4923815"/>
              <a:ext cx="179039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60%</a:t>
              </a:r>
              <a:endParaRPr lang="ko-KR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2295" name="Group 2294">
              <a:extLst>
                <a:ext uri="{FF2B5EF4-FFF2-40B4-BE49-F238E27FC236}">
                  <a16:creationId xmlns:a16="http://schemas.microsoft.com/office/drawing/2014/main" id="{84196FF3-D29B-4B47-95FB-2F7C868FA407}"/>
                </a:ext>
              </a:extLst>
            </p:cNvPr>
            <p:cNvGrpSpPr/>
            <p:nvPr/>
          </p:nvGrpSpPr>
          <p:grpSpPr>
            <a:xfrm>
              <a:off x="884976" y="4895681"/>
              <a:ext cx="2363220" cy="718843"/>
              <a:chOff x="884976" y="4895681"/>
              <a:chExt cx="2363220" cy="718843"/>
            </a:xfrm>
          </p:grpSpPr>
          <p:cxnSp>
            <p:nvCxnSpPr>
              <p:cNvPr id="2296" name="Straight Connector 2295">
                <a:extLst>
                  <a:ext uri="{FF2B5EF4-FFF2-40B4-BE49-F238E27FC236}">
                    <a16:creationId xmlns:a16="http://schemas.microsoft.com/office/drawing/2014/main" id="{CD143116-FCEB-4E6A-B23C-CEB6C8FD21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4976" y="4895681"/>
                <a:ext cx="2363220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7" name="Straight Connector 2296">
                <a:extLst>
                  <a:ext uri="{FF2B5EF4-FFF2-40B4-BE49-F238E27FC236}">
                    <a16:creationId xmlns:a16="http://schemas.microsoft.com/office/drawing/2014/main" id="{7954B5F6-1F70-4967-9859-04D6FF3DF7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4976" y="5614524"/>
                <a:ext cx="2363220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98" name="Group 2297">
            <a:extLst>
              <a:ext uri="{FF2B5EF4-FFF2-40B4-BE49-F238E27FC236}">
                <a16:creationId xmlns:a16="http://schemas.microsoft.com/office/drawing/2014/main" id="{7A6F4D78-03C4-45E8-B9CF-9E4D7FBAC684}"/>
              </a:ext>
            </a:extLst>
          </p:cNvPr>
          <p:cNvGrpSpPr/>
          <p:nvPr/>
        </p:nvGrpSpPr>
        <p:grpSpPr>
          <a:xfrm>
            <a:off x="6263330" y="5266294"/>
            <a:ext cx="2363220" cy="718843"/>
            <a:chOff x="884976" y="4895681"/>
            <a:chExt cx="2363220" cy="718843"/>
          </a:xfrm>
        </p:grpSpPr>
        <p:sp>
          <p:nvSpPr>
            <p:cNvPr id="2299" name="TextBox 2298">
              <a:extLst>
                <a:ext uri="{FF2B5EF4-FFF2-40B4-BE49-F238E27FC236}">
                  <a16:creationId xmlns:a16="http://schemas.microsoft.com/office/drawing/2014/main" id="{652DFBE2-FBB2-4E6F-A191-EFA484FEFC70}"/>
                </a:ext>
              </a:extLst>
            </p:cNvPr>
            <p:cNvSpPr txBox="1"/>
            <p:nvPr/>
          </p:nvSpPr>
          <p:spPr>
            <a:xfrm>
              <a:off x="1171391" y="4923815"/>
              <a:ext cx="179039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80%</a:t>
              </a:r>
              <a:endParaRPr lang="ko-KR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2300" name="Group 2299">
              <a:extLst>
                <a:ext uri="{FF2B5EF4-FFF2-40B4-BE49-F238E27FC236}">
                  <a16:creationId xmlns:a16="http://schemas.microsoft.com/office/drawing/2014/main" id="{09535CE0-F1D6-4EA7-B80D-B808C57DFCB9}"/>
                </a:ext>
              </a:extLst>
            </p:cNvPr>
            <p:cNvGrpSpPr/>
            <p:nvPr/>
          </p:nvGrpSpPr>
          <p:grpSpPr>
            <a:xfrm>
              <a:off x="884976" y="4895681"/>
              <a:ext cx="2363220" cy="718843"/>
              <a:chOff x="884976" y="4895681"/>
              <a:chExt cx="2363220" cy="718843"/>
            </a:xfrm>
          </p:grpSpPr>
          <p:cxnSp>
            <p:nvCxnSpPr>
              <p:cNvPr id="2301" name="Straight Connector 2300">
                <a:extLst>
                  <a:ext uri="{FF2B5EF4-FFF2-40B4-BE49-F238E27FC236}">
                    <a16:creationId xmlns:a16="http://schemas.microsoft.com/office/drawing/2014/main" id="{D95038C6-79A4-46A3-9CA9-F73A5CDBF2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4976" y="4895681"/>
                <a:ext cx="2363220" cy="0"/>
              </a:xfrm>
              <a:prstGeom prst="line">
                <a:avLst/>
              </a:prstGeom>
              <a:ln w="381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2" name="Straight Connector 2301">
                <a:extLst>
                  <a:ext uri="{FF2B5EF4-FFF2-40B4-BE49-F238E27FC236}">
                    <a16:creationId xmlns:a16="http://schemas.microsoft.com/office/drawing/2014/main" id="{840FF69F-BE7B-445F-9BDE-4F562EA080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4976" y="5614524"/>
                <a:ext cx="2363220" cy="0"/>
              </a:xfrm>
              <a:prstGeom prst="line">
                <a:avLst/>
              </a:prstGeom>
              <a:ln w="381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03" name="Group 2302">
            <a:extLst>
              <a:ext uri="{FF2B5EF4-FFF2-40B4-BE49-F238E27FC236}">
                <a16:creationId xmlns:a16="http://schemas.microsoft.com/office/drawing/2014/main" id="{C726930E-16AA-4DFB-9385-C6DE1239DCD5}"/>
              </a:ext>
            </a:extLst>
          </p:cNvPr>
          <p:cNvGrpSpPr/>
          <p:nvPr/>
        </p:nvGrpSpPr>
        <p:grpSpPr>
          <a:xfrm>
            <a:off x="8956227" y="5258171"/>
            <a:ext cx="2363220" cy="718843"/>
            <a:chOff x="884976" y="4895681"/>
            <a:chExt cx="2363220" cy="718843"/>
          </a:xfrm>
        </p:grpSpPr>
        <p:sp>
          <p:nvSpPr>
            <p:cNvPr id="2304" name="TextBox 2303">
              <a:extLst>
                <a:ext uri="{FF2B5EF4-FFF2-40B4-BE49-F238E27FC236}">
                  <a16:creationId xmlns:a16="http://schemas.microsoft.com/office/drawing/2014/main" id="{261A01EF-C875-45A2-B48A-CA868F7994A5}"/>
                </a:ext>
              </a:extLst>
            </p:cNvPr>
            <p:cNvSpPr txBox="1"/>
            <p:nvPr/>
          </p:nvSpPr>
          <p:spPr>
            <a:xfrm>
              <a:off x="1171391" y="4923815"/>
              <a:ext cx="179039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70%</a:t>
              </a:r>
              <a:endParaRPr lang="ko-KR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2305" name="Group 2304">
              <a:extLst>
                <a:ext uri="{FF2B5EF4-FFF2-40B4-BE49-F238E27FC236}">
                  <a16:creationId xmlns:a16="http://schemas.microsoft.com/office/drawing/2014/main" id="{D4ADD71D-3CC5-443C-99F1-BD50E414B100}"/>
                </a:ext>
              </a:extLst>
            </p:cNvPr>
            <p:cNvGrpSpPr/>
            <p:nvPr/>
          </p:nvGrpSpPr>
          <p:grpSpPr>
            <a:xfrm>
              <a:off x="884976" y="4895681"/>
              <a:ext cx="2363220" cy="718843"/>
              <a:chOff x="884976" y="4895681"/>
              <a:chExt cx="2363220" cy="718843"/>
            </a:xfrm>
          </p:grpSpPr>
          <p:cxnSp>
            <p:nvCxnSpPr>
              <p:cNvPr id="2306" name="Straight Connector 2305">
                <a:extLst>
                  <a:ext uri="{FF2B5EF4-FFF2-40B4-BE49-F238E27FC236}">
                    <a16:creationId xmlns:a16="http://schemas.microsoft.com/office/drawing/2014/main" id="{A5C08161-134B-4EAC-A2BB-699BE36BF3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4976" y="4895681"/>
                <a:ext cx="2363220" cy="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7" name="Straight Connector 2306">
                <a:extLst>
                  <a:ext uri="{FF2B5EF4-FFF2-40B4-BE49-F238E27FC236}">
                    <a16:creationId xmlns:a16="http://schemas.microsoft.com/office/drawing/2014/main" id="{30C5D0A9-50FC-42F1-8DD2-0BB2E0E7E4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4976" y="5614524"/>
                <a:ext cx="2363220" cy="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12700</TotalTime>
  <Words>132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61</cp:revision>
  <dcterms:created xsi:type="dcterms:W3CDTF">2018-02-18T19:39:47Z</dcterms:created>
  <dcterms:modified xsi:type="dcterms:W3CDTF">2020-09-03T02:42:32Z</dcterms:modified>
</cp:coreProperties>
</file>