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866" name="Block Arc 4865">
            <a:extLst>
              <a:ext uri="{FF2B5EF4-FFF2-40B4-BE49-F238E27FC236}">
                <a16:creationId xmlns:a16="http://schemas.microsoft.com/office/drawing/2014/main" id="{1EC9E47F-94FA-4884-8359-8E757AA61136}"/>
              </a:ext>
            </a:extLst>
          </p:cNvPr>
          <p:cNvSpPr/>
          <p:nvPr/>
        </p:nvSpPr>
        <p:spPr>
          <a:xfrm flipH="1" flipV="1">
            <a:off x="7737044" y="1895475"/>
            <a:ext cx="1543504" cy="1543504"/>
          </a:xfrm>
          <a:prstGeom prst="blockArc">
            <a:avLst>
              <a:gd name="adj1" fmla="val 19218060"/>
              <a:gd name="adj2" fmla="val 9152942"/>
              <a:gd name="adj3" fmla="val 166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67" name="Block Arc 4866">
            <a:extLst>
              <a:ext uri="{FF2B5EF4-FFF2-40B4-BE49-F238E27FC236}">
                <a16:creationId xmlns:a16="http://schemas.microsoft.com/office/drawing/2014/main" id="{D9FA8E51-077D-4259-8A70-D93C56FE84F6}"/>
              </a:ext>
            </a:extLst>
          </p:cNvPr>
          <p:cNvSpPr/>
          <p:nvPr/>
        </p:nvSpPr>
        <p:spPr>
          <a:xfrm rot="10800000" flipH="1" flipV="1">
            <a:off x="6708042" y="2667227"/>
            <a:ext cx="1543504" cy="1543504"/>
          </a:xfrm>
          <a:prstGeom prst="blockArc">
            <a:avLst>
              <a:gd name="adj1" fmla="val 19218060"/>
              <a:gd name="adj2" fmla="val 9152942"/>
              <a:gd name="adj3" fmla="val 166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68" name="Block Arc 4867">
            <a:extLst>
              <a:ext uri="{FF2B5EF4-FFF2-40B4-BE49-F238E27FC236}">
                <a16:creationId xmlns:a16="http://schemas.microsoft.com/office/drawing/2014/main" id="{F178C89D-5478-4205-B6A4-76DB8CB1162F}"/>
              </a:ext>
            </a:extLst>
          </p:cNvPr>
          <p:cNvSpPr/>
          <p:nvPr/>
        </p:nvSpPr>
        <p:spPr>
          <a:xfrm flipH="1" flipV="1">
            <a:off x="5595953" y="3301564"/>
            <a:ext cx="1543504" cy="1543504"/>
          </a:xfrm>
          <a:prstGeom prst="blockArc">
            <a:avLst>
              <a:gd name="adj1" fmla="val 19218060"/>
              <a:gd name="adj2" fmla="val 9152942"/>
              <a:gd name="adj3" fmla="val 166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69" name="Block Arc 4868">
            <a:extLst>
              <a:ext uri="{FF2B5EF4-FFF2-40B4-BE49-F238E27FC236}">
                <a16:creationId xmlns:a16="http://schemas.microsoft.com/office/drawing/2014/main" id="{154FD705-A572-4D00-8A3E-BE9AA14655DB}"/>
              </a:ext>
            </a:extLst>
          </p:cNvPr>
          <p:cNvSpPr/>
          <p:nvPr/>
        </p:nvSpPr>
        <p:spPr>
          <a:xfrm rot="10800000" flipH="1" flipV="1">
            <a:off x="4566951" y="4073316"/>
            <a:ext cx="1543504" cy="1543504"/>
          </a:xfrm>
          <a:prstGeom prst="blockArc">
            <a:avLst>
              <a:gd name="adj1" fmla="val 19218060"/>
              <a:gd name="adj2" fmla="val 9152942"/>
              <a:gd name="adj3" fmla="val 166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70" name="Rectangle 4869">
            <a:extLst>
              <a:ext uri="{FF2B5EF4-FFF2-40B4-BE49-F238E27FC236}">
                <a16:creationId xmlns:a16="http://schemas.microsoft.com/office/drawing/2014/main" id="{91A27B4E-91F1-41A4-9277-7D1DF523BFEB}"/>
              </a:ext>
            </a:extLst>
          </p:cNvPr>
          <p:cNvSpPr/>
          <p:nvPr/>
        </p:nvSpPr>
        <p:spPr>
          <a:xfrm rot="10800000" flipH="1" flipV="1">
            <a:off x="1615915" y="5083296"/>
            <a:ext cx="3266271" cy="2648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1" name="Rectangle 4870">
            <a:extLst>
              <a:ext uri="{FF2B5EF4-FFF2-40B4-BE49-F238E27FC236}">
                <a16:creationId xmlns:a16="http://schemas.microsoft.com/office/drawing/2014/main" id="{E56D9DA4-4E74-4A22-85F7-6E0B700E9D94}"/>
              </a:ext>
            </a:extLst>
          </p:cNvPr>
          <p:cNvSpPr/>
          <p:nvPr/>
        </p:nvSpPr>
        <p:spPr>
          <a:xfrm rot="10800000" flipH="1" flipV="1">
            <a:off x="8970062" y="2168258"/>
            <a:ext cx="1876272" cy="2648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2" name="Isosceles Triangle 4871">
            <a:extLst>
              <a:ext uri="{FF2B5EF4-FFF2-40B4-BE49-F238E27FC236}">
                <a16:creationId xmlns:a16="http://schemas.microsoft.com/office/drawing/2014/main" id="{FA3879CA-3A6C-45AC-803A-6537EF833A2F}"/>
              </a:ext>
            </a:extLst>
          </p:cNvPr>
          <p:cNvSpPr/>
          <p:nvPr/>
        </p:nvSpPr>
        <p:spPr>
          <a:xfrm rot="5400000">
            <a:off x="10818414" y="2126187"/>
            <a:ext cx="404836" cy="34899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3" name="Arrow: Chevron 4872">
            <a:extLst>
              <a:ext uri="{FF2B5EF4-FFF2-40B4-BE49-F238E27FC236}">
                <a16:creationId xmlns:a16="http://schemas.microsoft.com/office/drawing/2014/main" id="{04089DCF-A734-4E4A-9676-F3EE658443BE}"/>
              </a:ext>
            </a:extLst>
          </p:cNvPr>
          <p:cNvSpPr/>
          <p:nvPr/>
        </p:nvSpPr>
        <p:spPr>
          <a:xfrm>
            <a:off x="996670" y="4949548"/>
            <a:ext cx="819150" cy="532352"/>
          </a:xfrm>
          <a:prstGeom prst="chevron">
            <a:avLst>
              <a:gd name="adj" fmla="val 4622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74" name="Oval 4873">
            <a:extLst>
              <a:ext uri="{FF2B5EF4-FFF2-40B4-BE49-F238E27FC236}">
                <a16:creationId xmlns:a16="http://schemas.microsoft.com/office/drawing/2014/main" id="{009C3A6E-FC53-40CB-81BE-537C0A005A9E}"/>
              </a:ext>
            </a:extLst>
          </p:cNvPr>
          <p:cNvSpPr/>
          <p:nvPr/>
        </p:nvSpPr>
        <p:spPr>
          <a:xfrm>
            <a:off x="4998366" y="4491477"/>
            <a:ext cx="724247" cy="72424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5" name="Oval 4874">
            <a:extLst>
              <a:ext uri="{FF2B5EF4-FFF2-40B4-BE49-F238E27FC236}">
                <a16:creationId xmlns:a16="http://schemas.microsoft.com/office/drawing/2014/main" id="{4253ECDD-5DF1-499F-95A1-08CBD64F3813}"/>
              </a:ext>
            </a:extLst>
          </p:cNvPr>
          <p:cNvSpPr/>
          <p:nvPr/>
        </p:nvSpPr>
        <p:spPr>
          <a:xfrm>
            <a:off x="6047801" y="3755120"/>
            <a:ext cx="724247" cy="7242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6" name="Oval 4875">
            <a:extLst>
              <a:ext uri="{FF2B5EF4-FFF2-40B4-BE49-F238E27FC236}">
                <a16:creationId xmlns:a16="http://schemas.microsoft.com/office/drawing/2014/main" id="{48E5BBB1-160D-4E8A-AFFC-EB580F3284EB}"/>
              </a:ext>
            </a:extLst>
          </p:cNvPr>
          <p:cNvSpPr/>
          <p:nvPr/>
        </p:nvSpPr>
        <p:spPr>
          <a:xfrm>
            <a:off x="7097236" y="3018762"/>
            <a:ext cx="724247" cy="7242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7" name="Oval 4876">
            <a:extLst>
              <a:ext uri="{FF2B5EF4-FFF2-40B4-BE49-F238E27FC236}">
                <a16:creationId xmlns:a16="http://schemas.microsoft.com/office/drawing/2014/main" id="{CB94D886-0A15-45D8-A8AD-A5F08C3508FB}"/>
              </a:ext>
            </a:extLst>
          </p:cNvPr>
          <p:cNvSpPr/>
          <p:nvPr/>
        </p:nvSpPr>
        <p:spPr>
          <a:xfrm>
            <a:off x="8146672" y="2282404"/>
            <a:ext cx="724247" cy="7242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8" name="Freeform 19">
            <a:extLst>
              <a:ext uri="{FF2B5EF4-FFF2-40B4-BE49-F238E27FC236}">
                <a16:creationId xmlns:a16="http://schemas.microsoft.com/office/drawing/2014/main" id="{E8B9E647-6E69-4A37-B755-6C83B2646BE9}"/>
              </a:ext>
            </a:extLst>
          </p:cNvPr>
          <p:cNvSpPr/>
          <p:nvPr/>
        </p:nvSpPr>
        <p:spPr>
          <a:xfrm>
            <a:off x="8330285" y="2475944"/>
            <a:ext cx="382002" cy="37587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79" name="Rounded Rectangle 32">
            <a:extLst>
              <a:ext uri="{FF2B5EF4-FFF2-40B4-BE49-F238E27FC236}">
                <a16:creationId xmlns:a16="http://schemas.microsoft.com/office/drawing/2014/main" id="{B4694EFA-FF4F-4A0C-BCAC-90133687DFA3}"/>
              </a:ext>
            </a:extLst>
          </p:cNvPr>
          <p:cNvSpPr/>
          <p:nvPr/>
        </p:nvSpPr>
        <p:spPr>
          <a:xfrm>
            <a:off x="7295068" y="3234785"/>
            <a:ext cx="309974" cy="30997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80" name="Oval 66">
            <a:extLst>
              <a:ext uri="{FF2B5EF4-FFF2-40B4-BE49-F238E27FC236}">
                <a16:creationId xmlns:a16="http://schemas.microsoft.com/office/drawing/2014/main" id="{C92B58D7-995A-4C2C-9907-23E419811120}"/>
              </a:ext>
            </a:extLst>
          </p:cNvPr>
          <p:cNvSpPr/>
          <p:nvPr/>
        </p:nvSpPr>
        <p:spPr>
          <a:xfrm rot="20700000">
            <a:off x="6221834" y="3976871"/>
            <a:ext cx="346043" cy="296413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81" name="Rectangle 9">
            <a:extLst>
              <a:ext uri="{FF2B5EF4-FFF2-40B4-BE49-F238E27FC236}">
                <a16:creationId xmlns:a16="http://schemas.microsoft.com/office/drawing/2014/main" id="{4427351B-517F-4A67-B2E6-CD9A25363C4C}"/>
              </a:ext>
            </a:extLst>
          </p:cNvPr>
          <p:cNvSpPr/>
          <p:nvPr/>
        </p:nvSpPr>
        <p:spPr>
          <a:xfrm>
            <a:off x="5191132" y="4691232"/>
            <a:ext cx="332579" cy="3113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882" name="TextBox 4881">
            <a:extLst>
              <a:ext uri="{FF2B5EF4-FFF2-40B4-BE49-F238E27FC236}">
                <a16:creationId xmlns:a16="http://schemas.microsoft.com/office/drawing/2014/main" id="{80BABBB6-BB27-41D1-B33F-E24832E444CD}"/>
              </a:ext>
            </a:extLst>
          </p:cNvPr>
          <p:cNvSpPr txBox="1"/>
          <p:nvPr/>
        </p:nvSpPr>
        <p:spPr>
          <a:xfrm>
            <a:off x="1674214" y="5381035"/>
            <a:ext cx="303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NO.1 Presentation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883" name="TextBox 4882">
            <a:extLst>
              <a:ext uri="{FF2B5EF4-FFF2-40B4-BE49-F238E27FC236}">
                <a16:creationId xmlns:a16="http://schemas.microsoft.com/office/drawing/2014/main" id="{89E91AB2-435C-4A24-93CB-A9395D8776AE}"/>
              </a:ext>
            </a:extLst>
          </p:cNvPr>
          <p:cNvSpPr txBox="1"/>
          <p:nvPr/>
        </p:nvSpPr>
        <p:spPr>
          <a:xfrm>
            <a:off x="3227542" y="4330380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4884" name="TextBox 4883">
            <a:extLst>
              <a:ext uri="{FF2B5EF4-FFF2-40B4-BE49-F238E27FC236}">
                <a16:creationId xmlns:a16="http://schemas.microsoft.com/office/drawing/2014/main" id="{9FCFB36A-E325-4225-8C7B-E6AEBB561B42}"/>
              </a:ext>
            </a:extLst>
          </p:cNvPr>
          <p:cNvSpPr txBox="1"/>
          <p:nvPr/>
        </p:nvSpPr>
        <p:spPr>
          <a:xfrm>
            <a:off x="6845781" y="4377346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4885" name="TextBox 4884">
            <a:extLst>
              <a:ext uri="{FF2B5EF4-FFF2-40B4-BE49-F238E27FC236}">
                <a16:creationId xmlns:a16="http://schemas.microsoft.com/office/drawing/2014/main" id="{FBB04DA1-3A35-4F7A-B4DF-768B9259C4DF}"/>
              </a:ext>
            </a:extLst>
          </p:cNvPr>
          <p:cNvSpPr txBox="1"/>
          <p:nvPr/>
        </p:nvSpPr>
        <p:spPr>
          <a:xfrm>
            <a:off x="5435079" y="2599830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4886" name="TextBox 4885">
            <a:extLst>
              <a:ext uri="{FF2B5EF4-FFF2-40B4-BE49-F238E27FC236}">
                <a16:creationId xmlns:a16="http://schemas.microsoft.com/office/drawing/2014/main" id="{A17881A0-2542-4BA7-AEC6-54388477A643}"/>
              </a:ext>
            </a:extLst>
          </p:cNvPr>
          <p:cNvSpPr txBox="1"/>
          <p:nvPr/>
        </p:nvSpPr>
        <p:spPr>
          <a:xfrm>
            <a:off x="9053318" y="2646796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4887" name="TextBox 4886">
            <a:extLst>
              <a:ext uri="{FF2B5EF4-FFF2-40B4-BE49-F238E27FC236}">
                <a16:creationId xmlns:a16="http://schemas.microsoft.com/office/drawing/2014/main" id="{9965C021-7111-43A6-B169-460E8A50AE7C}"/>
              </a:ext>
            </a:extLst>
          </p:cNvPr>
          <p:cNvSpPr txBox="1"/>
          <p:nvPr/>
        </p:nvSpPr>
        <p:spPr>
          <a:xfrm>
            <a:off x="3473541" y="2538274"/>
            <a:ext cx="201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88" name="TextBox 4887">
            <a:extLst>
              <a:ext uri="{FF2B5EF4-FFF2-40B4-BE49-F238E27FC236}">
                <a16:creationId xmlns:a16="http://schemas.microsoft.com/office/drawing/2014/main" id="{C8C44028-4690-49D3-97B3-5AD2A6D7A8B3}"/>
              </a:ext>
            </a:extLst>
          </p:cNvPr>
          <p:cNvSpPr txBox="1"/>
          <p:nvPr/>
        </p:nvSpPr>
        <p:spPr>
          <a:xfrm>
            <a:off x="1279498" y="4265582"/>
            <a:ext cx="201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89" name="TextBox 4888">
            <a:extLst>
              <a:ext uri="{FF2B5EF4-FFF2-40B4-BE49-F238E27FC236}">
                <a16:creationId xmlns:a16="http://schemas.microsoft.com/office/drawing/2014/main" id="{F6DC41B1-64A3-4009-BA10-BDE084453E67}"/>
              </a:ext>
            </a:extLst>
          </p:cNvPr>
          <p:cNvSpPr txBox="1"/>
          <p:nvPr/>
        </p:nvSpPr>
        <p:spPr>
          <a:xfrm>
            <a:off x="9532710" y="3274855"/>
            <a:ext cx="201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90" name="TextBox 4889">
            <a:extLst>
              <a:ext uri="{FF2B5EF4-FFF2-40B4-BE49-F238E27FC236}">
                <a16:creationId xmlns:a16="http://schemas.microsoft.com/office/drawing/2014/main" id="{80CD39AF-1C19-4E71-B99E-551C33EFB6CF}"/>
              </a:ext>
            </a:extLst>
          </p:cNvPr>
          <p:cNvSpPr txBox="1"/>
          <p:nvPr/>
        </p:nvSpPr>
        <p:spPr>
          <a:xfrm>
            <a:off x="7338667" y="5002163"/>
            <a:ext cx="201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11311</TotalTime>
  <Words>80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149</cp:revision>
  <dcterms:created xsi:type="dcterms:W3CDTF">2018-02-18T19:39:47Z</dcterms:created>
  <dcterms:modified xsi:type="dcterms:W3CDTF">2020-08-31T08:16:52Z</dcterms:modified>
</cp:coreProperties>
</file>