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5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2000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C6D77188-3269-4113-87FE-2ECA8B9389EE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3525" name="Arrow: Chevron 3524">
            <a:extLst>
              <a:ext uri="{FF2B5EF4-FFF2-40B4-BE49-F238E27FC236}">
                <a16:creationId xmlns:a16="http://schemas.microsoft.com/office/drawing/2014/main" id="{6C0BF059-FA01-429F-A748-886B83F7A0E5}"/>
              </a:ext>
            </a:extLst>
          </p:cNvPr>
          <p:cNvSpPr/>
          <p:nvPr/>
        </p:nvSpPr>
        <p:spPr>
          <a:xfrm>
            <a:off x="3643027" y="2333895"/>
            <a:ext cx="701205" cy="701205"/>
          </a:xfrm>
          <a:prstGeom prst="chevr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26" name="Arrow: Chevron 3525">
            <a:extLst>
              <a:ext uri="{FF2B5EF4-FFF2-40B4-BE49-F238E27FC236}">
                <a16:creationId xmlns:a16="http://schemas.microsoft.com/office/drawing/2014/main" id="{88183F60-6A4E-46B2-A79C-91AF165C635B}"/>
              </a:ext>
            </a:extLst>
          </p:cNvPr>
          <p:cNvSpPr/>
          <p:nvPr/>
        </p:nvSpPr>
        <p:spPr>
          <a:xfrm>
            <a:off x="7288636" y="2315419"/>
            <a:ext cx="701205" cy="701205"/>
          </a:xfrm>
          <a:prstGeom prst="chevron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3527" name="Group 3526">
            <a:extLst>
              <a:ext uri="{FF2B5EF4-FFF2-40B4-BE49-F238E27FC236}">
                <a16:creationId xmlns:a16="http://schemas.microsoft.com/office/drawing/2014/main" id="{6FCCD40D-5E8D-488A-9F81-2AD4AB8588F8}"/>
              </a:ext>
            </a:extLst>
          </p:cNvPr>
          <p:cNvGrpSpPr/>
          <p:nvPr/>
        </p:nvGrpSpPr>
        <p:grpSpPr>
          <a:xfrm>
            <a:off x="826290" y="4013801"/>
            <a:ext cx="2652566" cy="865838"/>
            <a:chOff x="2079596" y="4282215"/>
            <a:chExt cx="3303213" cy="865838"/>
          </a:xfrm>
        </p:grpSpPr>
        <p:sp>
          <p:nvSpPr>
            <p:cNvPr id="3528" name="TextBox 3527">
              <a:extLst>
                <a:ext uri="{FF2B5EF4-FFF2-40B4-BE49-F238E27FC236}">
                  <a16:creationId xmlns:a16="http://schemas.microsoft.com/office/drawing/2014/main" id="{BCEA39F3-D246-440F-8FF9-DC90844B13F3}"/>
                </a:ext>
              </a:extLst>
            </p:cNvPr>
            <p:cNvSpPr txBox="1"/>
            <p:nvPr/>
          </p:nvSpPr>
          <p:spPr>
            <a:xfrm>
              <a:off x="2079596" y="4501722"/>
              <a:ext cx="330321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3529" name="TextBox 3528">
              <a:extLst>
                <a:ext uri="{FF2B5EF4-FFF2-40B4-BE49-F238E27FC236}">
                  <a16:creationId xmlns:a16="http://schemas.microsoft.com/office/drawing/2014/main" id="{B92D41DE-BD72-4136-AA6A-8A05F2FCE476}"/>
                </a:ext>
              </a:extLst>
            </p:cNvPr>
            <p:cNvSpPr txBox="1"/>
            <p:nvPr/>
          </p:nvSpPr>
          <p:spPr>
            <a:xfrm>
              <a:off x="2079598" y="4282215"/>
              <a:ext cx="33032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cs typeface="Arial" pitchFamily="34" charset="0"/>
                </a:rPr>
                <a:t>Content 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grpSp>
        <p:nvGrpSpPr>
          <p:cNvPr id="3530" name="Group 3529">
            <a:extLst>
              <a:ext uri="{FF2B5EF4-FFF2-40B4-BE49-F238E27FC236}">
                <a16:creationId xmlns:a16="http://schemas.microsoft.com/office/drawing/2014/main" id="{5557BA42-4EC7-427F-8D45-A52AFA1407A6}"/>
              </a:ext>
            </a:extLst>
          </p:cNvPr>
          <p:cNvGrpSpPr/>
          <p:nvPr/>
        </p:nvGrpSpPr>
        <p:grpSpPr>
          <a:xfrm>
            <a:off x="4473108" y="4013801"/>
            <a:ext cx="2652566" cy="865838"/>
            <a:chOff x="2079596" y="4282215"/>
            <a:chExt cx="3303213" cy="865838"/>
          </a:xfrm>
        </p:grpSpPr>
        <p:sp>
          <p:nvSpPr>
            <p:cNvPr id="3531" name="TextBox 3530">
              <a:extLst>
                <a:ext uri="{FF2B5EF4-FFF2-40B4-BE49-F238E27FC236}">
                  <a16:creationId xmlns:a16="http://schemas.microsoft.com/office/drawing/2014/main" id="{3A112EF3-EF31-4AE8-9BD0-2088E425CB55}"/>
                </a:ext>
              </a:extLst>
            </p:cNvPr>
            <p:cNvSpPr txBox="1"/>
            <p:nvPr/>
          </p:nvSpPr>
          <p:spPr>
            <a:xfrm>
              <a:off x="2079596" y="4501722"/>
              <a:ext cx="330321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3532" name="TextBox 3531">
              <a:extLst>
                <a:ext uri="{FF2B5EF4-FFF2-40B4-BE49-F238E27FC236}">
                  <a16:creationId xmlns:a16="http://schemas.microsoft.com/office/drawing/2014/main" id="{80AB0C99-A4E0-4621-A8A3-A395CB474129}"/>
                </a:ext>
              </a:extLst>
            </p:cNvPr>
            <p:cNvSpPr txBox="1"/>
            <p:nvPr/>
          </p:nvSpPr>
          <p:spPr>
            <a:xfrm>
              <a:off x="2079598" y="4282215"/>
              <a:ext cx="33032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cs typeface="Arial" pitchFamily="34" charset="0"/>
                </a:rPr>
                <a:t>Content 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sp>
        <p:nvSpPr>
          <p:cNvPr id="3533" name="TextBox 3532">
            <a:extLst>
              <a:ext uri="{FF2B5EF4-FFF2-40B4-BE49-F238E27FC236}">
                <a16:creationId xmlns:a16="http://schemas.microsoft.com/office/drawing/2014/main" id="{26F6A2C4-D366-43AC-BC78-C8BAB488F424}"/>
              </a:ext>
            </a:extLst>
          </p:cNvPr>
          <p:cNvSpPr txBox="1"/>
          <p:nvPr/>
        </p:nvSpPr>
        <p:spPr>
          <a:xfrm>
            <a:off x="5291645" y="5187173"/>
            <a:ext cx="38618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7200" b="1" dirty="0">
                <a:solidFill>
                  <a:schemeClr val="accent4"/>
                </a:solidFill>
                <a:cs typeface="Arial" pitchFamily="34" charset="0"/>
              </a:rPr>
              <a:t>12.45%</a:t>
            </a:r>
            <a:endParaRPr lang="ko-KR" altLang="en-US" sz="7200" b="1" dirty="0">
              <a:solidFill>
                <a:schemeClr val="accent4"/>
              </a:solidFill>
              <a:cs typeface="Arial" pitchFamily="34" charset="0"/>
            </a:endParaRPr>
          </a:p>
        </p:txBody>
      </p:sp>
      <p:grpSp>
        <p:nvGrpSpPr>
          <p:cNvPr id="3534" name="Group 3533">
            <a:extLst>
              <a:ext uri="{FF2B5EF4-FFF2-40B4-BE49-F238E27FC236}">
                <a16:creationId xmlns:a16="http://schemas.microsoft.com/office/drawing/2014/main" id="{10E690AE-4B50-4B1A-98CF-0DAFE9DBBC0A}"/>
              </a:ext>
            </a:extLst>
          </p:cNvPr>
          <p:cNvGrpSpPr/>
          <p:nvPr/>
        </p:nvGrpSpPr>
        <p:grpSpPr>
          <a:xfrm>
            <a:off x="763967" y="5087433"/>
            <a:ext cx="5003787" cy="1325077"/>
            <a:chOff x="4980628" y="1360115"/>
            <a:chExt cx="2236570" cy="1325077"/>
          </a:xfrm>
        </p:grpSpPr>
        <p:sp>
          <p:nvSpPr>
            <p:cNvPr id="3535" name="TextBox 3534">
              <a:extLst>
                <a:ext uri="{FF2B5EF4-FFF2-40B4-BE49-F238E27FC236}">
                  <a16:creationId xmlns:a16="http://schemas.microsoft.com/office/drawing/2014/main" id="{581E836D-806C-4189-99E1-83CC7619D426}"/>
                </a:ext>
              </a:extLst>
            </p:cNvPr>
            <p:cNvSpPr txBox="1"/>
            <p:nvPr/>
          </p:nvSpPr>
          <p:spPr>
            <a:xfrm>
              <a:off x="4980628" y="1669529"/>
              <a:ext cx="223657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</a:t>
              </a:r>
            </a:p>
          </p:txBody>
        </p:sp>
        <p:sp>
          <p:nvSpPr>
            <p:cNvPr id="3536" name="TextBox 3535">
              <a:extLst>
                <a:ext uri="{FF2B5EF4-FFF2-40B4-BE49-F238E27FC236}">
                  <a16:creationId xmlns:a16="http://schemas.microsoft.com/office/drawing/2014/main" id="{E54529E7-8312-4410-B641-85953EE98335}"/>
                </a:ext>
              </a:extLst>
            </p:cNvPr>
            <p:cNvSpPr txBox="1"/>
            <p:nvPr/>
          </p:nvSpPr>
          <p:spPr>
            <a:xfrm>
              <a:off x="4980628" y="1360115"/>
              <a:ext cx="223657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Simple PowerPoint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3537" name="Group 3536">
            <a:extLst>
              <a:ext uri="{FF2B5EF4-FFF2-40B4-BE49-F238E27FC236}">
                <a16:creationId xmlns:a16="http://schemas.microsoft.com/office/drawing/2014/main" id="{EEC6EF17-0C57-4D08-8DEE-3ACB67D57841}"/>
              </a:ext>
            </a:extLst>
          </p:cNvPr>
          <p:cNvGrpSpPr/>
          <p:nvPr/>
        </p:nvGrpSpPr>
        <p:grpSpPr>
          <a:xfrm>
            <a:off x="847345" y="2010331"/>
            <a:ext cx="1632017" cy="1205103"/>
            <a:chOff x="8722119" y="2714883"/>
            <a:chExt cx="1253819" cy="925836"/>
          </a:xfrm>
          <a:solidFill>
            <a:schemeClr val="accent3"/>
          </a:solidFill>
        </p:grpSpPr>
        <p:sp>
          <p:nvSpPr>
            <p:cNvPr id="3538" name="Freeform: Shape 3537">
              <a:extLst>
                <a:ext uri="{FF2B5EF4-FFF2-40B4-BE49-F238E27FC236}">
                  <a16:creationId xmlns:a16="http://schemas.microsoft.com/office/drawing/2014/main" id="{47AF9375-2087-4126-8550-63BB855AC013}"/>
                </a:ext>
              </a:extLst>
            </p:cNvPr>
            <p:cNvSpPr/>
            <p:nvPr/>
          </p:nvSpPr>
          <p:spPr>
            <a:xfrm>
              <a:off x="8722119" y="2714883"/>
              <a:ext cx="960356" cy="925005"/>
            </a:xfrm>
            <a:custGeom>
              <a:avLst/>
              <a:gdLst>
                <a:gd name="connsiteX0" fmla="*/ 241573 w 960355"/>
                <a:gd name="connsiteY0" fmla="*/ 647356 h 925005"/>
                <a:gd name="connsiteX1" fmla="*/ 241573 w 960355"/>
                <a:gd name="connsiteY1" fmla="*/ 426416 h 925005"/>
                <a:gd name="connsiteX2" fmla="*/ 238037 w 960355"/>
                <a:gd name="connsiteY2" fmla="*/ 401670 h 925005"/>
                <a:gd name="connsiteX3" fmla="*/ 213292 w 960355"/>
                <a:gd name="connsiteY3" fmla="*/ 412865 h 925005"/>
                <a:gd name="connsiteX4" fmla="*/ 112543 w 960355"/>
                <a:gd name="connsiteY4" fmla="*/ 484744 h 925005"/>
                <a:gd name="connsiteX5" fmla="*/ 60106 w 960355"/>
                <a:gd name="connsiteY5" fmla="*/ 501241 h 925005"/>
                <a:gd name="connsiteX6" fmla="*/ 3546 w 960355"/>
                <a:gd name="connsiteY6" fmla="*/ 461177 h 925005"/>
                <a:gd name="connsiteX7" fmla="*/ 25934 w 960355"/>
                <a:gd name="connsiteY7" fmla="*/ 396957 h 925005"/>
                <a:gd name="connsiteX8" fmla="*/ 178531 w 960355"/>
                <a:gd name="connsiteY8" fmla="*/ 286781 h 925005"/>
                <a:gd name="connsiteX9" fmla="*/ 544409 w 960355"/>
                <a:gd name="connsiteY9" fmla="*/ 23420 h 925005"/>
                <a:gd name="connsiteX10" fmla="*/ 656352 w 960355"/>
                <a:gd name="connsiteY10" fmla="*/ 23420 h 925005"/>
                <a:gd name="connsiteX11" fmla="*/ 790095 w 960355"/>
                <a:gd name="connsiteY11" fmla="*/ 119455 h 925005"/>
                <a:gd name="connsiteX12" fmla="*/ 807770 w 960355"/>
                <a:gd name="connsiteY12" fmla="*/ 127115 h 925005"/>
                <a:gd name="connsiteX13" fmla="*/ 811894 w 960355"/>
                <a:gd name="connsiteY13" fmla="*/ 108261 h 925005"/>
                <a:gd name="connsiteX14" fmla="*/ 872579 w 960355"/>
                <a:gd name="connsiteY14" fmla="*/ 49933 h 925005"/>
                <a:gd name="connsiteX15" fmla="*/ 961545 w 960355"/>
                <a:gd name="connsiteY15" fmla="*/ 138309 h 925005"/>
                <a:gd name="connsiteX16" fmla="*/ 907340 w 960355"/>
                <a:gd name="connsiteY16" fmla="*/ 306813 h 925005"/>
                <a:gd name="connsiteX17" fmla="*/ 871401 w 960355"/>
                <a:gd name="connsiteY17" fmla="*/ 313294 h 925005"/>
                <a:gd name="connsiteX18" fmla="*/ 817197 w 960355"/>
                <a:gd name="connsiteY18" fmla="*/ 290905 h 925005"/>
                <a:gd name="connsiteX19" fmla="*/ 806592 w 960355"/>
                <a:gd name="connsiteY19" fmla="*/ 345109 h 925005"/>
                <a:gd name="connsiteX20" fmla="*/ 751798 w 960355"/>
                <a:gd name="connsiteY20" fmla="*/ 503008 h 925005"/>
                <a:gd name="connsiteX21" fmla="*/ 674027 w 960355"/>
                <a:gd name="connsiteY21" fmla="*/ 695080 h 925005"/>
                <a:gd name="connsiteX22" fmla="*/ 653406 w 960355"/>
                <a:gd name="connsiteY22" fmla="*/ 708631 h 925005"/>
                <a:gd name="connsiteX23" fmla="*/ 529679 w 960355"/>
                <a:gd name="connsiteY23" fmla="*/ 708631 h 925005"/>
                <a:gd name="connsiteX24" fmla="*/ 490794 w 960355"/>
                <a:gd name="connsiteY24" fmla="*/ 746338 h 925005"/>
                <a:gd name="connsiteX25" fmla="*/ 491383 w 960355"/>
                <a:gd name="connsiteY25" fmla="*/ 902469 h 925005"/>
                <a:gd name="connsiteX26" fmla="*/ 466637 w 960355"/>
                <a:gd name="connsiteY26" fmla="*/ 927804 h 925005"/>
                <a:gd name="connsiteX27" fmla="*/ 295777 w 960355"/>
                <a:gd name="connsiteY27" fmla="*/ 927215 h 925005"/>
                <a:gd name="connsiteX28" fmla="*/ 240394 w 960355"/>
                <a:gd name="connsiteY28" fmla="*/ 872421 h 925005"/>
                <a:gd name="connsiteX29" fmla="*/ 241573 w 960355"/>
                <a:gd name="connsiteY29" fmla="*/ 647356 h 9250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960355" h="925005">
                  <a:moveTo>
                    <a:pt x="241573" y="647356"/>
                  </a:moveTo>
                  <a:cubicBezTo>
                    <a:pt x="241573" y="573709"/>
                    <a:pt x="241573" y="500063"/>
                    <a:pt x="241573" y="426416"/>
                  </a:cubicBezTo>
                  <a:cubicBezTo>
                    <a:pt x="241573" y="418167"/>
                    <a:pt x="245697" y="405794"/>
                    <a:pt x="238037" y="401670"/>
                  </a:cubicBezTo>
                  <a:cubicBezTo>
                    <a:pt x="228021" y="396368"/>
                    <a:pt x="220951" y="407562"/>
                    <a:pt x="213292" y="412865"/>
                  </a:cubicBezTo>
                  <a:cubicBezTo>
                    <a:pt x="179709" y="436432"/>
                    <a:pt x="146126" y="460588"/>
                    <a:pt x="112543" y="484744"/>
                  </a:cubicBezTo>
                  <a:cubicBezTo>
                    <a:pt x="96635" y="495938"/>
                    <a:pt x="80139" y="503008"/>
                    <a:pt x="60106" y="501241"/>
                  </a:cubicBezTo>
                  <a:cubicBezTo>
                    <a:pt x="33594" y="498884"/>
                    <a:pt x="12383" y="487101"/>
                    <a:pt x="3546" y="461177"/>
                  </a:cubicBezTo>
                  <a:cubicBezTo>
                    <a:pt x="-5881" y="434664"/>
                    <a:pt x="4135" y="412865"/>
                    <a:pt x="25934" y="396957"/>
                  </a:cubicBezTo>
                  <a:cubicBezTo>
                    <a:pt x="76603" y="359839"/>
                    <a:pt x="127862" y="323310"/>
                    <a:pt x="178531" y="286781"/>
                  </a:cubicBezTo>
                  <a:cubicBezTo>
                    <a:pt x="300490" y="198994"/>
                    <a:pt x="422449" y="111207"/>
                    <a:pt x="544409" y="23420"/>
                  </a:cubicBezTo>
                  <a:cubicBezTo>
                    <a:pt x="588008" y="-7807"/>
                    <a:pt x="612753" y="-7807"/>
                    <a:pt x="656352" y="23420"/>
                  </a:cubicBezTo>
                  <a:cubicBezTo>
                    <a:pt x="701129" y="55235"/>
                    <a:pt x="745317" y="87640"/>
                    <a:pt x="790095" y="119455"/>
                  </a:cubicBezTo>
                  <a:cubicBezTo>
                    <a:pt x="795397" y="122990"/>
                    <a:pt x="800700" y="130650"/>
                    <a:pt x="807770" y="127115"/>
                  </a:cubicBezTo>
                  <a:cubicBezTo>
                    <a:pt x="814840" y="122990"/>
                    <a:pt x="811894" y="114742"/>
                    <a:pt x="811894" y="108261"/>
                  </a:cubicBezTo>
                  <a:cubicBezTo>
                    <a:pt x="814251" y="55235"/>
                    <a:pt x="820143" y="49933"/>
                    <a:pt x="872579" y="49933"/>
                  </a:cubicBezTo>
                  <a:cubicBezTo>
                    <a:pt x="960366" y="49933"/>
                    <a:pt x="956242" y="49933"/>
                    <a:pt x="961545" y="138309"/>
                  </a:cubicBezTo>
                  <a:cubicBezTo>
                    <a:pt x="965080" y="203707"/>
                    <a:pt x="946226" y="256733"/>
                    <a:pt x="907340" y="306813"/>
                  </a:cubicBezTo>
                  <a:cubicBezTo>
                    <a:pt x="896146" y="321542"/>
                    <a:pt x="887309" y="325077"/>
                    <a:pt x="871401" y="313294"/>
                  </a:cubicBezTo>
                  <a:cubicBezTo>
                    <a:pt x="855493" y="301510"/>
                    <a:pt x="837229" y="281479"/>
                    <a:pt x="817197" y="290905"/>
                  </a:cubicBezTo>
                  <a:cubicBezTo>
                    <a:pt x="795987" y="300921"/>
                    <a:pt x="807770" y="326256"/>
                    <a:pt x="806592" y="345109"/>
                  </a:cubicBezTo>
                  <a:cubicBezTo>
                    <a:pt x="804235" y="403438"/>
                    <a:pt x="790095" y="455874"/>
                    <a:pt x="751798" y="503008"/>
                  </a:cubicBezTo>
                  <a:cubicBezTo>
                    <a:pt x="707021" y="558391"/>
                    <a:pt x="671081" y="619665"/>
                    <a:pt x="674027" y="695080"/>
                  </a:cubicBezTo>
                  <a:cubicBezTo>
                    <a:pt x="674616" y="710987"/>
                    <a:pt x="662833" y="708631"/>
                    <a:pt x="653406" y="708631"/>
                  </a:cubicBezTo>
                  <a:cubicBezTo>
                    <a:pt x="612164" y="708631"/>
                    <a:pt x="570922" y="709809"/>
                    <a:pt x="529679" y="708631"/>
                  </a:cubicBezTo>
                  <a:cubicBezTo>
                    <a:pt x="501988" y="707452"/>
                    <a:pt x="490204" y="718057"/>
                    <a:pt x="490794" y="746338"/>
                  </a:cubicBezTo>
                  <a:cubicBezTo>
                    <a:pt x="491972" y="798185"/>
                    <a:pt x="490204" y="850622"/>
                    <a:pt x="491383" y="902469"/>
                  </a:cubicBezTo>
                  <a:cubicBezTo>
                    <a:pt x="491972" y="921912"/>
                    <a:pt x="486080" y="927804"/>
                    <a:pt x="466637" y="927804"/>
                  </a:cubicBezTo>
                  <a:cubicBezTo>
                    <a:pt x="409488" y="926626"/>
                    <a:pt x="352927" y="927804"/>
                    <a:pt x="295777" y="927215"/>
                  </a:cubicBezTo>
                  <a:cubicBezTo>
                    <a:pt x="255123" y="926626"/>
                    <a:pt x="240394" y="912485"/>
                    <a:pt x="240394" y="872421"/>
                  </a:cubicBezTo>
                  <a:cubicBezTo>
                    <a:pt x="241573" y="796418"/>
                    <a:pt x="241573" y="721593"/>
                    <a:pt x="241573" y="647356"/>
                  </a:cubicBezTo>
                  <a:close/>
                </a:path>
              </a:pathLst>
            </a:custGeom>
            <a:grpFill/>
            <a:ln w="58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39" name="Freeform: Shape 3538">
              <a:extLst>
                <a:ext uri="{FF2B5EF4-FFF2-40B4-BE49-F238E27FC236}">
                  <a16:creationId xmlns:a16="http://schemas.microsoft.com/office/drawing/2014/main" id="{8F21A32F-3971-4D41-82C0-022E72F3112A}"/>
                </a:ext>
              </a:extLst>
            </p:cNvPr>
            <p:cNvSpPr/>
            <p:nvPr/>
          </p:nvSpPr>
          <p:spPr>
            <a:xfrm>
              <a:off x="9436539" y="2871963"/>
              <a:ext cx="539399" cy="768756"/>
            </a:xfrm>
            <a:custGeom>
              <a:avLst/>
              <a:gdLst>
                <a:gd name="connsiteX0" fmla="*/ 258688 w 539399"/>
                <a:gd name="connsiteY0" fmla="*/ 414051 h 768756"/>
                <a:gd name="connsiteX1" fmla="*/ 248893 w 539399"/>
                <a:gd name="connsiteY1" fmla="*/ 430769 h 768756"/>
                <a:gd name="connsiteX2" fmla="*/ 211186 w 539399"/>
                <a:gd name="connsiteY2" fmla="*/ 506183 h 768756"/>
                <a:gd name="connsiteX3" fmla="*/ 166997 w 539399"/>
                <a:gd name="connsiteY3" fmla="*/ 568636 h 768756"/>
                <a:gd name="connsiteX4" fmla="*/ 270693 w 539399"/>
                <a:gd name="connsiteY4" fmla="*/ 745978 h 768756"/>
                <a:gd name="connsiteX5" fmla="*/ 397955 w 539399"/>
                <a:gd name="connsiteY5" fmla="*/ 638159 h 768756"/>
                <a:gd name="connsiteX6" fmla="*/ 275996 w 539399"/>
                <a:gd name="connsiteY6" fmla="*/ 420753 h 768756"/>
                <a:gd name="connsiteX7" fmla="*/ 258688 w 539399"/>
                <a:gd name="connsiteY7" fmla="*/ 414051 h 768756"/>
                <a:gd name="connsiteX8" fmla="*/ 301919 w 539399"/>
                <a:gd name="connsiteY8" fmla="*/ 82 h 768756"/>
                <a:gd name="connsiteX9" fmla="*/ 323129 w 539399"/>
                <a:gd name="connsiteY9" fmla="*/ 18347 h 768756"/>
                <a:gd name="connsiteX10" fmla="*/ 371442 w 539399"/>
                <a:gd name="connsiteY10" fmla="*/ 127933 h 768756"/>
                <a:gd name="connsiteX11" fmla="*/ 400900 w 539399"/>
                <a:gd name="connsiteY11" fmla="*/ 298795 h 768756"/>
                <a:gd name="connsiteX12" fmla="*/ 408559 w 539399"/>
                <a:gd name="connsiteY12" fmla="*/ 323540 h 768756"/>
                <a:gd name="connsiteX13" fmla="*/ 450980 w 539399"/>
                <a:gd name="connsiteY13" fmla="*/ 236341 h 768756"/>
                <a:gd name="connsiteX14" fmla="*/ 461585 w 539399"/>
                <a:gd name="connsiteY14" fmla="*/ 211007 h 768756"/>
                <a:gd name="connsiteX15" fmla="*/ 484563 w 539399"/>
                <a:gd name="connsiteY15" fmla="*/ 230450 h 768756"/>
                <a:gd name="connsiteX16" fmla="*/ 521681 w 539399"/>
                <a:gd name="connsiteY16" fmla="*/ 353588 h 768756"/>
                <a:gd name="connsiteX17" fmla="*/ 534054 w 539399"/>
                <a:gd name="connsiteY17" fmla="*/ 560978 h 768756"/>
                <a:gd name="connsiteX18" fmla="*/ 237108 w 539399"/>
                <a:gd name="connsiteY18" fmla="*/ 766011 h 768756"/>
                <a:gd name="connsiteX19" fmla="*/ 33843 w 539399"/>
                <a:gd name="connsiteY19" fmla="*/ 645230 h 768756"/>
                <a:gd name="connsiteX20" fmla="*/ 20881 w 539399"/>
                <a:gd name="connsiteY20" fmla="*/ 449035 h 768756"/>
                <a:gd name="connsiteX21" fmla="*/ 72139 w 539399"/>
                <a:gd name="connsiteY21" fmla="*/ 366550 h 768756"/>
                <a:gd name="connsiteX22" fmla="*/ 125165 w 539399"/>
                <a:gd name="connsiteY22" fmla="*/ 185083 h 768756"/>
                <a:gd name="connsiteX23" fmla="*/ 125165 w 539399"/>
                <a:gd name="connsiteY23" fmla="*/ 173300 h 768756"/>
                <a:gd name="connsiteX24" fmla="*/ 164640 w 539399"/>
                <a:gd name="connsiteY24" fmla="*/ 198634 h 768756"/>
                <a:gd name="connsiteX25" fmla="*/ 207060 w 539399"/>
                <a:gd name="connsiteY25" fmla="*/ 194510 h 768756"/>
                <a:gd name="connsiteX26" fmla="*/ 291313 w 539399"/>
                <a:gd name="connsiteY26" fmla="*/ 24827 h 768756"/>
                <a:gd name="connsiteX27" fmla="*/ 301919 w 539399"/>
                <a:gd name="connsiteY27" fmla="*/ 82 h 7687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</a:cxnLst>
              <a:rect l="l" t="t" r="r" b="b"/>
              <a:pathLst>
                <a:path w="539399" h="768756">
                  <a:moveTo>
                    <a:pt x="258688" y="414051"/>
                  </a:moveTo>
                  <a:cubicBezTo>
                    <a:pt x="254048" y="414861"/>
                    <a:pt x="250661" y="419575"/>
                    <a:pt x="248893" y="430769"/>
                  </a:cubicBezTo>
                  <a:cubicBezTo>
                    <a:pt x="244769" y="459638"/>
                    <a:pt x="227682" y="483205"/>
                    <a:pt x="211186" y="506183"/>
                  </a:cubicBezTo>
                  <a:cubicBezTo>
                    <a:pt x="195867" y="526805"/>
                    <a:pt x="179370" y="546837"/>
                    <a:pt x="166997" y="568636"/>
                  </a:cubicBezTo>
                  <a:cubicBezTo>
                    <a:pt x="116328" y="657012"/>
                    <a:pt x="168765" y="745978"/>
                    <a:pt x="270693" y="745978"/>
                  </a:cubicBezTo>
                  <a:cubicBezTo>
                    <a:pt x="341394" y="745978"/>
                    <a:pt x="401490" y="698844"/>
                    <a:pt x="397955" y="638159"/>
                  </a:cubicBezTo>
                  <a:cubicBezTo>
                    <a:pt x="392063" y="548015"/>
                    <a:pt x="353767" y="472600"/>
                    <a:pt x="275996" y="420753"/>
                  </a:cubicBezTo>
                  <a:cubicBezTo>
                    <a:pt x="269220" y="416334"/>
                    <a:pt x="263328" y="413241"/>
                    <a:pt x="258688" y="414051"/>
                  </a:cubicBezTo>
                  <a:close/>
                  <a:moveTo>
                    <a:pt x="301919" y="82"/>
                  </a:moveTo>
                  <a:cubicBezTo>
                    <a:pt x="311935" y="-1096"/>
                    <a:pt x="317237" y="10687"/>
                    <a:pt x="323129" y="18347"/>
                  </a:cubicBezTo>
                  <a:cubicBezTo>
                    <a:pt x="347874" y="50751"/>
                    <a:pt x="360836" y="89048"/>
                    <a:pt x="371442" y="127933"/>
                  </a:cubicBezTo>
                  <a:cubicBezTo>
                    <a:pt x="386171" y="183905"/>
                    <a:pt x="394419" y="241644"/>
                    <a:pt x="400900" y="298795"/>
                  </a:cubicBezTo>
                  <a:cubicBezTo>
                    <a:pt x="401489" y="306454"/>
                    <a:pt x="400311" y="314703"/>
                    <a:pt x="408559" y="323540"/>
                  </a:cubicBezTo>
                  <a:cubicBezTo>
                    <a:pt x="432126" y="298206"/>
                    <a:pt x="443910" y="268746"/>
                    <a:pt x="450980" y="236341"/>
                  </a:cubicBezTo>
                  <a:cubicBezTo>
                    <a:pt x="452748" y="227504"/>
                    <a:pt x="449802" y="213364"/>
                    <a:pt x="461585" y="211007"/>
                  </a:cubicBezTo>
                  <a:cubicBezTo>
                    <a:pt x="473369" y="208650"/>
                    <a:pt x="479261" y="221612"/>
                    <a:pt x="484563" y="230450"/>
                  </a:cubicBezTo>
                  <a:cubicBezTo>
                    <a:pt x="508130" y="268157"/>
                    <a:pt x="513433" y="311757"/>
                    <a:pt x="521681" y="353588"/>
                  </a:cubicBezTo>
                  <a:cubicBezTo>
                    <a:pt x="535232" y="421933"/>
                    <a:pt x="546426" y="491455"/>
                    <a:pt x="534054" y="560978"/>
                  </a:cubicBezTo>
                  <a:cubicBezTo>
                    <a:pt x="508719" y="700024"/>
                    <a:pt x="383225" y="785454"/>
                    <a:pt x="237108" y="766011"/>
                  </a:cubicBezTo>
                  <a:cubicBezTo>
                    <a:pt x="152267" y="754817"/>
                    <a:pt x="80977" y="718877"/>
                    <a:pt x="33843" y="645230"/>
                  </a:cubicBezTo>
                  <a:cubicBezTo>
                    <a:pt x="-6221" y="582777"/>
                    <a:pt x="-10934" y="516790"/>
                    <a:pt x="20881" y="449035"/>
                  </a:cubicBezTo>
                  <a:cubicBezTo>
                    <a:pt x="35021" y="419576"/>
                    <a:pt x="52696" y="392474"/>
                    <a:pt x="72139" y="366550"/>
                  </a:cubicBezTo>
                  <a:cubicBezTo>
                    <a:pt x="112792" y="312346"/>
                    <a:pt x="134003" y="253427"/>
                    <a:pt x="125165" y="185083"/>
                  </a:cubicBezTo>
                  <a:cubicBezTo>
                    <a:pt x="123397" y="182137"/>
                    <a:pt x="124576" y="178602"/>
                    <a:pt x="125165" y="173300"/>
                  </a:cubicBezTo>
                  <a:cubicBezTo>
                    <a:pt x="143430" y="176246"/>
                    <a:pt x="154624" y="187440"/>
                    <a:pt x="164640" y="198634"/>
                  </a:cubicBezTo>
                  <a:cubicBezTo>
                    <a:pt x="181726" y="217488"/>
                    <a:pt x="193509" y="211596"/>
                    <a:pt x="207060" y="194510"/>
                  </a:cubicBezTo>
                  <a:cubicBezTo>
                    <a:pt x="247124" y="143841"/>
                    <a:pt x="277762" y="88458"/>
                    <a:pt x="291313" y="24827"/>
                  </a:cubicBezTo>
                  <a:cubicBezTo>
                    <a:pt x="293081" y="15990"/>
                    <a:pt x="289546" y="1850"/>
                    <a:pt x="301919" y="82"/>
                  </a:cubicBezTo>
                  <a:close/>
                </a:path>
              </a:pathLst>
            </a:custGeom>
            <a:solidFill>
              <a:schemeClr val="accent5"/>
            </a:solidFill>
            <a:ln w="5876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  <p:grpSp>
        <p:nvGrpSpPr>
          <p:cNvPr id="3540" name="Graphic 36">
            <a:extLst>
              <a:ext uri="{FF2B5EF4-FFF2-40B4-BE49-F238E27FC236}">
                <a16:creationId xmlns:a16="http://schemas.microsoft.com/office/drawing/2014/main" id="{EFE30C32-B41E-4D7D-A832-220E68053F2A}"/>
              </a:ext>
            </a:extLst>
          </p:cNvPr>
          <p:cNvGrpSpPr/>
          <p:nvPr/>
        </p:nvGrpSpPr>
        <p:grpSpPr>
          <a:xfrm>
            <a:off x="9153506" y="1496299"/>
            <a:ext cx="2522467" cy="2560151"/>
            <a:chOff x="2718850" y="0"/>
            <a:chExt cx="6756373" cy="6857308"/>
          </a:xfrm>
        </p:grpSpPr>
        <p:sp>
          <p:nvSpPr>
            <p:cNvPr id="3541" name="Freeform: Shape 3540">
              <a:extLst>
                <a:ext uri="{FF2B5EF4-FFF2-40B4-BE49-F238E27FC236}">
                  <a16:creationId xmlns:a16="http://schemas.microsoft.com/office/drawing/2014/main" id="{34E54160-1D92-4AB3-9B15-F3FBE255D1AE}"/>
                </a:ext>
              </a:extLst>
            </p:cNvPr>
            <p:cNvSpPr/>
            <p:nvPr/>
          </p:nvSpPr>
          <p:spPr>
            <a:xfrm>
              <a:off x="3596839" y="5828608"/>
              <a:ext cx="963023" cy="1028700"/>
            </a:xfrm>
            <a:custGeom>
              <a:avLst/>
              <a:gdLst>
                <a:gd name="connsiteX0" fmla="*/ 0 w 963023"/>
                <a:gd name="connsiteY0" fmla="*/ 0 h 1028700"/>
                <a:gd name="connsiteX1" fmla="*/ 963023 w 963023"/>
                <a:gd name="connsiteY1" fmla="*/ 0 h 1028700"/>
                <a:gd name="connsiteX2" fmla="*/ 963023 w 963023"/>
                <a:gd name="connsiteY2" fmla="*/ 1028700 h 1028700"/>
                <a:gd name="connsiteX3" fmla="*/ 0 w 963023"/>
                <a:gd name="connsiteY3" fmla="*/ 1028700 h 1028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63023" h="1028700">
                  <a:moveTo>
                    <a:pt x="0" y="0"/>
                  </a:moveTo>
                  <a:lnTo>
                    <a:pt x="963023" y="0"/>
                  </a:lnTo>
                  <a:lnTo>
                    <a:pt x="963023" y="1028700"/>
                  </a:lnTo>
                  <a:lnTo>
                    <a:pt x="0" y="1028700"/>
                  </a:lnTo>
                  <a:close/>
                </a:path>
              </a:pathLst>
            </a:custGeom>
            <a:solidFill>
              <a:srgbClr val="000000"/>
            </a:solidFill>
            <a:ln w="691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42" name="Freeform: Shape 3541">
              <a:extLst>
                <a:ext uri="{FF2B5EF4-FFF2-40B4-BE49-F238E27FC236}">
                  <a16:creationId xmlns:a16="http://schemas.microsoft.com/office/drawing/2014/main" id="{E300AB5D-8926-4977-BE1D-7B6A806A314B}"/>
                </a:ext>
              </a:extLst>
            </p:cNvPr>
            <p:cNvSpPr/>
            <p:nvPr/>
          </p:nvSpPr>
          <p:spPr>
            <a:xfrm>
              <a:off x="7639049" y="5828608"/>
              <a:ext cx="963023" cy="1028700"/>
            </a:xfrm>
            <a:custGeom>
              <a:avLst/>
              <a:gdLst>
                <a:gd name="connsiteX0" fmla="*/ 0 w 963023"/>
                <a:gd name="connsiteY0" fmla="*/ 0 h 1028700"/>
                <a:gd name="connsiteX1" fmla="*/ 963024 w 963023"/>
                <a:gd name="connsiteY1" fmla="*/ 0 h 1028700"/>
                <a:gd name="connsiteX2" fmla="*/ 963024 w 963023"/>
                <a:gd name="connsiteY2" fmla="*/ 1028700 h 1028700"/>
                <a:gd name="connsiteX3" fmla="*/ 0 w 963023"/>
                <a:gd name="connsiteY3" fmla="*/ 1028700 h 1028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63023" h="1028700">
                  <a:moveTo>
                    <a:pt x="0" y="0"/>
                  </a:moveTo>
                  <a:lnTo>
                    <a:pt x="963024" y="0"/>
                  </a:lnTo>
                  <a:lnTo>
                    <a:pt x="963024" y="1028700"/>
                  </a:lnTo>
                  <a:lnTo>
                    <a:pt x="0" y="1028700"/>
                  </a:lnTo>
                  <a:close/>
                </a:path>
              </a:pathLst>
            </a:custGeom>
            <a:solidFill>
              <a:srgbClr val="000000"/>
            </a:solidFill>
            <a:ln w="691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43" name="Freeform: Shape 3542">
              <a:extLst>
                <a:ext uri="{FF2B5EF4-FFF2-40B4-BE49-F238E27FC236}">
                  <a16:creationId xmlns:a16="http://schemas.microsoft.com/office/drawing/2014/main" id="{488D99BD-F77A-4526-A5DE-5861239AFFC0}"/>
                </a:ext>
              </a:extLst>
            </p:cNvPr>
            <p:cNvSpPr/>
            <p:nvPr/>
          </p:nvSpPr>
          <p:spPr>
            <a:xfrm>
              <a:off x="2718850" y="1117190"/>
              <a:ext cx="623580" cy="2153610"/>
            </a:xfrm>
            <a:custGeom>
              <a:avLst/>
              <a:gdLst>
                <a:gd name="connsiteX0" fmla="*/ 622198 w 623580"/>
                <a:gd name="connsiteY0" fmla="*/ 691 h 2153610"/>
                <a:gd name="connsiteX1" fmla="*/ 623580 w 623580"/>
                <a:gd name="connsiteY1" fmla="*/ 84342 h 2153610"/>
                <a:gd name="connsiteX2" fmla="*/ 583483 w 623580"/>
                <a:gd name="connsiteY2" fmla="*/ 100934 h 2153610"/>
                <a:gd name="connsiteX3" fmla="*/ 517807 w 623580"/>
                <a:gd name="connsiteY3" fmla="*/ 101626 h 2153610"/>
                <a:gd name="connsiteX4" fmla="*/ 453513 w 623580"/>
                <a:gd name="connsiteY4" fmla="*/ 167302 h 2153610"/>
                <a:gd name="connsiteX5" fmla="*/ 453513 w 623580"/>
                <a:gd name="connsiteY5" fmla="*/ 208782 h 2153610"/>
                <a:gd name="connsiteX6" fmla="*/ 453513 w 623580"/>
                <a:gd name="connsiteY6" fmla="*/ 1552729 h 2153610"/>
                <a:gd name="connsiteX7" fmla="*/ 364331 w 623580"/>
                <a:gd name="connsiteY7" fmla="*/ 1643293 h 2153610"/>
                <a:gd name="connsiteX8" fmla="*/ 277915 w 623580"/>
                <a:gd name="connsiteY8" fmla="*/ 1643984 h 2153610"/>
                <a:gd name="connsiteX9" fmla="*/ 251644 w 623580"/>
                <a:gd name="connsiteY9" fmla="*/ 1655046 h 2153610"/>
                <a:gd name="connsiteX10" fmla="*/ 265471 w 623580"/>
                <a:gd name="connsiteY10" fmla="*/ 1677168 h 2153610"/>
                <a:gd name="connsiteX11" fmla="*/ 462500 w 623580"/>
                <a:gd name="connsiteY11" fmla="*/ 1850001 h 2153610"/>
                <a:gd name="connsiteX12" fmla="*/ 553756 w 623580"/>
                <a:gd name="connsiteY12" fmla="*/ 1929504 h 2153610"/>
                <a:gd name="connsiteX13" fmla="*/ 593853 w 623580"/>
                <a:gd name="connsiteY13" fmla="*/ 1950935 h 2153610"/>
                <a:gd name="connsiteX14" fmla="*/ 589705 w 623580"/>
                <a:gd name="connsiteY14" fmla="*/ 2152112 h 2153610"/>
                <a:gd name="connsiteX15" fmla="*/ 21431 w 623580"/>
                <a:gd name="connsiteY15" fmla="*/ 1647441 h 2153610"/>
                <a:gd name="connsiteX16" fmla="*/ 0 w 623580"/>
                <a:gd name="connsiteY16" fmla="*/ 1599739 h 2153610"/>
                <a:gd name="connsiteX17" fmla="*/ 0 w 623580"/>
                <a:gd name="connsiteY17" fmla="*/ 37332 h 2153610"/>
                <a:gd name="connsiteX18" fmla="*/ 38023 w 623580"/>
                <a:gd name="connsiteY18" fmla="*/ 0 h 2153610"/>
                <a:gd name="connsiteX19" fmla="*/ 622198 w 623580"/>
                <a:gd name="connsiteY19" fmla="*/ 691 h 21536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623580" h="2153610">
                  <a:moveTo>
                    <a:pt x="622198" y="691"/>
                  </a:moveTo>
                  <a:cubicBezTo>
                    <a:pt x="622889" y="28344"/>
                    <a:pt x="622889" y="56689"/>
                    <a:pt x="623580" y="84342"/>
                  </a:cubicBezTo>
                  <a:cubicBezTo>
                    <a:pt x="613210" y="96786"/>
                    <a:pt x="599384" y="100243"/>
                    <a:pt x="583483" y="100934"/>
                  </a:cubicBezTo>
                  <a:cubicBezTo>
                    <a:pt x="561360" y="101626"/>
                    <a:pt x="539929" y="100934"/>
                    <a:pt x="517807" y="101626"/>
                  </a:cubicBezTo>
                  <a:cubicBezTo>
                    <a:pt x="464574" y="102317"/>
                    <a:pt x="454204" y="112687"/>
                    <a:pt x="453513" y="167302"/>
                  </a:cubicBezTo>
                  <a:cubicBezTo>
                    <a:pt x="453513" y="181129"/>
                    <a:pt x="453513" y="194955"/>
                    <a:pt x="453513" y="208782"/>
                  </a:cubicBezTo>
                  <a:cubicBezTo>
                    <a:pt x="453513" y="656764"/>
                    <a:pt x="453513" y="1104746"/>
                    <a:pt x="453513" y="1552729"/>
                  </a:cubicBezTo>
                  <a:cubicBezTo>
                    <a:pt x="453513" y="1643293"/>
                    <a:pt x="453513" y="1643293"/>
                    <a:pt x="364331" y="1643293"/>
                  </a:cubicBezTo>
                  <a:cubicBezTo>
                    <a:pt x="335295" y="1643293"/>
                    <a:pt x="306951" y="1642602"/>
                    <a:pt x="277915" y="1643984"/>
                  </a:cubicBezTo>
                  <a:cubicBezTo>
                    <a:pt x="268236" y="1643984"/>
                    <a:pt x="255101" y="1641910"/>
                    <a:pt x="251644" y="1655046"/>
                  </a:cubicBezTo>
                  <a:cubicBezTo>
                    <a:pt x="248879" y="1665416"/>
                    <a:pt x="258558" y="1671637"/>
                    <a:pt x="265471" y="1677168"/>
                  </a:cubicBezTo>
                  <a:cubicBezTo>
                    <a:pt x="329765" y="1735931"/>
                    <a:pt x="396824" y="1792620"/>
                    <a:pt x="462500" y="1850001"/>
                  </a:cubicBezTo>
                  <a:cubicBezTo>
                    <a:pt x="492919" y="1876271"/>
                    <a:pt x="523337" y="1903233"/>
                    <a:pt x="553756" y="1929504"/>
                  </a:cubicBezTo>
                  <a:cubicBezTo>
                    <a:pt x="565508" y="1939874"/>
                    <a:pt x="577261" y="1957157"/>
                    <a:pt x="593853" y="1950935"/>
                  </a:cubicBezTo>
                  <a:cubicBezTo>
                    <a:pt x="612519" y="1944022"/>
                    <a:pt x="614593" y="2174235"/>
                    <a:pt x="589705" y="2152112"/>
                  </a:cubicBezTo>
                  <a:cubicBezTo>
                    <a:pt x="399589" y="1984810"/>
                    <a:pt x="210856" y="1815434"/>
                    <a:pt x="21431" y="1647441"/>
                  </a:cubicBezTo>
                  <a:cubicBezTo>
                    <a:pt x="6222" y="1634306"/>
                    <a:pt x="0" y="1619788"/>
                    <a:pt x="0" y="1599739"/>
                  </a:cubicBezTo>
                  <a:cubicBezTo>
                    <a:pt x="691" y="1079167"/>
                    <a:pt x="691" y="558595"/>
                    <a:pt x="0" y="37332"/>
                  </a:cubicBezTo>
                  <a:cubicBezTo>
                    <a:pt x="0" y="8296"/>
                    <a:pt x="10370" y="0"/>
                    <a:pt x="38023" y="0"/>
                  </a:cubicBezTo>
                  <a:cubicBezTo>
                    <a:pt x="232978" y="1383"/>
                    <a:pt x="427934" y="691"/>
                    <a:pt x="622198" y="691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 w="691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44" name="Freeform: Shape 3543">
              <a:extLst>
                <a:ext uri="{FF2B5EF4-FFF2-40B4-BE49-F238E27FC236}">
                  <a16:creationId xmlns:a16="http://schemas.microsoft.com/office/drawing/2014/main" id="{164950E6-960C-4E83-BE3A-99029053542E}"/>
                </a:ext>
              </a:extLst>
            </p:cNvPr>
            <p:cNvSpPr/>
            <p:nvPr/>
          </p:nvSpPr>
          <p:spPr>
            <a:xfrm>
              <a:off x="8879296" y="1117708"/>
              <a:ext cx="595927" cy="2154359"/>
            </a:xfrm>
            <a:custGeom>
              <a:avLst/>
              <a:gdLst>
                <a:gd name="connsiteX0" fmla="*/ 595236 w 595927"/>
                <a:gd name="connsiteY0" fmla="*/ 50640 h 2154359"/>
                <a:gd name="connsiteX1" fmla="*/ 546843 w 595927"/>
                <a:gd name="connsiteY1" fmla="*/ 173 h 2154359"/>
                <a:gd name="connsiteX2" fmla="*/ 239201 w 595927"/>
                <a:gd name="connsiteY2" fmla="*/ 173 h 2154359"/>
                <a:gd name="connsiteX3" fmla="*/ 692 w 595927"/>
                <a:gd name="connsiteY3" fmla="*/ 864 h 2154359"/>
                <a:gd name="connsiteX4" fmla="*/ 0 w 595927"/>
                <a:gd name="connsiteY4" fmla="*/ 864 h 2154359"/>
                <a:gd name="connsiteX5" fmla="*/ 0 w 595927"/>
                <a:gd name="connsiteY5" fmla="*/ 82441 h 2154359"/>
                <a:gd name="connsiteX6" fmla="*/ 13827 w 595927"/>
                <a:gd name="connsiteY6" fmla="*/ 82441 h 2154359"/>
                <a:gd name="connsiteX7" fmla="*/ 134809 w 595927"/>
                <a:gd name="connsiteY7" fmla="*/ 82441 h 2154359"/>
                <a:gd name="connsiteX8" fmla="*/ 163845 w 595927"/>
                <a:gd name="connsiteY8" fmla="*/ 110786 h 2154359"/>
                <a:gd name="connsiteX9" fmla="*/ 163845 w 595927"/>
                <a:gd name="connsiteY9" fmla="*/ 148809 h 2154359"/>
                <a:gd name="connsiteX10" fmla="*/ 163845 w 595927"/>
                <a:gd name="connsiteY10" fmla="*/ 1572259 h 2154359"/>
                <a:gd name="connsiteX11" fmla="*/ 217078 w 595927"/>
                <a:gd name="connsiteY11" fmla="*/ 1626183 h 2154359"/>
                <a:gd name="connsiteX12" fmla="*/ 372627 w 595927"/>
                <a:gd name="connsiteY12" fmla="*/ 1626183 h 2154359"/>
                <a:gd name="connsiteX13" fmla="*/ 416873 w 595927"/>
                <a:gd name="connsiteY13" fmla="*/ 1628948 h 2154359"/>
                <a:gd name="connsiteX14" fmla="*/ 0 w 595927"/>
                <a:gd name="connsiteY14" fmla="*/ 1984983 h 2154359"/>
                <a:gd name="connsiteX15" fmla="*/ 0 w 595927"/>
                <a:gd name="connsiteY15" fmla="*/ 2154359 h 2154359"/>
                <a:gd name="connsiteX16" fmla="*/ 559978 w 595927"/>
                <a:gd name="connsiteY16" fmla="*/ 1660749 h 2154359"/>
                <a:gd name="connsiteX17" fmla="*/ 595927 w 595927"/>
                <a:gd name="connsiteY17" fmla="*/ 1584703 h 2154359"/>
                <a:gd name="connsiteX18" fmla="*/ 595236 w 595927"/>
                <a:gd name="connsiteY18" fmla="*/ 50640 h 21543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595927" h="2154359">
                  <a:moveTo>
                    <a:pt x="595236" y="50640"/>
                  </a:moveTo>
                  <a:cubicBezTo>
                    <a:pt x="595236" y="173"/>
                    <a:pt x="595236" y="173"/>
                    <a:pt x="546843" y="173"/>
                  </a:cubicBezTo>
                  <a:cubicBezTo>
                    <a:pt x="444526" y="173"/>
                    <a:pt x="341518" y="173"/>
                    <a:pt x="239201" y="173"/>
                  </a:cubicBezTo>
                  <a:cubicBezTo>
                    <a:pt x="159698" y="173"/>
                    <a:pt x="80195" y="-518"/>
                    <a:pt x="692" y="864"/>
                  </a:cubicBezTo>
                  <a:cubicBezTo>
                    <a:pt x="692" y="864"/>
                    <a:pt x="692" y="864"/>
                    <a:pt x="0" y="864"/>
                  </a:cubicBezTo>
                  <a:lnTo>
                    <a:pt x="0" y="82441"/>
                  </a:lnTo>
                  <a:cubicBezTo>
                    <a:pt x="4148" y="82441"/>
                    <a:pt x="8988" y="82441"/>
                    <a:pt x="13827" y="82441"/>
                  </a:cubicBezTo>
                  <a:cubicBezTo>
                    <a:pt x="53924" y="82441"/>
                    <a:pt x="94712" y="83132"/>
                    <a:pt x="134809" y="82441"/>
                  </a:cubicBezTo>
                  <a:cubicBezTo>
                    <a:pt x="155549" y="81750"/>
                    <a:pt x="164537" y="90737"/>
                    <a:pt x="163845" y="110786"/>
                  </a:cubicBezTo>
                  <a:cubicBezTo>
                    <a:pt x="163845" y="123230"/>
                    <a:pt x="163845" y="136365"/>
                    <a:pt x="163845" y="148809"/>
                  </a:cubicBezTo>
                  <a:cubicBezTo>
                    <a:pt x="163845" y="623062"/>
                    <a:pt x="163845" y="1098006"/>
                    <a:pt x="163845" y="1572259"/>
                  </a:cubicBezTo>
                  <a:cubicBezTo>
                    <a:pt x="163845" y="1626183"/>
                    <a:pt x="163845" y="1626183"/>
                    <a:pt x="217078" y="1626183"/>
                  </a:cubicBezTo>
                  <a:cubicBezTo>
                    <a:pt x="268928" y="1626183"/>
                    <a:pt x="320778" y="1626183"/>
                    <a:pt x="372627" y="1626183"/>
                  </a:cubicBezTo>
                  <a:cubicBezTo>
                    <a:pt x="383689" y="1626183"/>
                    <a:pt x="394750" y="1627565"/>
                    <a:pt x="416873" y="1628948"/>
                  </a:cubicBezTo>
                  <a:cubicBezTo>
                    <a:pt x="273076" y="1752005"/>
                    <a:pt x="136192" y="1868148"/>
                    <a:pt x="0" y="1984983"/>
                  </a:cubicBezTo>
                  <a:lnTo>
                    <a:pt x="0" y="2154359"/>
                  </a:lnTo>
                  <a:cubicBezTo>
                    <a:pt x="186659" y="1989822"/>
                    <a:pt x="372627" y="1824595"/>
                    <a:pt x="559978" y="1660749"/>
                  </a:cubicBezTo>
                  <a:cubicBezTo>
                    <a:pt x="584174" y="1639318"/>
                    <a:pt x="595927" y="1618578"/>
                    <a:pt x="595927" y="1584703"/>
                  </a:cubicBezTo>
                  <a:cubicBezTo>
                    <a:pt x="595236" y="1073118"/>
                    <a:pt x="595927" y="562225"/>
                    <a:pt x="595236" y="5064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 w="691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45" name="Freeform: Shape 3544">
              <a:extLst>
                <a:ext uri="{FF2B5EF4-FFF2-40B4-BE49-F238E27FC236}">
                  <a16:creationId xmlns:a16="http://schemas.microsoft.com/office/drawing/2014/main" id="{AA0098D4-54CC-4445-BF74-61A24900D322}"/>
                </a:ext>
              </a:extLst>
            </p:cNvPr>
            <p:cNvSpPr/>
            <p:nvPr/>
          </p:nvSpPr>
          <p:spPr>
            <a:xfrm>
              <a:off x="4573690" y="0"/>
              <a:ext cx="471487" cy="864854"/>
            </a:xfrm>
            <a:custGeom>
              <a:avLst/>
              <a:gdLst>
                <a:gd name="connsiteX0" fmla="*/ 0 w 471487"/>
                <a:gd name="connsiteY0" fmla="*/ 0 h 864854"/>
                <a:gd name="connsiteX1" fmla="*/ 471487 w 471487"/>
                <a:gd name="connsiteY1" fmla="*/ 0 h 864854"/>
                <a:gd name="connsiteX2" fmla="*/ 471487 w 471487"/>
                <a:gd name="connsiteY2" fmla="*/ 864855 h 864854"/>
                <a:gd name="connsiteX3" fmla="*/ 0 w 471487"/>
                <a:gd name="connsiteY3" fmla="*/ 864855 h 8648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71487" h="864854">
                  <a:moveTo>
                    <a:pt x="0" y="0"/>
                  </a:moveTo>
                  <a:lnTo>
                    <a:pt x="471487" y="0"/>
                  </a:lnTo>
                  <a:lnTo>
                    <a:pt x="471487" y="864855"/>
                  </a:lnTo>
                  <a:lnTo>
                    <a:pt x="0" y="864855"/>
                  </a:lnTo>
                  <a:close/>
                </a:path>
              </a:pathLst>
            </a:custGeom>
            <a:solidFill>
              <a:srgbClr val="ABABAB"/>
            </a:solidFill>
            <a:ln w="691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46" name="Freeform: Shape 3545">
              <a:extLst>
                <a:ext uri="{FF2B5EF4-FFF2-40B4-BE49-F238E27FC236}">
                  <a16:creationId xmlns:a16="http://schemas.microsoft.com/office/drawing/2014/main" id="{CC913A55-11C2-43EE-860C-B2028DFBEAC4}"/>
                </a:ext>
              </a:extLst>
            </p:cNvPr>
            <p:cNvSpPr/>
            <p:nvPr/>
          </p:nvSpPr>
          <p:spPr>
            <a:xfrm>
              <a:off x="7137835" y="0"/>
              <a:ext cx="471487" cy="864854"/>
            </a:xfrm>
            <a:custGeom>
              <a:avLst/>
              <a:gdLst>
                <a:gd name="connsiteX0" fmla="*/ 0 w 471487"/>
                <a:gd name="connsiteY0" fmla="*/ 0 h 864854"/>
                <a:gd name="connsiteX1" fmla="*/ 471488 w 471487"/>
                <a:gd name="connsiteY1" fmla="*/ 0 h 864854"/>
                <a:gd name="connsiteX2" fmla="*/ 471488 w 471487"/>
                <a:gd name="connsiteY2" fmla="*/ 864855 h 864854"/>
                <a:gd name="connsiteX3" fmla="*/ 0 w 471487"/>
                <a:gd name="connsiteY3" fmla="*/ 864855 h 8648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71487" h="864854">
                  <a:moveTo>
                    <a:pt x="0" y="0"/>
                  </a:moveTo>
                  <a:lnTo>
                    <a:pt x="471488" y="0"/>
                  </a:lnTo>
                  <a:lnTo>
                    <a:pt x="471488" y="864855"/>
                  </a:lnTo>
                  <a:lnTo>
                    <a:pt x="0" y="864855"/>
                  </a:lnTo>
                  <a:close/>
                </a:path>
              </a:pathLst>
            </a:custGeom>
            <a:solidFill>
              <a:srgbClr val="ABABAB"/>
            </a:solidFill>
            <a:ln w="691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47" name="Freeform: Shape 3546">
              <a:extLst>
                <a:ext uri="{FF2B5EF4-FFF2-40B4-BE49-F238E27FC236}">
                  <a16:creationId xmlns:a16="http://schemas.microsoft.com/office/drawing/2014/main" id="{4B640745-4A19-4602-96FB-CAAF4AFA3516}"/>
                </a:ext>
              </a:extLst>
            </p:cNvPr>
            <p:cNvSpPr/>
            <p:nvPr/>
          </p:nvSpPr>
          <p:spPr>
            <a:xfrm>
              <a:off x="3337590" y="685799"/>
              <a:ext cx="5534792" cy="5280383"/>
            </a:xfrm>
            <a:custGeom>
              <a:avLst/>
              <a:gdLst>
                <a:gd name="connsiteX0" fmla="*/ 5534793 w 5534792"/>
                <a:gd name="connsiteY0" fmla="*/ 5280384 h 5280383"/>
                <a:gd name="connsiteX1" fmla="*/ 0 w 5534792"/>
                <a:gd name="connsiteY1" fmla="*/ 5280384 h 5280383"/>
                <a:gd name="connsiteX2" fmla="*/ 0 w 5534792"/>
                <a:gd name="connsiteY2" fmla="*/ 423786 h 5280383"/>
                <a:gd name="connsiteX3" fmla="*/ 423786 w 5534792"/>
                <a:gd name="connsiteY3" fmla="*/ 0 h 5280383"/>
                <a:gd name="connsiteX4" fmla="*/ 5110316 w 5534792"/>
                <a:gd name="connsiteY4" fmla="*/ 0 h 5280383"/>
                <a:gd name="connsiteX5" fmla="*/ 5534102 w 5534792"/>
                <a:gd name="connsiteY5" fmla="*/ 423786 h 5280383"/>
                <a:gd name="connsiteX6" fmla="*/ 5534102 w 5534792"/>
                <a:gd name="connsiteY6" fmla="*/ 5280384 h 52803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534792" h="5280383">
                  <a:moveTo>
                    <a:pt x="5534793" y="5280384"/>
                  </a:moveTo>
                  <a:lnTo>
                    <a:pt x="0" y="5280384"/>
                  </a:lnTo>
                  <a:lnTo>
                    <a:pt x="0" y="423786"/>
                  </a:lnTo>
                  <a:cubicBezTo>
                    <a:pt x="0" y="189425"/>
                    <a:pt x="190116" y="0"/>
                    <a:pt x="423786" y="0"/>
                  </a:cubicBezTo>
                  <a:lnTo>
                    <a:pt x="5110316" y="0"/>
                  </a:lnTo>
                  <a:cubicBezTo>
                    <a:pt x="5344677" y="0"/>
                    <a:pt x="5534102" y="190116"/>
                    <a:pt x="5534102" y="423786"/>
                  </a:cubicBezTo>
                  <a:lnTo>
                    <a:pt x="5534102" y="5280384"/>
                  </a:lnTo>
                  <a:close/>
                </a:path>
              </a:pathLst>
            </a:custGeom>
            <a:solidFill>
              <a:schemeClr val="accent5"/>
            </a:solidFill>
            <a:ln w="691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48" name="Freeform: Shape 3547">
              <a:extLst>
                <a:ext uri="{FF2B5EF4-FFF2-40B4-BE49-F238E27FC236}">
                  <a16:creationId xmlns:a16="http://schemas.microsoft.com/office/drawing/2014/main" id="{A95D6B55-78FA-4636-8815-7E0F13CB7949}"/>
                </a:ext>
              </a:extLst>
            </p:cNvPr>
            <p:cNvSpPr/>
            <p:nvPr/>
          </p:nvSpPr>
          <p:spPr>
            <a:xfrm>
              <a:off x="5140581" y="503981"/>
              <a:ext cx="1930886" cy="202175"/>
            </a:xfrm>
            <a:custGeom>
              <a:avLst/>
              <a:gdLst>
                <a:gd name="connsiteX0" fmla="*/ 0 w 1930886"/>
                <a:gd name="connsiteY0" fmla="*/ 0 h 291050"/>
                <a:gd name="connsiteX1" fmla="*/ 1930886 w 1930886"/>
                <a:gd name="connsiteY1" fmla="*/ 0 h 291050"/>
                <a:gd name="connsiteX2" fmla="*/ 1930886 w 1930886"/>
                <a:gd name="connsiteY2" fmla="*/ 291050 h 291050"/>
                <a:gd name="connsiteX3" fmla="*/ 0 w 1930886"/>
                <a:gd name="connsiteY3" fmla="*/ 291050 h 291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930886" h="291050">
                  <a:moveTo>
                    <a:pt x="0" y="0"/>
                  </a:moveTo>
                  <a:lnTo>
                    <a:pt x="1930886" y="0"/>
                  </a:lnTo>
                  <a:lnTo>
                    <a:pt x="1930886" y="291050"/>
                  </a:lnTo>
                  <a:lnTo>
                    <a:pt x="0" y="291050"/>
                  </a:ln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 w="691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49" name="Freeform: Shape 3548">
              <a:extLst>
                <a:ext uri="{FF2B5EF4-FFF2-40B4-BE49-F238E27FC236}">
                  <a16:creationId xmlns:a16="http://schemas.microsoft.com/office/drawing/2014/main" id="{07C4B262-C99D-42B7-B174-0A477E67678C}"/>
                </a:ext>
              </a:extLst>
            </p:cNvPr>
            <p:cNvSpPr/>
            <p:nvPr/>
          </p:nvSpPr>
          <p:spPr>
            <a:xfrm>
              <a:off x="3179276" y="5467042"/>
              <a:ext cx="5822386" cy="309716"/>
            </a:xfrm>
            <a:custGeom>
              <a:avLst/>
              <a:gdLst>
                <a:gd name="connsiteX0" fmla="*/ 0 w 5822386"/>
                <a:gd name="connsiteY0" fmla="*/ 0 h 309716"/>
                <a:gd name="connsiteX1" fmla="*/ 5822387 w 5822386"/>
                <a:gd name="connsiteY1" fmla="*/ 0 h 309716"/>
                <a:gd name="connsiteX2" fmla="*/ 5822387 w 5822386"/>
                <a:gd name="connsiteY2" fmla="*/ 309716 h 309716"/>
                <a:gd name="connsiteX3" fmla="*/ 0 w 5822386"/>
                <a:gd name="connsiteY3" fmla="*/ 309716 h 3097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822386" h="309716">
                  <a:moveTo>
                    <a:pt x="0" y="0"/>
                  </a:moveTo>
                  <a:lnTo>
                    <a:pt x="5822387" y="0"/>
                  </a:lnTo>
                  <a:lnTo>
                    <a:pt x="5822387" y="309716"/>
                  </a:lnTo>
                  <a:lnTo>
                    <a:pt x="0" y="309716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 w="691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50" name="Freeform: Shape 3549">
              <a:extLst>
                <a:ext uri="{FF2B5EF4-FFF2-40B4-BE49-F238E27FC236}">
                  <a16:creationId xmlns:a16="http://schemas.microsoft.com/office/drawing/2014/main" id="{E69FC08D-F031-48F6-BD39-37260F307D85}"/>
                </a:ext>
              </a:extLst>
            </p:cNvPr>
            <p:cNvSpPr/>
            <p:nvPr/>
          </p:nvSpPr>
          <p:spPr>
            <a:xfrm>
              <a:off x="4995401" y="132044"/>
              <a:ext cx="2350524" cy="306950"/>
            </a:xfrm>
            <a:custGeom>
              <a:avLst/>
              <a:gdLst>
                <a:gd name="connsiteX0" fmla="*/ 0 w 2350524"/>
                <a:gd name="connsiteY0" fmla="*/ 0 h 306950"/>
                <a:gd name="connsiteX1" fmla="*/ 2350524 w 2350524"/>
                <a:gd name="connsiteY1" fmla="*/ 0 h 306950"/>
                <a:gd name="connsiteX2" fmla="*/ 2350524 w 2350524"/>
                <a:gd name="connsiteY2" fmla="*/ 306951 h 306950"/>
                <a:gd name="connsiteX3" fmla="*/ 0 w 2350524"/>
                <a:gd name="connsiteY3" fmla="*/ 306951 h 3069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350524" h="306950">
                  <a:moveTo>
                    <a:pt x="0" y="0"/>
                  </a:moveTo>
                  <a:lnTo>
                    <a:pt x="2350524" y="0"/>
                  </a:lnTo>
                  <a:lnTo>
                    <a:pt x="2350524" y="306951"/>
                  </a:lnTo>
                  <a:lnTo>
                    <a:pt x="0" y="306951"/>
                  </a:lnTo>
                  <a:close/>
                </a:path>
              </a:pathLst>
            </a:custGeom>
            <a:solidFill>
              <a:srgbClr val="ABABAB"/>
            </a:solidFill>
            <a:ln w="691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51" name="Freeform: Shape 3550">
              <a:extLst>
                <a:ext uri="{FF2B5EF4-FFF2-40B4-BE49-F238E27FC236}">
                  <a16:creationId xmlns:a16="http://schemas.microsoft.com/office/drawing/2014/main" id="{BB0E1B55-7396-4B8A-8B7D-205A57FE7B21}"/>
                </a:ext>
              </a:extLst>
            </p:cNvPr>
            <p:cNvSpPr/>
            <p:nvPr/>
          </p:nvSpPr>
          <p:spPr>
            <a:xfrm>
              <a:off x="3240804" y="5516818"/>
              <a:ext cx="5699329" cy="210164"/>
            </a:xfrm>
            <a:custGeom>
              <a:avLst/>
              <a:gdLst>
                <a:gd name="connsiteX0" fmla="*/ 0 w 5699329"/>
                <a:gd name="connsiteY0" fmla="*/ 0 h 210164"/>
                <a:gd name="connsiteX1" fmla="*/ 5699330 w 5699329"/>
                <a:gd name="connsiteY1" fmla="*/ 0 h 210164"/>
                <a:gd name="connsiteX2" fmla="*/ 5699330 w 5699329"/>
                <a:gd name="connsiteY2" fmla="*/ 210165 h 210164"/>
                <a:gd name="connsiteX3" fmla="*/ 0 w 5699329"/>
                <a:gd name="connsiteY3" fmla="*/ 210165 h 2101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699329" h="210164">
                  <a:moveTo>
                    <a:pt x="0" y="0"/>
                  </a:moveTo>
                  <a:lnTo>
                    <a:pt x="5699330" y="0"/>
                  </a:lnTo>
                  <a:lnTo>
                    <a:pt x="5699330" y="210165"/>
                  </a:lnTo>
                  <a:lnTo>
                    <a:pt x="0" y="210165"/>
                  </a:lnTo>
                  <a:close/>
                </a:path>
              </a:pathLst>
            </a:custGeom>
            <a:solidFill>
              <a:srgbClr val="999999"/>
            </a:solidFill>
            <a:ln w="691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52" name="Freeform: Shape 3551">
              <a:extLst>
                <a:ext uri="{FF2B5EF4-FFF2-40B4-BE49-F238E27FC236}">
                  <a16:creationId xmlns:a16="http://schemas.microsoft.com/office/drawing/2014/main" id="{DA9CAFC7-5509-46B6-B5F1-B9AB338829F5}"/>
                </a:ext>
              </a:extLst>
            </p:cNvPr>
            <p:cNvSpPr/>
            <p:nvPr/>
          </p:nvSpPr>
          <p:spPr>
            <a:xfrm>
              <a:off x="3695009" y="190084"/>
              <a:ext cx="566199" cy="493640"/>
            </a:xfrm>
            <a:custGeom>
              <a:avLst/>
              <a:gdLst>
                <a:gd name="connsiteX0" fmla="*/ 566200 w 566199"/>
                <a:gd name="connsiteY0" fmla="*/ 493641 h 493640"/>
                <a:gd name="connsiteX1" fmla="*/ 0 w 566199"/>
                <a:gd name="connsiteY1" fmla="*/ 492949 h 493640"/>
                <a:gd name="connsiteX2" fmla="*/ 111996 w 566199"/>
                <a:gd name="connsiteY2" fmla="*/ 37362 h 493640"/>
                <a:gd name="connsiteX3" fmla="*/ 159006 w 566199"/>
                <a:gd name="connsiteY3" fmla="*/ 30 h 493640"/>
                <a:gd name="connsiteX4" fmla="*/ 452130 w 566199"/>
                <a:gd name="connsiteY4" fmla="*/ 30 h 493640"/>
                <a:gd name="connsiteX5" fmla="*/ 498449 w 566199"/>
                <a:gd name="connsiteY5" fmla="*/ 40128 h 493640"/>
                <a:gd name="connsiteX6" fmla="*/ 566200 w 566199"/>
                <a:gd name="connsiteY6" fmla="*/ 493641 h 4936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66199" h="493640">
                  <a:moveTo>
                    <a:pt x="566200" y="493641"/>
                  </a:moveTo>
                  <a:cubicBezTo>
                    <a:pt x="377467" y="493641"/>
                    <a:pt x="188733" y="493641"/>
                    <a:pt x="0" y="492949"/>
                  </a:cubicBezTo>
                  <a:cubicBezTo>
                    <a:pt x="37332" y="340856"/>
                    <a:pt x="75355" y="189455"/>
                    <a:pt x="111996" y="37362"/>
                  </a:cubicBezTo>
                  <a:cubicBezTo>
                    <a:pt x="118218" y="10400"/>
                    <a:pt x="129970" y="-661"/>
                    <a:pt x="159006" y="30"/>
                  </a:cubicBezTo>
                  <a:cubicBezTo>
                    <a:pt x="256484" y="1413"/>
                    <a:pt x="354653" y="1413"/>
                    <a:pt x="452130" y="30"/>
                  </a:cubicBezTo>
                  <a:cubicBezTo>
                    <a:pt x="483240" y="-661"/>
                    <a:pt x="493610" y="10400"/>
                    <a:pt x="498449" y="40128"/>
                  </a:cubicBezTo>
                  <a:cubicBezTo>
                    <a:pt x="519881" y="191529"/>
                    <a:pt x="543386" y="342239"/>
                    <a:pt x="566200" y="493641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 w="691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53" name="Freeform: Shape 3552">
              <a:extLst>
                <a:ext uri="{FF2B5EF4-FFF2-40B4-BE49-F238E27FC236}">
                  <a16:creationId xmlns:a16="http://schemas.microsoft.com/office/drawing/2014/main" id="{F51C9A7E-0768-4A73-8231-43D0E85D85C5}"/>
                </a:ext>
              </a:extLst>
            </p:cNvPr>
            <p:cNvSpPr/>
            <p:nvPr/>
          </p:nvSpPr>
          <p:spPr>
            <a:xfrm>
              <a:off x="7898299" y="193468"/>
              <a:ext cx="566199" cy="490256"/>
            </a:xfrm>
            <a:custGeom>
              <a:avLst/>
              <a:gdLst>
                <a:gd name="connsiteX0" fmla="*/ 566200 w 566199"/>
                <a:gd name="connsiteY0" fmla="*/ 490256 h 490256"/>
                <a:gd name="connsiteX1" fmla="*/ 0 w 566199"/>
                <a:gd name="connsiteY1" fmla="*/ 490256 h 490256"/>
                <a:gd name="connsiteX2" fmla="*/ 67750 w 566199"/>
                <a:gd name="connsiteY2" fmla="*/ 43657 h 490256"/>
                <a:gd name="connsiteX3" fmla="*/ 117526 w 566199"/>
                <a:gd name="connsiteY3" fmla="*/ 103 h 490256"/>
                <a:gd name="connsiteX4" fmla="*/ 396824 w 566199"/>
                <a:gd name="connsiteY4" fmla="*/ 103 h 490256"/>
                <a:gd name="connsiteX5" fmla="*/ 454895 w 566199"/>
                <a:gd name="connsiteY5" fmla="*/ 45039 h 490256"/>
                <a:gd name="connsiteX6" fmla="*/ 566200 w 566199"/>
                <a:gd name="connsiteY6" fmla="*/ 490256 h 4902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566199" h="490256">
                  <a:moveTo>
                    <a:pt x="566200" y="490256"/>
                  </a:moveTo>
                  <a:cubicBezTo>
                    <a:pt x="377466" y="490256"/>
                    <a:pt x="188733" y="490256"/>
                    <a:pt x="0" y="490256"/>
                  </a:cubicBezTo>
                  <a:cubicBezTo>
                    <a:pt x="22814" y="341620"/>
                    <a:pt x="46319" y="192293"/>
                    <a:pt x="67750" y="43657"/>
                  </a:cubicBezTo>
                  <a:cubicBezTo>
                    <a:pt x="72590" y="11164"/>
                    <a:pt x="83651" y="-1280"/>
                    <a:pt x="117526" y="103"/>
                  </a:cubicBezTo>
                  <a:cubicBezTo>
                    <a:pt x="210856" y="2177"/>
                    <a:pt x="304185" y="2177"/>
                    <a:pt x="396824" y="103"/>
                  </a:cubicBezTo>
                  <a:cubicBezTo>
                    <a:pt x="432082" y="-588"/>
                    <a:pt x="447291" y="10473"/>
                    <a:pt x="454895" y="45039"/>
                  </a:cubicBezTo>
                  <a:cubicBezTo>
                    <a:pt x="490845" y="193676"/>
                    <a:pt x="529559" y="342312"/>
                    <a:pt x="566200" y="490256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 w="691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54" name="Freeform: Shape 3553">
              <a:extLst>
                <a:ext uri="{FF2B5EF4-FFF2-40B4-BE49-F238E27FC236}">
                  <a16:creationId xmlns:a16="http://schemas.microsoft.com/office/drawing/2014/main" id="{B549D4D3-A8D8-47BD-8833-8BA3DE685215}"/>
                </a:ext>
              </a:extLst>
            </p:cNvPr>
            <p:cNvSpPr/>
            <p:nvPr/>
          </p:nvSpPr>
          <p:spPr>
            <a:xfrm>
              <a:off x="3507448" y="2825903"/>
              <a:ext cx="5171458" cy="146722"/>
            </a:xfrm>
            <a:custGeom>
              <a:avLst/>
              <a:gdLst>
                <a:gd name="connsiteX0" fmla="*/ 2585786 w 5171458"/>
                <a:gd name="connsiteY0" fmla="*/ 256 h 146722"/>
                <a:gd name="connsiteX1" fmla="*/ 5101538 w 5171458"/>
                <a:gd name="connsiteY1" fmla="*/ 256 h 146722"/>
                <a:gd name="connsiteX2" fmla="*/ 5136105 w 5171458"/>
                <a:gd name="connsiteY2" fmla="*/ 256 h 146722"/>
                <a:gd name="connsiteX3" fmla="*/ 5171363 w 5171458"/>
                <a:gd name="connsiteY3" fmla="*/ 34823 h 146722"/>
                <a:gd name="connsiteX4" fmla="*/ 5066972 w 5171458"/>
                <a:gd name="connsiteY4" fmla="*/ 145436 h 146722"/>
                <a:gd name="connsiteX5" fmla="*/ 66577 w 5171458"/>
                <a:gd name="connsiteY5" fmla="*/ 145436 h 146722"/>
                <a:gd name="connsiteX6" fmla="*/ 210 w 5171458"/>
                <a:gd name="connsiteY6" fmla="*/ 79759 h 146722"/>
                <a:gd name="connsiteX7" fmla="*/ 79713 w 5171458"/>
                <a:gd name="connsiteY7" fmla="*/ 256 h 146722"/>
                <a:gd name="connsiteX8" fmla="*/ 2585786 w 5171458"/>
                <a:gd name="connsiteY8" fmla="*/ 256 h 1467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171458" h="146722">
                  <a:moveTo>
                    <a:pt x="2585786" y="256"/>
                  </a:moveTo>
                  <a:cubicBezTo>
                    <a:pt x="3424370" y="256"/>
                    <a:pt x="4262954" y="256"/>
                    <a:pt x="5101538" y="256"/>
                  </a:cubicBezTo>
                  <a:cubicBezTo>
                    <a:pt x="5113291" y="256"/>
                    <a:pt x="5124352" y="948"/>
                    <a:pt x="5136105" y="256"/>
                  </a:cubicBezTo>
                  <a:cubicBezTo>
                    <a:pt x="5160993" y="-1126"/>
                    <a:pt x="5172054" y="9244"/>
                    <a:pt x="5171363" y="34823"/>
                  </a:cubicBezTo>
                  <a:cubicBezTo>
                    <a:pt x="5169289" y="166867"/>
                    <a:pt x="5189337" y="145436"/>
                    <a:pt x="5066972" y="145436"/>
                  </a:cubicBezTo>
                  <a:cubicBezTo>
                    <a:pt x="3400174" y="146127"/>
                    <a:pt x="1733375" y="145436"/>
                    <a:pt x="66577" y="145436"/>
                  </a:cubicBezTo>
                  <a:cubicBezTo>
                    <a:pt x="210" y="145436"/>
                    <a:pt x="210" y="145436"/>
                    <a:pt x="210" y="79759"/>
                  </a:cubicBezTo>
                  <a:cubicBezTo>
                    <a:pt x="210" y="-8731"/>
                    <a:pt x="-8086" y="256"/>
                    <a:pt x="79713" y="256"/>
                  </a:cubicBezTo>
                  <a:cubicBezTo>
                    <a:pt x="915531" y="256"/>
                    <a:pt x="1750659" y="256"/>
                    <a:pt x="2585786" y="256"/>
                  </a:cubicBezTo>
                  <a:close/>
                </a:path>
              </a:pathLst>
            </a:custGeom>
            <a:solidFill>
              <a:srgbClr val="999999"/>
            </a:solidFill>
            <a:ln w="691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55" name="Freeform: Shape 3554">
              <a:extLst>
                <a:ext uri="{FF2B5EF4-FFF2-40B4-BE49-F238E27FC236}">
                  <a16:creationId xmlns:a16="http://schemas.microsoft.com/office/drawing/2014/main" id="{ED3BE986-394E-467F-854A-5E5A7646DA57}"/>
                </a:ext>
              </a:extLst>
            </p:cNvPr>
            <p:cNvSpPr/>
            <p:nvPr/>
          </p:nvSpPr>
          <p:spPr>
            <a:xfrm>
              <a:off x="4572998" y="4695771"/>
              <a:ext cx="3039059" cy="204380"/>
            </a:xfrm>
            <a:custGeom>
              <a:avLst/>
              <a:gdLst>
                <a:gd name="connsiteX0" fmla="*/ 3034941 w 3039059"/>
                <a:gd name="connsiteY0" fmla="*/ 204380 h 204380"/>
                <a:gd name="connsiteX1" fmla="*/ 55998 w 3039059"/>
                <a:gd name="connsiteY1" fmla="*/ 204380 h 204380"/>
                <a:gd name="connsiteX2" fmla="*/ 0 w 3039059"/>
                <a:gd name="connsiteY2" fmla="*/ 149765 h 204380"/>
                <a:gd name="connsiteX3" fmla="*/ 0 w 3039059"/>
                <a:gd name="connsiteY3" fmla="*/ 4586 h 204380"/>
                <a:gd name="connsiteX4" fmla="*/ 37332 w 3039059"/>
                <a:gd name="connsiteY4" fmla="*/ 1129 h 204380"/>
                <a:gd name="connsiteX5" fmla="*/ 2998992 w 3039059"/>
                <a:gd name="connsiteY5" fmla="*/ 1129 h 204380"/>
                <a:gd name="connsiteX6" fmla="*/ 3038398 w 3039059"/>
                <a:gd name="connsiteY6" fmla="*/ 39844 h 204380"/>
                <a:gd name="connsiteX7" fmla="*/ 3034941 w 3039059"/>
                <a:gd name="connsiteY7" fmla="*/ 204380 h 2043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039059" h="204380">
                  <a:moveTo>
                    <a:pt x="3034941" y="204380"/>
                  </a:moveTo>
                  <a:cubicBezTo>
                    <a:pt x="2042190" y="204380"/>
                    <a:pt x="1049440" y="204380"/>
                    <a:pt x="55998" y="204380"/>
                  </a:cubicBezTo>
                  <a:cubicBezTo>
                    <a:pt x="0" y="204380"/>
                    <a:pt x="0" y="204380"/>
                    <a:pt x="0" y="149765"/>
                  </a:cubicBezTo>
                  <a:cubicBezTo>
                    <a:pt x="0" y="101372"/>
                    <a:pt x="0" y="52979"/>
                    <a:pt x="0" y="4586"/>
                  </a:cubicBezTo>
                  <a:cubicBezTo>
                    <a:pt x="11752" y="-3019"/>
                    <a:pt x="24888" y="1129"/>
                    <a:pt x="37332" y="1129"/>
                  </a:cubicBezTo>
                  <a:cubicBezTo>
                    <a:pt x="1024552" y="1129"/>
                    <a:pt x="2011772" y="1129"/>
                    <a:pt x="2998992" y="1129"/>
                  </a:cubicBezTo>
                  <a:cubicBezTo>
                    <a:pt x="3038398" y="1129"/>
                    <a:pt x="3039089" y="1129"/>
                    <a:pt x="3038398" y="39844"/>
                  </a:cubicBezTo>
                  <a:cubicBezTo>
                    <a:pt x="3037015" y="94459"/>
                    <a:pt x="3042546" y="149765"/>
                    <a:pt x="3034941" y="204380"/>
                  </a:cubicBezTo>
                  <a:close/>
                </a:path>
              </a:pathLst>
            </a:custGeom>
            <a:solidFill>
              <a:srgbClr val="2E2E2E"/>
            </a:solidFill>
            <a:ln w="691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56" name="Freeform: Shape 3555">
              <a:extLst>
                <a:ext uri="{FF2B5EF4-FFF2-40B4-BE49-F238E27FC236}">
                  <a16:creationId xmlns:a16="http://schemas.microsoft.com/office/drawing/2014/main" id="{895C1812-9C69-4233-9CDB-6684247169E3}"/>
                </a:ext>
              </a:extLst>
            </p:cNvPr>
            <p:cNvSpPr/>
            <p:nvPr/>
          </p:nvSpPr>
          <p:spPr>
            <a:xfrm>
              <a:off x="7822943" y="4686530"/>
              <a:ext cx="882857" cy="629110"/>
            </a:xfrm>
            <a:custGeom>
              <a:avLst/>
              <a:gdLst>
                <a:gd name="connsiteX0" fmla="*/ 444526 w 882857"/>
                <a:gd name="connsiteY0" fmla="*/ 1382 h 629110"/>
                <a:gd name="connsiteX1" fmla="*/ 844806 w 882857"/>
                <a:gd name="connsiteY1" fmla="*/ 691 h 629110"/>
                <a:gd name="connsiteX2" fmla="*/ 882829 w 882857"/>
                <a:gd name="connsiteY2" fmla="*/ 35949 h 629110"/>
                <a:gd name="connsiteX3" fmla="*/ 882829 w 882857"/>
                <a:gd name="connsiteY3" fmla="*/ 591779 h 629110"/>
                <a:gd name="connsiteX4" fmla="*/ 846189 w 882857"/>
                <a:gd name="connsiteY4" fmla="*/ 629111 h 629110"/>
                <a:gd name="connsiteX5" fmla="*/ 34567 w 882857"/>
                <a:gd name="connsiteY5" fmla="*/ 629111 h 629110"/>
                <a:gd name="connsiteX6" fmla="*/ 0 w 882857"/>
                <a:gd name="connsiteY6" fmla="*/ 593162 h 629110"/>
                <a:gd name="connsiteX7" fmla="*/ 0 w 882857"/>
                <a:gd name="connsiteY7" fmla="*/ 37332 h 629110"/>
                <a:gd name="connsiteX8" fmla="*/ 36640 w 882857"/>
                <a:gd name="connsiteY8" fmla="*/ 0 h 629110"/>
                <a:gd name="connsiteX9" fmla="*/ 444526 w 882857"/>
                <a:gd name="connsiteY9" fmla="*/ 1382 h 6291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82857" h="629110">
                  <a:moveTo>
                    <a:pt x="444526" y="1382"/>
                  </a:moveTo>
                  <a:cubicBezTo>
                    <a:pt x="577953" y="1382"/>
                    <a:pt x="711379" y="2074"/>
                    <a:pt x="844806" y="691"/>
                  </a:cubicBezTo>
                  <a:cubicBezTo>
                    <a:pt x="871768" y="691"/>
                    <a:pt x="883520" y="5531"/>
                    <a:pt x="882829" y="35949"/>
                  </a:cubicBezTo>
                  <a:cubicBezTo>
                    <a:pt x="881447" y="221226"/>
                    <a:pt x="881447" y="406502"/>
                    <a:pt x="882829" y="591779"/>
                  </a:cubicBezTo>
                  <a:cubicBezTo>
                    <a:pt x="882829" y="620123"/>
                    <a:pt x="875225" y="629111"/>
                    <a:pt x="846189" y="629111"/>
                  </a:cubicBezTo>
                  <a:cubicBezTo>
                    <a:pt x="575878" y="628419"/>
                    <a:pt x="305568" y="628419"/>
                    <a:pt x="34567" y="629111"/>
                  </a:cubicBezTo>
                  <a:cubicBezTo>
                    <a:pt x="6222" y="629111"/>
                    <a:pt x="0" y="619432"/>
                    <a:pt x="0" y="593162"/>
                  </a:cubicBezTo>
                  <a:cubicBezTo>
                    <a:pt x="692" y="407885"/>
                    <a:pt x="692" y="222608"/>
                    <a:pt x="0" y="37332"/>
                  </a:cubicBezTo>
                  <a:cubicBezTo>
                    <a:pt x="0" y="8987"/>
                    <a:pt x="7605" y="0"/>
                    <a:pt x="36640" y="0"/>
                  </a:cubicBezTo>
                  <a:cubicBezTo>
                    <a:pt x="172833" y="2074"/>
                    <a:pt x="308334" y="1382"/>
                    <a:pt x="444526" y="1382"/>
                  </a:cubicBezTo>
                  <a:close/>
                </a:path>
              </a:pathLst>
            </a:custGeom>
            <a:solidFill>
              <a:srgbClr val="DCDCDC"/>
            </a:solidFill>
            <a:ln w="691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57" name="Freeform: Shape 3556">
              <a:extLst>
                <a:ext uri="{FF2B5EF4-FFF2-40B4-BE49-F238E27FC236}">
                  <a16:creationId xmlns:a16="http://schemas.microsoft.com/office/drawing/2014/main" id="{93533E42-CC65-4DF9-921A-FB941F2AF198}"/>
                </a:ext>
              </a:extLst>
            </p:cNvPr>
            <p:cNvSpPr/>
            <p:nvPr/>
          </p:nvSpPr>
          <p:spPr>
            <a:xfrm>
              <a:off x="3473091" y="4685839"/>
              <a:ext cx="878681" cy="629719"/>
            </a:xfrm>
            <a:custGeom>
              <a:avLst/>
              <a:gdLst>
                <a:gd name="connsiteX0" fmla="*/ 878681 w 878681"/>
                <a:gd name="connsiteY0" fmla="*/ 622198 h 629719"/>
                <a:gd name="connsiteX1" fmla="*/ 843423 w 878681"/>
                <a:gd name="connsiteY1" fmla="*/ 628420 h 629719"/>
                <a:gd name="connsiteX2" fmla="*/ 38715 w 878681"/>
                <a:gd name="connsiteY2" fmla="*/ 629111 h 629719"/>
                <a:gd name="connsiteX3" fmla="*/ 0 w 878681"/>
                <a:gd name="connsiteY3" fmla="*/ 590397 h 629719"/>
                <a:gd name="connsiteX4" fmla="*/ 0 w 878681"/>
                <a:gd name="connsiteY4" fmla="*/ 37332 h 629719"/>
                <a:gd name="connsiteX5" fmla="*/ 36641 w 878681"/>
                <a:gd name="connsiteY5" fmla="*/ 0 h 629719"/>
                <a:gd name="connsiteX6" fmla="*/ 848263 w 878681"/>
                <a:gd name="connsiteY6" fmla="*/ 692 h 629719"/>
                <a:gd name="connsiteX7" fmla="*/ 877990 w 878681"/>
                <a:gd name="connsiteY7" fmla="*/ 6222 h 629719"/>
                <a:gd name="connsiteX8" fmla="*/ 840658 w 878681"/>
                <a:gd name="connsiteY8" fmla="*/ 9679 h 629719"/>
                <a:gd name="connsiteX9" fmla="*/ 73972 w 878681"/>
                <a:gd name="connsiteY9" fmla="*/ 9679 h 629719"/>
                <a:gd name="connsiteX10" fmla="*/ 829597 w 878681"/>
                <a:gd name="connsiteY10" fmla="*/ 9679 h 629719"/>
                <a:gd name="connsiteX11" fmla="*/ 874533 w 878681"/>
                <a:gd name="connsiteY11" fmla="*/ 55998 h 629719"/>
                <a:gd name="connsiteX12" fmla="*/ 874533 w 878681"/>
                <a:gd name="connsiteY12" fmla="*/ 584174 h 629719"/>
                <a:gd name="connsiteX13" fmla="*/ 878681 w 878681"/>
                <a:gd name="connsiteY13" fmla="*/ 622198 h 6297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878681" h="629719">
                  <a:moveTo>
                    <a:pt x="878681" y="622198"/>
                  </a:moveTo>
                  <a:cubicBezTo>
                    <a:pt x="869003" y="633950"/>
                    <a:pt x="855176" y="628420"/>
                    <a:pt x="843423" y="628420"/>
                  </a:cubicBezTo>
                  <a:cubicBezTo>
                    <a:pt x="575187" y="629111"/>
                    <a:pt x="306951" y="628420"/>
                    <a:pt x="38715" y="629111"/>
                  </a:cubicBezTo>
                  <a:cubicBezTo>
                    <a:pt x="8296" y="629111"/>
                    <a:pt x="0" y="620815"/>
                    <a:pt x="0" y="590397"/>
                  </a:cubicBezTo>
                  <a:cubicBezTo>
                    <a:pt x="1383" y="405811"/>
                    <a:pt x="1383" y="221917"/>
                    <a:pt x="0" y="37332"/>
                  </a:cubicBezTo>
                  <a:cubicBezTo>
                    <a:pt x="0" y="8987"/>
                    <a:pt x="6913" y="0"/>
                    <a:pt x="36641" y="0"/>
                  </a:cubicBezTo>
                  <a:cubicBezTo>
                    <a:pt x="306951" y="1383"/>
                    <a:pt x="577952" y="692"/>
                    <a:pt x="848263" y="692"/>
                  </a:cubicBezTo>
                  <a:cubicBezTo>
                    <a:pt x="857941" y="692"/>
                    <a:pt x="869003" y="-2074"/>
                    <a:pt x="877990" y="6222"/>
                  </a:cubicBezTo>
                  <a:cubicBezTo>
                    <a:pt x="866237" y="12444"/>
                    <a:pt x="853102" y="9679"/>
                    <a:pt x="840658" y="9679"/>
                  </a:cubicBezTo>
                  <a:cubicBezTo>
                    <a:pt x="584866" y="9679"/>
                    <a:pt x="329765" y="9679"/>
                    <a:pt x="73972" y="9679"/>
                  </a:cubicBezTo>
                  <a:cubicBezTo>
                    <a:pt x="325617" y="9679"/>
                    <a:pt x="577952" y="9679"/>
                    <a:pt x="829597" y="9679"/>
                  </a:cubicBezTo>
                  <a:cubicBezTo>
                    <a:pt x="881447" y="9679"/>
                    <a:pt x="874533" y="3457"/>
                    <a:pt x="874533" y="55998"/>
                  </a:cubicBezTo>
                  <a:cubicBezTo>
                    <a:pt x="874533" y="232287"/>
                    <a:pt x="874533" y="407885"/>
                    <a:pt x="874533" y="584174"/>
                  </a:cubicBezTo>
                  <a:cubicBezTo>
                    <a:pt x="875225" y="598001"/>
                    <a:pt x="871768" y="610445"/>
                    <a:pt x="878681" y="622198"/>
                  </a:cubicBezTo>
                  <a:close/>
                </a:path>
              </a:pathLst>
            </a:custGeom>
            <a:solidFill>
              <a:srgbClr val="DCDCDC"/>
            </a:solidFill>
            <a:ln w="691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58" name="Freeform: Shape 3557">
              <a:extLst>
                <a:ext uri="{FF2B5EF4-FFF2-40B4-BE49-F238E27FC236}">
                  <a16:creationId xmlns:a16="http://schemas.microsoft.com/office/drawing/2014/main" id="{FC8DEB10-1C19-4E87-BB8F-976D469E258F}"/>
                </a:ext>
              </a:extLst>
            </p:cNvPr>
            <p:cNvSpPr/>
            <p:nvPr/>
          </p:nvSpPr>
          <p:spPr>
            <a:xfrm>
              <a:off x="6254314" y="1117881"/>
              <a:ext cx="2416200" cy="1627392"/>
            </a:xfrm>
            <a:custGeom>
              <a:avLst/>
              <a:gdLst>
                <a:gd name="connsiteX0" fmla="*/ 1208446 w 2416200"/>
                <a:gd name="connsiteY0" fmla="*/ 1626701 h 1627392"/>
                <a:gd name="connsiteX1" fmla="*/ 44245 w 2416200"/>
                <a:gd name="connsiteY1" fmla="*/ 1627392 h 1627392"/>
                <a:gd name="connsiteX2" fmla="*/ 0 w 2416200"/>
                <a:gd name="connsiteY2" fmla="*/ 1583839 h 1627392"/>
                <a:gd name="connsiteX3" fmla="*/ 0 w 2416200"/>
                <a:gd name="connsiteY3" fmla="*/ 42862 h 1627392"/>
                <a:gd name="connsiteX4" fmla="*/ 41480 w 2416200"/>
                <a:gd name="connsiteY4" fmla="*/ 0 h 1627392"/>
                <a:gd name="connsiteX5" fmla="*/ 2374029 w 2416200"/>
                <a:gd name="connsiteY5" fmla="*/ 0 h 1627392"/>
                <a:gd name="connsiteX6" fmla="*/ 2416201 w 2416200"/>
                <a:gd name="connsiteY6" fmla="*/ 42171 h 1627392"/>
                <a:gd name="connsiteX7" fmla="*/ 2415509 w 2416200"/>
                <a:gd name="connsiteY7" fmla="*/ 1579691 h 1627392"/>
                <a:gd name="connsiteX8" fmla="*/ 2366425 w 2416200"/>
                <a:gd name="connsiteY8" fmla="*/ 1626701 h 1627392"/>
                <a:gd name="connsiteX9" fmla="*/ 1208446 w 2416200"/>
                <a:gd name="connsiteY9" fmla="*/ 1626701 h 16273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416200" h="1627392">
                  <a:moveTo>
                    <a:pt x="1208446" y="1626701"/>
                  </a:moveTo>
                  <a:cubicBezTo>
                    <a:pt x="820609" y="1626701"/>
                    <a:pt x="432082" y="1626010"/>
                    <a:pt x="44245" y="1627392"/>
                  </a:cubicBezTo>
                  <a:cubicBezTo>
                    <a:pt x="9679" y="1627392"/>
                    <a:pt x="0" y="1619096"/>
                    <a:pt x="0" y="1583839"/>
                  </a:cubicBezTo>
                  <a:cubicBezTo>
                    <a:pt x="1383" y="1070180"/>
                    <a:pt x="1383" y="556521"/>
                    <a:pt x="0" y="42862"/>
                  </a:cubicBezTo>
                  <a:cubicBezTo>
                    <a:pt x="0" y="10370"/>
                    <a:pt x="6914" y="0"/>
                    <a:pt x="41480" y="0"/>
                  </a:cubicBezTo>
                  <a:cubicBezTo>
                    <a:pt x="819227" y="691"/>
                    <a:pt x="1596282" y="691"/>
                    <a:pt x="2374029" y="0"/>
                  </a:cubicBezTo>
                  <a:cubicBezTo>
                    <a:pt x="2407213" y="0"/>
                    <a:pt x="2416201" y="8296"/>
                    <a:pt x="2416201" y="42171"/>
                  </a:cubicBezTo>
                  <a:cubicBezTo>
                    <a:pt x="2414818" y="554447"/>
                    <a:pt x="2415509" y="1067415"/>
                    <a:pt x="2415509" y="1579691"/>
                  </a:cubicBezTo>
                  <a:cubicBezTo>
                    <a:pt x="2415509" y="1635688"/>
                    <a:pt x="2418966" y="1626701"/>
                    <a:pt x="2366425" y="1626701"/>
                  </a:cubicBezTo>
                  <a:cubicBezTo>
                    <a:pt x="1979971" y="1626701"/>
                    <a:pt x="1594208" y="1626701"/>
                    <a:pt x="1208446" y="1626701"/>
                  </a:cubicBezTo>
                  <a:close/>
                </a:path>
              </a:pathLst>
            </a:custGeom>
            <a:solidFill>
              <a:srgbClr val="E5E5E5"/>
            </a:solidFill>
            <a:ln w="691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59" name="Freeform: Shape 3558">
              <a:extLst>
                <a:ext uri="{FF2B5EF4-FFF2-40B4-BE49-F238E27FC236}">
                  <a16:creationId xmlns:a16="http://schemas.microsoft.com/office/drawing/2014/main" id="{AC348B13-0C7B-4C5E-B0F9-F1173D5A87F8}"/>
                </a:ext>
              </a:extLst>
            </p:cNvPr>
            <p:cNvSpPr/>
            <p:nvPr/>
          </p:nvSpPr>
          <p:spPr>
            <a:xfrm>
              <a:off x="3498670" y="1117881"/>
              <a:ext cx="2406521" cy="1627392"/>
            </a:xfrm>
            <a:custGeom>
              <a:avLst/>
              <a:gdLst>
                <a:gd name="connsiteX0" fmla="*/ 1202915 w 2406521"/>
                <a:gd name="connsiteY0" fmla="*/ 691 h 1627392"/>
                <a:gd name="connsiteX1" fmla="*/ 2363660 w 2406521"/>
                <a:gd name="connsiteY1" fmla="*/ 0 h 1627392"/>
                <a:gd name="connsiteX2" fmla="*/ 2406522 w 2406521"/>
                <a:gd name="connsiteY2" fmla="*/ 41480 h 1627392"/>
                <a:gd name="connsiteX3" fmla="*/ 2406522 w 2406521"/>
                <a:gd name="connsiteY3" fmla="*/ 1585913 h 1627392"/>
                <a:gd name="connsiteX4" fmla="*/ 2362968 w 2406521"/>
                <a:gd name="connsiteY4" fmla="*/ 1627392 h 1627392"/>
                <a:gd name="connsiteX5" fmla="*/ 44245 w 2406521"/>
                <a:gd name="connsiteY5" fmla="*/ 1627392 h 1627392"/>
                <a:gd name="connsiteX6" fmla="*/ 0 w 2406521"/>
                <a:gd name="connsiteY6" fmla="*/ 1583839 h 1627392"/>
                <a:gd name="connsiteX7" fmla="*/ 0 w 2406521"/>
                <a:gd name="connsiteY7" fmla="*/ 42862 h 1627392"/>
                <a:gd name="connsiteX8" fmla="*/ 44936 w 2406521"/>
                <a:gd name="connsiteY8" fmla="*/ 0 h 1627392"/>
                <a:gd name="connsiteX9" fmla="*/ 1202915 w 2406521"/>
                <a:gd name="connsiteY9" fmla="*/ 691 h 16273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406521" h="1627392">
                  <a:moveTo>
                    <a:pt x="1202915" y="691"/>
                  </a:moveTo>
                  <a:cubicBezTo>
                    <a:pt x="1590060" y="691"/>
                    <a:pt x="1977205" y="1383"/>
                    <a:pt x="2363660" y="0"/>
                  </a:cubicBezTo>
                  <a:cubicBezTo>
                    <a:pt x="2396152" y="0"/>
                    <a:pt x="2406522" y="6913"/>
                    <a:pt x="2406522" y="41480"/>
                  </a:cubicBezTo>
                  <a:cubicBezTo>
                    <a:pt x="2405139" y="556521"/>
                    <a:pt x="2405139" y="1070871"/>
                    <a:pt x="2406522" y="1585913"/>
                  </a:cubicBezTo>
                  <a:cubicBezTo>
                    <a:pt x="2406522" y="1620479"/>
                    <a:pt x="2395461" y="1627392"/>
                    <a:pt x="2362968" y="1627392"/>
                  </a:cubicBezTo>
                  <a:cubicBezTo>
                    <a:pt x="1590060" y="1626701"/>
                    <a:pt x="817153" y="1626701"/>
                    <a:pt x="44245" y="1627392"/>
                  </a:cubicBezTo>
                  <a:cubicBezTo>
                    <a:pt x="9679" y="1627392"/>
                    <a:pt x="0" y="1619788"/>
                    <a:pt x="0" y="1583839"/>
                  </a:cubicBezTo>
                  <a:cubicBezTo>
                    <a:pt x="1383" y="1070180"/>
                    <a:pt x="1383" y="556521"/>
                    <a:pt x="0" y="42862"/>
                  </a:cubicBezTo>
                  <a:cubicBezTo>
                    <a:pt x="0" y="6222"/>
                    <a:pt x="11753" y="0"/>
                    <a:pt x="44936" y="0"/>
                  </a:cubicBezTo>
                  <a:cubicBezTo>
                    <a:pt x="431390" y="1383"/>
                    <a:pt x="817153" y="691"/>
                    <a:pt x="1202915" y="691"/>
                  </a:cubicBezTo>
                  <a:close/>
                </a:path>
              </a:pathLst>
            </a:custGeom>
            <a:solidFill>
              <a:srgbClr val="E7E7E7"/>
            </a:solidFill>
            <a:ln w="691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60" name="Freeform: Shape 3559">
              <a:extLst>
                <a:ext uri="{FF2B5EF4-FFF2-40B4-BE49-F238E27FC236}">
                  <a16:creationId xmlns:a16="http://schemas.microsoft.com/office/drawing/2014/main" id="{192A1AFA-0FCE-4065-A90E-06A190B7640D}"/>
                </a:ext>
              </a:extLst>
            </p:cNvPr>
            <p:cNvSpPr/>
            <p:nvPr/>
          </p:nvSpPr>
          <p:spPr>
            <a:xfrm>
              <a:off x="4557804" y="5099393"/>
              <a:ext cx="3057048" cy="215556"/>
            </a:xfrm>
            <a:custGeom>
              <a:avLst/>
              <a:gdLst>
                <a:gd name="connsiteX0" fmla="*/ 8281 w 3057048"/>
                <a:gd name="connsiteY0" fmla="*/ 215557 h 215556"/>
                <a:gd name="connsiteX1" fmla="*/ 2750 w 3057048"/>
                <a:gd name="connsiteY1" fmla="*/ 23367 h 215556"/>
                <a:gd name="connsiteX2" fmla="*/ 26255 w 3057048"/>
                <a:gd name="connsiteY2" fmla="*/ 1936 h 215556"/>
                <a:gd name="connsiteX3" fmla="*/ 67735 w 3057048"/>
                <a:gd name="connsiteY3" fmla="*/ 553 h 215556"/>
                <a:gd name="connsiteX4" fmla="*/ 2999669 w 3057048"/>
                <a:gd name="connsiteY4" fmla="*/ 553 h 215556"/>
                <a:gd name="connsiteX5" fmla="*/ 3057049 w 3057048"/>
                <a:gd name="connsiteY5" fmla="*/ 7466 h 215556"/>
                <a:gd name="connsiteX6" fmla="*/ 3043914 w 3057048"/>
                <a:gd name="connsiteY6" fmla="*/ 22676 h 215556"/>
                <a:gd name="connsiteX7" fmla="*/ 2965793 w 3057048"/>
                <a:gd name="connsiteY7" fmla="*/ 30971 h 215556"/>
                <a:gd name="connsiteX8" fmla="*/ 1031450 w 3057048"/>
                <a:gd name="connsiteY8" fmla="*/ 30971 h 215556"/>
                <a:gd name="connsiteX9" fmla="*/ 112672 w 3057048"/>
                <a:gd name="connsiteY9" fmla="*/ 30971 h 215556"/>
                <a:gd name="connsiteX10" fmla="*/ 45613 w 3057048"/>
                <a:gd name="connsiteY10" fmla="*/ 42033 h 215556"/>
                <a:gd name="connsiteX11" fmla="*/ 26255 w 3057048"/>
                <a:gd name="connsiteY11" fmla="*/ 134671 h 215556"/>
                <a:gd name="connsiteX12" fmla="*/ 27638 w 3057048"/>
                <a:gd name="connsiteY12" fmla="*/ 195508 h 215556"/>
                <a:gd name="connsiteX13" fmla="*/ 22108 w 3057048"/>
                <a:gd name="connsiteY13" fmla="*/ 205187 h 215556"/>
                <a:gd name="connsiteX14" fmla="*/ 8281 w 3057048"/>
                <a:gd name="connsiteY14" fmla="*/ 215557 h 2155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3057048" h="215556">
                  <a:moveTo>
                    <a:pt x="8281" y="215557"/>
                  </a:moveTo>
                  <a:cubicBezTo>
                    <a:pt x="-6237" y="151954"/>
                    <a:pt x="2750" y="87661"/>
                    <a:pt x="2750" y="23367"/>
                  </a:cubicBezTo>
                  <a:cubicBezTo>
                    <a:pt x="2750" y="10231"/>
                    <a:pt x="13120" y="3318"/>
                    <a:pt x="26255" y="1936"/>
                  </a:cubicBezTo>
                  <a:cubicBezTo>
                    <a:pt x="40082" y="1244"/>
                    <a:pt x="53909" y="553"/>
                    <a:pt x="67735" y="553"/>
                  </a:cubicBezTo>
                  <a:cubicBezTo>
                    <a:pt x="1045277" y="553"/>
                    <a:pt x="2022127" y="553"/>
                    <a:pt x="2999669" y="553"/>
                  </a:cubicBezTo>
                  <a:cubicBezTo>
                    <a:pt x="3019026" y="553"/>
                    <a:pt x="3039074" y="-2904"/>
                    <a:pt x="3057049" y="7466"/>
                  </a:cubicBezTo>
                  <a:cubicBezTo>
                    <a:pt x="3053592" y="13688"/>
                    <a:pt x="3050136" y="19219"/>
                    <a:pt x="3043914" y="22676"/>
                  </a:cubicBezTo>
                  <a:cubicBezTo>
                    <a:pt x="3019026" y="35120"/>
                    <a:pt x="2992064" y="30971"/>
                    <a:pt x="2965793" y="30971"/>
                  </a:cubicBezTo>
                  <a:cubicBezTo>
                    <a:pt x="2320782" y="30971"/>
                    <a:pt x="1675770" y="30971"/>
                    <a:pt x="1031450" y="30971"/>
                  </a:cubicBezTo>
                  <a:cubicBezTo>
                    <a:pt x="725191" y="30971"/>
                    <a:pt x="418931" y="30971"/>
                    <a:pt x="112672" y="30971"/>
                  </a:cubicBezTo>
                  <a:cubicBezTo>
                    <a:pt x="89858" y="30971"/>
                    <a:pt x="66353" y="28897"/>
                    <a:pt x="45613" y="42033"/>
                  </a:cubicBezTo>
                  <a:cubicBezTo>
                    <a:pt x="21416" y="68995"/>
                    <a:pt x="23490" y="102179"/>
                    <a:pt x="26255" y="134671"/>
                  </a:cubicBezTo>
                  <a:cubicBezTo>
                    <a:pt x="27638" y="154720"/>
                    <a:pt x="32478" y="174768"/>
                    <a:pt x="27638" y="195508"/>
                  </a:cubicBezTo>
                  <a:cubicBezTo>
                    <a:pt x="26255" y="198965"/>
                    <a:pt x="24182" y="201730"/>
                    <a:pt x="22108" y="205187"/>
                  </a:cubicBezTo>
                  <a:cubicBezTo>
                    <a:pt x="17960" y="210026"/>
                    <a:pt x="13120" y="212792"/>
                    <a:pt x="8281" y="215557"/>
                  </a:cubicBezTo>
                  <a:close/>
                </a:path>
              </a:pathLst>
            </a:custGeom>
            <a:solidFill>
              <a:srgbClr val="474747"/>
            </a:solidFill>
            <a:ln w="691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61" name="Freeform: Shape 3560">
              <a:extLst>
                <a:ext uri="{FF2B5EF4-FFF2-40B4-BE49-F238E27FC236}">
                  <a16:creationId xmlns:a16="http://schemas.microsoft.com/office/drawing/2014/main" id="{02B445B3-1DD1-4543-92FA-F75741876A67}"/>
                </a:ext>
              </a:extLst>
            </p:cNvPr>
            <p:cNvSpPr/>
            <p:nvPr/>
          </p:nvSpPr>
          <p:spPr>
            <a:xfrm>
              <a:off x="4572998" y="4692219"/>
              <a:ext cx="3043055" cy="207932"/>
            </a:xfrm>
            <a:custGeom>
              <a:avLst/>
              <a:gdLst>
                <a:gd name="connsiteX0" fmla="*/ 3034941 w 3043055"/>
                <a:gd name="connsiteY0" fmla="*/ 207933 h 207932"/>
                <a:gd name="connsiteX1" fmla="*/ 3034941 w 3043055"/>
                <a:gd name="connsiteY1" fmla="*/ 42013 h 207932"/>
                <a:gd name="connsiteX2" fmla="*/ 2999683 w 3043055"/>
                <a:gd name="connsiteY2" fmla="*/ 7447 h 207932"/>
                <a:gd name="connsiteX3" fmla="*/ 2985857 w 3043055"/>
                <a:gd name="connsiteY3" fmla="*/ 7447 h 207932"/>
                <a:gd name="connsiteX4" fmla="*/ 20740 w 3043055"/>
                <a:gd name="connsiteY4" fmla="*/ 7447 h 207932"/>
                <a:gd name="connsiteX5" fmla="*/ 0 w 3043055"/>
                <a:gd name="connsiteY5" fmla="*/ 8138 h 207932"/>
                <a:gd name="connsiteX6" fmla="*/ 35258 w 3043055"/>
                <a:gd name="connsiteY6" fmla="*/ 1225 h 207932"/>
                <a:gd name="connsiteX7" fmla="*/ 2990696 w 3043055"/>
                <a:gd name="connsiteY7" fmla="*/ 1225 h 207932"/>
                <a:gd name="connsiteX8" fmla="*/ 3041163 w 3043055"/>
                <a:gd name="connsiteY8" fmla="*/ 54457 h 207932"/>
                <a:gd name="connsiteX9" fmla="*/ 3034941 w 3043055"/>
                <a:gd name="connsiteY9" fmla="*/ 207933 h 2079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043055" h="207932">
                  <a:moveTo>
                    <a:pt x="3034941" y="207933"/>
                  </a:moveTo>
                  <a:cubicBezTo>
                    <a:pt x="3034941" y="152626"/>
                    <a:pt x="3034250" y="97320"/>
                    <a:pt x="3034941" y="42013"/>
                  </a:cubicBezTo>
                  <a:cubicBezTo>
                    <a:pt x="3035633" y="17125"/>
                    <a:pt x="3024572" y="5373"/>
                    <a:pt x="2999683" y="7447"/>
                  </a:cubicBezTo>
                  <a:cubicBezTo>
                    <a:pt x="2994844" y="7447"/>
                    <a:pt x="2990696" y="7447"/>
                    <a:pt x="2985857" y="7447"/>
                  </a:cubicBezTo>
                  <a:cubicBezTo>
                    <a:pt x="1997254" y="7447"/>
                    <a:pt x="1008651" y="7447"/>
                    <a:pt x="20740" y="7447"/>
                  </a:cubicBezTo>
                  <a:cubicBezTo>
                    <a:pt x="13827" y="7447"/>
                    <a:pt x="6913" y="7447"/>
                    <a:pt x="0" y="8138"/>
                  </a:cubicBezTo>
                  <a:cubicBezTo>
                    <a:pt x="9679" y="-4306"/>
                    <a:pt x="23505" y="1225"/>
                    <a:pt x="35258" y="1225"/>
                  </a:cubicBezTo>
                  <a:cubicBezTo>
                    <a:pt x="1020404" y="1225"/>
                    <a:pt x="2005550" y="1225"/>
                    <a:pt x="2990696" y="1225"/>
                  </a:cubicBezTo>
                  <a:cubicBezTo>
                    <a:pt x="3041163" y="1225"/>
                    <a:pt x="3043238" y="1916"/>
                    <a:pt x="3041163" y="54457"/>
                  </a:cubicBezTo>
                  <a:cubicBezTo>
                    <a:pt x="3039781" y="104924"/>
                    <a:pt x="3049459" y="157465"/>
                    <a:pt x="3034941" y="207933"/>
                  </a:cubicBezTo>
                  <a:close/>
                </a:path>
              </a:pathLst>
            </a:custGeom>
            <a:solidFill>
              <a:srgbClr val="4F4F4F"/>
            </a:solidFill>
            <a:ln w="691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62" name="Freeform: Shape 3561">
              <a:extLst>
                <a:ext uri="{FF2B5EF4-FFF2-40B4-BE49-F238E27FC236}">
                  <a16:creationId xmlns:a16="http://schemas.microsoft.com/office/drawing/2014/main" id="{ACEA443E-F5D7-46CC-B64C-D55EB208AEC5}"/>
                </a:ext>
              </a:extLst>
            </p:cNvPr>
            <p:cNvSpPr/>
            <p:nvPr/>
          </p:nvSpPr>
          <p:spPr>
            <a:xfrm>
              <a:off x="4566085" y="5108242"/>
              <a:ext cx="3048796" cy="207775"/>
            </a:xfrm>
            <a:custGeom>
              <a:avLst/>
              <a:gdLst>
                <a:gd name="connsiteX0" fmla="*/ 0 w 3048796"/>
                <a:gd name="connsiteY0" fmla="*/ 206708 h 207775"/>
                <a:gd name="connsiteX1" fmla="*/ 6913 w 3048796"/>
                <a:gd name="connsiteY1" fmla="*/ 199794 h 207775"/>
                <a:gd name="connsiteX2" fmla="*/ 47010 w 3048796"/>
                <a:gd name="connsiteY2" fmla="*/ 183894 h 207775"/>
                <a:gd name="connsiteX3" fmla="*/ 116143 w 3048796"/>
                <a:gd name="connsiteY3" fmla="*/ 183203 h 207775"/>
                <a:gd name="connsiteX4" fmla="*/ 2909810 w 3048796"/>
                <a:gd name="connsiteY4" fmla="*/ 183203 h 207775"/>
                <a:gd name="connsiteX5" fmla="*/ 3024572 w 3048796"/>
                <a:gd name="connsiteY5" fmla="*/ 71207 h 207775"/>
                <a:gd name="connsiteX6" fmla="*/ 3041163 w 3048796"/>
                <a:gd name="connsiteY6" fmla="*/ 6913 h 207775"/>
                <a:gd name="connsiteX7" fmla="*/ 3048077 w 3048796"/>
                <a:gd name="connsiteY7" fmla="*/ 0 h 207775"/>
                <a:gd name="connsiteX8" fmla="*/ 3048768 w 3048796"/>
                <a:gd name="connsiteY8" fmla="*/ 169376 h 207775"/>
                <a:gd name="connsiteX9" fmla="*/ 3010053 w 3048796"/>
                <a:gd name="connsiteY9" fmla="*/ 207399 h 207775"/>
                <a:gd name="connsiteX10" fmla="*/ 2999683 w 3048796"/>
                <a:gd name="connsiteY10" fmla="*/ 207399 h 207775"/>
                <a:gd name="connsiteX11" fmla="*/ 0 w 3048796"/>
                <a:gd name="connsiteY11" fmla="*/ 206708 h 207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048796" h="207775">
                  <a:moveTo>
                    <a:pt x="0" y="206708"/>
                  </a:moveTo>
                  <a:cubicBezTo>
                    <a:pt x="2074" y="204634"/>
                    <a:pt x="4839" y="201868"/>
                    <a:pt x="6913" y="199794"/>
                  </a:cubicBezTo>
                  <a:cubicBezTo>
                    <a:pt x="17283" y="185968"/>
                    <a:pt x="31801" y="183894"/>
                    <a:pt x="47010" y="183894"/>
                  </a:cubicBezTo>
                  <a:cubicBezTo>
                    <a:pt x="69824" y="183203"/>
                    <a:pt x="93330" y="183203"/>
                    <a:pt x="116143" y="183203"/>
                  </a:cubicBezTo>
                  <a:cubicBezTo>
                    <a:pt x="1047366" y="183203"/>
                    <a:pt x="1978588" y="183203"/>
                    <a:pt x="2909810" y="183203"/>
                  </a:cubicBezTo>
                  <a:cubicBezTo>
                    <a:pt x="3023189" y="183203"/>
                    <a:pt x="3022498" y="183203"/>
                    <a:pt x="3024572" y="71207"/>
                  </a:cubicBezTo>
                  <a:cubicBezTo>
                    <a:pt x="3025263" y="49084"/>
                    <a:pt x="3019732" y="24197"/>
                    <a:pt x="3041163" y="6913"/>
                  </a:cubicBezTo>
                  <a:cubicBezTo>
                    <a:pt x="3043238" y="4839"/>
                    <a:pt x="3046003" y="2074"/>
                    <a:pt x="3048077" y="0"/>
                  </a:cubicBezTo>
                  <a:cubicBezTo>
                    <a:pt x="3048077" y="56689"/>
                    <a:pt x="3047385" y="112687"/>
                    <a:pt x="3048768" y="169376"/>
                  </a:cubicBezTo>
                  <a:cubicBezTo>
                    <a:pt x="3049459" y="197720"/>
                    <a:pt x="3037707" y="210164"/>
                    <a:pt x="3010053" y="207399"/>
                  </a:cubicBezTo>
                  <a:cubicBezTo>
                    <a:pt x="3006597" y="207399"/>
                    <a:pt x="3003140" y="207399"/>
                    <a:pt x="2999683" y="207399"/>
                  </a:cubicBezTo>
                  <a:cubicBezTo>
                    <a:pt x="2000019" y="206708"/>
                    <a:pt x="999664" y="206708"/>
                    <a:pt x="0" y="206708"/>
                  </a:cubicBezTo>
                  <a:close/>
                </a:path>
              </a:pathLst>
            </a:custGeom>
            <a:solidFill>
              <a:srgbClr val="555555"/>
            </a:solidFill>
            <a:ln w="691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63" name="Freeform: Shape 3562">
              <a:extLst>
                <a:ext uri="{FF2B5EF4-FFF2-40B4-BE49-F238E27FC236}">
                  <a16:creationId xmlns:a16="http://schemas.microsoft.com/office/drawing/2014/main" id="{9EF55D32-194D-434A-8183-614E65D42752}"/>
                </a:ext>
              </a:extLst>
            </p:cNvPr>
            <p:cNvSpPr/>
            <p:nvPr/>
          </p:nvSpPr>
          <p:spPr>
            <a:xfrm>
              <a:off x="3497288" y="4692752"/>
              <a:ext cx="856558" cy="615284"/>
            </a:xfrm>
            <a:custGeom>
              <a:avLst/>
              <a:gdLst>
                <a:gd name="connsiteX0" fmla="*/ 854485 w 856558"/>
                <a:gd name="connsiteY0" fmla="*/ 615284 h 615284"/>
                <a:gd name="connsiteX1" fmla="*/ 847571 w 856558"/>
                <a:gd name="connsiteY1" fmla="*/ 564817 h 615284"/>
                <a:gd name="connsiteX2" fmla="*/ 847571 w 856558"/>
                <a:gd name="connsiteY2" fmla="*/ 53233 h 615284"/>
                <a:gd name="connsiteX3" fmla="*/ 800561 w 856558"/>
                <a:gd name="connsiteY3" fmla="*/ 6913 h 615284"/>
                <a:gd name="connsiteX4" fmla="*/ 37332 w 856558"/>
                <a:gd name="connsiteY4" fmla="*/ 6913 h 615284"/>
                <a:gd name="connsiteX5" fmla="*/ 0 w 856558"/>
                <a:gd name="connsiteY5" fmla="*/ 6913 h 615284"/>
                <a:gd name="connsiteX6" fmla="*/ 0 w 856558"/>
                <a:gd name="connsiteY6" fmla="*/ 0 h 615284"/>
                <a:gd name="connsiteX7" fmla="*/ 854485 w 856558"/>
                <a:gd name="connsiteY7" fmla="*/ 0 h 615284"/>
                <a:gd name="connsiteX8" fmla="*/ 856559 w 856558"/>
                <a:gd name="connsiteY8" fmla="*/ 240583 h 615284"/>
                <a:gd name="connsiteX9" fmla="*/ 854485 w 856558"/>
                <a:gd name="connsiteY9" fmla="*/ 615284 h 6152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56558" h="615284">
                  <a:moveTo>
                    <a:pt x="854485" y="615284"/>
                  </a:moveTo>
                  <a:cubicBezTo>
                    <a:pt x="844806" y="599384"/>
                    <a:pt x="847571" y="582101"/>
                    <a:pt x="847571" y="564817"/>
                  </a:cubicBezTo>
                  <a:cubicBezTo>
                    <a:pt x="847571" y="394058"/>
                    <a:pt x="847571" y="223991"/>
                    <a:pt x="847571" y="53233"/>
                  </a:cubicBezTo>
                  <a:cubicBezTo>
                    <a:pt x="847571" y="8987"/>
                    <a:pt x="845497" y="6913"/>
                    <a:pt x="800561" y="6913"/>
                  </a:cubicBezTo>
                  <a:cubicBezTo>
                    <a:pt x="546151" y="6913"/>
                    <a:pt x="291742" y="6913"/>
                    <a:pt x="37332" y="6913"/>
                  </a:cubicBezTo>
                  <a:cubicBezTo>
                    <a:pt x="24888" y="6913"/>
                    <a:pt x="12444" y="6913"/>
                    <a:pt x="0" y="6913"/>
                  </a:cubicBezTo>
                  <a:cubicBezTo>
                    <a:pt x="0" y="4839"/>
                    <a:pt x="0" y="2074"/>
                    <a:pt x="0" y="0"/>
                  </a:cubicBezTo>
                  <a:cubicBezTo>
                    <a:pt x="284828" y="0"/>
                    <a:pt x="569656" y="0"/>
                    <a:pt x="854485" y="0"/>
                  </a:cubicBezTo>
                  <a:cubicBezTo>
                    <a:pt x="855176" y="80195"/>
                    <a:pt x="856559" y="160389"/>
                    <a:pt x="856559" y="240583"/>
                  </a:cubicBezTo>
                  <a:cubicBezTo>
                    <a:pt x="855867" y="365714"/>
                    <a:pt x="855176" y="490845"/>
                    <a:pt x="854485" y="615284"/>
                  </a:cubicBezTo>
                  <a:close/>
                </a:path>
              </a:pathLst>
            </a:custGeom>
            <a:solidFill>
              <a:srgbClr val="ECECEC"/>
            </a:solidFill>
            <a:ln w="691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64" name="Freeform: Shape 3563">
              <a:extLst>
                <a:ext uri="{FF2B5EF4-FFF2-40B4-BE49-F238E27FC236}">
                  <a16:creationId xmlns:a16="http://schemas.microsoft.com/office/drawing/2014/main" id="{A61AD1A0-83B4-4CCD-B52D-DB79563107DE}"/>
                </a:ext>
              </a:extLst>
            </p:cNvPr>
            <p:cNvSpPr/>
            <p:nvPr/>
          </p:nvSpPr>
          <p:spPr>
            <a:xfrm>
              <a:off x="7862596" y="4726627"/>
              <a:ext cx="434600" cy="350438"/>
            </a:xfrm>
            <a:custGeom>
              <a:avLst/>
              <a:gdLst>
                <a:gd name="connsiteX0" fmla="*/ 434601 w 434600"/>
                <a:gd name="connsiteY0" fmla="*/ 8987 h 350438"/>
                <a:gd name="connsiteX1" fmla="*/ 294952 w 434600"/>
                <a:gd name="connsiteY1" fmla="*/ 124440 h 350438"/>
                <a:gd name="connsiteX2" fmla="*/ 36394 w 434600"/>
                <a:gd name="connsiteY2" fmla="*/ 335987 h 350438"/>
                <a:gd name="connsiteX3" fmla="*/ 14271 w 434600"/>
                <a:gd name="connsiteY3" fmla="*/ 349813 h 350438"/>
                <a:gd name="connsiteX4" fmla="*/ 8050 w 434600"/>
                <a:gd name="connsiteY4" fmla="*/ 324925 h 350438"/>
                <a:gd name="connsiteX5" fmla="*/ 445 w 434600"/>
                <a:gd name="connsiteY5" fmla="*/ 42171 h 350438"/>
                <a:gd name="connsiteX6" fmla="*/ 42616 w 434600"/>
                <a:gd name="connsiteY6" fmla="*/ 0 h 350438"/>
                <a:gd name="connsiteX7" fmla="*/ 408330 w 434600"/>
                <a:gd name="connsiteY7" fmla="*/ 691 h 350438"/>
                <a:gd name="connsiteX8" fmla="*/ 434601 w 434600"/>
                <a:gd name="connsiteY8" fmla="*/ 8987 h 350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34600" h="350438">
                  <a:moveTo>
                    <a:pt x="434601" y="8987"/>
                  </a:moveTo>
                  <a:cubicBezTo>
                    <a:pt x="387590" y="47702"/>
                    <a:pt x="341271" y="86416"/>
                    <a:pt x="294952" y="124440"/>
                  </a:cubicBezTo>
                  <a:cubicBezTo>
                    <a:pt x="208535" y="194955"/>
                    <a:pt x="122810" y="265471"/>
                    <a:pt x="36394" y="335987"/>
                  </a:cubicBezTo>
                  <a:cubicBezTo>
                    <a:pt x="29481" y="341517"/>
                    <a:pt x="24641" y="353270"/>
                    <a:pt x="14271" y="349813"/>
                  </a:cubicBezTo>
                  <a:cubicBezTo>
                    <a:pt x="3901" y="345665"/>
                    <a:pt x="8050" y="333913"/>
                    <a:pt x="8050" y="324925"/>
                  </a:cubicBezTo>
                  <a:cubicBezTo>
                    <a:pt x="8741" y="230904"/>
                    <a:pt x="-2320" y="136883"/>
                    <a:pt x="445" y="42171"/>
                  </a:cubicBezTo>
                  <a:cubicBezTo>
                    <a:pt x="1136" y="11061"/>
                    <a:pt x="11506" y="0"/>
                    <a:pt x="42616" y="0"/>
                  </a:cubicBezTo>
                  <a:cubicBezTo>
                    <a:pt x="164290" y="1383"/>
                    <a:pt x="286656" y="691"/>
                    <a:pt x="408330" y="691"/>
                  </a:cubicBezTo>
                  <a:cubicBezTo>
                    <a:pt x="415935" y="691"/>
                    <a:pt x="424231" y="-1383"/>
                    <a:pt x="434601" y="8987"/>
                  </a:cubicBezTo>
                  <a:close/>
                </a:path>
              </a:pathLst>
            </a:custGeom>
            <a:solidFill>
              <a:srgbClr val="F3F3F3"/>
            </a:solidFill>
            <a:ln w="691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65" name="Freeform: Shape 3564">
              <a:extLst>
                <a:ext uri="{FF2B5EF4-FFF2-40B4-BE49-F238E27FC236}">
                  <a16:creationId xmlns:a16="http://schemas.microsoft.com/office/drawing/2014/main" id="{7D03845E-2D12-48BD-9C11-340CDCAD3D57}"/>
                </a:ext>
              </a:extLst>
            </p:cNvPr>
            <p:cNvSpPr/>
            <p:nvPr/>
          </p:nvSpPr>
          <p:spPr>
            <a:xfrm>
              <a:off x="7829948" y="4692061"/>
              <a:ext cx="870293" cy="602148"/>
            </a:xfrm>
            <a:custGeom>
              <a:avLst/>
              <a:gdLst>
                <a:gd name="connsiteX0" fmla="*/ 863381 w 870293"/>
                <a:gd name="connsiteY0" fmla="*/ 600075 h 602148"/>
                <a:gd name="connsiteX1" fmla="*/ 863381 w 870293"/>
                <a:gd name="connsiteY1" fmla="*/ 562743 h 602148"/>
                <a:gd name="connsiteX2" fmla="*/ 864072 w 870293"/>
                <a:gd name="connsiteY2" fmla="*/ 51158 h 602148"/>
                <a:gd name="connsiteX3" fmla="*/ 820518 w 870293"/>
                <a:gd name="connsiteY3" fmla="*/ 6913 h 602148"/>
                <a:gd name="connsiteX4" fmla="*/ 50376 w 870293"/>
                <a:gd name="connsiteY4" fmla="*/ 6913 h 602148"/>
                <a:gd name="connsiteX5" fmla="*/ 6131 w 870293"/>
                <a:gd name="connsiteY5" fmla="*/ 50467 h 602148"/>
                <a:gd name="connsiteX6" fmla="*/ 6822 w 870293"/>
                <a:gd name="connsiteY6" fmla="*/ 562052 h 602148"/>
                <a:gd name="connsiteX7" fmla="*/ 6822 w 870293"/>
                <a:gd name="connsiteY7" fmla="*/ 602149 h 602148"/>
                <a:gd name="connsiteX8" fmla="*/ 600 w 870293"/>
                <a:gd name="connsiteY8" fmla="*/ 577952 h 602148"/>
                <a:gd name="connsiteX9" fmla="*/ 600 w 870293"/>
                <a:gd name="connsiteY9" fmla="*/ 45628 h 602148"/>
                <a:gd name="connsiteX10" fmla="*/ 44845 w 870293"/>
                <a:gd name="connsiteY10" fmla="*/ 0 h 602148"/>
                <a:gd name="connsiteX11" fmla="*/ 825357 w 870293"/>
                <a:gd name="connsiteY11" fmla="*/ 0 h 602148"/>
                <a:gd name="connsiteX12" fmla="*/ 870294 w 870293"/>
                <a:gd name="connsiteY12" fmla="*/ 44936 h 602148"/>
                <a:gd name="connsiteX13" fmla="*/ 870294 w 870293"/>
                <a:gd name="connsiteY13" fmla="*/ 597309 h 602148"/>
                <a:gd name="connsiteX14" fmla="*/ 863381 w 870293"/>
                <a:gd name="connsiteY14" fmla="*/ 600075 h 6021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870293" h="602148">
                  <a:moveTo>
                    <a:pt x="863381" y="600075"/>
                  </a:moveTo>
                  <a:cubicBezTo>
                    <a:pt x="863381" y="587631"/>
                    <a:pt x="863381" y="575187"/>
                    <a:pt x="863381" y="562743"/>
                  </a:cubicBezTo>
                  <a:cubicBezTo>
                    <a:pt x="863381" y="391985"/>
                    <a:pt x="862689" y="221917"/>
                    <a:pt x="864072" y="51158"/>
                  </a:cubicBezTo>
                  <a:cubicBezTo>
                    <a:pt x="864072" y="18666"/>
                    <a:pt x="853702" y="6913"/>
                    <a:pt x="820518" y="6913"/>
                  </a:cubicBezTo>
                  <a:cubicBezTo>
                    <a:pt x="564035" y="7604"/>
                    <a:pt x="306860" y="7604"/>
                    <a:pt x="50376" y="6913"/>
                  </a:cubicBezTo>
                  <a:cubicBezTo>
                    <a:pt x="17883" y="6913"/>
                    <a:pt x="6131" y="17283"/>
                    <a:pt x="6131" y="50467"/>
                  </a:cubicBezTo>
                  <a:cubicBezTo>
                    <a:pt x="7513" y="220534"/>
                    <a:pt x="6822" y="391293"/>
                    <a:pt x="6822" y="562052"/>
                  </a:cubicBezTo>
                  <a:cubicBezTo>
                    <a:pt x="6822" y="574496"/>
                    <a:pt x="6822" y="586939"/>
                    <a:pt x="6822" y="602149"/>
                  </a:cubicBezTo>
                  <a:cubicBezTo>
                    <a:pt x="-2857" y="593162"/>
                    <a:pt x="600" y="584866"/>
                    <a:pt x="600" y="577952"/>
                  </a:cubicBezTo>
                  <a:cubicBezTo>
                    <a:pt x="600" y="400280"/>
                    <a:pt x="600" y="223300"/>
                    <a:pt x="600" y="45628"/>
                  </a:cubicBezTo>
                  <a:cubicBezTo>
                    <a:pt x="600" y="2074"/>
                    <a:pt x="2674" y="691"/>
                    <a:pt x="44845" y="0"/>
                  </a:cubicBezTo>
                  <a:cubicBezTo>
                    <a:pt x="304786" y="0"/>
                    <a:pt x="565417" y="0"/>
                    <a:pt x="825357" y="0"/>
                  </a:cubicBezTo>
                  <a:cubicBezTo>
                    <a:pt x="868220" y="0"/>
                    <a:pt x="870294" y="2074"/>
                    <a:pt x="870294" y="44936"/>
                  </a:cubicBezTo>
                  <a:cubicBezTo>
                    <a:pt x="870294" y="228830"/>
                    <a:pt x="870294" y="413416"/>
                    <a:pt x="870294" y="597309"/>
                  </a:cubicBezTo>
                  <a:cubicBezTo>
                    <a:pt x="867528" y="599384"/>
                    <a:pt x="865455" y="599384"/>
                    <a:pt x="863381" y="600075"/>
                  </a:cubicBezTo>
                  <a:close/>
                </a:path>
              </a:pathLst>
            </a:custGeom>
            <a:solidFill>
              <a:srgbClr val="EDEDED"/>
            </a:solidFill>
            <a:ln w="691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66" name="Freeform: Shape 3565">
              <a:extLst>
                <a:ext uri="{FF2B5EF4-FFF2-40B4-BE49-F238E27FC236}">
                  <a16:creationId xmlns:a16="http://schemas.microsoft.com/office/drawing/2014/main" id="{F627D495-6946-4C4D-BC9F-45CC6FAF003C}"/>
                </a:ext>
              </a:extLst>
            </p:cNvPr>
            <p:cNvSpPr/>
            <p:nvPr/>
          </p:nvSpPr>
          <p:spPr>
            <a:xfrm>
              <a:off x="3507189" y="4719714"/>
              <a:ext cx="442920" cy="349318"/>
            </a:xfrm>
            <a:custGeom>
              <a:avLst/>
              <a:gdLst>
                <a:gd name="connsiteX0" fmla="*/ 442921 w 442920"/>
                <a:gd name="connsiteY0" fmla="*/ 4148 h 349318"/>
                <a:gd name="connsiteX1" fmla="*/ 198189 w 442920"/>
                <a:gd name="connsiteY1" fmla="*/ 205325 h 349318"/>
                <a:gd name="connsiteX2" fmla="*/ 32270 w 442920"/>
                <a:gd name="connsiteY2" fmla="*/ 340135 h 349318"/>
                <a:gd name="connsiteX3" fmla="*/ 14987 w 442920"/>
                <a:gd name="connsiteY3" fmla="*/ 349122 h 349318"/>
                <a:gd name="connsiteX4" fmla="*/ 8073 w 442920"/>
                <a:gd name="connsiteY4" fmla="*/ 328382 h 349318"/>
                <a:gd name="connsiteX5" fmla="*/ 469 w 442920"/>
                <a:gd name="connsiteY5" fmla="*/ 42171 h 349318"/>
                <a:gd name="connsiteX6" fmla="*/ 42640 w 442920"/>
                <a:gd name="connsiteY6" fmla="*/ 0 h 349318"/>
                <a:gd name="connsiteX7" fmla="*/ 405589 w 442920"/>
                <a:gd name="connsiteY7" fmla="*/ 691 h 349318"/>
                <a:gd name="connsiteX8" fmla="*/ 442921 w 442920"/>
                <a:gd name="connsiteY8" fmla="*/ 4148 h 3493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42920" h="349318">
                  <a:moveTo>
                    <a:pt x="442921" y="4148"/>
                  </a:moveTo>
                  <a:cubicBezTo>
                    <a:pt x="355813" y="76046"/>
                    <a:pt x="277001" y="141031"/>
                    <a:pt x="198189" y="205325"/>
                  </a:cubicBezTo>
                  <a:cubicBezTo>
                    <a:pt x="142883" y="250262"/>
                    <a:pt x="87577" y="295198"/>
                    <a:pt x="32270" y="340135"/>
                  </a:cubicBezTo>
                  <a:cubicBezTo>
                    <a:pt x="27431" y="344283"/>
                    <a:pt x="19826" y="350505"/>
                    <a:pt x="14987" y="349122"/>
                  </a:cubicBezTo>
                  <a:cubicBezTo>
                    <a:pt x="4617" y="347048"/>
                    <a:pt x="8073" y="335987"/>
                    <a:pt x="8073" y="328382"/>
                  </a:cubicBezTo>
                  <a:cubicBezTo>
                    <a:pt x="8073" y="232979"/>
                    <a:pt x="-2296" y="137575"/>
                    <a:pt x="469" y="42171"/>
                  </a:cubicBezTo>
                  <a:cubicBezTo>
                    <a:pt x="1160" y="11061"/>
                    <a:pt x="11530" y="0"/>
                    <a:pt x="42640" y="0"/>
                  </a:cubicBezTo>
                  <a:cubicBezTo>
                    <a:pt x="163623" y="1383"/>
                    <a:pt x="284606" y="691"/>
                    <a:pt x="405589" y="691"/>
                  </a:cubicBezTo>
                  <a:cubicBezTo>
                    <a:pt x="414576" y="1383"/>
                    <a:pt x="422872" y="2765"/>
                    <a:pt x="442921" y="4148"/>
                  </a:cubicBezTo>
                  <a:close/>
                </a:path>
              </a:pathLst>
            </a:custGeom>
            <a:solidFill>
              <a:srgbClr val="F2F2F2"/>
            </a:solidFill>
            <a:ln w="691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67" name="Freeform: Shape 3566">
              <a:extLst>
                <a:ext uri="{FF2B5EF4-FFF2-40B4-BE49-F238E27FC236}">
                  <a16:creationId xmlns:a16="http://schemas.microsoft.com/office/drawing/2014/main" id="{065214EB-1277-4842-AF48-9920C28ACED9}"/>
                </a:ext>
              </a:extLst>
            </p:cNvPr>
            <p:cNvSpPr/>
            <p:nvPr/>
          </p:nvSpPr>
          <p:spPr>
            <a:xfrm>
              <a:off x="6266758" y="1125486"/>
              <a:ext cx="2392003" cy="1610800"/>
            </a:xfrm>
            <a:custGeom>
              <a:avLst/>
              <a:gdLst>
                <a:gd name="connsiteX0" fmla="*/ 1196002 w 2392003"/>
                <a:gd name="connsiteY0" fmla="*/ 1610800 h 1610800"/>
                <a:gd name="connsiteX1" fmla="*/ 52541 w 2392003"/>
                <a:gd name="connsiteY1" fmla="*/ 1610800 h 1610800"/>
                <a:gd name="connsiteX2" fmla="*/ 0 w 2392003"/>
                <a:gd name="connsiteY2" fmla="*/ 1558951 h 1610800"/>
                <a:gd name="connsiteX3" fmla="*/ 0 w 2392003"/>
                <a:gd name="connsiteY3" fmla="*/ 52541 h 1610800"/>
                <a:gd name="connsiteX4" fmla="*/ 51850 w 2392003"/>
                <a:gd name="connsiteY4" fmla="*/ 0 h 1610800"/>
                <a:gd name="connsiteX5" fmla="*/ 2339463 w 2392003"/>
                <a:gd name="connsiteY5" fmla="*/ 0 h 1610800"/>
                <a:gd name="connsiteX6" fmla="*/ 2392004 w 2392003"/>
                <a:gd name="connsiteY6" fmla="*/ 51850 h 1610800"/>
                <a:gd name="connsiteX7" fmla="*/ 2392004 w 2392003"/>
                <a:gd name="connsiteY7" fmla="*/ 1558259 h 1610800"/>
                <a:gd name="connsiteX8" fmla="*/ 2340154 w 2392003"/>
                <a:gd name="connsiteY8" fmla="*/ 1610800 h 1610800"/>
                <a:gd name="connsiteX9" fmla="*/ 1196002 w 2392003"/>
                <a:gd name="connsiteY9" fmla="*/ 1610800 h 16108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392003" h="1610800">
                  <a:moveTo>
                    <a:pt x="1196002" y="1610800"/>
                  </a:moveTo>
                  <a:cubicBezTo>
                    <a:pt x="815079" y="1610800"/>
                    <a:pt x="433464" y="1610800"/>
                    <a:pt x="52541" y="1610800"/>
                  </a:cubicBezTo>
                  <a:cubicBezTo>
                    <a:pt x="691" y="1610800"/>
                    <a:pt x="0" y="1610109"/>
                    <a:pt x="0" y="1558951"/>
                  </a:cubicBezTo>
                  <a:cubicBezTo>
                    <a:pt x="0" y="1057045"/>
                    <a:pt x="0" y="554447"/>
                    <a:pt x="0" y="52541"/>
                  </a:cubicBezTo>
                  <a:cubicBezTo>
                    <a:pt x="0" y="691"/>
                    <a:pt x="691" y="0"/>
                    <a:pt x="51850" y="0"/>
                  </a:cubicBezTo>
                  <a:cubicBezTo>
                    <a:pt x="814387" y="0"/>
                    <a:pt x="1576925" y="0"/>
                    <a:pt x="2339463" y="0"/>
                  </a:cubicBezTo>
                  <a:cubicBezTo>
                    <a:pt x="2391312" y="0"/>
                    <a:pt x="2392004" y="691"/>
                    <a:pt x="2392004" y="51850"/>
                  </a:cubicBezTo>
                  <a:cubicBezTo>
                    <a:pt x="2392004" y="553756"/>
                    <a:pt x="2392004" y="1056353"/>
                    <a:pt x="2392004" y="1558259"/>
                  </a:cubicBezTo>
                  <a:cubicBezTo>
                    <a:pt x="2392004" y="1610109"/>
                    <a:pt x="2391312" y="1610800"/>
                    <a:pt x="2340154" y="1610800"/>
                  </a:cubicBezTo>
                  <a:cubicBezTo>
                    <a:pt x="1958540" y="1610800"/>
                    <a:pt x="1576925" y="1610800"/>
                    <a:pt x="1196002" y="1610800"/>
                  </a:cubicBezTo>
                  <a:close/>
                </a:path>
              </a:pathLst>
            </a:custGeom>
            <a:solidFill>
              <a:srgbClr val="DCDCDC"/>
            </a:solidFill>
            <a:ln w="691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68" name="Freeform: Shape 3567">
              <a:extLst>
                <a:ext uri="{FF2B5EF4-FFF2-40B4-BE49-F238E27FC236}">
                  <a16:creationId xmlns:a16="http://schemas.microsoft.com/office/drawing/2014/main" id="{5D1D9198-BCA0-4ACD-AB42-9EA5BE8559EC}"/>
                </a:ext>
              </a:extLst>
            </p:cNvPr>
            <p:cNvSpPr/>
            <p:nvPr/>
          </p:nvSpPr>
          <p:spPr>
            <a:xfrm>
              <a:off x="3515262" y="1126177"/>
              <a:ext cx="2378177" cy="1610109"/>
            </a:xfrm>
            <a:custGeom>
              <a:avLst/>
              <a:gdLst>
                <a:gd name="connsiteX0" fmla="*/ 1189089 w 2378177"/>
                <a:gd name="connsiteY0" fmla="*/ 1610109 h 1610109"/>
                <a:gd name="connsiteX1" fmla="*/ 52541 w 2378177"/>
                <a:gd name="connsiteY1" fmla="*/ 1610109 h 1610109"/>
                <a:gd name="connsiteX2" fmla="*/ 0 w 2378177"/>
                <a:gd name="connsiteY2" fmla="*/ 1558259 h 1610109"/>
                <a:gd name="connsiteX3" fmla="*/ 0 w 2378177"/>
                <a:gd name="connsiteY3" fmla="*/ 51850 h 1610109"/>
                <a:gd name="connsiteX4" fmla="*/ 51850 w 2378177"/>
                <a:gd name="connsiteY4" fmla="*/ 0 h 1610109"/>
                <a:gd name="connsiteX5" fmla="*/ 2325636 w 2378177"/>
                <a:gd name="connsiteY5" fmla="*/ 0 h 1610109"/>
                <a:gd name="connsiteX6" fmla="*/ 2378178 w 2378177"/>
                <a:gd name="connsiteY6" fmla="*/ 51850 h 1610109"/>
                <a:gd name="connsiteX7" fmla="*/ 2378178 w 2378177"/>
                <a:gd name="connsiteY7" fmla="*/ 1558259 h 1610109"/>
                <a:gd name="connsiteX8" fmla="*/ 2326328 w 2378177"/>
                <a:gd name="connsiteY8" fmla="*/ 1610109 h 1610109"/>
                <a:gd name="connsiteX9" fmla="*/ 1189089 w 2378177"/>
                <a:gd name="connsiteY9" fmla="*/ 1610109 h 16101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378177" h="1610109">
                  <a:moveTo>
                    <a:pt x="1189089" y="1610109"/>
                  </a:moveTo>
                  <a:cubicBezTo>
                    <a:pt x="810239" y="1610109"/>
                    <a:pt x="431390" y="1610109"/>
                    <a:pt x="52541" y="1610109"/>
                  </a:cubicBezTo>
                  <a:cubicBezTo>
                    <a:pt x="691" y="1610109"/>
                    <a:pt x="0" y="1609418"/>
                    <a:pt x="0" y="1558259"/>
                  </a:cubicBezTo>
                  <a:cubicBezTo>
                    <a:pt x="0" y="1056353"/>
                    <a:pt x="0" y="553756"/>
                    <a:pt x="0" y="51850"/>
                  </a:cubicBezTo>
                  <a:cubicBezTo>
                    <a:pt x="0" y="0"/>
                    <a:pt x="691" y="0"/>
                    <a:pt x="51850" y="0"/>
                  </a:cubicBezTo>
                  <a:cubicBezTo>
                    <a:pt x="809548" y="0"/>
                    <a:pt x="1567938" y="0"/>
                    <a:pt x="2325636" y="0"/>
                  </a:cubicBezTo>
                  <a:cubicBezTo>
                    <a:pt x="2377486" y="0"/>
                    <a:pt x="2378178" y="691"/>
                    <a:pt x="2378178" y="51850"/>
                  </a:cubicBezTo>
                  <a:cubicBezTo>
                    <a:pt x="2378178" y="553756"/>
                    <a:pt x="2378178" y="1056353"/>
                    <a:pt x="2378178" y="1558259"/>
                  </a:cubicBezTo>
                  <a:cubicBezTo>
                    <a:pt x="2378178" y="1610109"/>
                    <a:pt x="2377486" y="1610109"/>
                    <a:pt x="2326328" y="1610109"/>
                  </a:cubicBezTo>
                  <a:cubicBezTo>
                    <a:pt x="1946787" y="1610109"/>
                    <a:pt x="1567938" y="1610109"/>
                    <a:pt x="1189089" y="1610109"/>
                  </a:cubicBezTo>
                  <a:close/>
                </a:path>
              </a:pathLst>
            </a:custGeom>
            <a:solidFill>
              <a:srgbClr val="DCDCDC"/>
            </a:solidFill>
            <a:ln w="691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69" name="Freeform: Shape 3568">
              <a:extLst>
                <a:ext uri="{FF2B5EF4-FFF2-40B4-BE49-F238E27FC236}">
                  <a16:creationId xmlns:a16="http://schemas.microsoft.com/office/drawing/2014/main" id="{E66FFEEB-E783-40BF-8349-75273C405CE5}"/>
                </a:ext>
              </a:extLst>
            </p:cNvPr>
            <p:cNvSpPr/>
            <p:nvPr/>
          </p:nvSpPr>
          <p:spPr>
            <a:xfrm>
              <a:off x="4568159" y="5114636"/>
              <a:ext cx="3039811" cy="194212"/>
            </a:xfrm>
            <a:custGeom>
              <a:avLst/>
              <a:gdLst>
                <a:gd name="connsiteX0" fmla="*/ 3039089 w 3039811"/>
                <a:gd name="connsiteY0" fmla="*/ 519 h 194212"/>
                <a:gd name="connsiteX1" fmla="*/ 3039781 w 3039811"/>
                <a:gd name="connsiteY1" fmla="*/ 159525 h 194212"/>
                <a:gd name="connsiteX2" fmla="*/ 3004523 w 3039811"/>
                <a:gd name="connsiteY2" fmla="*/ 194091 h 194212"/>
                <a:gd name="connsiteX3" fmla="*/ 2994153 w 3039811"/>
                <a:gd name="connsiteY3" fmla="*/ 194091 h 194212"/>
                <a:gd name="connsiteX4" fmla="*/ 4839 w 3039811"/>
                <a:gd name="connsiteY4" fmla="*/ 194091 h 194212"/>
                <a:gd name="connsiteX5" fmla="*/ 4148 w 3039811"/>
                <a:gd name="connsiteY5" fmla="*/ 187178 h 194212"/>
                <a:gd name="connsiteX6" fmla="*/ 4148 w 3039811"/>
                <a:gd name="connsiteY6" fmla="*/ 519 h 194212"/>
                <a:gd name="connsiteX7" fmla="*/ 3039089 w 3039811"/>
                <a:gd name="connsiteY7" fmla="*/ 519 h 1942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039811" h="194212">
                  <a:moveTo>
                    <a:pt x="3039089" y="519"/>
                  </a:moveTo>
                  <a:cubicBezTo>
                    <a:pt x="3039089" y="53751"/>
                    <a:pt x="3038398" y="106292"/>
                    <a:pt x="3039781" y="159525"/>
                  </a:cubicBezTo>
                  <a:cubicBezTo>
                    <a:pt x="3040472" y="185104"/>
                    <a:pt x="3029411" y="195474"/>
                    <a:pt x="3004523" y="194091"/>
                  </a:cubicBezTo>
                  <a:cubicBezTo>
                    <a:pt x="3001066" y="194091"/>
                    <a:pt x="2997610" y="194091"/>
                    <a:pt x="2994153" y="194091"/>
                  </a:cubicBezTo>
                  <a:cubicBezTo>
                    <a:pt x="1997946" y="194091"/>
                    <a:pt x="1001047" y="194091"/>
                    <a:pt x="4839" y="194091"/>
                  </a:cubicBezTo>
                  <a:cubicBezTo>
                    <a:pt x="4839" y="192017"/>
                    <a:pt x="4839" y="189943"/>
                    <a:pt x="4148" y="187178"/>
                  </a:cubicBezTo>
                  <a:cubicBezTo>
                    <a:pt x="-1383" y="124958"/>
                    <a:pt x="-1383" y="62738"/>
                    <a:pt x="4148" y="519"/>
                  </a:cubicBezTo>
                  <a:cubicBezTo>
                    <a:pt x="1016256" y="-173"/>
                    <a:pt x="2027673" y="-173"/>
                    <a:pt x="3039089" y="519"/>
                  </a:cubicBezTo>
                  <a:close/>
                </a:path>
              </a:pathLst>
            </a:custGeom>
            <a:solidFill>
              <a:srgbClr val="2E2E2E"/>
            </a:solidFill>
            <a:ln w="691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70" name="Freeform: Shape 3569">
              <a:extLst>
                <a:ext uri="{FF2B5EF4-FFF2-40B4-BE49-F238E27FC236}">
                  <a16:creationId xmlns:a16="http://schemas.microsoft.com/office/drawing/2014/main" id="{449C4B4D-666F-46BE-9FCD-F7487F3010DA}"/>
                </a:ext>
              </a:extLst>
            </p:cNvPr>
            <p:cNvSpPr/>
            <p:nvPr/>
          </p:nvSpPr>
          <p:spPr>
            <a:xfrm>
              <a:off x="4564441" y="5114464"/>
              <a:ext cx="8557" cy="186659"/>
            </a:xfrm>
            <a:custGeom>
              <a:avLst/>
              <a:gdLst>
                <a:gd name="connsiteX0" fmla="*/ 8557 w 8557"/>
                <a:gd name="connsiteY0" fmla="*/ 0 h 186659"/>
                <a:gd name="connsiteX1" fmla="*/ 8557 w 8557"/>
                <a:gd name="connsiteY1" fmla="*/ 186659 h 186659"/>
                <a:gd name="connsiteX2" fmla="*/ 8557 w 8557"/>
                <a:gd name="connsiteY2" fmla="*/ 0 h 1866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8557" h="186659">
                  <a:moveTo>
                    <a:pt x="8557" y="0"/>
                  </a:moveTo>
                  <a:cubicBezTo>
                    <a:pt x="8557" y="62220"/>
                    <a:pt x="8557" y="124440"/>
                    <a:pt x="8557" y="186659"/>
                  </a:cubicBezTo>
                  <a:cubicBezTo>
                    <a:pt x="-2504" y="124440"/>
                    <a:pt x="-3195" y="62220"/>
                    <a:pt x="8557" y="0"/>
                  </a:cubicBezTo>
                  <a:close/>
                </a:path>
              </a:pathLst>
            </a:custGeom>
            <a:solidFill>
              <a:srgbClr val="3B3B3B"/>
            </a:solidFill>
            <a:ln w="691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71" name="Freeform: Shape 3570">
              <a:extLst>
                <a:ext uri="{FF2B5EF4-FFF2-40B4-BE49-F238E27FC236}">
                  <a16:creationId xmlns:a16="http://schemas.microsoft.com/office/drawing/2014/main" id="{14AF120C-329D-46FD-8840-58FA554FE89E}"/>
                </a:ext>
              </a:extLst>
            </p:cNvPr>
            <p:cNvSpPr/>
            <p:nvPr/>
          </p:nvSpPr>
          <p:spPr>
            <a:xfrm>
              <a:off x="6334904" y="1215359"/>
              <a:ext cx="1831630" cy="1200467"/>
            </a:xfrm>
            <a:custGeom>
              <a:avLst/>
              <a:gdLst>
                <a:gd name="connsiteX0" fmla="*/ 1831630 w 1831630"/>
                <a:gd name="connsiteY0" fmla="*/ 10370 h 1200467"/>
                <a:gd name="connsiteX1" fmla="*/ 1712030 w 1831630"/>
                <a:gd name="connsiteY1" fmla="*/ 89873 h 1200467"/>
                <a:gd name="connsiteX2" fmla="*/ 1154126 w 1831630"/>
                <a:gd name="connsiteY2" fmla="*/ 454896 h 1200467"/>
                <a:gd name="connsiteX3" fmla="*/ 32097 w 1831630"/>
                <a:gd name="connsiteY3" fmla="*/ 1189089 h 1200467"/>
                <a:gd name="connsiteX4" fmla="*/ 7900 w 1831630"/>
                <a:gd name="connsiteY4" fmla="*/ 1199459 h 1200467"/>
                <a:gd name="connsiteX5" fmla="*/ 987 w 1831630"/>
                <a:gd name="connsiteY5" fmla="*/ 1171805 h 1200467"/>
                <a:gd name="connsiteX6" fmla="*/ 1678 w 1831630"/>
                <a:gd name="connsiteY6" fmla="*/ 110613 h 1200467"/>
                <a:gd name="connsiteX7" fmla="*/ 8591 w 1831630"/>
                <a:gd name="connsiteY7" fmla="*/ 24888 h 1200467"/>
                <a:gd name="connsiteX8" fmla="*/ 32097 w 1831630"/>
                <a:gd name="connsiteY8" fmla="*/ 691 h 1200467"/>
                <a:gd name="connsiteX9" fmla="*/ 63207 w 1831630"/>
                <a:gd name="connsiteY9" fmla="*/ 0 h 1200467"/>
                <a:gd name="connsiteX10" fmla="*/ 1790842 w 1831630"/>
                <a:gd name="connsiteY10" fmla="*/ 0 h 1200467"/>
                <a:gd name="connsiteX11" fmla="*/ 1828174 w 1831630"/>
                <a:gd name="connsiteY11" fmla="*/ 0 h 1200467"/>
                <a:gd name="connsiteX12" fmla="*/ 1831630 w 1831630"/>
                <a:gd name="connsiteY12" fmla="*/ 10370 h 12004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831630" h="1200467">
                  <a:moveTo>
                    <a:pt x="1831630" y="10370"/>
                  </a:moveTo>
                  <a:cubicBezTo>
                    <a:pt x="1791533" y="37332"/>
                    <a:pt x="1752127" y="63602"/>
                    <a:pt x="1712030" y="89873"/>
                  </a:cubicBezTo>
                  <a:cubicBezTo>
                    <a:pt x="1526062" y="211547"/>
                    <a:pt x="1340095" y="333221"/>
                    <a:pt x="1154126" y="454896"/>
                  </a:cubicBezTo>
                  <a:cubicBezTo>
                    <a:pt x="780117" y="699627"/>
                    <a:pt x="406107" y="944358"/>
                    <a:pt x="32097" y="1189089"/>
                  </a:cubicBezTo>
                  <a:cubicBezTo>
                    <a:pt x="24492" y="1193928"/>
                    <a:pt x="16888" y="1203607"/>
                    <a:pt x="7900" y="1199459"/>
                  </a:cubicBezTo>
                  <a:cubicBezTo>
                    <a:pt x="-3852" y="1194619"/>
                    <a:pt x="987" y="1181484"/>
                    <a:pt x="987" y="1171805"/>
                  </a:cubicBezTo>
                  <a:cubicBezTo>
                    <a:pt x="987" y="817844"/>
                    <a:pt x="987" y="464574"/>
                    <a:pt x="1678" y="110613"/>
                  </a:cubicBezTo>
                  <a:cubicBezTo>
                    <a:pt x="1678" y="82268"/>
                    <a:pt x="6518" y="53232"/>
                    <a:pt x="8591" y="24888"/>
                  </a:cubicBezTo>
                  <a:cubicBezTo>
                    <a:pt x="9974" y="9679"/>
                    <a:pt x="16888" y="1383"/>
                    <a:pt x="32097" y="691"/>
                  </a:cubicBezTo>
                  <a:cubicBezTo>
                    <a:pt x="42467" y="0"/>
                    <a:pt x="52837" y="0"/>
                    <a:pt x="63207" y="0"/>
                  </a:cubicBezTo>
                  <a:cubicBezTo>
                    <a:pt x="639085" y="0"/>
                    <a:pt x="1214963" y="0"/>
                    <a:pt x="1790842" y="0"/>
                  </a:cubicBezTo>
                  <a:cubicBezTo>
                    <a:pt x="1803286" y="0"/>
                    <a:pt x="1815730" y="0"/>
                    <a:pt x="1828174" y="0"/>
                  </a:cubicBezTo>
                  <a:cubicBezTo>
                    <a:pt x="1828865" y="3457"/>
                    <a:pt x="1830248" y="6913"/>
                    <a:pt x="1831630" y="10370"/>
                  </a:cubicBezTo>
                  <a:close/>
                </a:path>
              </a:pathLst>
            </a:custGeom>
            <a:solidFill>
              <a:srgbClr val="F6F6F6"/>
            </a:solidFill>
            <a:ln w="691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72" name="Freeform: Shape 3571">
              <a:extLst>
                <a:ext uri="{FF2B5EF4-FFF2-40B4-BE49-F238E27FC236}">
                  <a16:creationId xmlns:a16="http://schemas.microsoft.com/office/drawing/2014/main" id="{A0A435C0-A20D-4E60-8EEB-388C568C909C}"/>
                </a:ext>
              </a:extLst>
            </p:cNvPr>
            <p:cNvSpPr/>
            <p:nvPr/>
          </p:nvSpPr>
          <p:spPr>
            <a:xfrm>
              <a:off x="3582959" y="1194002"/>
              <a:ext cx="1830006" cy="1203994"/>
            </a:xfrm>
            <a:custGeom>
              <a:avLst/>
              <a:gdLst>
                <a:gd name="connsiteX0" fmla="*/ 1830006 w 1830006"/>
                <a:gd name="connsiteY0" fmla="*/ 16518 h 1203994"/>
                <a:gd name="connsiteX1" fmla="*/ 1655100 w 1830006"/>
                <a:gd name="connsiteY1" fmla="*/ 132661 h 1203994"/>
                <a:gd name="connsiteX2" fmla="*/ 1117244 w 1830006"/>
                <a:gd name="connsiteY2" fmla="*/ 484549 h 1203994"/>
                <a:gd name="connsiteX3" fmla="*/ 35312 w 1830006"/>
                <a:gd name="connsiteY3" fmla="*/ 1191780 h 1203994"/>
                <a:gd name="connsiteX4" fmla="*/ 8350 w 1830006"/>
                <a:gd name="connsiteY4" fmla="*/ 1202150 h 1203994"/>
                <a:gd name="connsiteX5" fmla="*/ 2128 w 1830006"/>
                <a:gd name="connsiteY5" fmla="*/ 1170349 h 1203994"/>
                <a:gd name="connsiteX6" fmla="*/ 7659 w 1830006"/>
                <a:gd name="connsiteY6" fmla="*/ 1046600 h 1203994"/>
                <a:gd name="connsiteX7" fmla="*/ 8350 w 1830006"/>
                <a:gd name="connsiteY7" fmla="*/ 51084 h 1203994"/>
                <a:gd name="connsiteX8" fmla="*/ 58126 w 1830006"/>
                <a:gd name="connsiteY8" fmla="*/ 617 h 1203994"/>
                <a:gd name="connsiteX9" fmla="*/ 1509920 w 1830006"/>
                <a:gd name="connsiteY9" fmla="*/ 2000 h 1203994"/>
                <a:gd name="connsiteX10" fmla="*/ 1827241 w 1830006"/>
                <a:gd name="connsiteY10" fmla="*/ 7530 h 1203994"/>
                <a:gd name="connsiteX11" fmla="*/ 1830006 w 1830006"/>
                <a:gd name="connsiteY11" fmla="*/ 16518 h 12039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830006" h="1203994">
                  <a:moveTo>
                    <a:pt x="1830006" y="16518"/>
                  </a:moveTo>
                  <a:cubicBezTo>
                    <a:pt x="1771934" y="55232"/>
                    <a:pt x="1713863" y="94638"/>
                    <a:pt x="1655100" y="132661"/>
                  </a:cubicBezTo>
                  <a:cubicBezTo>
                    <a:pt x="1476045" y="250187"/>
                    <a:pt x="1296299" y="367022"/>
                    <a:pt x="1117244" y="484549"/>
                  </a:cubicBezTo>
                  <a:cubicBezTo>
                    <a:pt x="756370" y="720292"/>
                    <a:pt x="396187" y="956036"/>
                    <a:pt x="35312" y="1191780"/>
                  </a:cubicBezTo>
                  <a:cubicBezTo>
                    <a:pt x="27016" y="1197310"/>
                    <a:pt x="18720" y="1208372"/>
                    <a:pt x="8350" y="1202150"/>
                  </a:cubicBezTo>
                  <a:cubicBezTo>
                    <a:pt x="-3403" y="1195237"/>
                    <a:pt x="54" y="1181410"/>
                    <a:pt x="2128" y="1170349"/>
                  </a:cubicBezTo>
                  <a:cubicBezTo>
                    <a:pt x="10424" y="1128869"/>
                    <a:pt x="7659" y="1087389"/>
                    <a:pt x="7659" y="1046600"/>
                  </a:cubicBezTo>
                  <a:cubicBezTo>
                    <a:pt x="7659" y="714762"/>
                    <a:pt x="7659" y="382923"/>
                    <a:pt x="8350" y="51084"/>
                  </a:cubicBezTo>
                  <a:cubicBezTo>
                    <a:pt x="8350" y="1308"/>
                    <a:pt x="9041" y="617"/>
                    <a:pt x="58126" y="617"/>
                  </a:cubicBezTo>
                  <a:cubicBezTo>
                    <a:pt x="542057" y="617"/>
                    <a:pt x="1025989" y="-1457"/>
                    <a:pt x="1509920" y="2000"/>
                  </a:cubicBezTo>
                  <a:cubicBezTo>
                    <a:pt x="1615694" y="2691"/>
                    <a:pt x="1721467" y="4765"/>
                    <a:pt x="1827241" y="7530"/>
                  </a:cubicBezTo>
                  <a:cubicBezTo>
                    <a:pt x="1827932" y="10987"/>
                    <a:pt x="1829315" y="13752"/>
                    <a:pt x="1830006" y="16518"/>
                  </a:cubicBezTo>
                  <a:close/>
                </a:path>
              </a:pathLst>
            </a:custGeom>
            <a:solidFill>
              <a:srgbClr val="F6F6F6"/>
            </a:solidFill>
            <a:ln w="691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573" name="Group 3572">
            <a:extLst>
              <a:ext uri="{FF2B5EF4-FFF2-40B4-BE49-F238E27FC236}">
                <a16:creationId xmlns:a16="http://schemas.microsoft.com/office/drawing/2014/main" id="{EF2A1A39-2D3A-499D-A894-70A6C04A767D}"/>
              </a:ext>
            </a:extLst>
          </p:cNvPr>
          <p:cNvGrpSpPr/>
          <p:nvPr/>
        </p:nvGrpSpPr>
        <p:grpSpPr>
          <a:xfrm>
            <a:off x="9115944" y="4483834"/>
            <a:ext cx="2652566" cy="1235170"/>
            <a:chOff x="2079596" y="4282215"/>
            <a:chExt cx="3303213" cy="1235170"/>
          </a:xfrm>
        </p:grpSpPr>
        <p:sp>
          <p:nvSpPr>
            <p:cNvPr id="3574" name="TextBox 3573">
              <a:extLst>
                <a:ext uri="{FF2B5EF4-FFF2-40B4-BE49-F238E27FC236}">
                  <a16:creationId xmlns:a16="http://schemas.microsoft.com/office/drawing/2014/main" id="{D2C33F7A-BC14-4EE6-93F0-6DE700D004A3}"/>
                </a:ext>
              </a:extLst>
            </p:cNvPr>
            <p:cNvSpPr txBox="1"/>
            <p:nvPr/>
          </p:nvSpPr>
          <p:spPr>
            <a:xfrm>
              <a:off x="2079596" y="4501722"/>
              <a:ext cx="3303212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</a:t>
              </a:r>
              <a:endParaRPr lang="en-US" altLang="ko-KR" sz="1200" dirty="0">
                <a:cs typeface="Arial" pitchFamily="34" charset="0"/>
              </a:endParaRPr>
            </a:p>
          </p:txBody>
        </p:sp>
        <p:sp>
          <p:nvSpPr>
            <p:cNvPr id="3575" name="TextBox 3574">
              <a:extLst>
                <a:ext uri="{FF2B5EF4-FFF2-40B4-BE49-F238E27FC236}">
                  <a16:creationId xmlns:a16="http://schemas.microsoft.com/office/drawing/2014/main" id="{7B8F008E-D81F-4EED-8C23-BC8DA9861943}"/>
                </a:ext>
              </a:extLst>
            </p:cNvPr>
            <p:cNvSpPr txBox="1"/>
            <p:nvPr/>
          </p:nvSpPr>
          <p:spPr>
            <a:xfrm>
              <a:off x="2079598" y="4282215"/>
              <a:ext cx="33032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cs typeface="Arial" pitchFamily="34" charset="0"/>
                </a:rPr>
                <a:t>Content 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grpSp>
        <p:nvGrpSpPr>
          <p:cNvPr id="3576" name="Graphic 27">
            <a:extLst>
              <a:ext uri="{FF2B5EF4-FFF2-40B4-BE49-F238E27FC236}">
                <a16:creationId xmlns:a16="http://schemas.microsoft.com/office/drawing/2014/main" id="{08840234-5667-4AF3-8FF5-48C5952D4C34}"/>
              </a:ext>
            </a:extLst>
          </p:cNvPr>
          <p:cNvGrpSpPr/>
          <p:nvPr/>
        </p:nvGrpSpPr>
        <p:grpSpPr>
          <a:xfrm>
            <a:off x="5411299" y="1709258"/>
            <a:ext cx="905459" cy="1790293"/>
            <a:chOff x="4361747" y="0"/>
            <a:chExt cx="3468505" cy="6858000"/>
          </a:xfrm>
        </p:grpSpPr>
        <p:sp>
          <p:nvSpPr>
            <p:cNvPr id="3577" name="Freeform: Shape 3576">
              <a:extLst>
                <a:ext uri="{FF2B5EF4-FFF2-40B4-BE49-F238E27FC236}">
                  <a16:creationId xmlns:a16="http://schemas.microsoft.com/office/drawing/2014/main" id="{7A6F391C-B837-4BC8-8CCE-F0EABB0FB15D}"/>
                </a:ext>
              </a:extLst>
            </p:cNvPr>
            <p:cNvSpPr/>
            <p:nvPr/>
          </p:nvSpPr>
          <p:spPr>
            <a:xfrm>
              <a:off x="4361747" y="6084499"/>
              <a:ext cx="590198" cy="146167"/>
            </a:xfrm>
            <a:custGeom>
              <a:avLst/>
              <a:gdLst>
                <a:gd name="connsiteX0" fmla="*/ 561756 w 590198"/>
                <a:gd name="connsiteY0" fmla="*/ 146167 h 146167"/>
                <a:gd name="connsiteX1" fmla="*/ 27653 w 590198"/>
                <a:gd name="connsiteY1" fmla="*/ 146167 h 146167"/>
                <a:gd name="connsiteX2" fmla="*/ 0 w 590198"/>
                <a:gd name="connsiteY2" fmla="*/ 118514 h 146167"/>
                <a:gd name="connsiteX3" fmla="*/ 0 w 590198"/>
                <a:gd name="connsiteY3" fmla="*/ 27653 h 146167"/>
                <a:gd name="connsiteX4" fmla="*/ 27653 w 590198"/>
                <a:gd name="connsiteY4" fmla="*/ 0 h 146167"/>
                <a:gd name="connsiteX5" fmla="*/ 562546 w 590198"/>
                <a:gd name="connsiteY5" fmla="*/ 0 h 146167"/>
                <a:gd name="connsiteX6" fmla="*/ 590199 w 590198"/>
                <a:gd name="connsiteY6" fmla="*/ 27653 h 146167"/>
                <a:gd name="connsiteX7" fmla="*/ 590199 w 590198"/>
                <a:gd name="connsiteY7" fmla="*/ 118514 h 146167"/>
                <a:gd name="connsiteX8" fmla="*/ 561756 w 590198"/>
                <a:gd name="connsiteY8" fmla="*/ 146167 h 146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90198" h="146167">
                  <a:moveTo>
                    <a:pt x="561756" y="146167"/>
                  </a:moveTo>
                  <a:lnTo>
                    <a:pt x="27653" y="146167"/>
                  </a:lnTo>
                  <a:cubicBezTo>
                    <a:pt x="12641" y="146167"/>
                    <a:pt x="0" y="134316"/>
                    <a:pt x="0" y="118514"/>
                  </a:cubicBezTo>
                  <a:lnTo>
                    <a:pt x="0" y="27653"/>
                  </a:lnTo>
                  <a:cubicBezTo>
                    <a:pt x="0" y="12642"/>
                    <a:pt x="11851" y="0"/>
                    <a:pt x="27653" y="0"/>
                  </a:cubicBezTo>
                  <a:lnTo>
                    <a:pt x="562546" y="0"/>
                  </a:lnTo>
                  <a:cubicBezTo>
                    <a:pt x="577557" y="0"/>
                    <a:pt x="590199" y="11851"/>
                    <a:pt x="590199" y="27653"/>
                  </a:cubicBezTo>
                  <a:lnTo>
                    <a:pt x="590199" y="118514"/>
                  </a:lnTo>
                  <a:cubicBezTo>
                    <a:pt x="589409" y="133526"/>
                    <a:pt x="576767" y="146167"/>
                    <a:pt x="561756" y="146167"/>
                  </a:cubicBezTo>
                  <a:close/>
                </a:path>
              </a:pathLst>
            </a:custGeom>
            <a:solidFill>
              <a:srgbClr val="808080"/>
            </a:solidFill>
            <a:ln w="789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78" name="Freeform: Shape 3577">
              <a:extLst>
                <a:ext uri="{FF2B5EF4-FFF2-40B4-BE49-F238E27FC236}">
                  <a16:creationId xmlns:a16="http://schemas.microsoft.com/office/drawing/2014/main" id="{4F42B75D-90A0-4056-9F04-B96AD6298D21}"/>
                </a:ext>
              </a:extLst>
            </p:cNvPr>
            <p:cNvSpPr/>
            <p:nvPr/>
          </p:nvSpPr>
          <p:spPr>
            <a:xfrm>
              <a:off x="4414683" y="4567522"/>
              <a:ext cx="483536" cy="1528038"/>
            </a:xfrm>
            <a:custGeom>
              <a:avLst/>
              <a:gdLst>
                <a:gd name="connsiteX0" fmla="*/ 470105 w 483536"/>
                <a:gd name="connsiteY0" fmla="*/ 1528039 h 1528038"/>
                <a:gd name="connsiteX1" fmla="*/ 13432 w 483536"/>
                <a:gd name="connsiteY1" fmla="*/ 1528039 h 1528038"/>
                <a:gd name="connsiteX2" fmla="*/ 0 w 483536"/>
                <a:gd name="connsiteY2" fmla="*/ 1514607 h 1528038"/>
                <a:gd name="connsiteX3" fmla="*/ 0 w 483536"/>
                <a:gd name="connsiteY3" fmla="*/ 241768 h 1528038"/>
                <a:gd name="connsiteX4" fmla="*/ 241768 w 483536"/>
                <a:gd name="connsiteY4" fmla="*/ 0 h 1528038"/>
                <a:gd name="connsiteX5" fmla="*/ 241768 w 483536"/>
                <a:gd name="connsiteY5" fmla="*/ 0 h 1528038"/>
                <a:gd name="connsiteX6" fmla="*/ 483536 w 483536"/>
                <a:gd name="connsiteY6" fmla="*/ 241768 h 1528038"/>
                <a:gd name="connsiteX7" fmla="*/ 483536 w 483536"/>
                <a:gd name="connsiteY7" fmla="*/ 1514607 h 1528038"/>
                <a:gd name="connsiteX8" fmla="*/ 470105 w 483536"/>
                <a:gd name="connsiteY8" fmla="*/ 1528039 h 15280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83536" h="1528038">
                  <a:moveTo>
                    <a:pt x="470105" y="1528039"/>
                  </a:moveTo>
                  <a:lnTo>
                    <a:pt x="13432" y="1528039"/>
                  </a:lnTo>
                  <a:cubicBezTo>
                    <a:pt x="6321" y="1528039"/>
                    <a:pt x="0" y="1522508"/>
                    <a:pt x="0" y="1514607"/>
                  </a:cubicBezTo>
                  <a:lnTo>
                    <a:pt x="0" y="241768"/>
                  </a:lnTo>
                  <a:cubicBezTo>
                    <a:pt x="0" y="108243"/>
                    <a:pt x="108243" y="0"/>
                    <a:pt x="241768" y="0"/>
                  </a:cubicBezTo>
                  <a:lnTo>
                    <a:pt x="241768" y="0"/>
                  </a:lnTo>
                  <a:cubicBezTo>
                    <a:pt x="375294" y="0"/>
                    <a:pt x="483536" y="108243"/>
                    <a:pt x="483536" y="241768"/>
                  </a:cubicBezTo>
                  <a:lnTo>
                    <a:pt x="483536" y="1514607"/>
                  </a:lnTo>
                  <a:cubicBezTo>
                    <a:pt x="483536" y="1521718"/>
                    <a:pt x="477216" y="1528039"/>
                    <a:pt x="470105" y="1528039"/>
                  </a:cubicBezTo>
                  <a:close/>
                </a:path>
              </a:pathLst>
            </a:custGeom>
            <a:solidFill>
              <a:srgbClr val="292929"/>
            </a:solidFill>
            <a:ln w="789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79" name="Freeform: Shape 3578">
              <a:extLst>
                <a:ext uri="{FF2B5EF4-FFF2-40B4-BE49-F238E27FC236}">
                  <a16:creationId xmlns:a16="http://schemas.microsoft.com/office/drawing/2014/main" id="{CFB3A410-0636-4315-B81E-C8C9F058F2BF}"/>
                </a:ext>
              </a:extLst>
            </p:cNvPr>
            <p:cNvSpPr/>
            <p:nvPr/>
          </p:nvSpPr>
          <p:spPr>
            <a:xfrm>
              <a:off x="5124976" y="1098"/>
              <a:ext cx="2706703" cy="6854531"/>
            </a:xfrm>
            <a:custGeom>
              <a:avLst/>
              <a:gdLst>
                <a:gd name="connsiteX0" fmla="*/ 1587295 w 2706703"/>
                <a:gd name="connsiteY0" fmla="*/ 578829 h 6854531"/>
                <a:gd name="connsiteX1" fmla="*/ 1408735 w 2706703"/>
                <a:gd name="connsiteY1" fmla="*/ 644407 h 6854531"/>
                <a:gd name="connsiteX2" fmla="*/ 1364489 w 2706703"/>
                <a:gd name="connsiteY2" fmla="*/ 706034 h 6854531"/>
                <a:gd name="connsiteX3" fmla="*/ 1313133 w 2706703"/>
                <a:gd name="connsiteY3" fmla="*/ 825338 h 6854531"/>
                <a:gd name="connsiteX4" fmla="*/ 1302862 w 2706703"/>
                <a:gd name="connsiteY4" fmla="*/ 853782 h 6854531"/>
                <a:gd name="connsiteX5" fmla="*/ 1302862 w 2706703"/>
                <a:gd name="connsiteY5" fmla="*/ 1022071 h 6854531"/>
                <a:gd name="connsiteX6" fmla="*/ 1321824 w 2706703"/>
                <a:gd name="connsiteY6" fmla="*/ 1041033 h 6854531"/>
                <a:gd name="connsiteX7" fmla="*/ 1431647 w 2706703"/>
                <a:gd name="connsiteY7" fmla="*/ 1040243 h 6854531"/>
                <a:gd name="connsiteX8" fmla="*/ 1458510 w 2706703"/>
                <a:gd name="connsiteY8" fmla="*/ 1065526 h 6854531"/>
                <a:gd name="connsiteX9" fmla="*/ 1460091 w 2706703"/>
                <a:gd name="connsiteY9" fmla="*/ 1275691 h 6854531"/>
                <a:gd name="connsiteX10" fmla="*/ 1492484 w 2706703"/>
                <a:gd name="connsiteY10" fmla="*/ 1307295 h 6854531"/>
                <a:gd name="connsiteX11" fmla="*/ 1764276 w 2706703"/>
                <a:gd name="connsiteY11" fmla="*/ 1385514 h 6854531"/>
                <a:gd name="connsiteX12" fmla="*/ 1957849 w 2706703"/>
                <a:gd name="connsiteY12" fmla="*/ 1576716 h 6854531"/>
                <a:gd name="connsiteX13" fmla="*/ 2041598 w 2706703"/>
                <a:gd name="connsiteY13" fmla="*/ 1867470 h 6854531"/>
                <a:gd name="connsiteX14" fmla="*/ 2041598 w 2706703"/>
                <a:gd name="connsiteY14" fmla="*/ 2990191 h 6854531"/>
                <a:gd name="connsiteX15" fmla="*/ 2040808 w 2706703"/>
                <a:gd name="connsiteY15" fmla="*/ 6824508 h 6854531"/>
                <a:gd name="connsiteX16" fmla="*/ 2012365 w 2706703"/>
                <a:gd name="connsiteY16" fmla="*/ 6854532 h 6854531"/>
                <a:gd name="connsiteX17" fmla="*/ 15012 w 2706703"/>
                <a:gd name="connsiteY17" fmla="*/ 6854532 h 6854531"/>
                <a:gd name="connsiteX18" fmla="*/ 790 w 2706703"/>
                <a:gd name="connsiteY18" fmla="*/ 6833989 h 6854531"/>
                <a:gd name="connsiteX19" fmla="*/ 0 w 2706703"/>
                <a:gd name="connsiteY19" fmla="*/ 6800806 h 6854531"/>
                <a:gd name="connsiteX20" fmla="*/ 7901 w 2706703"/>
                <a:gd name="connsiteY20" fmla="*/ 1797942 h 6854531"/>
                <a:gd name="connsiteX21" fmla="*/ 141427 w 2706703"/>
                <a:gd name="connsiteY21" fmla="*/ 1498497 h 6854531"/>
                <a:gd name="connsiteX22" fmla="*/ 408478 w 2706703"/>
                <a:gd name="connsiteY22" fmla="*/ 1322306 h 6854531"/>
                <a:gd name="connsiteX23" fmla="*/ 545164 w 2706703"/>
                <a:gd name="connsiteY23" fmla="*/ 1297813 h 6854531"/>
                <a:gd name="connsiteX24" fmla="*/ 582298 w 2706703"/>
                <a:gd name="connsiteY24" fmla="*/ 1259889 h 6854531"/>
                <a:gd name="connsiteX25" fmla="*/ 582298 w 2706703"/>
                <a:gd name="connsiteY25" fmla="*/ 1081328 h 6854531"/>
                <a:gd name="connsiteX26" fmla="*/ 629704 w 2706703"/>
                <a:gd name="connsiteY26" fmla="*/ 1033132 h 6854531"/>
                <a:gd name="connsiteX27" fmla="*/ 706343 w 2706703"/>
                <a:gd name="connsiteY27" fmla="*/ 1032342 h 6854531"/>
                <a:gd name="connsiteX28" fmla="*/ 744267 w 2706703"/>
                <a:gd name="connsiteY28" fmla="*/ 994418 h 6854531"/>
                <a:gd name="connsiteX29" fmla="*/ 744267 w 2706703"/>
                <a:gd name="connsiteY29" fmla="*/ 869583 h 6854531"/>
                <a:gd name="connsiteX30" fmla="*/ 697651 w 2706703"/>
                <a:gd name="connsiteY30" fmla="*/ 772402 h 6854531"/>
                <a:gd name="connsiteX31" fmla="*/ 688170 w 2706703"/>
                <a:gd name="connsiteY31" fmla="*/ 762131 h 6854531"/>
                <a:gd name="connsiteX32" fmla="*/ 673159 w 2706703"/>
                <a:gd name="connsiteY32" fmla="*/ 554337 h 6854531"/>
                <a:gd name="connsiteX33" fmla="*/ 688961 w 2706703"/>
                <a:gd name="connsiteY33" fmla="*/ 514832 h 6854531"/>
                <a:gd name="connsiteX34" fmla="*/ 726095 w 2706703"/>
                <a:gd name="connsiteY34" fmla="*/ 447674 h 6854531"/>
                <a:gd name="connsiteX35" fmla="*/ 823276 w 2706703"/>
                <a:gd name="connsiteY35" fmla="*/ 344172 h 6854531"/>
                <a:gd name="connsiteX36" fmla="*/ 850139 w 2706703"/>
                <a:gd name="connsiteY36" fmla="*/ 306248 h 6854531"/>
                <a:gd name="connsiteX37" fmla="*/ 1004997 w 2706703"/>
                <a:gd name="connsiteY37" fmla="*/ 118996 h 6854531"/>
                <a:gd name="connsiteX38" fmla="*/ 1545421 w 2706703"/>
                <a:gd name="connsiteY38" fmla="*/ 3642 h 6854531"/>
                <a:gd name="connsiteX39" fmla="*/ 2266775 w 2706703"/>
                <a:gd name="connsiteY39" fmla="*/ 91343 h 6854531"/>
                <a:gd name="connsiteX40" fmla="*/ 2500642 w 2706703"/>
                <a:gd name="connsiteY40" fmla="*/ 201955 h 6854531"/>
                <a:gd name="connsiteX41" fmla="*/ 2656290 w 2706703"/>
                <a:gd name="connsiteY41" fmla="*/ 325210 h 6854531"/>
                <a:gd name="connsiteX42" fmla="*/ 2702116 w 2706703"/>
                <a:gd name="connsiteY42" fmla="*/ 393948 h 6854531"/>
                <a:gd name="connsiteX43" fmla="*/ 2655500 w 2706703"/>
                <a:gd name="connsiteY43" fmla="*/ 462686 h 6854531"/>
                <a:gd name="connsiteX44" fmla="*/ 2317341 w 2706703"/>
                <a:gd name="connsiteY44" fmla="*/ 390788 h 6854531"/>
                <a:gd name="connsiteX45" fmla="*/ 1846446 w 2706703"/>
                <a:gd name="connsiteY45" fmla="*/ 293606 h 6854531"/>
                <a:gd name="connsiteX46" fmla="*/ 1561222 w 2706703"/>
                <a:gd name="connsiteY46" fmla="*/ 317309 h 6854531"/>
                <a:gd name="connsiteX47" fmla="*/ 1476682 w 2706703"/>
                <a:gd name="connsiteY47" fmla="*/ 378146 h 6854531"/>
                <a:gd name="connsiteX48" fmla="*/ 1508286 w 2706703"/>
                <a:gd name="connsiteY48" fmla="*/ 378936 h 6854531"/>
                <a:gd name="connsiteX49" fmla="*/ 1782448 w 2706703"/>
                <a:gd name="connsiteY49" fmla="*/ 389207 h 6854531"/>
                <a:gd name="connsiteX50" fmla="*/ 2048709 w 2706703"/>
                <a:gd name="connsiteY50" fmla="*/ 509301 h 6854531"/>
                <a:gd name="connsiteX51" fmla="*/ 2228060 w 2706703"/>
                <a:gd name="connsiteY51" fmla="*/ 687862 h 6854531"/>
                <a:gd name="connsiteX52" fmla="*/ 2234381 w 2706703"/>
                <a:gd name="connsiteY52" fmla="*/ 724206 h 6854531"/>
                <a:gd name="connsiteX53" fmla="*/ 2207518 w 2706703"/>
                <a:gd name="connsiteY53" fmla="*/ 736058 h 6854531"/>
                <a:gd name="connsiteX54" fmla="*/ 1895431 w 2706703"/>
                <a:gd name="connsiteY54" fmla="*/ 609643 h 6854531"/>
                <a:gd name="connsiteX55" fmla="*/ 1587295 w 2706703"/>
                <a:gd name="connsiteY55" fmla="*/ 578829 h 68545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</a:cxnLst>
              <a:rect l="l" t="t" r="r" b="b"/>
              <a:pathLst>
                <a:path w="2706703" h="6854531">
                  <a:moveTo>
                    <a:pt x="1587295" y="578829"/>
                  </a:moveTo>
                  <a:cubicBezTo>
                    <a:pt x="1535939" y="587520"/>
                    <a:pt x="1418216" y="639667"/>
                    <a:pt x="1408735" y="644407"/>
                  </a:cubicBezTo>
                  <a:cubicBezTo>
                    <a:pt x="1383452" y="657839"/>
                    <a:pt x="1369230" y="676011"/>
                    <a:pt x="1364489" y="706034"/>
                  </a:cubicBezTo>
                  <a:cubicBezTo>
                    <a:pt x="1357379" y="748699"/>
                    <a:pt x="1338416" y="788994"/>
                    <a:pt x="1313133" y="825338"/>
                  </a:cubicBezTo>
                  <a:cubicBezTo>
                    <a:pt x="1306813" y="834029"/>
                    <a:pt x="1302862" y="842720"/>
                    <a:pt x="1302862" y="853782"/>
                  </a:cubicBezTo>
                  <a:cubicBezTo>
                    <a:pt x="1302862" y="909878"/>
                    <a:pt x="1303652" y="965975"/>
                    <a:pt x="1302862" y="1022071"/>
                  </a:cubicBezTo>
                  <a:cubicBezTo>
                    <a:pt x="1302862" y="1036293"/>
                    <a:pt x="1307603" y="1041033"/>
                    <a:pt x="1321824" y="1041033"/>
                  </a:cubicBezTo>
                  <a:cubicBezTo>
                    <a:pt x="1358169" y="1040243"/>
                    <a:pt x="1395303" y="1040243"/>
                    <a:pt x="1431647" y="1040243"/>
                  </a:cubicBezTo>
                  <a:cubicBezTo>
                    <a:pt x="1448239" y="1040243"/>
                    <a:pt x="1457720" y="1045774"/>
                    <a:pt x="1458510" y="1065526"/>
                  </a:cubicBezTo>
                  <a:cubicBezTo>
                    <a:pt x="1463251" y="1135844"/>
                    <a:pt x="1459300" y="1205373"/>
                    <a:pt x="1460091" y="1275691"/>
                  </a:cubicBezTo>
                  <a:cubicBezTo>
                    <a:pt x="1460881" y="1305714"/>
                    <a:pt x="1461671" y="1306504"/>
                    <a:pt x="1492484" y="1307295"/>
                  </a:cubicBezTo>
                  <a:cubicBezTo>
                    <a:pt x="1589666" y="1309665"/>
                    <a:pt x="1680526" y="1335738"/>
                    <a:pt x="1764276" y="1385514"/>
                  </a:cubicBezTo>
                  <a:cubicBezTo>
                    <a:pt x="1844075" y="1433709"/>
                    <a:pt x="1908073" y="1496917"/>
                    <a:pt x="1957849" y="1576716"/>
                  </a:cubicBezTo>
                  <a:cubicBezTo>
                    <a:pt x="2013945" y="1666786"/>
                    <a:pt x="2041598" y="1763178"/>
                    <a:pt x="2041598" y="1867470"/>
                  </a:cubicBezTo>
                  <a:cubicBezTo>
                    <a:pt x="2042389" y="2241974"/>
                    <a:pt x="2041598" y="2615687"/>
                    <a:pt x="2041598" y="2990191"/>
                  </a:cubicBezTo>
                  <a:cubicBezTo>
                    <a:pt x="2041598" y="3386817"/>
                    <a:pt x="2040018" y="6648318"/>
                    <a:pt x="2040808" y="6824508"/>
                  </a:cubicBezTo>
                  <a:cubicBezTo>
                    <a:pt x="2040808" y="6854532"/>
                    <a:pt x="2040808" y="6854532"/>
                    <a:pt x="2012365" y="6854532"/>
                  </a:cubicBezTo>
                  <a:cubicBezTo>
                    <a:pt x="1346317" y="6854532"/>
                    <a:pt x="681060" y="6854532"/>
                    <a:pt x="15012" y="6854532"/>
                  </a:cubicBezTo>
                  <a:cubicBezTo>
                    <a:pt x="4741" y="6851371"/>
                    <a:pt x="790" y="6844261"/>
                    <a:pt x="790" y="6833989"/>
                  </a:cubicBezTo>
                  <a:cubicBezTo>
                    <a:pt x="0" y="6822928"/>
                    <a:pt x="0" y="6811867"/>
                    <a:pt x="0" y="6800806"/>
                  </a:cubicBezTo>
                  <a:cubicBezTo>
                    <a:pt x="0" y="5807660"/>
                    <a:pt x="790" y="1856409"/>
                    <a:pt x="7901" y="1797942"/>
                  </a:cubicBezTo>
                  <a:cubicBezTo>
                    <a:pt x="21333" y="1684958"/>
                    <a:pt x="67948" y="1585407"/>
                    <a:pt x="141427" y="1498497"/>
                  </a:cubicBezTo>
                  <a:cubicBezTo>
                    <a:pt x="213325" y="1413957"/>
                    <a:pt x="302605" y="1355490"/>
                    <a:pt x="408478" y="1322306"/>
                  </a:cubicBezTo>
                  <a:cubicBezTo>
                    <a:pt x="452723" y="1308085"/>
                    <a:pt x="497758" y="1298603"/>
                    <a:pt x="545164" y="1297813"/>
                  </a:cubicBezTo>
                  <a:cubicBezTo>
                    <a:pt x="573607" y="1297813"/>
                    <a:pt x="582298" y="1288332"/>
                    <a:pt x="582298" y="1259889"/>
                  </a:cubicBezTo>
                  <a:cubicBezTo>
                    <a:pt x="583088" y="1200632"/>
                    <a:pt x="583088" y="1140585"/>
                    <a:pt x="582298" y="1081328"/>
                  </a:cubicBezTo>
                  <a:cubicBezTo>
                    <a:pt x="581508" y="1047354"/>
                    <a:pt x="596520" y="1034713"/>
                    <a:pt x="629704" y="1033132"/>
                  </a:cubicBezTo>
                  <a:cubicBezTo>
                    <a:pt x="654987" y="1031552"/>
                    <a:pt x="681060" y="1033132"/>
                    <a:pt x="706343" y="1032342"/>
                  </a:cubicBezTo>
                  <a:cubicBezTo>
                    <a:pt x="734786" y="1031552"/>
                    <a:pt x="743477" y="1022861"/>
                    <a:pt x="744267" y="994418"/>
                  </a:cubicBezTo>
                  <a:cubicBezTo>
                    <a:pt x="745057" y="952543"/>
                    <a:pt x="745057" y="911458"/>
                    <a:pt x="744267" y="869583"/>
                  </a:cubicBezTo>
                  <a:cubicBezTo>
                    <a:pt x="743477" y="830079"/>
                    <a:pt x="718194" y="802426"/>
                    <a:pt x="697651" y="772402"/>
                  </a:cubicBezTo>
                  <a:cubicBezTo>
                    <a:pt x="695281" y="768452"/>
                    <a:pt x="689751" y="766871"/>
                    <a:pt x="688170" y="762131"/>
                  </a:cubicBezTo>
                  <a:cubicBezTo>
                    <a:pt x="687380" y="701294"/>
                    <a:pt x="673159" y="563028"/>
                    <a:pt x="673159" y="554337"/>
                  </a:cubicBezTo>
                  <a:cubicBezTo>
                    <a:pt x="673949" y="539325"/>
                    <a:pt x="678689" y="525893"/>
                    <a:pt x="688961" y="514832"/>
                  </a:cubicBezTo>
                  <a:cubicBezTo>
                    <a:pt x="706343" y="495080"/>
                    <a:pt x="711083" y="469007"/>
                    <a:pt x="726095" y="447674"/>
                  </a:cubicBezTo>
                  <a:cubicBezTo>
                    <a:pt x="753748" y="408170"/>
                    <a:pt x="782981" y="371035"/>
                    <a:pt x="823276" y="344172"/>
                  </a:cubicBezTo>
                  <a:cubicBezTo>
                    <a:pt x="837498" y="334691"/>
                    <a:pt x="845399" y="322840"/>
                    <a:pt x="850139" y="306248"/>
                  </a:cubicBezTo>
                  <a:cubicBezTo>
                    <a:pt x="876212" y="222498"/>
                    <a:pt x="929939" y="162451"/>
                    <a:pt x="1004997" y="118996"/>
                  </a:cubicBezTo>
                  <a:cubicBezTo>
                    <a:pt x="1159855" y="30505"/>
                    <a:pt x="1370020" y="13123"/>
                    <a:pt x="1545421" y="3642"/>
                  </a:cubicBezTo>
                  <a:cubicBezTo>
                    <a:pt x="1784028" y="-8999"/>
                    <a:pt x="2040808" y="9173"/>
                    <a:pt x="2266775" y="91343"/>
                  </a:cubicBezTo>
                  <a:cubicBezTo>
                    <a:pt x="2348154" y="120576"/>
                    <a:pt x="2427163" y="154550"/>
                    <a:pt x="2500642" y="201955"/>
                  </a:cubicBezTo>
                  <a:cubicBezTo>
                    <a:pt x="2556739" y="237510"/>
                    <a:pt x="2611255" y="275434"/>
                    <a:pt x="2656290" y="325210"/>
                  </a:cubicBezTo>
                  <a:cubicBezTo>
                    <a:pt x="2674462" y="345752"/>
                    <a:pt x="2691844" y="367085"/>
                    <a:pt x="2702116" y="393948"/>
                  </a:cubicBezTo>
                  <a:cubicBezTo>
                    <a:pt x="2716337" y="432662"/>
                    <a:pt x="2696585" y="460316"/>
                    <a:pt x="2655500" y="462686"/>
                  </a:cubicBezTo>
                  <a:cubicBezTo>
                    <a:pt x="2540147" y="469797"/>
                    <a:pt x="2427163" y="423971"/>
                    <a:pt x="2317341" y="390788"/>
                  </a:cubicBezTo>
                  <a:cubicBezTo>
                    <a:pt x="2131669" y="333111"/>
                    <a:pt x="2045549" y="310198"/>
                    <a:pt x="1846446" y="293606"/>
                  </a:cubicBezTo>
                  <a:cubicBezTo>
                    <a:pt x="1659194" y="277804"/>
                    <a:pt x="1600727" y="303877"/>
                    <a:pt x="1561222" y="317309"/>
                  </a:cubicBezTo>
                  <a:cubicBezTo>
                    <a:pt x="1535149" y="326000"/>
                    <a:pt x="1490114" y="360764"/>
                    <a:pt x="1476682" y="378146"/>
                  </a:cubicBezTo>
                  <a:cubicBezTo>
                    <a:pt x="1485374" y="384467"/>
                    <a:pt x="1501966" y="379726"/>
                    <a:pt x="1508286" y="378936"/>
                  </a:cubicBezTo>
                  <a:cubicBezTo>
                    <a:pt x="1603097" y="366295"/>
                    <a:pt x="1687637" y="367085"/>
                    <a:pt x="1782448" y="389207"/>
                  </a:cubicBezTo>
                  <a:cubicBezTo>
                    <a:pt x="1879630" y="411330"/>
                    <a:pt x="1968910" y="452415"/>
                    <a:pt x="2048709" y="509301"/>
                  </a:cubicBezTo>
                  <a:cubicBezTo>
                    <a:pt x="2118238" y="558287"/>
                    <a:pt x="2183025" y="614384"/>
                    <a:pt x="2228060" y="687862"/>
                  </a:cubicBezTo>
                  <a:cubicBezTo>
                    <a:pt x="2235171" y="698923"/>
                    <a:pt x="2243072" y="711565"/>
                    <a:pt x="2234381" y="724206"/>
                  </a:cubicBezTo>
                  <a:cubicBezTo>
                    <a:pt x="2228060" y="733688"/>
                    <a:pt x="2217789" y="737638"/>
                    <a:pt x="2207518" y="736058"/>
                  </a:cubicBezTo>
                  <a:cubicBezTo>
                    <a:pt x="2194086" y="733688"/>
                    <a:pt x="1990242" y="639667"/>
                    <a:pt x="1895431" y="609643"/>
                  </a:cubicBezTo>
                  <a:cubicBezTo>
                    <a:pt x="1791139" y="575669"/>
                    <a:pt x="1687637" y="562238"/>
                    <a:pt x="1587295" y="578829"/>
                  </a:cubicBezTo>
                  <a:close/>
                </a:path>
              </a:pathLst>
            </a:custGeom>
            <a:solidFill>
              <a:schemeClr val="accent5"/>
            </a:solidFill>
            <a:ln w="789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80" name="Freeform: Shape 3579">
              <a:extLst>
                <a:ext uri="{FF2B5EF4-FFF2-40B4-BE49-F238E27FC236}">
                  <a16:creationId xmlns:a16="http://schemas.microsoft.com/office/drawing/2014/main" id="{58411A02-6D6B-4A4E-B7B2-3CF38470AADA}"/>
                </a:ext>
              </a:extLst>
            </p:cNvPr>
            <p:cNvSpPr/>
            <p:nvPr/>
          </p:nvSpPr>
          <p:spPr>
            <a:xfrm>
              <a:off x="5335338" y="2498271"/>
              <a:ext cx="1636873" cy="2514073"/>
            </a:xfrm>
            <a:custGeom>
              <a:avLst/>
              <a:gdLst>
                <a:gd name="connsiteX0" fmla="*/ 593 w 1636873"/>
                <a:gd name="connsiteY0" fmla="*/ 1257037 h 2514073"/>
                <a:gd name="connsiteX1" fmla="*/ 593 w 1636873"/>
                <a:gd name="connsiteY1" fmla="*/ 34764 h 2514073"/>
                <a:gd name="connsiteX2" fmla="*/ 36147 w 1636873"/>
                <a:gd name="connsiteY2" fmla="*/ 0 h 2514073"/>
                <a:gd name="connsiteX3" fmla="*/ 1044304 w 1636873"/>
                <a:gd name="connsiteY3" fmla="*/ 0 h 2514073"/>
                <a:gd name="connsiteX4" fmla="*/ 1605270 w 1636873"/>
                <a:gd name="connsiteY4" fmla="*/ 790 h 2514073"/>
                <a:gd name="connsiteX5" fmla="*/ 1636874 w 1636873"/>
                <a:gd name="connsiteY5" fmla="*/ 33184 h 2514073"/>
                <a:gd name="connsiteX6" fmla="*/ 1636084 w 1636873"/>
                <a:gd name="connsiteY6" fmla="*/ 648666 h 2514073"/>
                <a:gd name="connsiteX7" fmla="*/ 1635294 w 1636873"/>
                <a:gd name="connsiteY7" fmla="*/ 1776917 h 2514073"/>
                <a:gd name="connsiteX8" fmla="*/ 1634503 w 1636873"/>
                <a:gd name="connsiteY8" fmla="*/ 2479309 h 2514073"/>
                <a:gd name="connsiteX9" fmla="*/ 1600529 w 1636873"/>
                <a:gd name="connsiteY9" fmla="*/ 2514073 h 2514073"/>
                <a:gd name="connsiteX10" fmla="*/ 1080649 w 1636873"/>
                <a:gd name="connsiteY10" fmla="*/ 2513283 h 2514073"/>
                <a:gd name="connsiteX11" fmla="*/ 436724 w 1636873"/>
                <a:gd name="connsiteY11" fmla="*/ 2512493 h 2514073"/>
                <a:gd name="connsiteX12" fmla="*/ 33776 w 1636873"/>
                <a:gd name="connsiteY12" fmla="*/ 2512493 h 2514073"/>
                <a:gd name="connsiteX13" fmla="*/ 593 w 1636873"/>
                <a:gd name="connsiteY13" fmla="*/ 2478519 h 2514073"/>
                <a:gd name="connsiteX14" fmla="*/ 593 w 1636873"/>
                <a:gd name="connsiteY14" fmla="*/ 1257037 h 2514073"/>
                <a:gd name="connsiteX15" fmla="*/ 593 w 1636873"/>
                <a:gd name="connsiteY15" fmla="*/ 1257037 h 25140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636873" h="2514073">
                  <a:moveTo>
                    <a:pt x="593" y="1257037"/>
                  </a:moveTo>
                  <a:cubicBezTo>
                    <a:pt x="593" y="849349"/>
                    <a:pt x="593" y="442452"/>
                    <a:pt x="593" y="34764"/>
                  </a:cubicBezTo>
                  <a:cubicBezTo>
                    <a:pt x="593" y="1580"/>
                    <a:pt x="2173" y="0"/>
                    <a:pt x="36147" y="0"/>
                  </a:cubicBezTo>
                  <a:cubicBezTo>
                    <a:pt x="371936" y="0"/>
                    <a:pt x="708515" y="0"/>
                    <a:pt x="1044304" y="0"/>
                  </a:cubicBezTo>
                  <a:cubicBezTo>
                    <a:pt x="1231556" y="0"/>
                    <a:pt x="1418018" y="790"/>
                    <a:pt x="1605270" y="790"/>
                  </a:cubicBezTo>
                  <a:cubicBezTo>
                    <a:pt x="1635294" y="790"/>
                    <a:pt x="1636874" y="2370"/>
                    <a:pt x="1636874" y="33184"/>
                  </a:cubicBezTo>
                  <a:cubicBezTo>
                    <a:pt x="1636874" y="238608"/>
                    <a:pt x="1636084" y="443242"/>
                    <a:pt x="1636084" y="648666"/>
                  </a:cubicBezTo>
                  <a:cubicBezTo>
                    <a:pt x="1636084" y="1024749"/>
                    <a:pt x="1637664" y="1400833"/>
                    <a:pt x="1635294" y="1776917"/>
                  </a:cubicBezTo>
                  <a:cubicBezTo>
                    <a:pt x="1633713" y="2010785"/>
                    <a:pt x="1636874" y="2245442"/>
                    <a:pt x="1634503" y="2479309"/>
                  </a:cubicBezTo>
                  <a:cubicBezTo>
                    <a:pt x="1634503" y="2514073"/>
                    <a:pt x="1634503" y="2514073"/>
                    <a:pt x="1600529" y="2514073"/>
                  </a:cubicBezTo>
                  <a:cubicBezTo>
                    <a:pt x="1427499" y="2514073"/>
                    <a:pt x="1254469" y="2514073"/>
                    <a:pt x="1080649" y="2513283"/>
                  </a:cubicBezTo>
                  <a:cubicBezTo>
                    <a:pt x="865744" y="2513283"/>
                    <a:pt x="650839" y="2512493"/>
                    <a:pt x="436724" y="2512493"/>
                  </a:cubicBezTo>
                  <a:cubicBezTo>
                    <a:pt x="302408" y="2512493"/>
                    <a:pt x="168092" y="2512493"/>
                    <a:pt x="33776" y="2512493"/>
                  </a:cubicBezTo>
                  <a:cubicBezTo>
                    <a:pt x="593" y="2512493"/>
                    <a:pt x="593" y="2512493"/>
                    <a:pt x="593" y="2478519"/>
                  </a:cubicBezTo>
                  <a:cubicBezTo>
                    <a:pt x="-198" y="2071622"/>
                    <a:pt x="-198" y="1663934"/>
                    <a:pt x="593" y="1257037"/>
                  </a:cubicBezTo>
                  <a:cubicBezTo>
                    <a:pt x="-198" y="1257037"/>
                    <a:pt x="-198" y="1257037"/>
                    <a:pt x="593" y="1257037"/>
                  </a:cubicBezTo>
                  <a:close/>
                </a:path>
              </a:pathLst>
            </a:custGeom>
            <a:solidFill>
              <a:srgbClr val="FDFDFD"/>
            </a:solidFill>
            <a:ln w="789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81" name="Freeform: Shape 3580">
              <a:extLst>
                <a:ext uri="{FF2B5EF4-FFF2-40B4-BE49-F238E27FC236}">
                  <a16:creationId xmlns:a16="http://schemas.microsoft.com/office/drawing/2014/main" id="{73725818-F22C-4C04-9E65-1A3ACA567679}"/>
                </a:ext>
              </a:extLst>
            </p:cNvPr>
            <p:cNvSpPr/>
            <p:nvPr/>
          </p:nvSpPr>
          <p:spPr>
            <a:xfrm>
              <a:off x="5334350" y="5197226"/>
              <a:ext cx="1636281" cy="470895"/>
            </a:xfrm>
            <a:custGeom>
              <a:avLst/>
              <a:gdLst>
                <a:gd name="connsiteX0" fmla="*/ 818536 w 1636281"/>
                <a:gd name="connsiteY0" fmla="*/ 0 h 470895"/>
                <a:gd name="connsiteX1" fmla="*/ 1602307 w 1636281"/>
                <a:gd name="connsiteY1" fmla="*/ 0 h 470895"/>
                <a:gd name="connsiteX2" fmla="*/ 1636281 w 1636281"/>
                <a:gd name="connsiteY2" fmla="*/ 33974 h 470895"/>
                <a:gd name="connsiteX3" fmla="*/ 1636281 w 1636281"/>
                <a:gd name="connsiteY3" fmla="*/ 443242 h 470895"/>
                <a:gd name="connsiteX4" fmla="*/ 1609418 w 1636281"/>
                <a:gd name="connsiteY4" fmla="*/ 470895 h 470895"/>
                <a:gd name="connsiteX5" fmla="*/ 830387 w 1636281"/>
                <a:gd name="connsiteY5" fmla="*/ 470105 h 470895"/>
                <a:gd name="connsiteX6" fmla="*/ 543583 w 1636281"/>
                <a:gd name="connsiteY6" fmla="*/ 470105 h 470895"/>
                <a:gd name="connsiteX7" fmla="*/ 410848 w 1636281"/>
                <a:gd name="connsiteY7" fmla="*/ 469315 h 470895"/>
                <a:gd name="connsiteX8" fmla="*/ 120094 w 1636281"/>
                <a:gd name="connsiteY8" fmla="*/ 470105 h 470895"/>
                <a:gd name="connsiteX9" fmla="*/ 20542 w 1636281"/>
                <a:gd name="connsiteY9" fmla="*/ 470105 h 470895"/>
                <a:gd name="connsiteX10" fmla="*/ 0 w 1636281"/>
                <a:gd name="connsiteY10" fmla="*/ 448772 h 470895"/>
                <a:gd name="connsiteX11" fmla="*/ 0 w 1636281"/>
                <a:gd name="connsiteY11" fmla="*/ 22913 h 470895"/>
                <a:gd name="connsiteX12" fmla="*/ 29233 w 1636281"/>
                <a:gd name="connsiteY12" fmla="*/ 790 h 470895"/>
                <a:gd name="connsiteX13" fmla="*/ 785352 w 1636281"/>
                <a:gd name="connsiteY13" fmla="*/ 790 h 470895"/>
                <a:gd name="connsiteX14" fmla="*/ 818536 w 1636281"/>
                <a:gd name="connsiteY14" fmla="*/ 0 h 470895"/>
                <a:gd name="connsiteX15" fmla="*/ 818536 w 1636281"/>
                <a:gd name="connsiteY15" fmla="*/ 0 h 4708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636281" h="470895">
                  <a:moveTo>
                    <a:pt x="818536" y="0"/>
                  </a:moveTo>
                  <a:cubicBezTo>
                    <a:pt x="1080056" y="0"/>
                    <a:pt x="1340787" y="0"/>
                    <a:pt x="1602307" y="0"/>
                  </a:cubicBezTo>
                  <a:cubicBezTo>
                    <a:pt x="1634701" y="0"/>
                    <a:pt x="1636281" y="790"/>
                    <a:pt x="1636281" y="33974"/>
                  </a:cubicBezTo>
                  <a:cubicBezTo>
                    <a:pt x="1636281" y="170660"/>
                    <a:pt x="1636281" y="306556"/>
                    <a:pt x="1636281" y="443242"/>
                  </a:cubicBezTo>
                  <a:cubicBezTo>
                    <a:pt x="1636281" y="468525"/>
                    <a:pt x="1633911" y="470895"/>
                    <a:pt x="1609418" y="470895"/>
                  </a:cubicBezTo>
                  <a:cubicBezTo>
                    <a:pt x="1349478" y="470895"/>
                    <a:pt x="1089537" y="470105"/>
                    <a:pt x="830387" y="470105"/>
                  </a:cubicBezTo>
                  <a:cubicBezTo>
                    <a:pt x="734786" y="470105"/>
                    <a:pt x="639185" y="471685"/>
                    <a:pt x="543583" y="470105"/>
                  </a:cubicBezTo>
                  <a:cubicBezTo>
                    <a:pt x="499338" y="469315"/>
                    <a:pt x="455093" y="469315"/>
                    <a:pt x="410848" y="469315"/>
                  </a:cubicBezTo>
                  <a:cubicBezTo>
                    <a:pt x="313667" y="470105"/>
                    <a:pt x="217275" y="467735"/>
                    <a:pt x="120094" y="470105"/>
                  </a:cubicBezTo>
                  <a:cubicBezTo>
                    <a:pt x="86910" y="470895"/>
                    <a:pt x="53726" y="470105"/>
                    <a:pt x="20542" y="470105"/>
                  </a:cubicBezTo>
                  <a:cubicBezTo>
                    <a:pt x="5531" y="470105"/>
                    <a:pt x="0" y="463784"/>
                    <a:pt x="0" y="448772"/>
                  </a:cubicBezTo>
                  <a:cubicBezTo>
                    <a:pt x="0" y="306556"/>
                    <a:pt x="790" y="165129"/>
                    <a:pt x="0" y="22913"/>
                  </a:cubicBezTo>
                  <a:cubicBezTo>
                    <a:pt x="0" y="-1580"/>
                    <a:pt x="14222" y="790"/>
                    <a:pt x="29233" y="790"/>
                  </a:cubicBezTo>
                  <a:cubicBezTo>
                    <a:pt x="281273" y="790"/>
                    <a:pt x="533312" y="790"/>
                    <a:pt x="785352" y="790"/>
                  </a:cubicBezTo>
                  <a:cubicBezTo>
                    <a:pt x="796413" y="0"/>
                    <a:pt x="807474" y="0"/>
                    <a:pt x="818536" y="0"/>
                  </a:cubicBezTo>
                  <a:cubicBezTo>
                    <a:pt x="818536" y="0"/>
                    <a:pt x="818536" y="0"/>
                    <a:pt x="818536" y="0"/>
                  </a:cubicBezTo>
                  <a:close/>
                </a:path>
              </a:pathLst>
            </a:custGeom>
            <a:solidFill>
              <a:srgbClr val="FDFDFD"/>
            </a:solidFill>
            <a:ln w="789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82" name="Freeform: Shape 3581">
              <a:extLst>
                <a:ext uri="{FF2B5EF4-FFF2-40B4-BE49-F238E27FC236}">
                  <a16:creationId xmlns:a16="http://schemas.microsoft.com/office/drawing/2014/main" id="{0C4A51DF-5305-444D-90CD-15BF218FDC6C}"/>
                </a:ext>
              </a:extLst>
            </p:cNvPr>
            <p:cNvSpPr/>
            <p:nvPr/>
          </p:nvSpPr>
          <p:spPr>
            <a:xfrm>
              <a:off x="5911113" y="390305"/>
              <a:ext cx="483867" cy="486021"/>
            </a:xfrm>
            <a:custGeom>
              <a:avLst/>
              <a:gdLst>
                <a:gd name="connsiteX0" fmla="*/ 243353 w 483867"/>
                <a:gd name="connsiteY0" fmla="*/ 0 h 486021"/>
                <a:gd name="connsiteX1" fmla="*/ 483541 w 483867"/>
                <a:gd name="connsiteY1" fmla="*/ 255200 h 486021"/>
                <a:gd name="connsiteX2" fmla="*/ 240192 w 483867"/>
                <a:gd name="connsiteY2" fmla="*/ 485907 h 486021"/>
                <a:gd name="connsiteX3" fmla="*/ 4 w 483867"/>
                <a:gd name="connsiteY3" fmla="*/ 239398 h 486021"/>
                <a:gd name="connsiteX4" fmla="*/ 243353 w 483867"/>
                <a:gd name="connsiteY4" fmla="*/ 0 h 4860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83867" h="486021">
                  <a:moveTo>
                    <a:pt x="243353" y="0"/>
                  </a:moveTo>
                  <a:cubicBezTo>
                    <a:pt x="380829" y="790"/>
                    <a:pt x="490652" y="113773"/>
                    <a:pt x="483541" y="255200"/>
                  </a:cubicBezTo>
                  <a:cubicBezTo>
                    <a:pt x="477220" y="391096"/>
                    <a:pt x="364237" y="489857"/>
                    <a:pt x="240192" y="485907"/>
                  </a:cubicBezTo>
                  <a:cubicBezTo>
                    <a:pt x="105087" y="481956"/>
                    <a:pt x="-786" y="376084"/>
                    <a:pt x="4" y="239398"/>
                  </a:cubicBezTo>
                  <a:cubicBezTo>
                    <a:pt x="1585" y="103502"/>
                    <a:pt x="110617" y="0"/>
                    <a:pt x="243353" y="0"/>
                  </a:cubicBezTo>
                  <a:close/>
                </a:path>
              </a:pathLst>
            </a:custGeom>
            <a:solidFill>
              <a:srgbClr val="FEFEFE"/>
            </a:solidFill>
            <a:ln w="789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583" name="Freeform: Shape 3582">
              <a:extLst>
                <a:ext uri="{FF2B5EF4-FFF2-40B4-BE49-F238E27FC236}">
                  <a16:creationId xmlns:a16="http://schemas.microsoft.com/office/drawing/2014/main" id="{EEB37A61-4AA9-48C7-9A54-D316D87B683A}"/>
                </a:ext>
              </a:extLst>
            </p:cNvPr>
            <p:cNvSpPr/>
            <p:nvPr/>
          </p:nvSpPr>
          <p:spPr>
            <a:xfrm>
              <a:off x="4550252" y="553064"/>
              <a:ext cx="1269582" cy="4059794"/>
            </a:xfrm>
            <a:custGeom>
              <a:avLst/>
              <a:gdLst>
                <a:gd name="connsiteX0" fmla="*/ 1254993 w 1269582"/>
                <a:gd name="connsiteY0" fmla="*/ 0 h 4059794"/>
                <a:gd name="connsiteX1" fmla="*/ 1005324 w 1269582"/>
                <a:gd name="connsiteY1" fmla="*/ 11061 h 4059794"/>
                <a:gd name="connsiteX2" fmla="*/ 592896 w 1269582"/>
                <a:gd name="connsiteY2" fmla="*/ 165129 h 4059794"/>
                <a:gd name="connsiteX3" fmla="*/ 123581 w 1269582"/>
                <a:gd name="connsiteY3" fmla="*/ 929148 h 4059794"/>
                <a:gd name="connsiteX4" fmla="*/ 1117 w 1269582"/>
                <a:gd name="connsiteY4" fmla="*/ 4033421 h 4059794"/>
                <a:gd name="connsiteX5" fmla="*/ 30350 w 1269582"/>
                <a:gd name="connsiteY5" fmla="*/ 4058704 h 4059794"/>
                <a:gd name="connsiteX6" fmla="*/ 201800 w 1269582"/>
                <a:gd name="connsiteY6" fmla="*/ 4048433 h 4059794"/>
                <a:gd name="connsiteX7" fmla="*/ 208911 w 1269582"/>
                <a:gd name="connsiteY7" fmla="*/ 4025520 h 4059794"/>
                <a:gd name="connsiteX8" fmla="*/ 246836 w 1269582"/>
                <a:gd name="connsiteY8" fmla="*/ 1490114 h 4059794"/>
                <a:gd name="connsiteX9" fmla="*/ 373250 w 1269582"/>
                <a:gd name="connsiteY9" fmla="*/ 826436 h 4059794"/>
                <a:gd name="connsiteX10" fmla="*/ 531269 w 1269582"/>
                <a:gd name="connsiteY10" fmla="*/ 519091 h 4059794"/>
                <a:gd name="connsiteX11" fmla="*/ 1266845 w 1269582"/>
                <a:gd name="connsiteY11" fmla="*/ 204634 h 4059794"/>
                <a:gd name="connsiteX12" fmla="*/ 1254993 w 1269582"/>
                <a:gd name="connsiteY12" fmla="*/ 0 h 40597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269582" h="4059794">
                  <a:moveTo>
                    <a:pt x="1254993" y="0"/>
                  </a:moveTo>
                  <a:cubicBezTo>
                    <a:pt x="1175194" y="790"/>
                    <a:pt x="1084333" y="790"/>
                    <a:pt x="1005324" y="11061"/>
                  </a:cubicBezTo>
                  <a:cubicBezTo>
                    <a:pt x="851256" y="30024"/>
                    <a:pt x="720891" y="78219"/>
                    <a:pt x="592896" y="165129"/>
                  </a:cubicBezTo>
                  <a:cubicBezTo>
                    <a:pt x="328215" y="345270"/>
                    <a:pt x="209701" y="632864"/>
                    <a:pt x="123581" y="929148"/>
                  </a:cubicBezTo>
                  <a:cubicBezTo>
                    <a:pt x="-20216" y="1423746"/>
                    <a:pt x="1117" y="3974954"/>
                    <a:pt x="1117" y="4033421"/>
                  </a:cubicBezTo>
                  <a:cubicBezTo>
                    <a:pt x="1117" y="4059494"/>
                    <a:pt x="4277" y="4061864"/>
                    <a:pt x="30350" y="4058704"/>
                  </a:cubicBezTo>
                  <a:cubicBezTo>
                    <a:pt x="64324" y="4053963"/>
                    <a:pt x="179678" y="4063444"/>
                    <a:pt x="201800" y="4048433"/>
                  </a:cubicBezTo>
                  <a:cubicBezTo>
                    <a:pt x="210491" y="4042902"/>
                    <a:pt x="208911" y="4034211"/>
                    <a:pt x="208911" y="4025520"/>
                  </a:cubicBezTo>
                  <a:cubicBezTo>
                    <a:pt x="199430" y="3131925"/>
                    <a:pt x="221553" y="1918344"/>
                    <a:pt x="246836" y="1490114"/>
                  </a:cubicBezTo>
                  <a:cubicBezTo>
                    <a:pt x="260267" y="1253876"/>
                    <a:pt x="311623" y="990776"/>
                    <a:pt x="373250" y="826436"/>
                  </a:cubicBezTo>
                  <a:cubicBezTo>
                    <a:pt x="413545" y="717404"/>
                    <a:pt x="463321" y="613902"/>
                    <a:pt x="531269" y="519091"/>
                  </a:cubicBezTo>
                  <a:cubicBezTo>
                    <a:pt x="695608" y="289964"/>
                    <a:pt x="975301" y="195153"/>
                    <a:pt x="1266845" y="204634"/>
                  </a:cubicBezTo>
                  <a:cubicBezTo>
                    <a:pt x="1275536" y="203054"/>
                    <a:pt x="1261314" y="5531"/>
                    <a:pt x="1254993" y="0"/>
                  </a:cubicBezTo>
                  <a:close/>
                </a:path>
              </a:pathLst>
            </a:custGeom>
            <a:solidFill>
              <a:srgbClr val="202020"/>
            </a:solidFill>
            <a:ln w="789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COLOR-A38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11289</TotalTime>
  <Words>140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119</cp:revision>
  <dcterms:created xsi:type="dcterms:W3CDTF">2018-02-18T19:39:47Z</dcterms:created>
  <dcterms:modified xsi:type="dcterms:W3CDTF">2020-08-31T07:55:05Z</dcterms:modified>
</cp:coreProperties>
</file>