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058509776163641E-2"/>
          <c:y val="3.4471340049169907E-2"/>
          <c:w val="0.95469690034359367"/>
          <c:h val="0.919704107055365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5D4-4BBA-B14A-DBA209AEA86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5D4-4BBA-B14A-DBA209AEA86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5D4-4BBA-B14A-DBA209AEA86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5D4-4BBA-B14A-DBA209AEA866}"/>
              </c:ext>
            </c:extLst>
          </c:dPt>
          <c:cat>
            <c:strRef>
              <c:f>Sheet1!$A$2:$A$5</c:f>
              <c:strCache>
                <c:ptCount val="4"/>
                <c:pt idx="0">
                  <c:v>Option  A</c:v>
                </c:pt>
                <c:pt idx="1">
                  <c:v>Option  B</c:v>
                </c:pt>
                <c:pt idx="2">
                  <c:v>Option  C</c:v>
                </c:pt>
                <c:pt idx="3">
                  <c:v>Option  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30</c:v>
                </c:pt>
                <c:pt idx="2">
                  <c:v>90</c:v>
                </c:pt>
                <c:pt idx="3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D4-4BBA-B14A-DBA209AEA8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0"/>
        <c:overlap val="100"/>
        <c:axId val="179625344"/>
        <c:axId val="179631232"/>
      </c:barChart>
      <c:catAx>
        <c:axId val="179625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9631232"/>
        <c:crosses val="autoZero"/>
        <c:auto val="1"/>
        <c:lblAlgn val="ctr"/>
        <c:lblOffset val="100"/>
        <c:noMultiLvlLbl val="0"/>
      </c:catAx>
      <c:valAx>
        <c:axId val="17963123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962534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E2A8150-DD42-44E0-911F-1BC8DEC8D278}"/>
              </a:ext>
            </a:extLst>
          </p:cNvPr>
          <p:cNvGrpSpPr/>
          <p:nvPr/>
        </p:nvGrpSpPr>
        <p:grpSpPr>
          <a:xfrm>
            <a:off x="780779" y="1897845"/>
            <a:ext cx="5273532" cy="4263089"/>
            <a:chOff x="505287" y="1589530"/>
            <a:chExt cx="5999967" cy="4850334"/>
          </a:xfrm>
        </p:grpSpPr>
        <p:graphicFrame>
          <p:nvGraphicFramePr>
            <p:cNvPr id="2221" name="Chart 2220">
              <a:extLst>
                <a:ext uri="{FF2B5EF4-FFF2-40B4-BE49-F238E27FC236}">
                  <a16:creationId xmlns:a16="http://schemas.microsoft.com/office/drawing/2014/main" id="{550CDECE-6910-4D82-AC3B-EF27933C2AE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40533133"/>
                </p:ext>
              </p:extLst>
            </p:nvPr>
          </p:nvGraphicFramePr>
          <p:xfrm>
            <a:off x="505287" y="2165209"/>
            <a:ext cx="5661337" cy="42746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222" name="Graphic 9">
              <a:extLst>
                <a:ext uri="{FF2B5EF4-FFF2-40B4-BE49-F238E27FC236}">
                  <a16:creationId xmlns:a16="http://schemas.microsoft.com/office/drawing/2014/main" id="{CD86BB26-04E5-459B-96B3-D9DE18151088}"/>
                </a:ext>
              </a:extLst>
            </p:cNvPr>
            <p:cNvSpPr/>
            <p:nvPr/>
          </p:nvSpPr>
          <p:spPr>
            <a:xfrm flipH="1">
              <a:off x="1408690" y="3135375"/>
              <a:ext cx="1154828" cy="1118991"/>
            </a:xfrm>
            <a:custGeom>
              <a:avLst/>
              <a:gdLst>
                <a:gd name="connsiteX0" fmla="*/ 1604963 w 5090160"/>
                <a:gd name="connsiteY0" fmla="*/ 0 h 4932202"/>
                <a:gd name="connsiteX1" fmla="*/ 2151698 w 5090160"/>
                <a:gd name="connsiteY1" fmla="*/ 0 h 4932202"/>
                <a:gd name="connsiteX2" fmla="*/ 2181225 w 5090160"/>
                <a:gd name="connsiteY2" fmla="*/ 36195 h 4932202"/>
                <a:gd name="connsiteX3" fmla="*/ 2181225 w 5090160"/>
                <a:gd name="connsiteY3" fmla="*/ 194310 h 4932202"/>
                <a:gd name="connsiteX4" fmla="*/ 2243138 w 5090160"/>
                <a:gd name="connsiteY4" fmla="*/ 245745 h 4932202"/>
                <a:gd name="connsiteX5" fmla="*/ 2679383 w 5090160"/>
                <a:gd name="connsiteY5" fmla="*/ 139065 h 4932202"/>
                <a:gd name="connsiteX6" fmla="*/ 2929890 w 5090160"/>
                <a:gd name="connsiteY6" fmla="*/ 116205 h 4932202"/>
                <a:gd name="connsiteX7" fmla="*/ 3137535 w 5090160"/>
                <a:gd name="connsiteY7" fmla="*/ 100013 h 4932202"/>
                <a:gd name="connsiteX8" fmla="*/ 3242310 w 5090160"/>
                <a:gd name="connsiteY8" fmla="*/ 196215 h 4932202"/>
                <a:gd name="connsiteX9" fmla="*/ 3240405 w 5090160"/>
                <a:gd name="connsiteY9" fmla="*/ 478155 h 4932202"/>
                <a:gd name="connsiteX10" fmla="*/ 3147060 w 5090160"/>
                <a:gd name="connsiteY10" fmla="*/ 566738 h 4932202"/>
                <a:gd name="connsiteX11" fmla="*/ 3096578 w 5090160"/>
                <a:gd name="connsiteY11" fmla="*/ 565785 h 4932202"/>
                <a:gd name="connsiteX12" fmla="*/ 2603183 w 5090160"/>
                <a:gd name="connsiteY12" fmla="*/ 524828 h 4932202"/>
                <a:gd name="connsiteX13" fmla="*/ 2350770 w 5090160"/>
                <a:gd name="connsiteY13" fmla="*/ 469583 h 4932202"/>
                <a:gd name="connsiteX14" fmla="*/ 2222183 w 5090160"/>
                <a:gd name="connsiteY14" fmla="*/ 414338 h 4932202"/>
                <a:gd name="connsiteX15" fmla="*/ 2180273 w 5090160"/>
                <a:gd name="connsiteY15" fmla="*/ 447675 h 4932202"/>
                <a:gd name="connsiteX16" fmla="*/ 2180273 w 5090160"/>
                <a:gd name="connsiteY16" fmla="*/ 579120 h 4932202"/>
                <a:gd name="connsiteX17" fmla="*/ 2106930 w 5090160"/>
                <a:gd name="connsiteY17" fmla="*/ 671513 h 4932202"/>
                <a:gd name="connsiteX18" fmla="*/ 2069783 w 5090160"/>
                <a:gd name="connsiteY18" fmla="*/ 713423 h 4932202"/>
                <a:gd name="connsiteX19" fmla="*/ 2069783 w 5090160"/>
                <a:gd name="connsiteY19" fmla="*/ 931545 h 4932202"/>
                <a:gd name="connsiteX20" fmla="*/ 2103120 w 5090160"/>
                <a:gd name="connsiteY20" fmla="*/ 973455 h 4932202"/>
                <a:gd name="connsiteX21" fmla="*/ 2135505 w 5090160"/>
                <a:gd name="connsiteY21" fmla="*/ 973455 h 4932202"/>
                <a:gd name="connsiteX22" fmla="*/ 2533650 w 5090160"/>
                <a:gd name="connsiteY22" fmla="*/ 1464945 h 4932202"/>
                <a:gd name="connsiteX23" fmla="*/ 2533650 w 5090160"/>
                <a:gd name="connsiteY23" fmla="*/ 1810703 h 4932202"/>
                <a:gd name="connsiteX24" fmla="*/ 2570798 w 5090160"/>
                <a:gd name="connsiteY24" fmla="*/ 1857375 h 4932202"/>
                <a:gd name="connsiteX25" fmla="*/ 2797493 w 5090160"/>
                <a:gd name="connsiteY25" fmla="*/ 1856423 h 4932202"/>
                <a:gd name="connsiteX26" fmla="*/ 2834640 w 5090160"/>
                <a:gd name="connsiteY26" fmla="*/ 1902143 h 4932202"/>
                <a:gd name="connsiteX27" fmla="*/ 2834640 w 5090160"/>
                <a:gd name="connsiteY27" fmla="*/ 2150745 h 4932202"/>
                <a:gd name="connsiteX28" fmla="*/ 2791778 w 5090160"/>
                <a:gd name="connsiteY28" fmla="*/ 2199323 h 4932202"/>
                <a:gd name="connsiteX29" fmla="*/ 2579370 w 5090160"/>
                <a:gd name="connsiteY29" fmla="*/ 2198370 h 4932202"/>
                <a:gd name="connsiteX30" fmla="*/ 2532698 w 5090160"/>
                <a:gd name="connsiteY30" fmla="*/ 2257425 h 4932202"/>
                <a:gd name="connsiteX31" fmla="*/ 2533650 w 5090160"/>
                <a:gd name="connsiteY31" fmla="*/ 2370773 h 4932202"/>
                <a:gd name="connsiteX32" fmla="*/ 2687955 w 5090160"/>
                <a:gd name="connsiteY32" fmla="*/ 2557463 h 4932202"/>
                <a:gd name="connsiteX33" fmla="*/ 3414713 w 5090160"/>
                <a:gd name="connsiteY33" fmla="*/ 2556510 h 4932202"/>
                <a:gd name="connsiteX34" fmla="*/ 4291013 w 5090160"/>
                <a:gd name="connsiteY34" fmla="*/ 2742248 h 4932202"/>
                <a:gd name="connsiteX35" fmla="*/ 4891088 w 5090160"/>
                <a:gd name="connsiteY35" fmla="*/ 3338513 h 4932202"/>
                <a:gd name="connsiteX36" fmla="*/ 5059680 w 5090160"/>
                <a:gd name="connsiteY36" fmla="*/ 3939540 h 4932202"/>
                <a:gd name="connsiteX37" fmla="*/ 5090160 w 5090160"/>
                <a:gd name="connsiteY37" fmla="*/ 4911090 h 4932202"/>
                <a:gd name="connsiteX38" fmla="*/ 3722370 w 5090160"/>
                <a:gd name="connsiteY38" fmla="*/ 4912995 h 4932202"/>
                <a:gd name="connsiteX39" fmla="*/ 3717608 w 5090160"/>
                <a:gd name="connsiteY39" fmla="*/ 4733925 h 4932202"/>
                <a:gd name="connsiteX40" fmla="*/ 3641408 w 5090160"/>
                <a:gd name="connsiteY40" fmla="*/ 4301490 h 4932202"/>
                <a:gd name="connsiteX41" fmla="*/ 3349943 w 5090160"/>
                <a:gd name="connsiteY41" fmla="*/ 4045268 h 4932202"/>
                <a:gd name="connsiteX42" fmla="*/ 3142298 w 5090160"/>
                <a:gd name="connsiteY42" fmla="*/ 4043363 h 4932202"/>
                <a:gd name="connsiteX43" fmla="*/ 2759393 w 5090160"/>
                <a:gd name="connsiteY43" fmla="*/ 4112895 h 4932202"/>
                <a:gd name="connsiteX44" fmla="*/ 2429828 w 5090160"/>
                <a:gd name="connsiteY44" fmla="*/ 4251008 h 4932202"/>
                <a:gd name="connsiteX45" fmla="*/ 1765935 w 5090160"/>
                <a:gd name="connsiteY45" fmla="*/ 4332923 h 4932202"/>
                <a:gd name="connsiteX46" fmla="*/ 1297305 w 5090160"/>
                <a:gd name="connsiteY46" fmla="*/ 4211955 h 4932202"/>
                <a:gd name="connsiteX47" fmla="*/ 526733 w 5090160"/>
                <a:gd name="connsiteY47" fmla="*/ 4033838 h 4932202"/>
                <a:gd name="connsiteX48" fmla="*/ 499110 w 5090160"/>
                <a:gd name="connsiteY48" fmla="*/ 3991928 h 4932202"/>
                <a:gd name="connsiteX49" fmla="*/ 499110 w 5090160"/>
                <a:gd name="connsiteY49" fmla="*/ 4116705 h 4932202"/>
                <a:gd name="connsiteX50" fmla="*/ 248603 w 5090160"/>
                <a:gd name="connsiteY50" fmla="*/ 4420553 h 4932202"/>
                <a:gd name="connsiteX51" fmla="*/ 0 w 5090160"/>
                <a:gd name="connsiteY51" fmla="*/ 4119563 h 4932202"/>
                <a:gd name="connsiteX52" fmla="*/ 0 w 5090160"/>
                <a:gd name="connsiteY52" fmla="*/ 2540318 h 4932202"/>
                <a:gd name="connsiteX53" fmla="*/ 250508 w 5090160"/>
                <a:gd name="connsiteY53" fmla="*/ 2236470 h 4932202"/>
                <a:gd name="connsiteX54" fmla="*/ 501015 w 5090160"/>
                <a:gd name="connsiteY54" fmla="*/ 2540318 h 4932202"/>
                <a:gd name="connsiteX55" fmla="*/ 501015 w 5090160"/>
                <a:gd name="connsiteY55" fmla="*/ 2600325 h 4932202"/>
                <a:gd name="connsiteX56" fmla="*/ 504825 w 5090160"/>
                <a:gd name="connsiteY56" fmla="*/ 2564130 h 4932202"/>
                <a:gd name="connsiteX57" fmla="*/ 553403 w 5090160"/>
                <a:gd name="connsiteY57" fmla="*/ 2555558 h 4932202"/>
                <a:gd name="connsiteX58" fmla="*/ 1078230 w 5090160"/>
                <a:gd name="connsiteY58" fmla="*/ 2555558 h 4932202"/>
                <a:gd name="connsiteX59" fmla="*/ 1223010 w 5090160"/>
                <a:gd name="connsiteY59" fmla="*/ 2379345 h 4932202"/>
                <a:gd name="connsiteX60" fmla="*/ 1223010 w 5090160"/>
                <a:gd name="connsiteY60" fmla="*/ 2257425 h 4932202"/>
                <a:gd name="connsiteX61" fmla="*/ 1175385 w 5090160"/>
                <a:gd name="connsiteY61" fmla="*/ 2197418 h 4932202"/>
                <a:gd name="connsiteX62" fmla="*/ 962978 w 5090160"/>
                <a:gd name="connsiteY62" fmla="*/ 2197418 h 4932202"/>
                <a:gd name="connsiteX63" fmla="*/ 927735 w 5090160"/>
                <a:gd name="connsiteY63" fmla="*/ 2153603 h 4932202"/>
                <a:gd name="connsiteX64" fmla="*/ 927735 w 5090160"/>
                <a:gd name="connsiteY64" fmla="*/ 1895475 h 4932202"/>
                <a:gd name="connsiteX65" fmla="*/ 963930 w 5090160"/>
                <a:gd name="connsiteY65" fmla="*/ 1853565 h 4932202"/>
                <a:gd name="connsiteX66" fmla="*/ 1176338 w 5090160"/>
                <a:gd name="connsiteY66" fmla="*/ 1854518 h 4932202"/>
                <a:gd name="connsiteX67" fmla="*/ 1223963 w 5090160"/>
                <a:gd name="connsiteY67" fmla="*/ 1799273 h 4932202"/>
                <a:gd name="connsiteX68" fmla="*/ 1223963 w 5090160"/>
                <a:gd name="connsiteY68" fmla="*/ 1466850 h 4932202"/>
                <a:gd name="connsiteX69" fmla="*/ 1386840 w 5090160"/>
                <a:gd name="connsiteY69" fmla="*/ 1076325 h 4932202"/>
                <a:gd name="connsiteX70" fmla="*/ 1644015 w 5090160"/>
                <a:gd name="connsiteY70" fmla="*/ 972503 h 4932202"/>
                <a:gd name="connsiteX71" fmla="*/ 1691640 w 5090160"/>
                <a:gd name="connsiteY71" fmla="*/ 913448 h 4932202"/>
                <a:gd name="connsiteX72" fmla="*/ 1691640 w 5090160"/>
                <a:gd name="connsiteY72" fmla="*/ 782003 h 4932202"/>
                <a:gd name="connsiteX73" fmla="*/ 1684973 w 5090160"/>
                <a:gd name="connsiteY73" fmla="*/ 681038 h 4932202"/>
                <a:gd name="connsiteX74" fmla="*/ 1604963 w 5090160"/>
                <a:gd name="connsiteY74" fmla="*/ 670560 h 4932202"/>
                <a:gd name="connsiteX75" fmla="*/ 1575435 w 5090160"/>
                <a:gd name="connsiteY75" fmla="*/ 634365 h 4932202"/>
                <a:gd name="connsiteX76" fmla="*/ 1575435 w 5090160"/>
                <a:gd name="connsiteY76" fmla="*/ 445770 h 4932202"/>
                <a:gd name="connsiteX77" fmla="*/ 1537335 w 5090160"/>
                <a:gd name="connsiteY77" fmla="*/ 410528 h 4932202"/>
                <a:gd name="connsiteX78" fmla="*/ 1405890 w 5090160"/>
                <a:gd name="connsiteY78" fmla="*/ 467678 h 4932202"/>
                <a:gd name="connsiteX79" fmla="*/ 1210628 w 5090160"/>
                <a:gd name="connsiteY79" fmla="*/ 517208 h 4932202"/>
                <a:gd name="connsiteX80" fmla="*/ 978218 w 5090160"/>
                <a:gd name="connsiteY80" fmla="*/ 534353 h 4932202"/>
                <a:gd name="connsiteX81" fmla="*/ 621030 w 5090160"/>
                <a:gd name="connsiteY81" fmla="*/ 563880 h 4932202"/>
                <a:gd name="connsiteX82" fmla="*/ 514350 w 5090160"/>
                <a:gd name="connsiteY82" fmla="*/ 461010 h 4932202"/>
                <a:gd name="connsiteX83" fmla="*/ 515303 w 5090160"/>
                <a:gd name="connsiteY83" fmla="*/ 196215 h 4932202"/>
                <a:gd name="connsiteX84" fmla="*/ 619125 w 5090160"/>
                <a:gd name="connsiteY84" fmla="*/ 99060 h 4932202"/>
                <a:gd name="connsiteX85" fmla="*/ 830580 w 5090160"/>
                <a:gd name="connsiteY85" fmla="*/ 115253 h 4932202"/>
                <a:gd name="connsiteX86" fmla="*/ 1231583 w 5090160"/>
                <a:gd name="connsiteY86" fmla="*/ 148590 h 4932202"/>
                <a:gd name="connsiteX87" fmla="*/ 1347788 w 5090160"/>
                <a:gd name="connsiteY87" fmla="*/ 172403 h 4932202"/>
                <a:gd name="connsiteX88" fmla="*/ 1547813 w 5090160"/>
                <a:gd name="connsiteY88" fmla="*/ 258128 h 4932202"/>
                <a:gd name="connsiteX89" fmla="*/ 1577340 w 5090160"/>
                <a:gd name="connsiteY89" fmla="*/ 232410 h 4932202"/>
                <a:gd name="connsiteX90" fmla="*/ 1577340 w 5090160"/>
                <a:gd name="connsiteY90" fmla="*/ 35243 h 4932202"/>
                <a:gd name="connsiteX91" fmla="*/ 1604963 w 5090160"/>
                <a:gd name="connsiteY91" fmla="*/ 0 h 4932202"/>
                <a:gd name="connsiteX92" fmla="*/ 1604963 w 5090160"/>
                <a:gd name="connsiteY92" fmla="*/ 0 h 4932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090160" h="4932202">
                  <a:moveTo>
                    <a:pt x="1604963" y="0"/>
                  </a:moveTo>
                  <a:lnTo>
                    <a:pt x="2151698" y="0"/>
                  </a:lnTo>
                  <a:cubicBezTo>
                    <a:pt x="2173605" y="0"/>
                    <a:pt x="2181225" y="10478"/>
                    <a:pt x="2181225" y="36195"/>
                  </a:cubicBezTo>
                  <a:cubicBezTo>
                    <a:pt x="2180273" y="89535"/>
                    <a:pt x="2181225" y="140970"/>
                    <a:pt x="2181225" y="194310"/>
                  </a:cubicBezTo>
                  <a:cubicBezTo>
                    <a:pt x="2181225" y="273368"/>
                    <a:pt x="2182178" y="278130"/>
                    <a:pt x="2243138" y="245745"/>
                  </a:cubicBezTo>
                  <a:cubicBezTo>
                    <a:pt x="2383155" y="172403"/>
                    <a:pt x="2528888" y="141923"/>
                    <a:pt x="2679383" y="139065"/>
                  </a:cubicBezTo>
                  <a:cubicBezTo>
                    <a:pt x="2763203" y="137160"/>
                    <a:pt x="2846070" y="122873"/>
                    <a:pt x="2929890" y="116205"/>
                  </a:cubicBezTo>
                  <a:lnTo>
                    <a:pt x="3137535" y="100013"/>
                  </a:lnTo>
                  <a:cubicBezTo>
                    <a:pt x="3190875" y="96203"/>
                    <a:pt x="3229928" y="130493"/>
                    <a:pt x="3242310" y="196215"/>
                  </a:cubicBezTo>
                  <a:cubicBezTo>
                    <a:pt x="3259455" y="289560"/>
                    <a:pt x="3259455" y="384810"/>
                    <a:pt x="3240405" y="478155"/>
                  </a:cubicBezTo>
                  <a:cubicBezTo>
                    <a:pt x="3228975" y="538163"/>
                    <a:pt x="3196590" y="565785"/>
                    <a:pt x="3147060" y="566738"/>
                  </a:cubicBezTo>
                  <a:cubicBezTo>
                    <a:pt x="3129915" y="566738"/>
                    <a:pt x="3113723" y="566738"/>
                    <a:pt x="3096578" y="565785"/>
                  </a:cubicBezTo>
                  <a:lnTo>
                    <a:pt x="2603183" y="524828"/>
                  </a:lnTo>
                  <a:cubicBezTo>
                    <a:pt x="2517458" y="518160"/>
                    <a:pt x="2430780" y="516255"/>
                    <a:pt x="2350770" y="469583"/>
                  </a:cubicBezTo>
                  <a:cubicBezTo>
                    <a:pt x="2309813" y="445770"/>
                    <a:pt x="2265998" y="432435"/>
                    <a:pt x="2222183" y="414338"/>
                  </a:cubicBezTo>
                  <a:cubicBezTo>
                    <a:pt x="2183130" y="397193"/>
                    <a:pt x="2180273" y="400050"/>
                    <a:pt x="2180273" y="447675"/>
                  </a:cubicBezTo>
                  <a:lnTo>
                    <a:pt x="2180273" y="579120"/>
                  </a:lnTo>
                  <a:cubicBezTo>
                    <a:pt x="2180273" y="669608"/>
                    <a:pt x="2180273" y="670560"/>
                    <a:pt x="2106930" y="671513"/>
                  </a:cubicBezTo>
                  <a:cubicBezTo>
                    <a:pt x="2082165" y="671513"/>
                    <a:pt x="2068830" y="679133"/>
                    <a:pt x="2069783" y="713423"/>
                  </a:cubicBezTo>
                  <a:cubicBezTo>
                    <a:pt x="2070735" y="786765"/>
                    <a:pt x="2070735" y="859155"/>
                    <a:pt x="2069783" y="931545"/>
                  </a:cubicBezTo>
                  <a:cubicBezTo>
                    <a:pt x="2069783" y="961073"/>
                    <a:pt x="2078355" y="975360"/>
                    <a:pt x="2103120" y="973455"/>
                  </a:cubicBezTo>
                  <a:cubicBezTo>
                    <a:pt x="2114550" y="972503"/>
                    <a:pt x="2124075" y="973455"/>
                    <a:pt x="2135505" y="973455"/>
                  </a:cubicBezTo>
                  <a:cubicBezTo>
                    <a:pt x="2350770" y="978218"/>
                    <a:pt x="2532698" y="1203960"/>
                    <a:pt x="2533650" y="1464945"/>
                  </a:cubicBezTo>
                  <a:cubicBezTo>
                    <a:pt x="2534603" y="1580198"/>
                    <a:pt x="2534603" y="1695450"/>
                    <a:pt x="2533650" y="1810703"/>
                  </a:cubicBezTo>
                  <a:cubicBezTo>
                    <a:pt x="2533650" y="1844040"/>
                    <a:pt x="2542223" y="1858328"/>
                    <a:pt x="2570798" y="1857375"/>
                  </a:cubicBezTo>
                  <a:cubicBezTo>
                    <a:pt x="2646998" y="1855470"/>
                    <a:pt x="2722245" y="1858328"/>
                    <a:pt x="2797493" y="1856423"/>
                  </a:cubicBezTo>
                  <a:cubicBezTo>
                    <a:pt x="2827020" y="1856423"/>
                    <a:pt x="2835593" y="1868805"/>
                    <a:pt x="2834640" y="1902143"/>
                  </a:cubicBezTo>
                  <a:cubicBezTo>
                    <a:pt x="2832735" y="1984058"/>
                    <a:pt x="2832735" y="2067878"/>
                    <a:pt x="2834640" y="2150745"/>
                  </a:cubicBezTo>
                  <a:cubicBezTo>
                    <a:pt x="2835593" y="2189798"/>
                    <a:pt x="2822258" y="2200275"/>
                    <a:pt x="2791778" y="2199323"/>
                  </a:cubicBezTo>
                  <a:lnTo>
                    <a:pt x="2579370" y="2198370"/>
                  </a:lnTo>
                  <a:cubicBezTo>
                    <a:pt x="2541270" y="2197418"/>
                    <a:pt x="2529840" y="2214563"/>
                    <a:pt x="2532698" y="2257425"/>
                  </a:cubicBezTo>
                  <a:cubicBezTo>
                    <a:pt x="2535555" y="2295525"/>
                    <a:pt x="2533650" y="2332673"/>
                    <a:pt x="2533650" y="2370773"/>
                  </a:cubicBezTo>
                  <a:cubicBezTo>
                    <a:pt x="2533650" y="2506980"/>
                    <a:pt x="2575560" y="2557463"/>
                    <a:pt x="2687955" y="2557463"/>
                  </a:cubicBezTo>
                  <a:lnTo>
                    <a:pt x="3414713" y="2556510"/>
                  </a:lnTo>
                  <a:cubicBezTo>
                    <a:pt x="3643313" y="2551748"/>
                    <a:pt x="4086225" y="2623185"/>
                    <a:pt x="4291013" y="2742248"/>
                  </a:cubicBezTo>
                  <a:cubicBezTo>
                    <a:pt x="4542473" y="2888933"/>
                    <a:pt x="4735830" y="3053715"/>
                    <a:pt x="4891088" y="3338513"/>
                  </a:cubicBezTo>
                  <a:cubicBezTo>
                    <a:pt x="4983480" y="3509963"/>
                    <a:pt x="5055870" y="3733800"/>
                    <a:pt x="5059680" y="3939540"/>
                  </a:cubicBezTo>
                  <a:cubicBezTo>
                    <a:pt x="5065395" y="4262438"/>
                    <a:pt x="5089208" y="4587240"/>
                    <a:pt x="5090160" y="4911090"/>
                  </a:cubicBezTo>
                  <a:cubicBezTo>
                    <a:pt x="4755833" y="4934903"/>
                    <a:pt x="3898583" y="4942523"/>
                    <a:pt x="3722370" y="4912995"/>
                  </a:cubicBezTo>
                  <a:cubicBezTo>
                    <a:pt x="3716655" y="4828223"/>
                    <a:pt x="3720465" y="4793933"/>
                    <a:pt x="3717608" y="4733925"/>
                  </a:cubicBezTo>
                  <a:cubicBezTo>
                    <a:pt x="3709988" y="4579620"/>
                    <a:pt x="3712845" y="4429125"/>
                    <a:pt x="3641408" y="4301490"/>
                  </a:cubicBezTo>
                  <a:cubicBezTo>
                    <a:pt x="3562350" y="4163378"/>
                    <a:pt x="3489008" y="4075748"/>
                    <a:pt x="3349943" y="4045268"/>
                  </a:cubicBezTo>
                  <a:cubicBezTo>
                    <a:pt x="3280410" y="4029075"/>
                    <a:pt x="3211830" y="4041458"/>
                    <a:pt x="3142298" y="4043363"/>
                  </a:cubicBezTo>
                  <a:cubicBezTo>
                    <a:pt x="3012758" y="4047173"/>
                    <a:pt x="2885123" y="4069080"/>
                    <a:pt x="2759393" y="4112895"/>
                  </a:cubicBezTo>
                  <a:cubicBezTo>
                    <a:pt x="2646998" y="4151948"/>
                    <a:pt x="2541270" y="4210050"/>
                    <a:pt x="2429828" y="4251008"/>
                  </a:cubicBezTo>
                  <a:cubicBezTo>
                    <a:pt x="2212658" y="4331970"/>
                    <a:pt x="1991678" y="4350068"/>
                    <a:pt x="1765935" y="4332923"/>
                  </a:cubicBezTo>
                  <a:cubicBezTo>
                    <a:pt x="1604010" y="4320540"/>
                    <a:pt x="1446848" y="4288155"/>
                    <a:pt x="1297305" y="4211955"/>
                  </a:cubicBezTo>
                  <a:cubicBezTo>
                    <a:pt x="1049655" y="4088130"/>
                    <a:pt x="793433" y="4031933"/>
                    <a:pt x="526733" y="4033838"/>
                  </a:cubicBezTo>
                  <a:lnTo>
                    <a:pt x="499110" y="3991928"/>
                  </a:lnTo>
                  <a:lnTo>
                    <a:pt x="499110" y="4116705"/>
                  </a:lnTo>
                  <a:cubicBezTo>
                    <a:pt x="499110" y="4284345"/>
                    <a:pt x="386715" y="4420553"/>
                    <a:pt x="248603" y="4420553"/>
                  </a:cubicBezTo>
                  <a:cubicBezTo>
                    <a:pt x="112395" y="4423410"/>
                    <a:pt x="0" y="4287203"/>
                    <a:pt x="0" y="4119563"/>
                  </a:cubicBezTo>
                  <a:lnTo>
                    <a:pt x="0" y="2540318"/>
                  </a:lnTo>
                  <a:cubicBezTo>
                    <a:pt x="0" y="2372678"/>
                    <a:pt x="112395" y="2236470"/>
                    <a:pt x="250508" y="2236470"/>
                  </a:cubicBezTo>
                  <a:cubicBezTo>
                    <a:pt x="388620" y="2236470"/>
                    <a:pt x="501015" y="2372678"/>
                    <a:pt x="501015" y="2540318"/>
                  </a:cubicBezTo>
                  <a:lnTo>
                    <a:pt x="501015" y="2600325"/>
                  </a:lnTo>
                  <a:lnTo>
                    <a:pt x="504825" y="2564130"/>
                  </a:lnTo>
                  <a:cubicBezTo>
                    <a:pt x="511493" y="2555558"/>
                    <a:pt x="525780" y="2555558"/>
                    <a:pt x="553403" y="2555558"/>
                  </a:cubicBezTo>
                  <a:lnTo>
                    <a:pt x="1078230" y="2555558"/>
                  </a:lnTo>
                  <a:cubicBezTo>
                    <a:pt x="1180148" y="2555558"/>
                    <a:pt x="1223010" y="2502218"/>
                    <a:pt x="1223010" y="2379345"/>
                  </a:cubicBezTo>
                  <a:lnTo>
                    <a:pt x="1223010" y="2257425"/>
                  </a:lnTo>
                  <a:cubicBezTo>
                    <a:pt x="1223010" y="2197418"/>
                    <a:pt x="1223010" y="2197418"/>
                    <a:pt x="1175385" y="2197418"/>
                  </a:cubicBezTo>
                  <a:cubicBezTo>
                    <a:pt x="1104900" y="2196465"/>
                    <a:pt x="1033463" y="2196465"/>
                    <a:pt x="962978" y="2197418"/>
                  </a:cubicBezTo>
                  <a:cubicBezTo>
                    <a:pt x="936308" y="2197418"/>
                    <a:pt x="926783" y="2185035"/>
                    <a:pt x="927735" y="2153603"/>
                  </a:cubicBezTo>
                  <a:cubicBezTo>
                    <a:pt x="928688" y="2067878"/>
                    <a:pt x="929640" y="1981200"/>
                    <a:pt x="927735" y="1895475"/>
                  </a:cubicBezTo>
                  <a:cubicBezTo>
                    <a:pt x="927735" y="1862138"/>
                    <a:pt x="938213" y="1852613"/>
                    <a:pt x="963930" y="1853565"/>
                  </a:cubicBezTo>
                  <a:lnTo>
                    <a:pt x="1176338" y="1854518"/>
                  </a:lnTo>
                  <a:cubicBezTo>
                    <a:pt x="1211580" y="1856423"/>
                    <a:pt x="1224915" y="1845945"/>
                    <a:pt x="1223963" y="1799273"/>
                  </a:cubicBezTo>
                  <a:cubicBezTo>
                    <a:pt x="1222058" y="1688783"/>
                    <a:pt x="1222058" y="1577340"/>
                    <a:pt x="1223963" y="1466850"/>
                  </a:cubicBezTo>
                  <a:cubicBezTo>
                    <a:pt x="1226820" y="1305878"/>
                    <a:pt x="1281113" y="1173480"/>
                    <a:pt x="1386840" y="1076325"/>
                  </a:cubicBezTo>
                  <a:cubicBezTo>
                    <a:pt x="1462088" y="1004888"/>
                    <a:pt x="1548765" y="972503"/>
                    <a:pt x="1644015" y="972503"/>
                  </a:cubicBezTo>
                  <a:cubicBezTo>
                    <a:pt x="1691640" y="972503"/>
                    <a:pt x="1691640" y="972503"/>
                    <a:pt x="1691640" y="913448"/>
                  </a:cubicBezTo>
                  <a:cubicBezTo>
                    <a:pt x="1691640" y="869633"/>
                    <a:pt x="1692593" y="825818"/>
                    <a:pt x="1691640" y="782003"/>
                  </a:cubicBezTo>
                  <a:cubicBezTo>
                    <a:pt x="1690688" y="748665"/>
                    <a:pt x="1704023" y="706755"/>
                    <a:pt x="1684973" y="681038"/>
                  </a:cubicBezTo>
                  <a:cubicBezTo>
                    <a:pt x="1666875" y="655320"/>
                    <a:pt x="1632585" y="672465"/>
                    <a:pt x="1604963" y="670560"/>
                  </a:cubicBezTo>
                  <a:cubicBezTo>
                    <a:pt x="1584008" y="669608"/>
                    <a:pt x="1575435" y="661988"/>
                    <a:pt x="1575435" y="634365"/>
                  </a:cubicBezTo>
                  <a:cubicBezTo>
                    <a:pt x="1576388" y="571500"/>
                    <a:pt x="1575435" y="509588"/>
                    <a:pt x="1575435" y="445770"/>
                  </a:cubicBezTo>
                  <a:cubicBezTo>
                    <a:pt x="1575435" y="398145"/>
                    <a:pt x="1572578" y="396240"/>
                    <a:pt x="1537335" y="410528"/>
                  </a:cubicBezTo>
                  <a:lnTo>
                    <a:pt x="1405890" y="467678"/>
                  </a:lnTo>
                  <a:cubicBezTo>
                    <a:pt x="1343025" y="496253"/>
                    <a:pt x="1279208" y="515303"/>
                    <a:pt x="1210628" y="517208"/>
                  </a:cubicBezTo>
                  <a:cubicBezTo>
                    <a:pt x="1133475" y="519113"/>
                    <a:pt x="1056323" y="528638"/>
                    <a:pt x="978218" y="534353"/>
                  </a:cubicBezTo>
                  <a:lnTo>
                    <a:pt x="621030" y="563880"/>
                  </a:lnTo>
                  <a:cubicBezTo>
                    <a:pt x="560070" y="568643"/>
                    <a:pt x="526733" y="534353"/>
                    <a:pt x="514350" y="461010"/>
                  </a:cubicBezTo>
                  <a:cubicBezTo>
                    <a:pt x="500063" y="373380"/>
                    <a:pt x="500063" y="283845"/>
                    <a:pt x="515303" y="196215"/>
                  </a:cubicBezTo>
                  <a:cubicBezTo>
                    <a:pt x="525780" y="132398"/>
                    <a:pt x="564833" y="97155"/>
                    <a:pt x="619125" y="99060"/>
                  </a:cubicBezTo>
                  <a:lnTo>
                    <a:pt x="830580" y="115253"/>
                  </a:lnTo>
                  <a:lnTo>
                    <a:pt x="1231583" y="148590"/>
                  </a:lnTo>
                  <a:cubicBezTo>
                    <a:pt x="1270635" y="150495"/>
                    <a:pt x="1309688" y="156210"/>
                    <a:pt x="1347788" y="172403"/>
                  </a:cubicBezTo>
                  <a:lnTo>
                    <a:pt x="1547813" y="258128"/>
                  </a:lnTo>
                  <a:cubicBezTo>
                    <a:pt x="1570673" y="268605"/>
                    <a:pt x="1577340" y="260033"/>
                    <a:pt x="1577340" y="232410"/>
                  </a:cubicBezTo>
                  <a:cubicBezTo>
                    <a:pt x="1577340" y="166688"/>
                    <a:pt x="1578293" y="100965"/>
                    <a:pt x="1577340" y="35243"/>
                  </a:cubicBezTo>
                  <a:cubicBezTo>
                    <a:pt x="1576388" y="11430"/>
                    <a:pt x="1583055" y="0"/>
                    <a:pt x="1604963" y="0"/>
                  </a:cubicBezTo>
                  <a:lnTo>
                    <a:pt x="1604963" y="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3" name="Graphic 9">
              <a:extLst>
                <a:ext uri="{FF2B5EF4-FFF2-40B4-BE49-F238E27FC236}">
                  <a16:creationId xmlns:a16="http://schemas.microsoft.com/office/drawing/2014/main" id="{BD28D674-77D3-4504-B735-4F64E7E913EA}"/>
                </a:ext>
              </a:extLst>
            </p:cNvPr>
            <p:cNvSpPr/>
            <p:nvPr/>
          </p:nvSpPr>
          <p:spPr>
            <a:xfrm flipH="1">
              <a:off x="2717317" y="3891147"/>
              <a:ext cx="1154828" cy="1118991"/>
            </a:xfrm>
            <a:custGeom>
              <a:avLst/>
              <a:gdLst>
                <a:gd name="connsiteX0" fmla="*/ 1604963 w 5090160"/>
                <a:gd name="connsiteY0" fmla="*/ 0 h 4932202"/>
                <a:gd name="connsiteX1" fmla="*/ 2151698 w 5090160"/>
                <a:gd name="connsiteY1" fmla="*/ 0 h 4932202"/>
                <a:gd name="connsiteX2" fmla="*/ 2181225 w 5090160"/>
                <a:gd name="connsiteY2" fmla="*/ 36195 h 4932202"/>
                <a:gd name="connsiteX3" fmla="*/ 2181225 w 5090160"/>
                <a:gd name="connsiteY3" fmla="*/ 194310 h 4932202"/>
                <a:gd name="connsiteX4" fmla="*/ 2243138 w 5090160"/>
                <a:gd name="connsiteY4" fmla="*/ 245745 h 4932202"/>
                <a:gd name="connsiteX5" fmla="*/ 2679383 w 5090160"/>
                <a:gd name="connsiteY5" fmla="*/ 139065 h 4932202"/>
                <a:gd name="connsiteX6" fmla="*/ 2929890 w 5090160"/>
                <a:gd name="connsiteY6" fmla="*/ 116205 h 4932202"/>
                <a:gd name="connsiteX7" fmla="*/ 3137535 w 5090160"/>
                <a:gd name="connsiteY7" fmla="*/ 100013 h 4932202"/>
                <a:gd name="connsiteX8" fmla="*/ 3242310 w 5090160"/>
                <a:gd name="connsiteY8" fmla="*/ 196215 h 4932202"/>
                <a:gd name="connsiteX9" fmla="*/ 3240405 w 5090160"/>
                <a:gd name="connsiteY9" fmla="*/ 478155 h 4932202"/>
                <a:gd name="connsiteX10" fmla="*/ 3147060 w 5090160"/>
                <a:gd name="connsiteY10" fmla="*/ 566738 h 4932202"/>
                <a:gd name="connsiteX11" fmla="*/ 3096578 w 5090160"/>
                <a:gd name="connsiteY11" fmla="*/ 565785 h 4932202"/>
                <a:gd name="connsiteX12" fmla="*/ 2603183 w 5090160"/>
                <a:gd name="connsiteY12" fmla="*/ 524828 h 4932202"/>
                <a:gd name="connsiteX13" fmla="*/ 2350770 w 5090160"/>
                <a:gd name="connsiteY13" fmla="*/ 469583 h 4932202"/>
                <a:gd name="connsiteX14" fmla="*/ 2222183 w 5090160"/>
                <a:gd name="connsiteY14" fmla="*/ 414338 h 4932202"/>
                <a:gd name="connsiteX15" fmla="*/ 2180273 w 5090160"/>
                <a:gd name="connsiteY15" fmla="*/ 447675 h 4932202"/>
                <a:gd name="connsiteX16" fmla="*/ 2180273 w 5090160"/>
                <a:gd name="connsiteY16" fmla="*/ 579120 h 4932202"/>
                <a:gd name="connsiteX17" fmla="*/ 2106930 w 5090160"/>
                <a:gd name="connsiteY17" fmla="*/ 671513 h 4932202"/>
                <a:gd name="connsiteX18" fmla="*/ 2069783 w 5090160"/>
                <a:gd name="connsiteY18" fmla="*/ 713423 h 4932202"/>
                <a:gd name="connsiteX19" fmla="*/ 2069783 w 5090160"/>
                <a:gd name="connsiteY19" fmla="*/ 931545 h 4932202"/>
                <a:gd name="connsiteX20" fmla="*/ 2103120 w 5090160"/>
                <a:gd name="connsiteY20" fmla="*/ 973455 h 4932202"/>
                <a:gd name="connsiteX21" fmla="*/ 2135505 w 5090160"/>
                <a:gd name="connsiteY21" fmla="*/ 973455 h 4932202"/>
                <a:gd name="connsiteX22" fmla="*/ 2533650 w 5090160"/>
                <a:gd name="connsiteY22" fmla="*/ 1464945 h 4932202"/>
                <a:gd name="connsiteX23" fmla="*/ 2533650 w 5090160"/>
                <a:gd name="connsiteY23" fmla="*/ 1810703 h 4932202"/>
                <a:gd name="connsiteX24" fmla="*/ 2570798 w 5090160"/>
                <a:gd name="connsiteY24" fmla="*/ 1857375 h 4932202"/>
                <a:gd name="connsiteX25" fmla="*/ 2797493 w 5090160"/>
                <a:gd name="connsiteY25" fmla="*/ 1856423 h 4932202"/>
                <a:gd name="connsiteX26" fmla="*/ 2834640 w 5090160"/>
                <a:gd name="connsiteY26" fmla="*/ 1902143 h 4932202"/>
                <a:gd name="connsiteX27" fmla="*/ 2834640 w 5090160"/>
                <a:gd name="connsiteY27" fmla="*/ 2150745 h 4932202"/>
                <a:gd name="connsiteX28" fmla="*/ 2791778 w 5090160"/>
                <a:gd name="connsiteY28" fmla="*/ 2199323 h 4932202"/>
                <a:gd name="connsiteX29" fmla="*/ 2579370 w 5090160"/>
                <a:gd name="connsiteY29" fmla="*/ 2198370 h 4932202"/>
                <a:gd name="connsiteX30" fmla="*/ 2532698 w 5090160"/>
                <a:gd name="connsiteY30" fmla="*/ 2257425 h 4932202"/>
                <a:gd name="connsiteX31" fmla="*/ 2533650 w 5090160"/>
                <a:gd name="connsiteY31" fmla="*/ 2370773 h 4932202"/>
                <a:gd name="connsiteX32" fmla="*/ 2687955 w 5090160"/>
                <a:gd name="connsiteY32" fmla="*/ 2557463 h 4932202"/>
                <a:gd name="connsiteX33" fmla="*/ 3414713 w 5090160"/>
                <a:gd name="connsiteY33" fmla="*/ 2556510 h 4932202"/>
                <a:gd name="connsiteX34" fmla="*/ 4291013 w 5090160"/>
                <a:gd name="connsiteY34" fmla="*/ 2742248 h 4932202"/>
                <a:gd name="connsiteX35" fmla="*/ 4891088 w 5090160"/>
                <a:gd name="connsiteY35" fmla="*/ 3338513 h 4932202"/>
                <a:gd name="connsiteX36" fmla="*/ 5059680 w 5090160"/>
                <a:gd name="connsiteY36" fmla="*/ 3939540 h 4932202"/>
                <a:gd name="connsiteX37" fmla="*/ 5090160 w 5090160"/>
                <a:gd name="connsiteY37" fmla="*/ 4911090 h 4932202"/>
                <a:gd name="connsiteX38" fmla="*/ 3722370 w 5090160"/>
                <a:gd name="connsiteY38" fmla="*/ 4912995 h 4932202"/>
                <a:gd name="connsiteX39" fmla="*/ 3717608 w 5090160"/>
                <a:gd name="connsiteY39" fmla="*/ 4733925 h 4932202"/>
                <a:gd name="connsiteX40" fmla="*/ 3641408 w 5090160"/>
                <a:gd name="connsiteY40" fmla="*/ 4301490 h 4932202"/>
                <a:gd name="connsiteX41" fmla="*/ 3349943 w 5090160"/>
                <a:gd name="connsiteY41" fmla="*/ 4045268 h 4932202"/>
                <a:gd name="connsiteX42" fmla="*/ 3142298 w 5090160"/>
                <a:gd name="connsiteY42" fmla="*/ 4043363 h 4932202"/>
                <a:gd name="connsiteX43" fmla="*/ 2759393 w 5090160"/>
                <a:gd name="connsiteY43" fmla="*/ 4112895 h 4932202"/>
                <a:gd name="connsiteX44" fmla="*/ 2429828 w 5090160"/>
                <a:gd name="connsiteY44" fmla="*/ 4251008 h 4932202"/>
                <a:gd name="connsiteX45" fmla="*/ 1765935 w 5090160"/>
                <a:gd name="connsiteY45" fmla="*/ 4332923 h 4932202"/>
                <a:gd name="connsiteX46" fmla="*/ 1297305 w 5090160"/>
                <a:gd name="connsiteY46" fmla="*/ 4211955 h 4932202"/>
                <a:gd name="connsiteX47" fmla="*/ 526733 w 5090160"/>
                <a:gd name="connsiteY47" fmla="*/ 4033838 h 4932202"/>
                <a:gd name="connsiteX48" fmla="*/ 499110 w 5090160"/>
                <a:gd name="connsiteY48" fmla="*/ 3991928 h 4932202"/>
                <a:gd name="connsiteX49" fmla="*/ 499110 w 5090160"/>
                <a:gd name="connsiteY49" fmla="*/ 4116705 h 4932202"/>
                <a:gd name="connsiteX50" fmla="*/ 248603 w 5090160"/>
                <a:gd name="connsiteY50" fmla="*/ 4420553 h 4932202"/>
                <a:gd name="connsiteX51" fmla="*/ 0 w 5090160"/>
                <a:gd name="connsiteY51" fmla="*/ 4119563 h 4932202"/>
                <a:gd name="connsiteX52" fmla="*/ 0 w 5090160"/>
                <a:gd name="connsiteY52" fmla="*/ 2540318 h 4932202"/>
                <a:gd name="connsiteX53" fmla="*/ 250508 w 5090160"/>
                <a:gd name="connsiteY53" fmla="*/ 2236470 h 4932202"/>
                <a:gd name="connsiteX54" fmla="*/ 501015 w 5090160"/>
                <a:gd name="connsiteY54" fmla="*/ 2540318 h 4932202"/>
                <a:gd name="connsiteX55" fmla="*/ 501015 w 5090160"/>
                <a:gd name="connsiteY55" fmla="*/ 2600325 h 4932202"/>
                <a:gd name="connsiteX56" fmla="*/ 504825 w 5090160"/>
                <a:gd name="connsiteY56" fmla="*/ 2564130 h 4932202"/>
                <a:gd name="connsiteX57" fmla="*/ 553403 w 5090160"/>
                <a:gd name="connsiteY57" fmla="*/ 2555558 h 4932202"/>
                <a:gd name="connsiteX58" fmla="*/ 1078230 w 5090160"/>
                <a:gd name="connsiteY58" fmla="*/ 2555558 h 4932202"/>
                <a:gd name="connsiteX59" fmla="*/ 1223010 w 5090160"/>
                <a:gd name="connsiteY59" fmla="*/ 2379345 h 4932202"/>
                <a:gd name="connsiteX60" fmla="*/ 1223010 w 5090160"/>
                <a:gd name="connsiteY60" fmla="*/ 2257425 h 4932202"/>
                <a:gd name="connsiteX61" fmla="*/ 1175385 w 5090160"/>
                <a:gd name="connsiteY61" fmla="*/ 2197418 h 4932202"/>
                <a:gd name="connsiteX62" fmla="*/ 962978 w 5090160"/>
                <a:gd name="connsiteY62" fmla="*/ 2197418 h 4932202"/>
                <a:gd name="connsiteX63" fmla="*/ 927735 w 5090160"/>
                <a:gd name="connsiteY63" fmla="*/ 2153603 h 4932202"/>
                <a:gd name="connsiteX64" fmla="*/ 927735 w 5090160"/>
                <a:gd name="connsiteY64" fmla="*/ 1895475 h 4932202"/>
                <a:gd name="connsiteX65" fmla="*/ 963930 w 5090160"/>
                <a:gd name="connsiteY65" fmla="*/ 1853565 h 4932202"/>
                <a:gd name="connsiteX66" fmla="*/ 1176338 w 5090160"/>
                <a:gd name="connsiteY66" fmla="*/ 1854518 h 4932202"/>
                <a:gd name="connsiteX67" fmla="*/ 1223963 w 5090160"/>
                <a:gd name="connsiteY67" fmla="*/ 1799273 h 4932202"/>
                <a:gd name="connsiteX68" fmla="*/ 1223963 w 5090160"/>
                <a:gd name="connsiteY68" fmla="*/ 1466850 h 4932202"/>
                <a:gd name="connsiteX69" fmla="*/ 1386840 w 5090160"/>
                <a:gd name="connsiteY69" fmla="*/ 1076325 h 4932202"/>
                <a:gd name="connsiteX70" fmla="*/ 1644015 w 5090160"/>
                <a:gd name="connsiteY70" fmla="*/ 972503 h 4932202"/>
                <a:gd name="connsiteX71" fmla="*/ 1691640 w 5090160"/>
                <a:gd name="connsiteY71" fmla="*/ 913448 h 4932202"/>
                <a:gd name="connsiteX72" fmla="*/ 1691640 w 5090160"/>
                <a:gd name="connsiteY72" fmla="*/ 782003 h 4932202"/>
                <a:gd name="connsiteX73" fmla="*/ 1684973 w 5090160"/>
                <a:gd name="connsiteY73" fmla="*/ 681038 h 4932202"/>
                <a:gd name="connsiteX74" fmla="*/ 1604963 w 5090160"/>
                <a:gd name="connsiteY74" fmla="*/ 670560 h 4932202"/>
                <a:gd name="connsiteX75" fmla="*/ 1575435 w 5090160"/>
                <a:gd name="connsiteY75" fmla="*/ 634365 h 4932202"/>
                <a:gd name="connsiteX76" fmla="*/ 1575435 w 5090160"/>
                <a:gd name="connsiteY76" fmla="*/ 445770 h 4932202"/>
                <a:gd name="connsiteX77" fmla="*/ 1537335 w 5090160"/>
                <a:gd name="connsiteY77" fmla="*/ 410528 h 4932202"/>
                <a:gd name="connsiteX78" fmla="*/ 1405890 w 5090160"/>
                <a:gd name="connsiteY78" fmla="*/ 467678 h 4932202"/>
                <a:gd name="connsiteX79" fmla="*/ 1210628 w 5090160"/>
                <a:gd name="connsiteY79" fmla="*/ 517208 h 4932202"/>
                <a:gd name="connsiteX80" fmla="*/ 978218 w 5090160"/>
                <a:gd name="connsiteY80" fmla="*/ 534353 h 4932202"/>
                <a:gd name="connsiteX81" fmla="*/ 621030 w 5090160"/>
                <a:gd name="connsiteY81" fmla="*/ 563880 h 4932202"/>
                <a:gd name="connsiteX82" fmla="*/ 514350 w 5090160"/>
                <a:gd name="connsiteY82" fmla="*/ 461010 h 4932202"/>
                <a:gd name="connsiteX83" fmla="*/ 515303 w 5090160"/>
                <a:gd name="connsiteY83" fmla="*/ 196215 h 4932202"/>
                <a:gd name="connsiteX84" fmla="*/ 619125 w 5090160"/>
                <a:gd name="connsiteY84" fmla="*/ 99060 h 4932202"/>
                <a:gd name="connsiteX85" fmla="*/ 830580 w 5090160"/>
                <a:gd name="connsiteY85" fmla="*/ 115253 h 4932202"/>
                <a:gd name="connsiteX86" fmla="*/ 1231583 w 5090160"/>
                <a:gd name="connsiteY86" fmla="*/ 148590 h 4932202"/>
                <a:gd name="connsiteX87" fmla="*/ 1347788 w 5090160"/>
                <a:gd name="connsiteY87" fmla="*/ 172403 h 4932202"/>
                <a:gd name="connsiteX88" fmla="*/ 1547813 w 5090160"/>
                <a:gd name="connsiteY88" fmla="*/ 258128 h 4932202"/>
                <a:gd name="connsiteX89" fmla="*/ 1577340 w 5090160"/>
                <a:gd name="connsiteY89" fmla="*/ 232410 h 4932202"/>
                <a:gd name="connsiteX90" fmla="*/ 1577340 w 5090160"/>
                <a:gd name="connsiteY90" fmla="*/ 35243 h 4932202"/>
                <a:gd name="connsiteX91" fmla="*/ 1604963 w 5090160"/>
                <a:gd name="connsiteY91" fmla="*/ 0 h 4932202"/>
                <a:gd name="connsiteX92" fmla="*/ 1604963 w 5090160"/>
                <a:gd name="connsiteY92" fmla="*/ 0 h 4932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090160" h="4932202">
                  <a:moveTo>
                    <a:pt x="1604963" y="0"/>
                  </a:moveTo>
                  <a:lnTo>
                    <a:pt x="2151698" y="0"/>
                  </a:lnTo>
                  <a:cubicBezTo>
                    <a:pt x="2173605" y="0"/>
                    <a:pt x="2181225" y="10478"/>
                    <a:pt x="2181225" y="36195"/>
                  </a:cubicBezTo>
                  <a:cubicBezTo>
                    <a:pt x="2180273" y="89535"/>
                    <a:pt x="2181225" y="140970"/>
                    <a:pt x="2181225" y="194310"/>
                  </a:cubicBezTo>
                  <a:cubicBezTo>
                    <a:pt x="2181225" y="273368"/>
                    <a:pt x="2182178" y="278130"/>
                    <a:pt x="2243138" y="245745"/>
                  </a:cubicBezTo>
                  <a:cubicBezTo>
                    <a:pt x="2383155" y="172403"/>
                    <a:pt x="2528888" y="141923"/>
                    <a:pt x="2679383" y="139065"/>
                  </a:cubicBezTo>
                  <a:cubicBezTo>
                    <a:pt x="2763203" y="137160"/>
                    <a:pt x="2846070" y="122873"/>
                    <a:pt x="2929890" y="116205"/>
                  </a:cubicBezTo>
                  <a:lnTo>
                    <a:pt x="3137535" y="100013"/>
                  </a:lnTo>
                  <a:cubicBezTo>
                    <a:pt x="3190875" y="96203"/>
                    <a:pt x="3229928" y="130493"/>
                    <a:pt x="3242310" y="196215"/>
                  </a:cubicBezTo>
                  <a:cubicBezTo>
                    <a:pt x="3259455" y="289560"/>
                    <a:pt x="3259455" y="384810"/>
                    <a:pt x="3240405" y="478155"/>
                  </a:cubicBezTo>
                  <a:cubicBezTo>
                    <a:pt x="3228975" y="538163"/>
                    <a:pt x="3196590" y="565785"/>
                    <a:pt x="3147060" y="566738"/>
                  </a:cubicBezTo>
                  <a:cubicBezTo>
                    <a:pt x="3129915" y="566738"/>
                    <a:pt x="3113723" y="566738"/>
                    <a:pt x="3096578" y="565785"/>
                  </a:cubicBezTo>
                  <a:lnTo>
                    <a:pt x="2603183" y="524828"/>
                  </a:lnTo>
                  <a:cubicBezTo>
                    <a:pt x="2517458" y="518160"/>
                    <a:pt x="2430780" y="516255"/>
                    <a:pt x="2350770" y="469583"/>
                  </a:cubicBezTo>
                  <a:cubicBezTo>
                    <a:pt x="2309813" y="445770"/>
                    <a:pt x="2265998" y="432435"/>
                    <a:pt x="2222183" y="414338"/>
                  </a:cubicBezTo>
                  <a:cubicBezTo>
                    <a:pt x="2183130" y="397193"/>
                    <a:pt x="2180273" y="400050"/>
                    <a:pt x="2180273" y="447675"/>
                  </a:cubicBezTo>
                  <a:lnTo>
                    <a:pt x="2180273" y="579120"/>
                  </a:lnTo>
                  <a:cubicBezTo>
                    <a:pt x="2180273" y="669608"/>
                    <a:pt x="2180273" y="670560"/>
                    <a:pt x="2106930" y="671513"/>
                  </a:cubicBezTo>
                  <a:cubicBezTo>
                    <a:pt x="2082165" y="671513"/>
                    <a:pt x="2068830" y="679133"/>
                    <a:pt x="2069783" y="713423"/>
                  </a:cubicBezTo>
                  <a:cubicBezTo>
                    <a:pt x="2070735" y="786765"/>
                    <a:pt x="2070735" y="859155"/>
                    <a:pt x="2069783" y="931545"/>
                  </a:cubicBezTo>
                  <a:cubicBezTo>
                    <a:pt x="2069783" y="961073"/>
                    <a:pt x="2078355" y="975360"/>
                    <a:pt x="2103120" y="973455"/>
                  </a:cubicBezTo>
                  <a:cubicBezTo>
                    <a:pt x="2114550" y="972503"/>
                    <a:pt x="2124075" y="973455"/>
                    <a:pt x="2135505" y="973455"/>
                  </a:cubicBezTo>
                  <a:cubicBezTo>
                    <a:pt x="2350770" y="978218"/>
                    <a:pt x="2532698" y="1203960"/>
                    <a:pt x="2533650" y="1464945"/>
                  </a:cubicBezTo>
                  <a:cubicBezTo>
                    <a:pt x="2534603" y="1580198"/>
                    <a:pt x="2534603" y="1695450"/>
                    <a:pt x="2533650" y="1810703"/>
                  </a:cubicBezTo>
                  <a:cubicBezTo>
                    <a:pt x="2533650" y="1844040"/>
                    <a:pt x="2542223" y="1858328"/>
                    <a:pt x="2570798" y="1857375"/>
                  </a:cubicBezTo>
                  <a:cubicBezTo>
                    <a:pt x="2646998" y="1855470"/>
                    <a:pt x="2722245" y="1858328"/>
                    <a:pt x="2797493" y="1856423"/>
                  </a:cubicBezTo>
                  <a:cubicBezTo>
                    <a:pt x="2827020" y="1856423"/>
                    <a:pt x="2835593" y="1868805"/>
                    <a:pt x="2834640" y="1902143"/>
                  </a:cubicBezTo>
                  <a:cubicBezTo>
                    <a:pt x="2832735" y="1984058"/>
                    <a:pt x="2832735" y="2067878"/>
                    <a:pt x="2834640" y="2150745"/>
                  </a:cubicBezTo>
                  <a:cubicBezTo>
                    <a:pt x="2835593" y="2189798"/>
                    <a:pt x="2822258" y="2200275"/>
                    <a:pt x="2791778" y="2199323"/>
                  </a:cubicBezTo>
                  <a:lnTo>
                    <a:pt x="2579370" y="2198370"/>
                  </a:lnTo>
                  <a:cubicBezTo>
                    <a:pt x="2541270" y="2197418"/>
                    <a:pt x="2529840" y="2214563"/>
                    <a:pt x="2532698" y="2257425"/>
                  </a:cubicBezTo>
                  <a:cubicBezTo>
                    <a:pt x="2535555" y="2295525"/>
                    <a:pt x="2533650" y="2332673"/>
                    <a:pt x="2533650" y="2370773"/>
                  </a:cubicBezTo>
                  <a:cubicBezTo>
                    <a:pt x="2533650" y="2506980"/>
                    <a:pt x="2575560" y="2557463"/>
                    <a:pt x="2687955" y="2557463"/>
                  </a:cubicBezTo>
                  <a:lnTo>
                    <a:pt x="3414713" y="2556510"/>
                  </a:lnTo>
                  <a:cubicBezTo>
                    <a:pt x="3643313" y="2551748"/>
                    <a:pt x="4086225" y="2623185"/>
                    <a:pt x="4291013" y="2742248"/>
                  </a:cubicBezTo>
                  <a:cubicBezTo>
                    <a:pt x="4542473" y="2888933"/>
                    <a:pt x="4735830" y="3053715"/>
                    <a:pt x="4891088" y="3338513"/>
                  </a:cubicBezTo>
                  <a:cubicBezTo>
                    <a:pt x="4983480" y="3509963"/>
                    <a:pt x="5055870" y="3733800"/>
                    <a:pt x="5059680" y="3939540"/>
                  </a:cubicBezTo>
                  <a:cubicBezTo>
                    <a:pt x="5065395" y="4262438"/>
                    <a:pt x="5089208" y="4587240"/>
                    <a:pt x="5090160" y="4911090"/>
                  </a:cubicBezTo>
                  <a:cubicBezTo>
                    <a:pt x="4755833" y="4934903"/>
                    <a:pt x="3898583" y="4942523"/>
                    <a:pt x="3722370" y="4912995"/>
                  </a:cubicBezTo>
                  <a:cubicBezTo>
                    <a:pt x="3716655" y="4828223"/>
                    <a:pt x="3720465" y="4793933"/>
                    <a:pt x="3717608" y="4733925"/>
                  </a:cubicBezTo>
                  <a:cubicBezTo>
                    <a:pt x="3709988" y="4579620"/>
                    <a:pt x="3712845" y="4429125"/>
                    <a:pt x="3641408" y="4301490"/>
                  </a:cubicBezTo>
                  <a:cubicBezTo>
                    <a:pt x="3562350" y="4163378"/>
                    <a:pt x="3489008" y="4075748"/>
                    <a:pt x="3349943" y="4045268"/>
                  </a:cubicBezTo>
                  <a:cubicBezTo>
                    <a:pt x="3280410" y="4029075"/>
                    <a:pt x="3211830" y="4041458"/>
                    <a:pt x="3142298" y="4043363"/>
                  </a:cubicBezTo>
                  <a:cubicBezTo>
                    <a:pt x="3012758" y="4047173"/>
                    <a:pt x="2885123" y="4069080"/>
                    <a:pt x="2759393" y="4112895"/>
                  </a:cubicBezTo>
                  <a:cubicBezTo>
                    <a:pt x="2646998" y="4151948"/>
                    <a:pt x="2541270" y="4210050"/>
                    <a:pt x="2429828" y="4251008"/>
                  </a:cubicBezTo>
                  <a:cubicBezTo>
                    <a:pt x="2212658" y="4331970"/>
                    <a:pt x="1991678" y="4350068"/>
                    <a:pt x="1765935" y="4332923"/>
                  </a:cubicBezTo>
                  <a:cubicBezTo>
                    <a:pt x="1604010" y="4320540"/>
                    <a:pt x="1446848" y="4288155"/>
                    <a:pt x="1297305" y="4211955"/>
                  </a:cubicBezTo>
                  <a:cubicBezTo>
                    <a:pt x="1049655" y="4088130"/>
                    <a:pt x="793433" y="4031933"/>
                    <a:pt x="526733" y="4033838"/>
                  </a:cubicBezTo>
                  <a:lnTo>
                    <a:pt x="499110" y="3991928"/>
                  </a:lnTo>
                  <a:lnTo>
                    <a:pt x="499110" y="4116705"/>
                  </a:lnTo>
                  <a:cubicBezTo>
                    <a:pt x="499110" y="4284345"/>
                    <a:pt x="386715" y="4420553"/>
                    <a:pt x="248603" y="4420553"/>
                  </a:cubicBezTo>
                  <a:cubicBezTo>
                    <a:pt x="112395" y="4423410"/>
                    <a:pt x="0" y="4287203"/>
                    <a:pt x="0" y="4119563"/>
                  </a:cubicBezTo>
                  <a:lnTo>
                    <a:pt x="0" y="2540318"/>
                  </a:lnTo>
                  <a:cubicBezTo>
                    <a:pt x="0" y="2372678"/>
                    <a:pt x="112395" y="2236470"/>
                    <a:pt x="250508" y="2236470"/>
                  </a:cubicBezTo>
                  <a:cubicBezTo>
                    <a:pt x="388620" y="2236470"/>
                    <a:pt x="501015" y="2372678"/>
                    <a:pt x="501015" y="2540318"/>
                  </a:cubicBezTo>
                  <a:lnTo>
                    <a:pt x="501015" y="2600325"/>
                  </a:lnTo>
                  <a:lnTo>
                    <a:pt x="504825" y="2564130"/>
                  </a:lnTo>
                  <a:cubicBezTo>
                    <a:pt x="511493" y="2555558"/>
                    <a:pt x="525780" y="2555558"/>
                    <a:pt x="553403" y="2555558"/>
                  </a:cubicBezTo>
                  <a:lnTo>
                    <a:pt x="1078230" y="2555558"/>
                  </a:lnTo>
                  <a:cubicBezTo>
                    <a:pt x="1180148" y="2555558"/>
                    <a:pt x="1223010" y="2502218"/>
                    <a:pt x="1223010" y="2379345"/>
                  </a:cubicBezTo>
                  <a:lnTo>
                    <a:pt x="1223010" y="2257425"/>
                  </a:lnTo>
                  <a:cubicBezTo>
                    <a:pt x="1223010" y="2197418"/>
                    <a:pt x="1223010" y="2197418"/>
                    <a:pt x="1175385" y="2197418"/>
                  </a:cubicBezTo>
                  <a:cubicBezTo>
                    <a:pt x="1104900" y="2196465"/>
                    <a:pt x="1033463" y="2196465"/>
                    <a:pt x="962978" y="2197418"/>
                  </a:cubicBezTo>
                  <a:cubicBezTo>
                    <a:pt x="936308" y="2197418"/>
                    <a:pt x="926783" y="2185035"/>
                    <a:pt x="927735" y="2153603"/>
                  </a:cubicBezTo>
                  <a:cubicBezTo>
                    <a:pt x="928688" y="2067878"/>
                    <a:pt x="929640" y="1981200"/>
                    <a:pt x="927735" y="1895475"/>
                  </a:cubicBezTo>
                  <a:cubicBezTo>
                    <a:pt x="927735" y="1862138"/>
                    <a:pt x="938213" y="1852613"/>
                    <a:pt x="963930" y="1853565"/>
                  </a:cubicBezTo>
                  <a:lnTo>
                    <a:pt x="1176338" y="1854518"/>
                  </a:lnTo>
                  <a:cubicBezTo>
                    <a:pt x="1211580" y="1856423"/>
                    <a:pt x="1224915" y="1845945"/>
                    <a:pt x="1223963" y="1799273"/>
                  </a:cubicBezTo>
                  <a:cubicBezTo>
                    <a:pt x="1222058" y="1688783"/>
                    <a:pt x="1222058" y="1577340"/>
                    <a:pt x="1223963" y="1466850"/>
                  </a:cubicBezTo>
                  <a:cubicBezTo>
                    <a:pt x="1226820" y="1305878"/>
                    <a:pt x="1281113" y="1173480"/>
                    <a:pt x="1386840" y="1076325"/>
                  </a:cubicBezTo>
                  <a:cubicBezTo>
                    <a:pt x="1462088" y="1004888"/>
                    <a:pt x="1548765" y="972503"/>
                    <a:pt x="1644015" y="972503"/>
                  </a:cubicBezTo>
                  <a:cubicBezTo>
                    <a:pt x="1691640" y="972503"/>
                    <a:pt x="1691640" y="972503"/>
                    <a:pt x="1691640" y="913448"/>
                  </a:cubicBezTo>
                  <a:cubicBezTo>
                    <a:pt x="1691640" y="869633"/>
                    <a:pt x="1692593" y="825818"/>
                    <a:pt x="1691640" y="782003"/>
                  </a:cubicBezTo>
                  <a:cubicBezTo>
                    <a:pt x="1690688" y="748665"/>
                    <a:pt x="1704023" y="706755"/>
                    <a:pt x="1684973" y="681038"/>
                  </a:cubicBezTo>
                  <a:cubicBezTo>
                    <a:pt x="1666875" y="655320"/>
                    <a:pt x="1632585" y="672465"/>
                    <a:pt x="1604963" y="670560"/>
                  </a:cubicBezTo>
                  <a:cubicBezTo>
                    <a:pt x="1584008" y="669608"/>
                    <a:pt x="1575435" y="661988"/>
                    <a:pt x="1575435" y="634365"/>
                  </a:cubicBezTo>
                  <a:cubicBezTo>
                    <a:pt x="1576388" y="571500"/>
                    <a:pt x="1575435" y="509588"/>
                    <a:pt x="1575435" y="445770"/>
                  </a:cubicBezTo>
                  <a:cubicBezTo>
                    <a:pt x="1575435" y="398145"/>
                    <a:pt x="1572578" y="396240"/>
                    <a:pt x="1537335" y="410528"/>
                  </a:cubicBezTo>
                  <a:lnTo>
                    <a:pt x="1405890" y="467678"/>
                  </a:lnTo>
                  <a:cubicBezTo>
                    <a:pt x="1343025" y="496253"/>
                    <a:pt x="1279208" y="515303"/>
                    <a:pt x="1210628" y="517208"/>
                  </a:cubicBezTo>
                  <a:cubicBezTo>
                    <a:pt x="1133475" y="519113"/>
                    <a:pt x="1056323" y="528638"/>
                    <a:pt x="978218" y="534353"/>
                  </a:cubicBezTo>
                  <a:lnTo>
                    <a:pt x="621030" y="563880"/>
                  </a:lnTo>
                  <a:cubicBezTo>
                    <a:pt x="560070" y="568643"/>
                    <a:pt x="526733" y="534353"/>
                    <a:pt x="514350" y="461010"/>
                  </a:cubicBezTo>
                  <a:cubicBezTo>
                    <a:pt x="500063" y="373380"/>
                    <a:pt x="500063" y="283845"/>
                    <a:pt x="515303" y="196215"/>
                  </a:cubicBezTo>
                  <a:cubicBezTo>
                    <a:pt x="525780" y="132398"/>
                    <a:pt x="564833" y="97155"/>
                    <a:pt x="619125" y="99060"/>
                  </a:cubicBezTo>
                  <a:lnTo>
                    <a:pt x="830580" y="115253"/>
                  </a:lnTo>
                  <a:lnTo>
                    <a:pt x="1231583" y="148590"/>
                  </a:lnTo>
                  <a:cubicBezTo>
                    <a:pt x="1270635" y="150495"/>
                    <a:pt x="1309688" y="156210"/>
                    <a:pt x="1347788" y="172403"/>
                  </a:cubicBezTo>
                  <a:lnTo>
                    <a:pt x="1547813" y="258128"/>
                  </a:lnTo>
                  <a:cubicBezTo>
                    <a:pt x="1570673" y="268605"/>
                    <a:pt x="1577340" y="260033"/>
                    <a:pt x="1577340" y="232410"/>
                  </a:cubicBezTo>
                  <a:cubicBezTo>
                    <a:pt x="1577340" y="166688"/>
                    <a:pt x="1578293" y="100965"/>
                    <a:pt x="1577340" y="35243"/>
                  </a:cubicBezTo>
                  <a:cubicBezTo>
                    <a:pt x="1576388" y="11430"/>
                    <a:pt x="1583055" y="0"/>
                    <a:pt x="1604963" y="0"/>
                  </a:cubicBezTo>
                  <a:lnTo>
                    <a:pt x="1604963" y="0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4" name="Graphic 9">
              <a:extLst>
                <a:ext uri="{FF2B5EF4-FFF2-40B4-BE49-F238E27FC236}">
                  <a16:creationId xmlns:a16="http://schemas.microsoft.com/office/drawing/2014/main" id="{891D8D6C-B316-411D-96E5-54EDBE0BD2F1}"/>
                </a:ext>
              </a:extLst>
            </p:cNvPr>
            <p:cNvSpPr/>
            <p:nvPr/>
          </p:nvSpPr>
          <p:spPr>
            <a:xfrm flipH="1">
              <a:off x="4039122" y="1589530"/>
              <a:ext cx="1154828" cy="1118991"/>
            </a:xfrm>
            <a:custGeom>
              <a:avLst/>
              <a:gdLst>
                <a:gd name="connsiteX0" fmla="*/ 1604963 w 5090160"/>
                <a:gd name="connsiteY0" fmla="*/ 0 h 4932202"/>
                <a:gd name="connsiteX1" fmla="*/ 2151698 w 5090160"/>
                <a:gd name="connsiteY1" fmla="*/ 0 h 4932202"/>
                <a:gd name="connsiteX2" fmla="*/ 2181225 w 5090160"/>
                <a:gd name="connsiteY2" fmla="*/ 36195 h 4932202"/>
                <a:gd name="connsiteX3" fmla="*/ 2181225 w 5090160"/>
                <a:gd name="connsiteY3" fmla="*/ 194310 h 4932202"/>
                <a:gd name="connsiteX4" fmla="*/ 2243138 w 5090160"/>
                <a:gd name="connsiteY4" fmla="*/ 245745 h 4932202"/>
                <a:gd name="connsiteX5" fmla="*/ 2679383 w 5090160"/>
                <a:gd name="connsiteY5" fmla="*/ 139065 h 4932202"/>
                <a:gd name="connsiteX6" fmla="*/ 2929890 w 5090160"/>
                <a:gd name="connsiteY6" fmla="*/ 116205 h 4932202"/>
                <a:gd name="connsiteX7" fmla="*/ 3137535 w 5090160"/>
                <a:gd name="connsiteY7" fmla="*/ 100013 h 4932202"/>
                <a:gd name="connsiteX8" fmla="*/ 3242310 w 5090160"/>
                <a:gd name="connsiteY8" fmla="*/ 196215 h 4932202"/>
                <a:gd name="connsiteX9" fmla="*/ 3240405 w 5090160"/>
                <a:gd name="connsiteY9" fmla="*/ 478155 h 4932202"/>
                <a:gd name="connsiteX10" fmla="*/ 3147060 w 5090160"/>
                <a:gd name="connsiteY10" fmla="*/ 566738 h 4932202"/>
                <a:gd name="connsiteX11" fmla="*/ 3096578 w 5090160"/>
                <a:gd name="connsiteY11" fmla="*/ 565785 h 4932202"/>
                <a:gd name="connsiteX12" fmla="*/ 2603183 w 5090160"/>
                <a:gd name="connsiteY12" fmla="*/ 524828 h 4932202"/>
                <a:gd name="connsiteX13" fmla="*/ 2350770 w 5090160"/>
                <a:gd name="connsiteY13" fmla="*/ 469583 h 4932202"/>
                <a:gd name="connsiteX14" fmla="*/ 2222183 w 5090160"/>
                <a:gd name="connsiteY14" fmla="*/ 414338 h 4932202"/>
                <a:gd name="connsiteX15" fmla="*/ 2180273 w 5090160"/>
                <a:gd name="connsiteY15" fmla="*/ 447675 h 4932202"/>
                <a:gd name="connsiteX16" fmla="*/ 2180273 w 5090160"/>
                <a:gd name="connsiteY16" fmla="*/ 579120 h 4932202"/>
                <a:gd name="connsiteX17" fmla="*/ 2106930 w 5090160"/>
                <a:gd name="connsiteY17" fmla="*/ 671513 h 4932202"/>
                <a:gd name="connsiteX18" fmla="*/ 2069783 w 5090160"/>
                <a:gd name="connsiteY18" fmla="*/ 713423 h 4932202"/>
                <a:gd name="connsiteX19" fmla="*/ 2069783 w 5090160"/>
                <a:gd name="connsiteY19" fmla="*/ 931545 h 4932202"/>
                <a:gd name="connsiteX20" fmla="*/ 2103120 w 5090160"/>
                <a:gd name="connsiteY20" fmla="*/ 973455 h 4932202"/>
                <a:gd name="connsiteX21" fmla="*/ 2135505 w 5090160"/>
                <a:gd name="connsiteY21" fmla="*/ 973455 h 4932202"/>
                <a:gd name="connsiteX22" fmla="*/ 2533650 w 5090160"/>
                <a:gd name="connsiteY22" fmla="*/ 1464945 h 4932202"/>
                <a:gd name="connsiteX23" fmla="*/ 2533650 w 5090160"/>
                <a:gd name="connsiteY23" fmla="*/ 1810703 h 4932202"/>
                <a:gd name="connsiteX24" fmla="*/ 2570798 w 5090160"/>
                <a:gd name="connsiteY24" fmla="*/ 1857375 h 4932202"/>
                <a:gd name="connsiteX25" fmla="*/ 2797493 w 5090160"/>
                <a:gd name="connsiteY25" fmla="*/ 1856423 h 4932202"/>
                <a:gd name="connsiteX26" fmla="*/ 2834640 w 5090160"/>
                <a:gd name="connsiteY26" fmla="*/ 1902143 h 4932202"/>
                <a:gd name="connsiteX27" fmla="*/ 2834640 w 5090160"/>
                <a:gd name="connsiteY27" fmla="*/ 2150745 h 4932202"/>
                <a:gd name="connsiteX28" fmla="*/ 2791778 w 5090160"/>
                <a:gd name="connsiteY28" fmla="*/ 2199323 h 4932202"/>
                <a:gd name="connsiteX29" fmla="*/ 2579370 w 5090160"/>
                <a:gd name="connsiteY29" fmla="*/ 2198370 h 4932202"/>
                <a:gd name="connsiteX30" fmla="*/ 2532698 w 5090160"/>
                <a:gd name="connsiteY30" fmla="*/ 2257425 h 4932202"/>
                <a:gd name="connsiteX31" fmla="*/ 2533650 w 5090160"/>
                <a:gd name="connsiteY31" fmla="*/ 2370773 h 4932202"/>
                <a:gd name="connsiteX32" fmla="*/ 2687955 w 5090160"/>
                <a:gd name="connsiteY32" fmla="*/ 2557463 h 4932202"/>
                <a:gd name="connsiteX33" fmla="*/ 3414713 w 5090160"/>
                <a:gd name="connsiteY33" fmla="*/ 2556510 h 4932202"/>
                <a:gd name="connsiteX34" fmla="*/ 4291013 w 5090160"/>
                <a:gd name="connsiteY34" fmla="*/ 2742248 h 4932202"/>
                <a:gd name="connsiteX35" fmla="*/ 4891088 w 5090160"/>
                <a:gd name="connsiteY35" fmla="*/ 3338513 h 4932202"/>
                <a:gd name="connsiteX36" fmla="*/ 5059680 w 5090160"/>
                <a:gd name="connsiteY36" fmla="*/ 3939540 h 4932202"/>
                <a:gd name="connsiteX37" fmla="*/ 5090160 w 5090160"/>
                <a:gd name="connsiteY37" fmla="*/ 4911090 h 4932202"/>
                <a:gd name="connsiteX38" fmla="*/ 3722370 w 5090160"/>
                <a:gd name="connsiteY38" fmla="*/ 4912995 h 4932202"/>
                <a:gd name="connsiteX39" fmla="*/ 3717608 w 5090160"/>
                <a:gd name="connsiteY39" fmla="*/ 4733925 h 4932202"/>
                <a:gd name="connsiteX40" fmla="*/ 3641408 w 5090160"/>
                <a:gd name="connsiteY40" fmla="*/ 4301490 h 4932202"/>
                <a:gd name="connsiteX41" fmla="*/ 3349943 w 5090160"/>
                <a:gd name="connsiteY41" fmla="*/ 4045268 h 4932202"/>
                <a:gd name="connsiteX42" fmla="*/ 3142298 w 5090160"/>
                <a:gd name="connsiteY42" fmla="*/ 4043363 h 4932202"/>
                <a:gd name="connsiteX43" fmla="*/ 2759393 w 5090160"/>
                <a:gd name="connsiteY43" fmla="*/ 4112895 h 4932202"/>
                <a:gd name="connsiteX44" fmla="*/ 2429828 w 5090160"/>
                <a:gd name="connsiteY44" fmla="*/ 4251008 h 4932202"/>
                <a:gd name="connsiteX45" fmla="*/ 1765935 w 5090160"/>
                <a:gd name="connsiteY45" fmla="*/ 4332923 h 4932202"/>
                <a:gd name="connsiteX46" fmla="*/ 1297305 w 5090160"/>
                <a:gd name="connsiteY46" fmla="*/ 4211955 h 4932202"/>
                <a:gd name="connsiteX47" fmla="*/ 526733 w 5090160"/>
                <a:gd name="connsiteY47" fmla="*/ 4033838 h 4932202"/>
                <a:gd name="connsiteX48" fmla="*/ 499110 w 5090160"/>
                <a:gd name="connsiteY48" fmla="*/ 3991928 h 4932202"/>
                <a:gd name="connsiteX49" fmla="*/ 499110 w 5090160"/>
                <a:gd name="connsiteY49" fmla="*/ 4116705 h 4932202"/>
                <a:gd name="connsiteX50" fmla="*/ 248603 w 5090160"/>
                <a:gd name="connsiteY50" fmla="*/ 4420553 h 4932202"/>
                <a:gd name="connsiteX51" fmla="*/ 0 w 5090160"/>
                <a:gd name="connsiteY51" fmla="*/ 4119563 h 4932202"/>
                <a:gd name="connsiteX52" fmla="*/ 0 w 5090160"/>
                <a:gd name="connsiteY52" fmla="*/ 2540318 h 4932202"/>
                <a:gd name="connsiteX53" fmla="*/ 250508 w 5090160"/>
                <a:gd name="connsiteY53" fmla="*/ 2236470 h 4932202"/>
                <a:gd name="connsiteX54" fmla="*/ 501015 w 5090160"/>
                <a:gd name="connsiteY54" fmla="*/ 2540318 h 4932202"/>
                <a:gd name="connsiteX55" fmla="*/ 501015 w 5090160"/>
                <a:gd name="connsiteY55" fmla="*/ 2600325 h 4932202"/>
                <a:gd name="connsiteX56" fmla="*/ 504825 w 5090160"/>
                <a:gd name="connsiteY56" fmla="*/ 2564130 h 4932202"/>
                <a:gd name="connsiteX57" fmla="*/ 553403 w 5090160"/>
                <a:gd name="connsiteY57" fmla="*/ 2555558 h 4932202"/>
                <a:gd name="connsiteX58" fmla="*/ 1078230 w 5090160"/>
                <a:gd name="connsiteY58" fmla="*/ 2555558 h 4932202"/>
                <a:gd name="connsiteX59" fmla="*/ 1223010 w 5090160"/>
                <a:gd name="connsiteY59" fmla="*/ 2379345 h 4932202"/>
                <a:gd name="connsiteX60" fmla="*/ 1223010 w 5090160"/>
                <a:gd name="connsiteY60" fmla="*/ 2257425 h 4932202"/>
                <a:gd name="connsiteX61" fmla="*/ 1175385 w 5090160"/>
                <a:gd name="connsiteY61" fmla="*/ 2197418 h 4932202"/>
                <a:gd name="connsiteX62" fmla="*/ 962978 w 5090160"/>
                <a:gd name="connsiteY62" fmla="*/ 2197418 h 4932202"/>
                <a:gd name="connsiteX63" fmla="*/ 927735 w 5090160"/>
                <a:gd name="connsiteY63" fmla="*/ 2153603 h 4932202"/>
                <a:gd name="connsiteX64" fmla="*/ 927735 w 5090160"/>
                <a:gd name="connsiteY64" fmla="*/ 1895475 h 4932202"/>
                <a:gd name="connsiteX65" fmla="*/ 963930 w 5090160"/>
                <a:gd name="connsiteY65" fmla="*/ 1853565 h 4932202"/>
                <a:gd name="connsiteX66" fmla="*/ 1176338 w 5090160"/>
                <a:gd name="connsiteY66" fmla="*/ 1854518 h 4932202"/>
                <a:gd name="connsiteX67" fmla="*/ 1223963 w 5090160"/>
                <a:gd name="connsiteY67" fmla="*/ 1799273 h 4932202"/>
                <a:gd name="connsiteX68" fmla="*/ 1223963 w 5090160"/>
                <a:gd name="connsiteY68" fmla="*/ 1466850 h 4932202"/>
                <a:gd name="connsiteX69" fmla="*/ 1386840 w 5090160"/>
                <a:gd name="connsiteY69" fmla="*/ 1076325 h 4932202"/>
                <a:gd name="connsiteX70" fmla="*/ 1644015 w 5090160"/>
                <a:gd name="connsiteY70" fmla="*/ 972503 h 4932202"/>
                <a:gd name="connsiteX71" fmla="*/ 1691640 w 5090160"/>
                <a:gd name="connsiteY71" fmla="*/ 913448 h 4932202"/>
                <a:gd name="connsiteX72" fmla="*/ 1691640 w 5090160"/>
                <a:gd name="connsiteY72" fmla="*/ 782003 h 4932202"/>
                <a:gd name="connsiteX73" fmla="*/ 1684973 w 5090160"/>
                <a:gd name="connsiteY73" fmla="*/ 681038 h 4932202"/>
                <a:gd name="connsiteX74" fmla="*/ 1604963 w 5090160"/>
                <a:gd name="connsiteY74" fmla="*/ 670560 h 4932202"/>
                <a:gd name="connsiteX75" fmla="*/ 1575435 w 5090160"/>
                <a:gd name="connsiteY75" fmla="*/ 634365 h 4932202"/>
                <a:gd name="connsiteX76" fmla="*/ 1575435 w 5090160"/>
                <a:gd name="connsiteY76" fmla="*/ 445770 h 4932202"/>
                <a:gd name="connsiteX77" fmla="*/ 1537335 w 5090160"/>
                <a:gd name="connsiteY77" fmla="*/ 410528 h 4932202"/>
                <a:gd name="connsiteX78" fmla="*/ 1405890 w 5090160"/>
                <a:gd name="connsiteY78" fmla="*/ 467678 h 4932202"/>
                <a:gd name="connsiteX79" fmla="*/ 1210628 w 5090160"/>
                <a:gd name="connsiteY79" fmla="*/ 517208 h 4932202"/>
                <a:gd name="connsiteX80" fmla="*/ 978218 w 5090160"/>
                <a:gd name="connsiteY80" fmla="*/ 534353 h 4932202"/>
                <a:gd name="connsiteX81" fmla="*/ 621030 w 5090160"/>
                <a:gd name="connsiteY81" fmla="*/ 563880 h 4932202"/>
                <a:gd name="connsiteX82" fmla="*/ 514350 w 5090160"/>
                <a:gd name="connsiteY82" fmla="*/ 461010 h 4932202"/>
                <a:gd name="connsiteX83" fmla="*/ 515303 w 5090160"/>
                <a:gd name="connsiteY83" fmla="*/ 196215 h 4932202"/>
                <a:gd name="connsiteX84" fmla="*/ 619125 w 5090160"/>
                <a:gd name="connsiteY84" fmla="*/ 99060 h 4932202"/>
                <a:gd name="connsiteX85" fmla="*/ 830580 w 5090160"/>
                <a:gd name="connsiteY85" fmla="*/ 115253 h 4932202"/>
                <a:gd name="connsiteX86" fmla="*/ 1231583 w 5090160"/>
                <a:gd name="connsiteY86" fmla="*/ 148590 h 4932202"/>
                <a:gd name="connsiteX87" fmla="*/ 1347788 w 5090160"/>
                <a:gd name="connsiteY87" fmla="*/ 172403 h 4932202"/>
                <a:gd name="connsiteX88" fmla="*/ 1547813 w 5090160"/>
                <a:gd name="connsiteY88" fmla="*/ 258128 h 4932202"/>
                <a:gd name="connsiteX89" fmla="*/ 1577340 w 5090160"/>
                <a:gd name="connsiteY89" fmla="*/ 232410 h 4932202"/>
                <a:gd name="connsiteX90" fmla="*/ 1577340 w 5090160"/>
                <a:gd name="connsiteY90" fmla="*/ 35243 h 4932202"/>
                <a:gd name="connsiteX91" fmla="*/ 1604963 w 5090160"/>
                <a:gd name="connsiteY91" fmla="*/ 0 h 4932202"/>
                <a:gd name="connsiteX92" fmla="*/ 1604963 w 5090160"/>
                <a:gd name="connsiteY92" fmla="*/ 0 h 4932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090160" h="4932202">
                  <a:moveTo>
                    <a:pt x="1604963" y="0"/>
                  </a:moveTo>
                  <a:lnTo>
                    <a:pt x="2151698" y="0"/>
                  </a:lnTo>
                  <a:cubicBezTo>
                    <a:pt x="2173605" y="0"/>
                    <a:pt x="2181225" y="10478"/>
                    <a:pt x="2181225" y="36195"/>
                  </a:cubicBezTo>
                  <a:cubicBezTo>
                    <a:pt x="2180273" y="89535"/>
                    <a:pt x="2181225" y="140970"/>
                    <a:pt x="2181225" y="194310"/>
                  </a:cubicBezTo>
                  <a:cubicBezTo>
                    <a:pt x="2181225" y="273368"/>
                    <a:pt x="2182178" y="278130"/>
                    <a:pt x="2243138" y="245745"/>
                  </a:cubicBezTo>
                  <a:cubicBezTo>
                    <a:pt x="2383155" y="172403"/>
                    <a:pt x="2528888" y="141923"/>
                    <a:pt x="2679383" y="139065"/>
                  </a:cubicBezTo>
                  <a:cubicBezTo>
                    <a:pt x="2763203" y="137160"/>
                    <a:pt x="2846070" y="122873"/>
                    <a:pt x="2929890" y="116205"/>
                  </a:cubicBezTo>
                  <a:lnTo>
                    <a:pt x="3137535" y="100013"/>
                  </a:lnTo>
                  <a:cubicBezTo>
                    <a:pt x="3190875" y="96203"/>
                    <a:pt x="3229928" y="130493"/>
                    <a:pt x="3242310" y="196215"/>
                  </a:cubicBezTo>
                  <a:cubicBezTo>
                    <a:pt x="3259455" y="289560"/>
                    <a:pt x="3259455" y="384810"/>
                    <a:pt x="3240405" y="478155"/>
                  </a:cubicBezTo>
                  <a:cubicBezTo>
                    <a:pt x="3228975" y="538163"/>
                    <a:pt x="3196590" y="565785"/>
                    <a:pt x="3147060" y="566738"/>
                  </a:cubicBezTo>
                  <a:cubicBezTo>
                    <a:pt x="3129915" y="566738"/>
                    <a:pt x="3113723" y="566738"/>
                    <a:pt x="3096578" y="565785"/>
                  </a:cubicBezTo>
                  <a:lnTo>
                    <a:pt x="2603183" y="524828"/>
                  </a:lnTo>
                  <a:cubicBezTo>
                    <a:pt x="2517458" y="518160"/>
                    <a:pt x="2430780" y="516255"/>
                    <a:pt x="2350770" y="469583"/>
                  </a:cubicBezTo>
                  <a:cubicBezTo>
                    <a:pt x="2309813" y="445770"/>
                    <a:pt x="2265998" y="432435"/>
                    <a:pt x="2222183" y="414338"/>
                  </a:cubicBezTo>
                  <a:cubicBezTo>
                    <a:pt x="2183130" y="397193"/>
                    <a:pt x="2180273" y="400050"/>
                    <a:pt x="2180273" y="447675"/>
                  </a:cubicBezTo>
                  <a:lnTo>
                    <a:pt x="2180273" y="579120"/>
                  </a:lnTo>
                  <a:cubicBezTo>
                    <a:pt x="2180273" y="669608"/>
                    <a:pt x="2180273" y="670560"/>
                    <a:pt x="2106930" y="671513"/>
                  </a:cubicBezTo>
                  <a:cubicBezTo>
                    <a:pt x="2082165" y="671513"/>
                    <a:pt x="2068830" y="679133"/>
                    <a:pt x="2069783" y="713423"/>
                  </a:cubicBezTo>
                  <a:cubicBezTo>
                    <a:pt x="2070735" y="786765"/>
                    <a:pt x="2070735" y="859155"/>
                    <a:pt x="2069783" y="931545"/>
                  </a:cubicBezTo>
                  <a:cubicBezTo>
                    <a:pt x="2069783" y="961073"/>
                    <a:pt x="2078355" y="975360"/>
                    <a:pt x="2103120" y="973455"/>
                  </a:cubicBezTo>
                  <a:cubicBezTo>
                    <a:pt x="2114550" y="972503"/>
                    <a:pt x="2124075" y="973455"/>
                    <a:pt x="2135505" y="973455"/>
                  </a:cubicBezTo>
                  <a:cubicBezTo>
                    <a:pt x="2350770" y="978218"/>
                    <a:pt x="2532698" y="1203960"/>
                    <a:pt x="2533650" y="1464945"/>
                  </a:cubicBezTo>
                  <a:cubicBezTo>
                    <a:pt x="2534603" y="1580198"/>
                    <a:pt x="2534603" y="1695450"/>
                    <a:pt x="2533650" y="1810703"/>
                  </a:cubicBezTo>
                  <a:cubicBezTo>
                    <a:pt x="2533650" y="1844040"/>
                    <a:pt x="2542223" y="1858328"/>
                    <a:pt x="2570798" y="1857375"/>
                  </a:cubicBezTo>
                  <a:cubicBezTo>
                    <a:pt x="2646998" y="1855470"/>
                    <a:pt x="2722245" y="1858328"/>
                    <a:pt x="2797493" y="1856423"/>
                  </a:cubicBezTo>
                  <a:cubicBezTo>
                    <a:pt x="2827020" y="1856423"/>
                    <a:pt x="2835593" y="1868805"/>
                    <a:pt x="2834640" y="1902143"/>
                  </a:cubicBezTo>
                  <a:cubicBezTo>
                    <a:pt x="2832735" y="1984058"/>
                    <a:pt x="2832735" y="2067878"/>
                    <a:pt x="2834640" y="2150745"/>
                  </a:cubicBezTo>
                  <a:cubicBezTo>
                    <a:pt x="2835593" y="2189798"/>
                    <a:pt x="2822258" y="2200275"/>
                    <a:pt x="2791778" y="2199323"/>
                  </a:cubicBezTo>
                  <a:lnTo>
                    <a:pt x="2579370" y="2198370"/>
                  </a:lnTo>
                  <a:cubicBezTo>
                    <a:pt x="2541270" y="2197418"/>
                    <a:pt x="2529840" y="2214563"/>
                    <a:pt x="2532698" y="2257425"/>
                  </a:cubicBezTo>
                  <a:cubicBezTo>
                    <a:pt x="2535555" y="2295525"/>
                    <a:pt x="2533650" y="2332673"/>
                    <a:pt x="2533650" y="2370773"/>
                  </a:cubicBezTo>
                  <a:cubicBezTo>
                    <a:pt x="2533650" y="2506980"/>
                    <a:pt x="2575560" y="2557463"/>
                    <a:pt x="2687955" y="2557463"/>
                  </a:cubicBezTo>
                  <a:lnTo>
                    <a:pt x="3414713" y="2556510"/>
                  </a:lnTo>
                  <a:cubicBezTo>
                    <a:pt x="3643313" y="2551748"/>
                    <a:pt x="4086225" y="2623185"/>
                    <a:pt x="4291013" y="2742248"/>
                  </a:cubicBezTo>
                  <a:cubicBezTo>
                    <a:pt x="4542473" y="2888933"/>
                    <a:pt x="4735830" y="3053715"/>
                    <a:pt x="4891088" y="3338513"/>
                  </a:cubicBezTo>
                  <a:cubicBezTo>
                    <a:pt x="4983480" y="3509963"/>
                    <a:pt x="5055870" y="3733800"/>
                    <a:pt x="5059680" y="3939540"/>
                  </a:cubicBezTo>
                  <a:cubicBezTo>
                    <a:pt x="5065395" y="4262438"/>
                    <a:pt x="5089208" y="4587240"/>
                    <a:pt x="5090160" y="4911090"/>
                  </a:cubicBezTo>
                  <a:cubicBezTo>
                    <a:pt x="4755833" y="4934903"/>
                    <a:pt x="3898583" y="4942523"/>
                    <a:pt x="3722370" y="4912995"/>
                  </a:cubicBezTo>
                  <a:cubicBezTo>
                    <a:pt x="3716655" y="4828223"/>
                    <a:pt x="3720465" y="4793933"/>
                    <a:pt x="3717608" y="4733925"/>
                  </a:cubicBezTo>
                  <a:cubicBezTo>
                    <a:pt x="3709988" y="4579620"/>
                    <a:pt x="3712845" y="4429125"/>
                    <a:pt x="3641408" y="4301490"/>
                  </a:cubicBezTo>
                  <a:cubicBezTo>
                    <a:pt x="3562350" y="4163378"/>
                    <a:pt x="3489008" y="4075748"/>
                    <a:pt x="3349943" y="4045268"/>
                  </a:cubicBezTo>
                  <a:cubicBezTo>
                    <a:pt x="3280410" y="4029075"/>
                    <a:pt x="3211830" y="4041458"/>
                    <a:pt x="3142298" y="4043363"/>
                  </a:cubicBezTo>
                  <a:cubicBezTo>
                    <a:pt x="3012758" y="4047173"/>
                    <a:pt x="2885123" y="4069080"/>
                    <a:pt x="2759393" y="4112895"/>
                  </a:cubicBezTo>
                  <a:cubicBezTo>
                    <a:pt x="2646998" y="4151948"/>
                    <a:pt x="2541270" y="4210050"/>
                    <a:pt x="2429828" y="4251008"/>
                  </a:cubicBezTo>
                  <a:cubicBezTo>
                    <a:pt x="2212658" y="4331970"/>
                    <a:pt x="1991678" y="4350068"/>
                    <a:pt x="1765935" y="4332923"/>
                  </a:cubicBezTo>
                  <a:cubicBezTo>
                    <a:pt x="1604010" y="4320540"/>
                    <a:pt x="1446848" y="4288155"/>
                    <a:pt x="1297305" y="4211955"/>
                  </a:cubicBezTo>
                  <a:cubicBezTo>
                    <a:pt x="1049655" y="4088130"/>
                    <a:pt x="793433" y="4031933"/>
                    <a:pt x="526733" y="4033838"/>
                  </a:cubicBezTo>
                  <a:lnTo>
                    <a:pt x="499110" y="3991928"/>
                  </a:lnTo>
                  <a:lnTo>
                    <a:pt x="499110" y="4116705"/>
                  </a:lnTo>
                  <a:cubicBezTo>
                    <a:pt x="499110" y="4284345"/>
                    <a:pt x="386715" y="4420553"/>
                    <a:pt x="248603" y="4420553"/>
                  </a:cubicBezTo>
                  <a:cubicBezTo>
                    <a:pt x="112395" y="4423410"/>
                    <a:pt x="0" y="4287203"/>
                    <a:pt x="0" y="4119563"/>
                  </a:cubicBezTo>
                  <a:lnTo>
                    <a:pt x="0" y="2540318"/>
                  </a:lnTo>
                  <a:cubicBezTo>
                    <a:pt x="0" y="2372678"/>
                    <a:pt x="112395" y="2236470"/>
                    <a:pt x="250508" y="2236470"/>
                  </a:cubicBezTo>
                  <a:cubicBezTo>
                    <a:pt x="388620" y="2236470"/>
                    <a:pt x="501015" y="2372678"/>
                    <a:pt x="501015" y="2540318"/>
                  </a:cubicBezTo>
                  <a:lnTo>
                    <a:pt x="501015" y="2600325"/>
                  </a:lnTo>
                  <a:lnTo>
                    <a:pt x="504825" y="2564130"/>
                  </a:lnTo>
                  <a:cubicBezTo>
                    <a:pt x="511493" y="2555558"/>
                    <a:pt x="525780" y="2555558"/>
                    <a:pt x="553403" y="2555558"/>
                  </a:cubicBezTo>
                  <a:lnTo>
                    <a:pt x="1078230" y="2555558"/>
                  </a:lnTo>
                  <a:cubicBezTo>
                    <a:pt x="1180148" y="2555558"/>
                    <a:pt x="1223010" y="2502218"/>
                    <a:pt x="1223010" y="2379345"/>
                  </a:cubicBezTo>
                  <a:lnTo>
                    <a:pt x="1223010" y="2257425"/>
                  </a:lnTo>
                  <a:cubicBezTo>
                    <a:pt x="1223010" y="2197418"/>
                    <a:pt x="1223010" y="2197418"/>
                    <a:pt x="1175385" y="2197418"/>
                  </a:cubicBezTo>
                  <a:cubicBezTo>
                    <a:pt x="1104900" y="2196465"/>
                    <a:pt x="1033463" y="2196465"/>
                    <a:pt x="962978" y="2197418"/>
                  </a:cubicBezTo>
                  <a:cubicBezTo>
                    <a:pt x="936308" y="2197418"/>
                    <a:pt x="926783" y="2185035"/>
                    <a:pt x="927735" y="2153603"/>
                  </a:cubicBezTo>
                  <a:cubicBezTo>
                    <a:pt x="928688" y="2067878"/>
                    <a:pt x="929640" y="1981200"/>
                    <a:pt x="927735" y="1895475"/>
                  </a:cubicBezTo>
                  <a:cubicBezTo>
                    <a:pt x="927735" y="1862138"/>
                    <a:pt x="938213" y="1852613"/>
                    <a:pt x="963930" y="1853565"/>
                  </a:cubicBezTo>
                  <a:lnTo>
                    <a:pt x="1176338" y="1854518"/>
                  </a:lnTo>
                  <a:cubicBezTo>
                    <a:pt x="1211580" y="1856423"/>
                    <a:pt x="1224915" y="1845945"/>
                    <a:pt x="1223963" y="1799273"/>
                  </a:cubicBezTo>
                  <a:cubicBezTo>
                    <a:pt x="1222058" y="1688783"/>
                    <a:pt x="1222058" y="1577340"/>
                    <a:pt x="1223963" y="1466850"/>
                  </a:cubicBezTo>
                  <a:cubicBezTo>
                    <a:pt x="1226820" y="1305878"/>
                    <a:pt x="1281113" y="1173480"/>
                    <a:pt x="1386840" y="1076325"/>
                  </a:cubicBezTo>
                  <a:cubicBezTo>
                    <a:pt x="1462088" y="1004888"/>
                    <a:pt x="1548765" y="972503"/>
                    <a:pt x="1644015" y="972503"/>
                  </a:cubicBezTo>
                  <a:cubicBezTo>
                    <a:pt x="1691640" y="972503"/>
                    <a:pt x="1691640" y="972503"/>
                    <a:pt x="1691640" y="913448"/>
                  </a:cubicBezTo>
                  <a:cubicBezTo>
                    <a:pt x="1691640" y="869633"/>
                    <a:pt x="1692593" y="825818"/>
                    <a:pt x="1691640" y="782003"/>
                  </a:cubicBezTo>
                  <a:cubicBezTo>
                    <a:pt x="1690688" y="748665"/>
                    <a:pt x="1704023" y="706755"/>
                    <a:pt x="1684973" y="681038"/>
                  </a:cubicBezTo>
                  <a:cubicBezTo>
                    <a:pt x="1666875" y="655320"/>
                    <a:pt x="1632585" y="672465"/>
                    <a:pt x="1604963" y="670560"/>
                  </a:cubicBezTo>
                  <a:cubicBezTo>
                    <a:pt x="1584008" y="669608"/>
                    <a:pt x="1575435" y="661988"/>
                    <a:pt x="1575435" y="634365"/>
                  </a:cubicBezTo>
                  <a:cubicBezTo>
                    <a:pt x="1576388" y="571500"/>
                    <a:pt x="1575435" y="509588"/>
                    <a:pt x="1575435" y="445770"/>
                  </a:cubicBezTo>
                  <a:cubicBezTo>
                    <a:pt x="1575435" y="398145"/>
                    <a:pt x="1572578" y="396240"/>
                    <a:pt x="1537335" y="410528"/>
                  </a:cubicBezTo>
                  <a:lnTo>
                    <a:pt x="1405890" y="467678"/>
                  </a:lnTo>
                  <a:cubicBezTo>
                    <a:pt x="1343025" y="496253"/>
                    <a:pt x="1279208" y="515303"/>
                    <a:pt x="1210628" y="517208"/>
                  </a:cubicBezTo>
                  <a:cubicBezTo>
                    <a:pt x="1133475" y="519113"/>
                    <a:pt x="1056323" y="528638"/>
                    <a:pt x="978218" y="534353"/>
                  </a:cubicBezTo>
                  <a:lnTo>
                    <a:pt x="621030" y="563880"/>
                  </a:lnTo>
                  <a:cubicBezTo>
                    <a:pt x="560070" y="568643"/>
                    <a:pt x="526733" y="534353"/>
                    <a:pt x="514350" y="461010"/>
                  </a:cubicBezTo>
                  <a:cubicBezTo>
                    <a:pt x="500063" y="373380"/>
                    <a:pt x="500063" y="283845"/>
                    <a:pt x="515303" y="196215"/>
                  </a:cubicBezTo>
                  <a:cubicBezTo>
                    <a:pt x="525780" y="132398"/>
                    <a:pt x="564833" y="97155"/>
                    <a:pt x="619125" y="99060"/>
                  </a:cubicBezTo>
                  <a:lnTo>
                    <a:pt x="830580" y="115253"/>
                  </a:lnTo>
                  <a:lnTo>
                    <a:pt x="1231583" y="148590"/>
                  </a:lnTo>
                  <a:cubicBezTo>
                    <a:pt x="1270635" y="150495"/>
                    <a:pt x="1309688" y="156210"/>
                    <a:pt x="1347788" y="172403"/>
                  </a:cubicBezTo>
                  <a:lnTo>
                    <a:pt x="1547813" y="258128"/>
                  </a:lnTo>
                  <a:cubicBezTo>
                    <a:pt x="1570673" y="268605"/>
                    <a:pt x="1577340" y="260033"/>
                    <a:pt x="1577340" y="232410"/>
                  </a:cubicBezTo>
                  <a:cubicBezTo>
                    <a:pt x="1577340" y="166688"/>
                    <a:pt x="1578293" y="100965"/>
                    <a:pt x="1577340" y="35243"/>
                  </a:cubicBezTo>
                  <a:cubicBezTo>
                    <a:pt x="1576388" y="11430"/>
                    <a:pt x="1583055" y="0"/>
                    <a:pt x="1604963" y="0"/>
                  </a:cubicBezTo>
                  <a:lnTo>
                    <a:pt x="1604963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5" name="Graphic 9">
              <a:extLst>
                <a:ext uri="{FF2B5EF4-FFF2-40B4-BE49-F238E27FC236}">
                  <a16:creationId xmlns:a16="http://schemas.microsoft.com/office/drawing/2014/main" id="{B12FFF6E-B193-4B05-B0D0-70EED95FD7A9}"/>
                </a:ext>
              </a:extLst>
            </p:cNvPr>
            <p:cNvSpPr/>
            <p:nvPr/>
          </p:nvSpPr>
          <p:spPr>
            <a:xfrm flipH="1">
              <a:off x="5350426" y="2356384"/>
              <a:ext cx="1154828" cy="1118991"/>
            </a:xfrm>
            <a:custGeom>
              <a:avLst/>
              <a:gdLst>
                <a:gd name="connsiteX0" fmla="*/ 1604963 w 5090160"/>
                <a:gd name="connsiteY0" fmla="*/ 0 h 4932202"/>
                <a:gd name="connsiteX1" fmla="*/ 2151698 w 5090160"/>
                <a:gd name="connsiteY1" fmla="*/ 0 h 4932202"/>
                <a:gd name="connsiteX2" fmla="*/ 2181225 w 5090160"/>
                <a:gd name="connsiteY2" fmla="*/ 36195 h 4932202"/>
                <a:gd name="connsiteX3" fmla="*/ 2181225 w 5090160"/>
                <a:gd name="connsiteY3" fmla="*/ 194310 h 4932202"/>
                <a:gd name="connsiteX4" fmla="*/ 2243138 w 5090160"/>
                <a:gd name="connsiteY4" fmla="*/ 245745 h 4932202"/>
                <a:gd name="connsiteX5" fmla="*/ 2679383 w 5090160"/>
                <a:gd name="connsiteY5" fmla="*/ 139065 h 4932202"/>
                <a:gd name="connsiteX6" fmla="*/ 2929890 w 5090160"/>
                <a:gd name="connsiteY6" fmla="*/ 116205 h 4932202"/>
                <a:gd name="connsiteX7" fmla="*/ 3137535 w 5090160"/>
                <a:gd name="connsiteY7" fmla="*/ 100013 h 4932202"/>
                <a:gd name="connsiteX8" fmla="*/ 3242310 w 5090160"/>
                <a:gd name="connsiteY8" fmla="*/ 196215 h 4932202"/>
                <a:gd name="connsiteX9" fmla="*/ 3240405 w 5090160"/>
                <a:gd name="connsiteY9" fmla="*/ 478155 h 4932202"/>
                <a:gd name="connsiteX10" fmla="*/ 3147060 w 5090160"/>
                <a:gd name="connsiteY10" fmla="*/ 566738 h 4932202"/>
                <a:gd name="connsiteX11" fmla="*/ 3096578 w 5090160"/>
                <a:gd name="connsiteY11" fmla="*/ 565785 h 4932202"/>
                <a:gd name="connsiteX12" fmla="*/ 2603183 w 5090160"/>
                <a:gd name="connsiteY12" fmla="*/ 524828 h 4932202"/>
                <a:gd name="connsiteX13" fmla="*/ 2350770 w 5090160"/>
                <a:gd name="connsiteY13" fmla="*/ 469583 h 4932202"/>
                <a:gd name="connsiteX14" fmla="*/ 2222183 w 5090160"/>
                <a:gd name="connsiteY14" fmla="*/ 414338 h 4932202"/>
                <a:gd name="connsiteX15" fmla="*/ 2180273 w 5090160"/>
                <a:gd name="connsiteY15" fmla="*/ 447675 h 4932202"/>
                <a:gd name="connsiteX16" fmla="*/ 2180273 w 5090160"/>
                <a:gd name="connsiteY16" fmla="*/ 579120 h 4932202"/>
                <a:gd name="connsiteX17" fmla="*/ 2106930 w 5090160"/>
                <a:gd name="connsiteY17" fmla="*/ 671513 h 4932202"/>
                <a:gd name="connsiteX18" fmla="*/ 2069783 w 5090160"/>
                <a:gd name="connsiteY18" fmla="*/ 713423 h 4932202"/>
                <a:gd name="connsiteX19" fmla="*/ 2069783 w 5090160"/>
                <a:gd name="connsiteY19" fmla="*/ 931545 h 4932202"/>
                <a:gd name="connsiteX20" fmla="*/ 2103120 w 5090160"/>
                <a:gd name="connsiteY20" fmla="*/ 973455 h 4932202"/>
                <a:gd name="connsiteX21" fmla="*/ 2135505 w 5090160"/>
                <a:gd name="connsiteY21" fmla="*/ 973455 h 4932202"/>
                <a:gd name="connsiteX22" fmla="*/ 2533650 w 5090160"/>
                <a:gd name="connsiteY22" fmla="*/ 1464945 h 4932202"/>
                <a:gd name="connsiteX23" fmla="*/ 2533650 w 5090160"/>
                <a:gd name="connsiteY23" fmla="*/ 1810703 h 4932202"/>
                <a:gd name="connsiteX24" fmla="*/ 2570798 w 5090160"/>
                <a:gd name="connsiteY24" fmla="*/ 1857375 h 4932202"/>
                <a:gd name="connsiteX25" fmla="*/ 2797493 w 5090160"/>
                <a:gd name="connsiteY25" fmla="*/ 1856423 h 4932202"/>
                <a:gd name="connsiteX26" fmla="*/ 2834640 w 5090160"/>
                <a:gd name="connsiteY26" fmla="*/ 1902143 h 4932202"/>
                <a:gd name="connsiteX27" fmla="*/ 2834640 w 5090160"/>
                <a:gd name="connsiteY27" fmla="*/ 2150745 h 4932202"/>
                <a:gd name="connsiteX28" fmla="*/ 2791778 w 5090160"/>
                <a:gd name="connsiteY28" fmla="*/ 2199323 h 4932202"/>
                <a:gd name="connsiteX29" fmla="*/ 2579370 w 5090160"/>
                <a:gd name="connsiteY29" fmla="*/ 2198370 h 4932202"/>
                <a:gd name="connsiteX30" fmla="*/ 2532698 w 5090160"/>
                <a:gd name="connsiteY30" fmla="*/ 2257425 h 4932202"/>
                <a:gd name="connsiteX31" fmla="*/ 2533650 w 5090160"/>
                <a:gd name="connsiteY31" fmla="*/ 2370773 h 4932202"/>
                <a:gd name="connsiteX32" fmla="*/ 2687955 w 5090160"/>
                <a:gd name="connsiteY32" fmla="*/ 2557463 h 4932202"/>
                <a:gd name="connsiteX33" fmla="*/ 3414713 w 5090160"/>
                <a:gd name="connsiteY33" fmla="*/ 2556510 h 4932202"/>
                <a:gd name="connsiteX34" fmla="*/ 4291013 w 5090160"/>
                <a:gd name="connsiteY34" fmla="*/ 2742248 h 4932202"/>
                <a:gd name="connsiteX35" fmla="*/ 4891088 w 5090160"/>
                <a:gd name="connsiteY35" fmla="*/ 3338513 h 4932202"/>
                <a:gd name="connsiteX36" fmla="*/ 5059680 w 5090160"/>
                <a:gd name="connsiteY36" fmla="*/ 3939540 h 4932202"/>
                <a:gd name="connsiteX37" fmla="*/ 5090160 w 5090160"/>
                <a:gd name="connsiteY37" fmla="*/ 4911090 h 4932202"/>
                <a:gd name="connsiteX38" fmla="*/ 3722370 w 5090160"/>
                <a:gd name="connsiteY38" fmla="*/ 4912995 h 4932202"/>
                <a:gd name="connsiteX39" fmla="*/ 3717608 w 5090160"/>
                <a:gd name="connsiteY39" fmla="*/ 4733925 h 4932202"/>
                <a:gd name="connsiteX40" fmla="*/ 3641408 w 5090160"/>
                <a:gd name="connsiteY40" fmla="*/ 4301490 h 4932202"/>
                <a:gd name="connsiteX41" fmla="*/ 3349943 w 5090160"/>
                <a:gd name="connsiteY41" fmla="*/ 4045268 h 4932202"/>
                <a:gd name="connsiteX42" fmla="*/ 3142298 w 5090160"/>
                <a:gd name="connsiteY42" fmla="*/ 4043363 h 4932202"/>
                <a:gd name="connsiteX43" fmla="*/ 2759393 w 5090160"/>
                <a:gd name="connsiteY43" fmla="*/ 4112895 h 4932202"/>
                <a:gd name="connsiteX44" fmla="*/ 2429828 w 5090160"/>
                <a:gd name="connsiteY44" fmla="*/ 4251008 h 4932202"/>
                <a:gd name="connsiteX45" fmla="*/ 1765935 w 5090160"/>
                <a:gd name="connsiteY45" fmla="*/ 4332923 h 4932202"/>
                <a:gd name="connsiteX46" fmla="*/ 1297305 w 5090160"/>
                <a:gd name="connsiteY46" fmla="*/ 4211955 h 4932202"/>
                <a:gd name="connsiteX47" fmla="*/ 526733 w 5090160"/>
                <a:gd name="connsiteY47" fmla="*/ 4033838 h 4932202"/>
                <a:gd name="connsiteX48" fmla="*/ 499110 w 5090160"/>
                <a:gd name="connsiteY48" fmla="*/ 3991928 h 4932202"/>
                <a:gd name="connsiteX49" fmla="*/ 499110 w 5090160"/>
                <a:gd name="connsiteY49" fmla="*/ 4116705 h 4932202"/>
                <a:gd name="connsiteX50" fmla="*/ 248603 w 5090160"/>
                <a:gd name="connsiteY50" fmla="*/ 4420553 h 4932202"/>
                <a:gd name="connsiteX51" fmla="*/ 0 w 5090160"/>
                <a:gd name="connsiteY51" fmla="*/ 4119563 h 4932202"/>
                <a:gd name="connsiteX52" fmla="*/ 0 w 5090160"/>
                <a:gd name="connsiteY52" fmla="*/ 2540318 h 4932202"/>
                <a:gd name="connsiteX53" fmla="*/ 250508 w 5090160"/>
                <a:gd name="connsiteY53" fmla="*/ 2236470 h 4932202"/>
                <a:gd name="connsiteX54" fmla="*/ 501015 w 5090160"/>
                <a:gd name="connsiteY54" fmla="*/ 2540318 h 4932202"/>
                <a:gd name="connsiteX55" fmla="*/ 501015 w 5090160"/>
                <a:gd name="connsiteY55" fmla="*/ 2600325 h 4932202"/>
                <a:gd name="connsiteX56" fmla="*/ 504825 w 5090160"/>
                <a:gd name="connsiteY56" fmla="*/ 2564130 h 4932202"/>
                <a:gd name="connsiteX57" fmla="*/ 553403 w 5090160"/>
                <a:gd name="connsiteY57" fmla="*/ 2555558 h 4932202"/>
                <a:gd name="connsiteX58" fmla="*/ 1078230 w 5090160"/>
                <a:gd name="connsiteY58" fmla="*/ 2555558 h 4932202"/>
                <a:gd name="connsiteX59" fmla="*/ 1223010 w 5090160"/>
                <a:gd name="connsiteY59" fmla="*/ 2379345 h 4932202"/>
                <a:gd name="connsiteX60" fmla="*/ 1223010 w 5090160"/>
                <a:gd name="connsiteY60" fmla="*/ 2257425 h 4932202"/>
                <a:gd name="connsiteX61" fmla="*/ 1175385 w 5090160"/>
                <a:gd name="connsiteY61" fmla="*/ 2197418 h 4932202"/>
                <a:gd name="connsiteX62" fmla="*/ 962978 w 5090160"/>
                <a:gd name="connsiteY62" fmla="*/ 2197418 h 4932202"/>
                <a:gd name="connsiteX63" fmla="*/ 927735 w 5090160"/>
                <a:gd name="connsiteY63" fmla="*/ 2153603 h 4932202"/>
                <a:gd name="connsiteX64" fmla="*/ 927735 w 5090160"/>
                <a:gd name="connsiteY64" fmla="*/ 1895475 h 4932202"/>
                <a:gd name="connsiteX65" fmla="*/ 963930 w 5090160"/>
                <a:gd name="connsiteY65" fmla="*/ 1853565 h 4932202"/>
                <a:gd name="connsiteX66" fmla="*/ 1176338 w 5090160"/>
                <a:gd name="connsiteY66" fmla="*/ 1854518 h 4932202"/>
                <a:gd name="connsiteX67" fmla="*/ 1223963 w 5090160"/>
                <a:gd name="connsiteY67" fmla="*/ 1799273 h 4932202"/>
                <a:gd name="connsiteX68" fmla="*/ 1223963 w 5090160"/>
                <a:gd name="connsiteY68" fmla="*/ 1466850 h 4932202"/>
                <a:gd name="connsiteX69" fmla="*/ 1386840 w 5090160"/>
                <a:gd name="connsiteY69" fmla="*/ 1076325 h 4932202"/>
                <a:gd name="connsiteX70" fmla="*/ 1644015 w 5090160"/>
                <a:gd name="connsiteY70" fmla="*/ 972503 h 4932202"/>
                <a:gd name="connsiteX71" fmla="*/ 1691640 w 5090160"/>
                <a:gd name="connsiteY71" fmla="*/ 913448 h 4932202"/>
                <a:gd name="connsiteX72" fmla="*/ 1691640 w 5090160"/>
                <a:gd name="connsiteY72" fmla="*/ 782003 h 4932202"/>
                <a:gd name="connsiteX73" fmla="*/ 1684973 w 5090160"/>
                <a:gd name="connsiteY73" fmla="*/ 681038 h 4932202"/>
                <a:gd name="connsiteX74" fmla="*/ 1604963 w 5090160"/>
                <a:gd name="connsiteY74" fmla="*/ 670560 h 4932202"/>
                <a:gd name="connsiteX75" fmla="*/ 1575435 w 5090160"/>
                <a:gd name="connsiteY75" fmla="*/ 634365 h 4932202"/>
                <a:gd name="connsiteX76" fmla="*/ 1575435 w 5090160"/>
                <a:gd name="connsiteY76" fmla="*/ 445770 h 4932202"/>
                <a:gd name="connsiteX77" fmla="*/ 1537335 w 5090160"/>
                <a:gd name="connsiteY77" fmla="*/ 410528 h 4932202"/>
                <a:gd name="connsiteX78" fmla="*/ 1405890 w 5090160"/>
                <a:gd name="connsiteY78" fmla="*/ 467678 h 4932202"/>
                <a:gd name="connsiteX79" fmla="*/ 1210628 w 5090160"/>
                <a:gd name="connsiteY79" fmla="*/ 517208 h 4932202"/>
                <a:gd name="connsiteX80" fmla="*/ 978218 w 5090160"/>
                <a:gd name="connsiteY80" fmla="*/ 534353 h 4932202"/>
                <a:gd name="connsiteX81" fmla="*/ 621030 w 5090160"/>
                <a:gd name="connsiteY81" fmla="*/ 563880 h 4932202"/>
                <a:gd name="connsiteX82" fmla="*/ 514350 w 5090160"/>
                <a:gd name="connsiteY82" fmla="*/ 461010 h 4932202"/>
                <a:gd name="connsiteX83" fmla="*/ 515303 w 5090160"/>
                <a:gd name="connsiteY83" fmla="*/ 196215 h 4932202"/>
                <a:gd name="connsiteX84" fmla="*/ 619125 w 5090160"/>
                <a:gd name="connsiteY84" fmla="*/ 99060 h 4932202"/>
                <a:gd name="connsiteX85" fmla="*/ 830580 w 5090160"/>
                <a:gd name="connsiteY85" fmla="*/ 115253 h 4932202"/>
                <a:gd name="connsiteX86" fmla="*/ 1231583 w 5090160"/>
                <a:gd name="connsiteY86" fmla="*/ 148590 h 4932202"/>
                <a:gd name="connsiteX87" fmla="*/ 1347788 w 5090160"/>
                <a:gd name="connsiteY87" fmla="*/ 172403 h 4932202"/>
                <a:gd name="connsiteX88" fmla="*/ 1547813 w 5090160"/>
                <a:gd name="connsiteY88" fmla="*/ 258128 h 4932202"/>
                <a:gd name="connsiteX89" fmla="*/ 1577340 w 5090160"/>
                <a:gd name="connsiteY89" fmla="*/ 232410 h 4932202"/>
                <a:gd name="connsiteX90" fmla="*/ 1577340 w 5090160"/>
                <a:gd name="connsiteY90" fmla="*/ 35243 h 4932202"/>
                <a:gd name="connsiteX91" fmla="*/ 1604963 w 5090160"/>
                <a:gd name="connsiteY91" fmla="*/ 0 h 4932202"/>
                <a:gd name="connsiteX92" fmla="*/ 1604963 w 5090160"/>
                <a:gd name="connsiteY92" fmla="*/ 0 h 4932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090160" h="4932202">
                  <a:moveTo>
                    <a:pt x="1604963" y="0"/>
                  </a:moveTo>
                  <a:lnTo>
                    <a:pt x="2151698" y="0"/>
                  </a:lnTo>
                  <a:cubicBezTo>
                    <a:pt x="2173605" y="0"/>
                    <a:pt x="2181225" y="10478"/>
                    <a:pt x="2181225" y="36195"/>
                  </a:cubicBezTo>
                  <a:cubicBezTo>
                    <a:pt x="2180273" y="89535"/>
                    <a:pt x="2181225" y="140970"/>
                    <a:pt x="2181225" y="194310"/>
                  </a:cubicBezTo>
                  <a:cubicBezTo>
                    <a:pt x="2181225" y="273368"/>
                    <a:pt x="2182178" y="278130"/>
                    <a:pt x="2243138" y="245745"/>
                  </a:cubicBezTo>
                  <a:cubicBezTo>
                    <a:pt x="2383155" y="172403"/>
                    <a:pt x="2528888" y="141923"/>
                    <a:pt x="2679383" y="139065"/>
                  </a:cubicBezTo>
                  <a:cubicBezTo>
                    <a:pt x="2763203" y="137160"/>
                    <a:pt x="2846070" y="122873"/>
                    <a:pt x="2929890" y="116205"/>
                  </a:cubicBezTo>
                  <a:lnTo>
                    <a:pt x="3137535" y="100013"/>
                  </a:lnTo>
                  <a:cubicBezTo>
                    <a:pt x="3190875" y="96203"/>
                    <a:pt x="3229928" y="130493"/>
                    <a:pt x="3242310" y="196215"/>
                  </a:cubicBezTo>
                  <a:cubicBezTo>
                    <a:pt x="3259455" y="289560"/>
                    <a:pt x="3259455" y="384810"/>
                    <a:pt x="3240405" y="478155"/>
                  </a:cubicBezTo>
                  <a:cubicBezTo>
                    <a:pt x="3228975" y="538163"/>
                    <a:pt x="3196590" y="565785"/>
                    <a:pt x="3147060" y="566738"/>
                  </a:cubicBezTo>
                  <a:cubicBezTo>
                    <a:pt x="3129915" y="566738"/>
                    <a:pt x="3113723" y="566738"/>
                    <a:pt x="3096578" y="565785"/>
                  </a:cubicBezTo>
                  <a:lnTo>
                    <a:pt x="2603183" y="524828"/>
                  </a:lnTo>
                  <a:cubicBezTo>
                    <a:pt x="2517458" y="518160"/>
                    <a:pt x="2430780" y="516255"/>
                    <a:pt x="2350770" y="469583"/>
                  </a:cubicBezTo>
                  <a:cubicBezTo>
                    <a:pt x="2309813" y="445770"/>
                    <a:pt x="2265998" y="432435"/>
                    <a:pt x="2222183" y="414338"/>
                  </a:cubicBezTo>
                  <a:cubicBezTo>
                    <a:pt x="2183130" y="397193"/>
                    <a:pt x="2180273" y="400050"/>
                    <a:pt x="2180273" y="447675"/>
                  </a:cubicBezTo>
                  <a:lnTo>
                    <a:pt x="2180273" y="579120"/>
                  </a:lnTo>
                  <a:cubicBezTo>
                    <a:pt x="2180273" y="669608"/>
                    <a:pt x="2180273" y="670560"/>
                    <a:pt x="2106930" y="671513"/>
                  </a:cubicBezTo>
                  <a:cubicBezTo>
                    <a:pt x="2082165" y="671513"/>
                    <a:pt x="2068830" y="679133"/>
                    <a:pt x="2069783" y="713423"/>
                  </a:cubicBezTo>
                  <a:cubicBezTo>
                    <a:pt x="2070735" y="786765"/>
                    <a:pt x="2070735" y="859155"/>
                    <a:pt x="2069783" y="931545"/>
                  </a:cubicBezTo>
                  <a:cubicBezTo>
                    <a:pt x="2069783" y="961073"/>
                    <a:pt x="2078355" y="975360"/>
                    <a:pt x="2103120" y="973455"/>
                  </a:cubicBezTo>
                  <a:cubicBezTo>
                    <a:pt x="2114550" y="972503"/>
                    <a:pt x="2124075" y="973455"/>
                    <a:pt x="2135505" y="973455"/>
                  </a:cubicBezTo>
                  <a:cubicBezTo>
                    <a:pt x="2350770" y="978218"/>
                    <a:pt x="2532698" y="1203960"/>
                    <a:pt x="2533650" y="1464945"/>
                  </a:cubicBezTo>
                  <a:cubicBezTo>
                    <a:pt x="2534603" y="1580198"/>
                    <a:pt x="2534603" y="1695450"/>
                    <a:pt x="2533650" y="1810703"/>
                  </a:cubicBezTo>
                  <a:cubicBezTo>
                    <a:pt x="2533650" y="1844040"/>
                    <a:pt x="2542223" y="1858328"/>
                    <a:pt x="2570798" y="1857375"/>
                  </a:cubicBezTo>
                  <a:cubicBezTo>
                    <a:pt x="2646998" y="1855470"/>
                    <a:pt x="2722245" y="1858328"/>
                    <a:pt x="2797493" y="1856423"/>
                  </a:cubicBezTo>
                  <a:cubicBezTo>
                    <a:pt x="2827020" y="1856423"/>
                    <a:pt x="2835593" y="1868805"/>
                    <a:pt x="2834640" y="1902143"/>
                  </a:cubicBezTo>
                  <a:cubicBezTo>
                    <a:pt x="2832735" y="1984058"/>
                    <a:pt x="2832735" y="2067878"/>
                    <a:pt x="2834640" y="2150745"/>
                  </a:cubicBezTo>
                  <a:cubicBezTo>
                    <a:pt x="2835593" y="2189798"/>
                    <a:pt x="2822258" y="2200275"/>
                    <a:pt x="2791778" y="2199323"/>
                  </a:cubicBezTo>
                  <a:lnTo>
                    <a:pt x="2579370" y="2198370"/>
                  </a:lnTo>
                  <a:cubicBezTo>
                    <a:pt x="2541270" y="2197418"/>
                    <a:pt x="2529840" y="2214563"/>
                    <a:pt x="2532698" y="2257425"/>
                  </a:cubicBezTo>
                  <a:cubicBezTo>
                    <a:pt x="2535555" y="2295525"/>
                    <a:pt x="2533650" y="2332673"/>
                    <a:pt x="2533650" y="2370773"/>
                  </a:cubicBezTo>
                  <a:cubicBezTo>
                    <a:pt x="2533650" y="2506980"/>
                    <a:pt x="2575560" y="2557463"/>
                    <a:pt x="2687955" y="2557463"/>
                  </a:cubicBezTo>
                  <a:lnTo>
                    <a:pt x="3414713" y="2556510"/>
                  </a:lnTo>
                  <a:cubicBezTo>
                    <a:pt x="3643313" y="2551748"/>
                    <a:pt x="4086225" y="2623185"/>
                    <a:pt x="4291013" y="2742248"/>
                  </a:cubicBezTo>
                  <a:cubicBezTo>
                    <a:pt x="4542473" y="2888933"/>
                    <a:pt x="4735830" y="3053715"/>
                    <a:pt x="4891088" y="3338513"/>
                  </a:cubicBezTo>
                  <a:cubicBezTo>
                    <a:pt x="4983480" y="3509963"/>
                    <a:pt x="5055870" y="3733800"/>
                    <a:pt x="5059680" y="3939540"/>
                  </a:cubicBezTo>
                  <a:cubicBezTo>
                    <a:pt x="5065395" y="4262438"/>
                    <a:pt x="5089208" y="4587240"/>
                    <a:pt x="5090160" y="4911090"/>
                  </a:cubicBezTo>
                  <a:cubicBezTo>
                    <a:pt x="4755833" y="4934903"/>
                    <a:pt x="3898583" y="4942523"/>
                    <a:pt x="3722370" y="4912995"/>
                  </a:cubicBezTo>
                  <a:cubicBezTo>
                    <a:pt x="3716655" y="4828223"/>
                    <a:pt x="3720465" y="4793933"/>
                    <a:pt x="3717608" y="4733925"/>
                  </a:cubicBezTo>
                  <a:cubicBezTo>
                    <a:pt x="3709988" y="4579620"/>
                    <a:pt x="3712845" y="4429125"/>
                    <a:pt x="3641408" y="4301490"/>
                  </a:cubicBezTo>
                  <a:cubicBezTo>
                    <a:pt x="3562350" y="4163378"/>
                    <a:pt x="3489008" y="4075748"/>
                    <a:pt x="3349943" y="4045268"/>
                  </a:cubicBezTo>
                  <a:cubicBezTo>
                    <a:pt x="3280410" y="4029075"/>
                    <a:pt x="3211830" y="4041458"/>
                    <a:pt x="3142298" y="4043363"/>
                  </a:cubicBezTo>
                  <a:cubicBezTo>
                    <a:pt x="3012758" y="4047173"/>
                    <a:pt x="2885123" y="4069080"/>
                    <a:pt x="2759393" y="4112895"/>
                  </a:cubicBezTo>
                  <a:cubicBezTo>
                    <a:pt x="2646998" y="4151948"/>
                    <a:pt x="2541270" y="4210050"/>
                    <a:pt x="2429828" y="4251008"/>
                  </a:cubicBezTo>
                  <a:cubicBezTo>
                    <a:pt x="2212658" y="4331970"/>
                    <a:pt x="1991678" y="4350068"/>
                    <a:pt x="1765935" y="4332923"/>
                  </a:cubicBezTo>
                  <a:cubicBezTo>
                    <a:pt x="1604010" y="4320540"/>
                    <a:pt x="1446848" y="4288155"/>
                    <a:pt x="1297305" y="4211955"/>
                  </a:cubicBezTo>
                  <a:cubicBezTo>
                    <a:pt x="1049655" y="4088130"/>
                    <a:pt x="793433" y="4031933"/>
                    <a:pt x="526733" y="4033838"/>
                  </a:cubicBezTo>
                  <a:lnTo>
                    <a:pt x="499110" y="3991928"/>
                  </a:lnTo>
                  <a:lnTo>
                    <a:pt x="499110" y="4116705"/>
                  </a:lnTo>
                  <a:cubicBezTo>
                    <a:pt x="499110" y="4284345"/>
                    <a:pt x="386715" y="4420553"/>
                    <a:pt x="248603" y="4420553"/>
                  </a:cubicBezTo>
                  <a:cubicBezTo>
                    <a:pt x="112395" y="4423410"/>
                    <a:pt x="0" y="4287203"/>
                    <a:pt x="0" y="4119563"/>
                  </a:cubicBezTo>
                  <a:lnTo>
                    <a:pt x="0" y="2540318"/>
                  </a:lnTo>
                  <a:cubicBezTo>
                    <a:pt x="0" y="2372678"/>
                    <a:pt x="112395" y="2236470"/>
                    <a:pt x="250508" y="2236470"/>
                  </a:cubicBezTo>
                  <a:cubicBezTo>
                    <a:pt x="388620" y="2236470"/>
                    <a:pt x="501015" y="2372678"/>
                    <a:pt x="501015" y="2540318"/>
                  </a:cubicBezTo>
                  <a:lnTo>
                    <a:pt x="501015" y="2600325"/>
                  </a:lnTo>
                  <a:lnTo>
                    <a:pt x="504825" y="2564130"/>
                  </a:lnTo>
                  <a:cubicBezTo>
                    <a:pt x="511493" y="2555558"/>
                    <a:pt x="525780" y="2555558"/>
                    <a:pt x="553403" y="2555558"/>
                  </a:cubicBezTo>
                  <a:lnTo>
                    <a:pt x="1078230" y="2555558"/>
                  </a:lnTo>
                  <a:cubicBezTo>
                    <a:pt x="1180148" y="2555558"/>
                    <a:pt x="1223010" y="2502218"/>
                    <a:pt x="1223010" y="2379345"/>
                  </a:cubicBezTo>
                  <a:lnTo>
                    <a:pt x="1223010" y="2257425"/>
                  </a:lnTo>
                  <a:cubicBezTo>
                    <a:pt x="1223010" y="2197418"/>
                    <a:pt x="1223010" y="2197418"/>
                    <a:pt x="1175385" y="2197418"/>
                  </a:cubicBezTo>
                  <a:cubicBezTo>
                    <a:pt x="1104900" y="2196465"/>
                    <a:pt x="1033463" y="2196465"/>
                    <a:pt x="962978" y="2197418"/>
                  </a:cubicBezTo>
                  <a:cubicBezTo>
                    <a:pt x="936308" y="2197418"/>
                    <a:pt x="926783" y="2185035"/>
                    <a:pt x="927735" y="2153603"/>
                  </a:cubicBezTo>
                  <a:cubicBezTo>
                    <a:pt x="928688" y="2067878"/>
                    <a:pt x="929640" y="1981200"/>
                    <a:pt x="927735" y="1895475"/>
                  </a:cubicBezTo>
                  <a:cubicBezTo>
                    <a:pt x="927735" y="1862138"/>
                    <a:pt x="938213" y="1852613"/>
                    <a:pt x="963930" y="1853565"/>
                  </a:cubicBezTo>
                  <a:lnTo>
                    <a:pt x="1176338" y="1854518"/>
                  </a:lnTo>
                  <a:cubicBezTo>
                    <a:pt x="1211580" y="1856423"/>
                    <a:pt x="1224915" y="1845945"/>
                    <a:pt x="1223963" y="1799273"/>
                  </a:cubicBezTo>
                  <a:cubicBezTo>
                    <a:pt x="1222058" y="1688783"/>
                    <a:pt x="1222058" y="1577340"/>
                    <a:pt x="1223963" y="1466850"/>
                  </a:cubicBezTo>
                  <a:cubicBezTo>
                    <a:pt x="1226820" y="1305878"/>
                    <a:pt x="1281113" y="1173480"/>
                    <a:pt x="1386840" y="1076325"/>
                  </a:cubicBezTo>
                  <a:cubicBezTo>
                    <a:pt x="1462088" y="1004888"/>
                    <a:pt x="1548765" y="972503"/>
                    <a:pt x="1644015" y="972503"/>
                  </a:cubicBezTo>
                  <a:cubicBezTo>
                    <a:pt x="1691640" y="972503"/>
                    <a:pt x="1691640" y="972503"/>
                    <a:pt x="1691640" y="913448"/>
                  </a:cubicBezTo>
                  <a:cubicBezTo>
                    <a:pt x="1691640" y="869633"/>
                    <a:pt x="1692593" y="825818"/>
                    <a:pt x="1691640" y="782003"/>
                  </a:cubicBezTo>
                  <a:cubicBezTo>
                    <a:pt x="1690688" y="748665"/>
                    <a:pt x="1704023" y="706755"/>
                    <a:pt x="1684973" y="681038"/>
                  </a:cubicBezTo>
                  <a:cubicBezTo>
                    <a:pt x="1666875" y="655320"/>
                    <a:pt x="1632585" y="672465"/>
                    <a:pt x="1604963" y="670560"/>
                  </a:cubicBezTo>
                  <a:cubicBezTo>
                    <a:pt x="1584008" y="669608"/>
                    <a:pt x="1575435" y="661988"/>
                    <a:pt x="1575435" y="634365"/>
                  </a:cubicBezTo>
                  <a:cubicBezTo>
                    <a:pt x="1576388" y="571500"/>
                    <a:pt x="1575435" y="509588"/>
                    <a:pt x="1575435" y="445770"/>
                  </a:cubicBezTo>
                  <a:cubicBezTo>
                    <a:pt x="1575435" y="398145"/>
                    <a:pt x="1572578" y="396240"/>
                    <a:pt x="1537335" y="410528"/>
                  </a:cubicBezTo>
                  <a:lnTo>
                    <a:pt x="1405890" y="467678"/>
                  </a:lnTo>
                  <a:cubicBezTo>
                    <a:pt x="1343025" y="496253"/>
                    <a:pt x="1279208" y="515303"/>
                    <a:pt x="1210628" y="517208"/>
                  </a:cubicBezTo>
                  <a:cubicBezTo>
                    <a:pt x="1133475" y="519113"/>
                    <a:pt x="1056323" y="528638"/>
                    <a:pt x="978218" y="534353"/>
                  </a:cubicBezTo>
                  <a:lnTo>
                    <a:pt x="621030" y="563880"/>
                  </a:lnTo>
                  <a:cubicBezTo>
                    <a:pt x="560070" y="568643"/>
                    <a:pt x="526733" y="534353"/>
                    <a:pt x="514350" y="461010"/>
                  </a:cubicBezTo>
                  <a:cubicBezTo>
                    <a:pt x="500063" y="373380"/>
                    <a:pt x="500063" y="283845"/>
                    <a:pt x="515303" y="196215"/>
                  </a:cubicBezTo>
                  <a:cubicBezTo>
                    <a:pt x="525780" y="132398"/>
                    <a:pt x="564833" y="97155"/>
                    <a:pt x="619125" y="99060"/>
                  </a:cubicBezTo>
                  <a:lnTo>
                    <a:pt x="830580" y="115253"/>
                  </a:lnTo>
                  <a:lnTo>
                    <a:pt x="1231583" y="148590"/>
                  </a:lnTo>
                  <a:cubicBezTo>
                    <a:pt x="1270635" y="150495"/>
                    <a:pt x="1309688" y="156210"/>
                    <a:pt x="1347788" y="172403"/>
                  </a:cubicBezTo>
                  <a:lnTo>
                    <a:pt x="1547813" y="258128"/>
                  </a:lnTo>
                  <a:cubicBezTo>
                    <a:pt x="1570673" y="268605"/>
                    <a:pt x="1577340" y="260033"/>
                    <a:pt x="1577340" y="232410"/>
                  </a:cubicBezTo>
                  <a:cubicBezTo>
                    <a:pt x="1577340" y="166688"/>
                    <a:pt x="1578293" y="100965"/>
                    <a:pt x="1577340" y="35243"/>
                  </a:cubicBezTo>
                  <a:cubicBezTo>
                    <a:pt x="1576388" y="11430"/>
                    <a:pt x="1583055" y="0"/>
                    <a:pt x="1604963" y="0"/>
                  </a:cubicBezTo>
                  <a:lnTo>
                    <a:pt x="1604963" y="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6" name="Freeform: Shape 2225">
              <a:extLst>
                <a:ext uri="{FF2B5EF4-FFF2-40B4-BE49-F238E27FC236}">
                  <a16:creationId xmlns:a16="http://schemas.microsoft.com/office/drawing/2014/main" id="{433E3F6F-0B2F-4C81-9D10-57413F77A3AB}"/>
                </a:ext>
              </a:extLst>
            </p:cNvPr>
            <p:cNvSpPr/>
            <p:nvPr/>
          </p:nvSpPr>
          <p:spPr>
            <a:xfrm rot="2235989" flipH="1">
              <a:off x="3041203" y="5839962"/>
              <a:ext cx="387726" cy="299016"/>
            </a:xfrm>
            <a:custGeom>
              <a:avLst/>
              <a:gdLst>
                <a:gd name="connsiteX0" fmla="*/ 137170 w 387726"/>
                <a:gd name="connsiteY0" fmla="*/ 57714 h 299016"/>
                <a:gd name="connsiteX1" fmla="*/ 109609 w 387726"/>
                <a:gd name="connsiteY1" fmla="*/ 42240 h 299016"/>
                <a:gd name="connsiteX2" fmla="*/ 87425 w 387726"/>
                <a:gd name="connsiteY2" fmla="*/ 49274 h 299016"/>
                <a:gd name="connsiteX3" fmla="*/ 100534 w 387726"/>
                <a:gd name="connsiteY3" fmla="*/ 71078 h 299016"/>
                <a:gd name="connsiteX4" fmla="*/ 150279 w 387726"/>
                <a:gd name="connsiteY4" fmla="*/ 105544 h 299016"/>
                <a:gd name="connsiteX5" fmla="*/ 155993 w 387726"/>
                <a:gd name="connsiteY5" fmla="*/ 103434 h 299016"/>
                <a:gd name="connsiteX6" fmla="*/ 155657 w 387726"/>
                <a:gd name="connsiteY6" fmla="*/ 84794 h 299016"/>
                <a:gd name="connsiteX7" fmla="*/ 137170 w 387726"/>
                <a:gd name="connsiteY7" fmla="*/ 57714 h 299016"/>
                <a:gd name="connsiteX8" fmla="*/ 131120 w 387726"/>
                <a:gd name="connsiteY8" fmla="*/ 30810 h 299016"/>
                <a:gd name="connsiteX9" fmla="*/ 168765 w 387726"/>
                <a:gd name="connsiteY9" fmla="*/ 62286 h 299016"/>
                <a:gd name="connsiteX10" fmla="*/ 246072 w 387726"/>
                <a:gd name="connsiteY10" fmla="*/ 234263 h 299016"/>
                <a:gd name="connsiteX11" fmla="*/ 234308 w 387726"/>
                <a:gd name="connsiteY11" fmla="*/ 280335 h 299016"/>
                <a:gd name="connsiteX12" fmla="*/ 213132 w 387726"/>
                <a:gd name="connsiteY12" fmla="*/ 298974 h 299016"/>
                <a:gd name="connsiteX13" fmla="*/ 189268 w 387726"/>
                <a:gd name="connsiteY13" fmla="*/ 283851 h 299016"/>
                <a:gd name="connsiteX14" fmla="*/ 47427 w 387726"/>
                <a:gd name="connsiteY14" fmla="*/ 156188 h 299016"/>
                <a:gd name="connsiteX15" fmla="*/ 371 w 387726"/>
                <a:gd name="connsiteY15" fmla="*/ 87256 h 299016"/>
                <a:gd name="connsiteX16" fmla="*/ 85409 w 387726"/>
                <a:gd name="connsiteY16" fmla="*/ 14105 h 299016"/>
                <a:gd name="connsiteX17" fmla="*/ 131120 w 387726"/>
                <a:gd name="connsiteY17" fmla="*/ 30810 h 299016"/>
                <a:gd name="connsiteX18" fmla="*/ 347243 w 387726"/>
                <a:gd name="connsiteY18" fmla="*/ 28287 h 299016"/>
                <a:gd name="connsiteX19" fmla="*/ 334217 w 387726"/>
                <a:gd name="connsiteY19" fmla="*/ 22377 h 299016"/>
                <a:gd name="connsiteX20" fmla="*/ 315143 w 387726"/>
                <a:gd name="connsiteY20" fmla="*/ 28548 h 299016"/>
                <a:gd name="connsiteX21" fmla="*/ 322304 w 387726"/>
                <a:gd name="connsiteY21" fmla="*/ 45907 h 299016"/>
                <a:gd name="connsiteX22" fmla="*/ 344582 w 387726"/>
                <a:gd name="connsiteY22" fmla="*/ 81976 h 299016"/>
                <a:gd name="connsiteX23" fmla="*/ 362658 w 387726"/>
                <a:gd name="connsiteY23" fmla="*/ 70030 h 299016"/>
                <a:gd name="connsiteX24" fmla="*/ 347243 w 387726"/>
                <a:gd name="connsiteY24" fmla="*/ 28287 h 299016"/>
                <a:gd name="connsiteX25" fmla="*/ 350169 w 387726"/>
                <a:gd name="connsiteY25" fmla="*/ 6665 h 299016"/>
                <a:gd name="connsiteX26" fmla="*/ 369366 w 387726"/>
                <a:gd name="connsiteY26" fmla="*/ 23421 h 299016"/>
                <a:gd name="connsiteX27" fmla="*/ 387726 w 387726"/>
                <a:gd name="connsiteY27" fmla="*/ 84716 h 299016"/>
                <a:gd name="connsiteX28" fmla="*/ 348132 w 387726"/>
                <a:gd name="connsiteY28" fmla="*/ 207220 h 299016"/>
                <a:gd name="connsiteX29" fmla="*/ 301141 w 387726"/>
                <a:gd name="connsiteY29" fmla="*/ 244178 h 299016"/>
                <a:gd name="connsiteX30" fmla="*/ 280308 w 387726"/>
                <a:gd name="connsiteY30" fmla="*/ 242429 h 299016"/>
                <a:gd name="connsiteX31" fmla="*/ 276504 w 387726"/>
                <a:gd name="connsiteY31" fmla="*/ 219477 h 299016"/>
                <a:gd name="connsiteX32" fmla="*/ 277021 w 387726"/>
                <a:gd name="connsiteY32" fmla="*/ 84164 h 299016"/>
                <a:gd name="connsiteX33" fmla="*/ 288192 w 387726"/>
                <a:gd name="connsiteY33" fmla="*/ 18699 h 299016"/>
                <a:gd name="connsiteX34" fmla="*/ 350169 w 387726"/>
                <a:gd name="connsiteY34" fmla="*/ 6665 h 29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87726" h="299016">
                  <a:moveTo>
                    <a:pt x="137170" y="57714"/>
                  </a:moveTo>
                  <a:cubicBezTo>
                    <a:pt x="129524" y="50417"/>
                    <a:pt x="120365" y="45054"/>
                    <a:pt x="109609" y="42240"/>
                  </a:cubicBezTo>
                  <a:cubicBezTo>
                    <a:pt x="102887" y="40481"/>
                    <a:pt x="90114" y="43998"/>
                    <a:pt x="87425" y="49274"/>
                  </a:cubicBezTo>
                  <a:cubicBezTo>
                    <a:pt x="81711" y="60176"/>
                    <a:pt x="91459" y="68968"/>
                    <a:pt x="100534" y="71078"/>
                  </a:cubicBezTo>
                  <a:cubicBezTo>
                    <a:pt x="121037" y="76354"/>
                    <a:pt x="139859" y="83036"/>
                    <a:pt x="150279" y="105544"/>
                  </a:cubicBezTo>
                  <a:cubicBezTo>
                    <a:pt x="152296" y="104841"/>
                    <a:pt x="153976" y="104137"/>
                    <a:pt x="155993" y="103434"/>
                  </a:cubicBezTo>
                  <a:cubicBezTo>
                    <a:pt x="155993" y="97104"/>
                    <a:pt x="158009" y="90070"/>
                    <a:pt x="155657" y="84794"/>
                  </a:cubicBezTo>
                  <a:cubicBezTo>
                    <a:pt x="150951" y="74243"/>
                    <a:pt x="144816" y="65012"/>
                    <a:pt x="137170" y="57714"/>
                  </a:cubicBezTo>
                  <a:close/>
                  <a:moveTo>
                    <a:pt x="131120" y="30810"/>
                  </a:moveTo>
                  <a:cubicBezTo>
                    <a:pt x="144901" y="39075"/>
                    <a:pt x="157337" y="49801"/>
                    <a:pt x="168765" y="62286"/>
                  </a:cubicBezTo>
                  <a:cubicBezTo>
                    <a:pt x="212124" y="109061"/>
                    <a:pt x="240358" y="163573"/>
                    <a:pt x="246072" y="234263"/>
                  </a:cubicBezTo>
                  <a:cubicBezTo>
                    <a:pt x="243047" y="246924"/>
                    <a:pt x="240694" y="264508"/>
                    <a:pt x="234308" y="280335"/>
                  </a:cubicBezTo>
                  <a:cubicBezTo>
                    <a:pt x="230947" y="288423"/>
                    <a:pt x="220863" y="298271"/>
                    <a:pt x="213132" y="298974"/>
                  </a:cubicBezTo>
                  <a:cubicBezTo>
                    <a:pt x="205402" y="299678"/>
                    <a:pt x="192293" y="291589"/>
                    <a:pt x="189268" y="283851"/>
                  </a:cubicBezTo>
                  <a:cubicBezTo>
                    <a:pt x="162043" y="216327"/>
                    <a:pt x="107928" y="182564"/>
                    <a:pt x="47427" y="156188"/>
                  </a:cubicBezTo>
                  <a:cubicBezTo>
                    <a:pt x="17849" y="143175"/>
                    <a:pt x="3396" y="118557"/>
                    <a:pt x="371" y="87256"/>
                  </a:cubicBezTo>
                  <a:cubicBezTo>
                    <a:pt x="-4334" y="40481"/>
                    <a:pt x="36336" y="6719"/>
                    <a:pt x="85409" y="14105"/>
                  </a:cubicBezTo>
                  <a:cubicBezTo>
                    <a:pt x="102215" y="16743"/>
                    <a:pt x="117340" y="22545"/>
                    <a:pt x="131120" y="30810"/>
                  </a:cubicBezTo>
                  <a:close/>
                  <a:moveTo>
                    <a:pt x="347243" y="28287"/>
                  </a:moveTo>
                  <a:cubicBezTo>
                    <a:pt x="343311" y="25163"/>
                    <a:pt x="338887" y="23031"/>
                    <a:pt x="334217" y="22377"/>
                  </a:cubicBezTo>
                  <a:cubicBezTo>
                    <a:pt x="328231" y="21583"/>
                    <a:pt x="318806" y="24128"/>
                    <a:pt x="315143" y="28548"/>
                  </a:cubicBezTo>
                  <a:cubicBezTo>
                    <a:pt x="309214" y="35947"/>
                    <a:pt x="316160" y="42172"/>
                    <a:pt x="322304" y="45907"/>
                  </a:cubicBezTo>
                  <a:cubicBezTo>
                    <a:pt x="335580" y="54441"/>
                    <a:pt x="348437" y="62343"/>
                    <a:pt x="344582" y="81976"/>
                  </a:cubicBezTo>
                  <a:cubicBezTo>
                    <a:pt x="355756" y="82643"/>
                    <a:pt x="360632" y="78204"/>
                    <a:pt x="362658" y="70030"/>
                  </a:cubicBezTo>
                  <a:cubicBezTo>
                    <a:pt x="366403" y="55955"/>
                    <a:pt x="359039" y="37658"/>
                    <a:pt x="347243" y="28287"/>
                  </a:cubicBezTo>
                  <a:close/>
                  <a:moveTo>
                    <a:pt x="350169" y="6665"/>
                  </a:moveTo>
                  <a:cubicBezTo>
                    <a:pt x="357111" y="10570"/>
                    <a:pt x="363649" y="16172"/>
                    <a:pt x="369366" y="23421"/>
                  </a:cubicBezTo>
                  <a:cubicBezTo>
                    <a:pt x="383156" y="41121"/>
                    <a:pt x="387787" y="62196"/>
                    <a:pt x="387726" y="84716"/>
                  </a:cubicBezTo>
                  <a:cubicBezTo>
                    <a:pt x="387749" y="126416"/>
                    <a:pt x="372858" y="172755"/>
                    <a:pt x="348132" y="207220"/>
                  </a:cubicBezTo>
                  <a:cubicBezTo>
                    <a:pt x="335787" y="223840"/>
                    <a:pt x="320858" y="237555"/>
                    <a:pt x="301141" y="244178"/>
                  </a:cubicBezTo>
                  <a:cubicBezTo>
                    <a:pt x="294632" y="246434"/>
                    <a:pt x="283535" y="246453"/>
                    <a:pt x="280308" y="242429"/>
                  </a:cubicBezTo>
                  <a:cubicBezTo>
                    <a:pt x="275901" y="237196"/>
                    <a:pt x="273715" y="225504"/>
                    <a:pt x="276504" y="219477"/>
                  </a:cubicBezTo>
                  <a:cubicBezTo>
                    <a:pt x="298514" y="173228"/>
                    <a:pt x="291857" y="128047"/>
                    <a:pt x="277021" y="84164"/>
                  </a:cubicBezTo>
                  <a:cubicBezTo>
                    <a:pt x="268897" y="59805"/>
                    <a:pt x="272028" y="38367"/>
                    <a:pt x="288192" y="18699"/>
                  </a:cubicBezTo>
                  <a:cubicBezTo>
                    <a:pt x="304904" y="-1494"/>
                    <a:pt x="329346" y="-5051"/>
                    <a:pt x="350169" y="6665"/>
                  </a:cubicBezTo>
                  <a:close/>
                </a:path>
              </a:pathLst>
            </a:custGeom>
            <a:solidFill>
              <a:schemeClr val="accent1"/>
            </a:solidFill>
            <a:ln w="2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7" name="Freeform: Shape 2226">
              <a:extLst>
                <a:ext uri="{FF2B5EF4-FFF2-40B4-BE49-F238E27FC236}">
                  <a16:creationId xmlns:a16="http://schemas.microsoft.com/office/drawing/2014/main" id="{79EBC0DE-7013-4689-BAD3-B47522B72DF2}"/>
                </a:ext>
              </a:extLst>
            </p:cNvPr>
            <p:cNvSpPr/>
            <p:nvPr/>
          </p:nvSpPr>
          <p:spPr>
            <a:xfrm rot="2235989" flipH="1">
              <a:off x="4384577" y="5831390"/>
              <a:ext cx="387726" cy="299016"/>
            </a:xfrm>
            <a:custGeom>
              <a:avLst/>
              <a:gdLst>
                <a:gd name="connsiteX0" fmla="*/ 137170 w 387726"/>
                <a:gd name="connsiteY0" fmla="*/ 57714 h 299016"/>
                <a:gd name="connsiteX1" fmla="*/ 109609 w 387726"/>
                <a:gd name="connsiteY1" fmla="*/ 42240 h 299016"/>
                <a:gd name="connsiteX2" fmla="*/ 87425 w 387726"/>
                <a:gd name="connsiteY2" fmla="*/ 49274 h 299016"/>
                <a:gd name="connsiteX3" fmla="*/ 100534 w 387726"/>
                <a:gd name="connsiteY3" fmla="*/ 71078 h 299016"/>
                <a:gd name="connsiteX4" fmla="*/ 150279 w 387726"/>
                <a:gd name="connsiteY4" fmla="*/ 105544 h 299016"/>
                <a:gd name="connsiteX5" fmla="*/ 155993 w 387726"/>
                <a:gd name="connsiteY5" fmla="*/ 103434 h 299016"/>
                <a:gd name="connsiteX6" fmla="*/ 155657 w 387726"/>
                <a:gd name="connsiteY6" fmla="*/ 84794 h 299016"/>
                <a:gd name="connsiteX7" fmla="*/ 137170 w 387726"/>
                <a:gd name="connsiteY7" fmla="*/ 57714 h 299016"/>
                <a:gd name="connsiteX8" fmla="*/ 131120 w 387726"/>
                <a:gd name="connsiteY8" fmla="*/ 30810 h 299016"/>
                <a:gd name="connsiteX9" fmla="*/ 168765 w 387726"/>
                <a:gd name="connsiteY9" fmla="*/ 62286 h 299016"/>
                <a:gd name="connsiteX10" fmla="*/ 246072 w 387726"/>
                <a:gd name="connsiteY10" fmla="*/ 234263 h 299016"/>
                <a:gd name="connsiteX11" fmla="*/ 234308 w 387726"/>
                <a:gd name="connsiteY11" fmla="*/ 280335 h 299016"/>
                <a:gd name="connsiteX12" fmla="*/ 213132 w 387726"/>
                <a:gd name="connsiteY12" fmla="*/ 298974 h 299016"/>
                <a:gd name="connsiteX13" fmla="*/ 189268 w 387726"/>
                <a:gd name="connsiteY13" fmla="*/ 283851 h 299016"/>
                <a:gd name="connsiteX14" fmla="*/ 47427 w 387726"/>
                <a:gd name="connsiteY14" fmla="*/ 156188 h 299016"/>
                <a:gd name="connsiteX15" fmla="*/ 371 w 387726"/>
                <a:gd name="connsiteY15" fmla="*/ 87256 h 299016"/>
                <a:gd name="connsiteX16" fmla="*/ 85409 w 387726"/>
                <a:gd name="connsiteY16" fmla="*/ 14105 h 299016"/>
                <a:gd name="connsiteX17" fmla="*/ 131120 w 387726"/>
                <a:gd name="connsiteY17" fmla="*/ 30810 h 299016"/>
                <a:gd name="connsiteX18" fmla="*/ 347243 w 387726"/>
                <a:gd name="connsiteY18" fmla="*/ 28287 h 299016"/>
                <a:gd name="connsiteX19" fmla="*/ 334217 w 387726"/>
                <a:gd name="connsiteY19" fmla="*/ 22377 h 299016"/>
                <a:gd name="connsiteX20" fmla="*/ 315143 w 387726"/>
                <a:gd name="connsiteY20" fmla="*/ 28548 h 299016"/>
                <a:gd name="connsiteX21" fmla="*/ 322304 w 387726"/>
                <a:gd name="connsiteY21" fmla="*/ 45907 h 299016"/>
                <a:gd name="connsiteX22" fmla="*/ 344582 w 387726"/>
                <a:gd name="connsiteY22" fmla="*/ 81976 h 299016"/>
                <a:gd name="connsiteX23" fmla="*/ 362658 w 387726"/>
                <a:gd name="connsiteY23" fmla="*/ 70030 h 299016"/>
                <a:gd name="connsiteX24" fmla="*/ 347243 w 387726"/>
                <a:gd name="connsiteY24" fmla="*/ 28287 h 299016"/>
                <a:gd name="connsiteX25" fmla="*/ 350169 w 387726"/>
                <a:gd name="connsiteY25" fmla="*/ 6665 h 299016"/>
                <a:gd name="connsiteX26" fmla="*/ 369366 w 387726"/>
                <a:gd name="connsiteY26" fmla="*/ 23421 h 299016"/>
                <a:gd name="connsiteX27" fmla="*/ 387726 w 387726"/>
                <a:gd name="connsiteY27" fmla="*/ 84716 h 299016"/>
                <a:gd name="connsiteX28" fmla="*/ 348132 w 387726"/>
                <a:gd name="connsiteY28" fmla="*/ 207220 h 299016"/>
                <a:gd name="connsiteX29" fmla="*/ 301141 w 387726"/>
                <a:gd name="connsiteY29" fmla="*/ 244178 h 299016"/>
                <a:gd name="connsiteX30" fmla="*/ 280308 w 387726"/>
                <a:gd name="connsiteY30" fmla="*/ 242429 h 299016"/>
                <a:gd name="connsiteX31" fmla="*/ 276504 w 387726"/>
                <a:gd name="connsiteY31" fmla="*/ 219477 h 299016"/>
                <a:gd name="connsiteX32" fmla="*/ 277021 w 387726"/>
                <a:gd name="connsiteY32" fmla="*/ 84164 h 299016"/>
                <a:gd name="connsiteX33" fmla="*/ 288192 w 387726"/>
                <a:gd name="connsiteY33" fmla="*/ 18699 h 299016"/>
                <a:gd name="connsiteX34" fmla="*/ 350169 w 387726"/>
                <a:gd name="connsiteY34" fmla="*/ 6665 h 29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87726" h="299016">
                  <a:moveTo>
                    <a:pt x="137170" y="57714"/>
                  </a:moveTo>
                  <a:cubicBezTo>
                    <a:pt x="129524" y="50417"/>
                    <a:pt x="120365" y="45054"/>
                    <a:pt x="109609" y="42240"/>
                  </a:cubicBezTo>
                  <a:cubicBezTo>
                    <a:pt x="102887" y="40481"/>
                    <a:pt x="90114" y="43998"/>
                    <a:pt x="87425" y="49274"/>
                  </a:cubicBezTo>
                  <a:cubicBezTo>
                    <a:pt x="81711" y="60176"/>
                    <a:pt x="91459" y="68968"/>
                    <a:pt x="100534" y="71078"/>
                  </a:cubicBezTo>
                  <a:cubicBezTo>
                    <a:pt x="121037" y="76354"/>
                    <a:pt x="139859" y="83036"/>
                    <a:pt x="150279" y="105544"/>
                  </a:cubicBezTo>
                  <a:cubicBezTo>
                    <a:pt x="152296" y="104841"/>
                    <a:pt x="153976" y="104137"/>
                    <a:pt x="155993" y="103434"/>
                  </a:cubicBezTo>
                  <a:cubicBezTo>
                    <a:pt x="155993" y="97104"/>
                    <a:pt x="158009" y="90070"/>
                    <a:pt x="155657" y="84794"/>
                  </a:cubicBezTo>
                  <a:cubicBezTo>
                    <a:pt x="150951" y="74243"/>
                    <a:pt x="144816" y="65012"/>
                    <a:pt x="137170" y="57714"/>
                  </a:cubicBezTo>
                  <a:close/>
                  <a:moveTo>
                    <a:pt x="131120" y="30810"/>
                  </a:moveTo>
                  <a:cubicBezTo>
                    <a:pt x="144901" y="39075"/>
                    <a:pt x="157337" y="49801"/>
                    <a:pt x="168765" y="62286"/>
                  </a:cubicBezTo>
                  <a:cubicBezTo>
                    <a:pt x="212124" y="109061"/>
                    <a:pt x="240358" y="163573"/>
                    <a:pt x="246072" y="234263"/>
                  </a:cubicBezTo>
                  <a:cubicBezTo>
                    <a:pt x="243047" y="246924"/>
                    <a:pt x="240694" y="264508"/>
                    <a:pt x="234308" y="280335"/>
                  </a:cubicBezTo>
                  <a:cubicBezTo>
                    <a:pt x="230947" y="288423"/>
                    <a:pt x="220863" y="298271"/>
                    <a:pt x="213132" y="298974"/>
                  </a:cubicBezTo>
                  <a:cubicBezTo>
                    <a:pt x="205402" y="299678"/>
                    <a:pt x="192293" y="291589"/>
                    <a:pt x="189268" y="283851"/>
                  </a:cubicBezTo>
                  <a:cubicBezTo>
                    <a:pt x="162043" y="216327"/>
                    <a:pt x="107928" y="182564"/>
                    <a:pt x="47427" y="156188"/>
                  </a:cubicBezTo>
                  <a:cubicBezTo>
                    <a:pt x="17849" y="143175"/>
                    <a:pt x="3396" y="118557"/>
                    <a:pt x="371" y="87256"/>
                  </a:cubicBezTo>
                  <a:cubicBezTo>
                    <a:pt x="-4334" y="40481"/>
                    <a:pt x="36336" y="6719"/>
                    <a:pt x="85409" y="14105"/>
                  </a:cubicBezTo>
                  <a:cubicBezTo>
                    <a:pt x="102215" y="16743"/>
                    <a:pt x="117340" y="22545"/>
                    <a:pt x="131120" y="30810"/>
                  </a:cubicBezTo>
                  <a:close/>
                  <a:moveTo>
                    <a:pt x="347243" y="28287"/>
                  </a:moveTo>
                  <a:cubicBezTo>
                    <a:pt x="343311" y="25163"/>
                    <a:pt x="338887" y="23031"/>
                    <a:pt x="334217" y="22377"/>
                  </a:cubicBezTo>
                  <a:cubicBezTo>
                    <a:pt x="328231" y="21583"/>
                    <a:pt x="318806" y="24128"/>
                    <a:pt x="315143" y="28548"/>
                  </a:cubicBezTo>
                  <a:cubicBezTo>
                    <a:pt x="309214" y="35947"/>
                    <a:pt x="316160" y="42172"/>
                    <a:pt x="322304" y="45907"/>
                  </a:cubicBezTo>
                  <a:cubicBezTo>
                    <a:pt x="335580" y="54441"/>
                    <a:pt x="348437" y="62343"/>
                    <a:pt x="344582" y="81976"/>
                  </a:cubicBezTo>
                  <a:cubicBezTo>
                    <a:pt x="355756" y="82643"/>
                    <a:pt x="360632" y="78204"/>
                    <a:pt x="362658" y="70030"/>
                  </a:cubicBezTo>
                  <a:cubicBezTo>
                    <a:pt x="366403" y="55955"/>
                    <a:pt x="359039" y="37658"/>
                    <a:pt x="347243" y="28287"/>
                  </a:cubicBezTo>
                  <a:close/>
                  <a:moveTo>
                    <a:pt x="350169" y="6665"/>
                  </a:moveTo>
                  <a:cubicBezTo>
                    <a:pt x="357111" y="10570"/>
                    <a:pt x="363649" y="16172"/>
                    <a:pt x="369366" y="23421"/>
                  </a:cubicBezTo>
                  <a:cubicBezTo>
                    <a:pt x="383156" y="41121"/>
                    <a:pt x="387787" y="62196"/>
                    <a:pt x="387726" y="84716"/>
                  </a:cubicBezTo>
                  <a:cubicBezTo>
                    <a:pt x="387749" y="126416"/>
                    <a:pt x="372858" y="172755"/>
                    <a:pt x="348132" y="207220"/>
                  </a:cubicBezTo>
                  <a:cubicBezTo>
                    <a:pt x="335787" y="223840"/>
                    <a:pt x="320858" y="237555"/>
                    <a:pt x="301141" y="244178"/>
                  </a:cubicBezTo>
                  <a:cubicBezTo>
                    <a:pt x="294632" y="246434"/>
                    <a:pt x="283535" y="246453"/>
                    <a:pt x="280308" y="242429"/>
                  </a:cubicBezTo>
                  <a:cubicBezTo>
                    <a:pt x="275901" y="237196"/>
                    <a:pt x="273715" y="225504"/>
                    <a:pt x="276504" y="219477"/>
                  </a:cubicBezTo>
                  <a:cubicBezTo>
                    <a:pt x="298514" y="173228"/>
                    <a:pt x="291857" y="128047"/>
                    <a:pt x="277021" y="84164"/>
                  </a:cubicBezTo>
                  <a:cubicBezTo>
                    <a:pt x="268897" y="59805"/>
                    <a:pt x="272028" y="38367"/>
                    <a:pt x="288192" y="18699"/>
                  </a:cubicBezTo>
                  <a:cubicBezTo>
                    <a:pt x="304904" y="-1494"/>
                    <a:pt x="329346" y="-5051"/>
                    <a:pt x="350169" y="6665"/>
                  </a:cubicBezTo>
                  <a:close/>
                </a:path>
              </a:pathLst>
            </a:custGeom>
            <a:solidFill>
              <a:schemeClr val="accent1"/>
            </a:solidFill>
            <a:ln w="2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28" name="Freeform: Shape 2227">
              <a:extLst>
                <a:ext uri="{FF2B5EF4-FFF2-40B4-BE49-F238E27FC236}">
                  <a16:creationId xmlns:a16="http://schemas.microsoft.com/office/drawing/2014/main" id="{C09F448A-4D4D-41C3-8F7D-7BF20F732792}"/>
                </a:ext>
              </a:extLst>
            </p:cNvPr>
            <p:cNvSpPr/>
            <p:nvPr/>
          </p:nvSpPr>
          <p:spPr>
            <a:xfrm rot="2235989" flipH="1">
              <a:off x="1748275" y="5839961"/>
              <a:ext cx="387726" cy="299016"/>
            </a:xfrm>
            <a:custGeom>
              <a:avLst/>
              <a:gdLst>
                <a:gd name="connsiteX0" fmla="*/ 137170 w 387726"/>
                <a:gd name="connsiteY0" fmla="*/ 57714 h 299016"/>
                <a:gd name="connsiteX1" fmla="*/ 109609 w 387726"/>
                <a:gd name="connsiteY1" fmla="*/ 42240 h 299016"/>
                <a:gd name="connsiteX2" fmla="*/ 87425 w 387726"/>
                <a:gd name="connsiteY2" fmla="*/ 49274 h 299016"/>
                <a:gd name="connsiteX3" fmla="*/ 100534 w 387726"/>
                <a:gd name="connsiteY3" fmla="*/ 71078 h 299016"/>
                <a:gd name="connsiteX4" fmla="*/ 150279 w 387726"/>
                <a:gd name="connsiteY4" fmla="*/ 105544 h 299016"/>
                <a:gd name="connsiteX5" fmla="*/ 155993 w 387726"/>
                <a:gd name="connsiteY5" fmla="*/ 103434 h 299016"/>
                <a:gd name="connsiteX6" fmla="*/ 155657 w 387726"/>
                <a:gd name="connsiteY6" fmla="*/ 84794 h 299016"/>
                <a:gd name="connsiteX7" fmla="*/ 137170 w 387726"/>
                <a:gd name="connsiteY7" fmla="*/ 57714 h 299016"/>
                <a:gd name="connsiteX8" fmla="*/ 131120 w 387726"/>
                <a:gd name="connsiteY8" fmla="*/ 30810 h 299016"/>
                <a:gd name="connsiteX9" fmla="*/ 168765 w 387726"/>
                <a:gd name="connsiteY9" fmla="*/ 62286 h 299016"/>
                <a:gd name="connsiteX10" fmla="*/ 246072 w 387726"/>
                <a:gd name="connsiteY10" fmla="*/ 234263 h 299016"/>
                <a:gd name="connsiteX11" fmla="*/ 234308 w 387726"/>
                <a:gd name="connsiteY11" fmla="*/ 280335 h 299016"/>
                <a:gd name="connsiteX12" fmla="*/ 213132 w 387726"/>
                <a:gd name="connsiteY12" fmla="*/ 298974 h 299016"/>
                <a:gd name="connsiteX13" fmla="*/ 189268 w 387726"/>
                <a:gd name="connsiteY13" fmla="*/ 283851 h 299016"/>
                <a:gd name="connsiteX14" fmla="*/ 47427 w 387726"/>
                <a:gd name="connsiteY14" fmla="*/ 156188 h 299016"/>
                <a:gd name="connsiteX15" fmla="*/ 371 w 387726"/>
                <a:gd name="connsiteY15" fmla="*/ 87256 h 299016"/>
                <a:gd name="connsiteX16" fmla="*/ 85409 w 387726"/>
                <a:gd name="connsiteY16" fmla="*/ 14105 h 299016"/>
                <a:gd name="connsiteX17" fmla="*/ 131120 w 387726"/>
                <a:gd name="connsiteY17" fmla="*/ 30810 h 299016"/>
                <a:gd name="connsiteX18" fmla="*/ 347243 w 387726"/>
                <a:gd name="connsiteY18" fmla="*/ 28287 h 299016"/>
                <a:gd name="connsiteX19" fmla="*/ 334217 w 387726"/>
                <a:gd name="connsiteY19" fmla="*/ 22377 h 299016"/>
                <a:gd name="connsiteX20" fmla="*/ 315143 w 387726"/>
                <a:gd name="connsiteY20" fmla="*/ 28548 h 299016"/>
                <a:gd name="connsiteX21" fmla="*/ 322304 w 387726"/>
                <a:gd name="connsiteY21" fmla="*/ 45907 h 299016"/>
                <a:gd name="connsiteX22" fmla="*/ 344582 w 387726"/>
                <a:gd name="connsiteY22" fmla="*/ 81976 h 299016"/>
                <a:gd name="connsiteX23" fmla="*/ 362658 w 387726"/>
                <a:gd name="connsiteY23" fmla="*/ 70030 h 299016"/>
                <a:gd name="connsiteX24" fmla="*/ 347243 w 387726"/>
                <a:gd name="connsiteY24" fmla="*/ 28287 h 299016"/>
                <a:gd name="connsiteX25" fmla="*/ 350169 w 387726"/>
                <a:gd name="connsiteY25" fmla="*/ 6665 h 299016"/>
                <a:gd name="connsiteX26" fmla="*/ 369366 w 387726"/>
                <a:gd name="connsiteY26" fmla="*/ 23421 h 299016"/>
                <a:gd name="connsiteX27" fmla="*/ 387726 w 387726"/>
                <a:gd name="connsiteY27" fmla="*/ 84716 h 299016"/>
                <a:gd name="connsiteX28" fmla="*/ 348132 w 387726"/>
                <a:gd name="connsiteY28" fmla="*/ 207220 h 299016"/>
                <a:gd name="connsiteX29" fmla="*/ 301141 w 387726"/>
                <a:gd name="connsiteY29" fmla="*/ 244178 h 299016"/>
                <a:gd name="connsiteX30" fmla="*/ 280308 w 387726"/>
                <a:gd name="connsiteY30" fmla="*/ 242429 h 299016"/>
                <a:gd name="connsiteX31" fmla="*/ 276504 w 387726"/>
                <a:gd name="connsiteY31" fmla="*/ 219477 h 299016"/>
                <a:gd name="connsiteX32" fmla="*/ 277021 w 387726"/>
                <a:gd name="connsiteY32" fmla="*/ 84164 h 299016"/>
                <a:gd name="connsiteX33" fmla="*/ 288192 w 387726"/>
                <a:gd name="connsiteY33" fmla="*/ 18699 h 299016"/>
                <a:gd name="connsiteX34" fmla="*/ 350169 w 387726"/>
                <a:gd name="connsiteY34" fmla="*/ 6665 h 29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87726" h="299016">
                  <a:moveTo>
                    <a:pt x="137170" y="57714"/>
                  </a:moveTo>
                  <a:cubicBezTo>
                    <a:pt x="129524" y="50417"/>
                    <a:pt x="120365" y="45054"/>
                    <a:pt x="109609" y="42240"/>
                  </a:cubicBezTo>
                  <a:cubicBezTo>
                    <a:pt x="102887" y="40481"/>
                    <a:pt x="90114" y="43998"/>
                    <a:pt x="87425" y="49274"/>
                  </a:cubicBezTo>
                  <a:cubicBezTo>
                    <a:pt x="81711" y="60176"/>
                    <a:pt x="91459" y="68968"/>
                    <a:pt x="100534" y="71078"/>
                  </a:cubicBezTo>
                  <a:cubicBezTo>
                    <a:pt x="121037" y="76354"/>
                    <a:pt x="139859" y="83036"/>
                    <a:pt x="150279" y="105544"/>
                  </a:cubicBezTo>
                  <a:cubicBezTo>
                    <a:pt x="152296" y="104841"/>
                    <a:pt x="153976" y="104137"/>
                    <a:pt x="155993" y="103434"/>
                  </a:cubicBezTo>
                  <a:cubicBezTo>
                    <a:pt x="155993" y="97104"/>
                    <a:pt x="158009" y="90070"/>
                    <a:pt x="155657" y="84794"/>
                  </a:cubicBezTo>
                  <a:cubicBezTo>
                    <a:pt x="150951" y="74243"/>
                    <a:pt x="144816" y="65012"/>
                    <a:pt x="137170" y="57714"/>
                  </a:cubicBezTo>
                  <a:close/>
                  <a:moveTo>
                    <a:pt x="131120" y="30810"/>
                  </a:moveTo>
                  <a:cubicBezTo>
                    <a:pt x="144901" y="39075"/>
                    <a:pt x="157337" y="49801"/>
                    <a:pt x="168765" y="62286"/>
                  </a:cubicBezTo>
                  <a:cubicBezTo>
                    <a:pt x="212124" y="109061"/>
                    <a:pt x="240358" y="163573"/>
                    <a:pt x="246072" y="234263"/>
                  </a:cubicBezTo>
                  <a:cubicBezTo>
                    <a:pt x="243047" y="246924"/>
                    <a:pt x="240694" y="264508"/>
                    <a:pt x="234308" y="280335"/>
                  </a:cubicBezTo>
                  <a:cubicBezTo>
                    <a:pt x="230947" y="288423"/>
                    <a:pt x="220863" y="298271"/>
                    <a:pt x="213132" y="298974"/>
                  </a:cubicBezTo>
                  <a:cubicBezTo>
                    <a:pt x="205402" y="299678"/>
                    <a:pt x="192293" y="291589"/>
                    <a:pt x="189268" y="283851"/>
                  </a:cubicBezTo>
                  <a:cubicBezTo>
                    <a:pt x="162043" y="216327"/>
                    <a:pt x="107928" y="182564"/>
                    <a:pt x="47427" y="156188"/>
                  </a:cubicBezTo>
                  <a:cubicBezTo>
                    <a:pt x="17849" y="143175"/>
                    <a:pt x="3396" y="118557"/>
                    <a:pt x="371" y="87256"/>
                  </a:cubicBezTo>
                  <a:cubicBezTo>
                    <a:pt x="-4334" y="40481"/>
                    <a:pt x="36336" y="6719"/>
                    <a:pt x="85409" y="14105"/>
                  </a:cubicBezTo>
                  <a:cubicBezTo>
                    <a:pt x="102215" y="16743"/>
                    <a:pt x="117340" y="22545"/>
                    <a:pt x="131120" y="30810"/>
                  </a:cubicBezTo>
                  <a:close/>
                  <a:moveTo>
                    <a:pt x="347243" y="28287"/>
                  </a:moveTo>
                  <a:cubicBezTo>
                    <a:pt x="343311" y="25163"/>
                    <a:pt x="338887" y="23031"/>
                    <a:pt x="334217" y="22377"/>
                  </a:cubicBezTo>
                  <a:cubicBezTo>
                    <a:pt x="328231" y="21583"/>
                    <a:pt x="318806" y="24128"/>
                    <a:pt x="315143" y="28548"/>
                  </a:cubicBezTo>
                  <a:cubicBezTo>
                    <a:pt x="309214" y="35947"/>
                    <a:pt x="316160" y="42172"/>
                    <a:pt x="322304" y="45907"/>
                  </a:cubicBezTo>
                  <a:cubicBezTo>
                    <a:pt x="335580" y="54441"/>
                    <a:pt x="348437" y="62343"/>
                    <a:pt x="344582" y="81976"/>
                  </a:cubicBezTo>
                  <a:cubicBezTo>
                    <a:pt x="355756" y="82643"/>
                    <a:pt x="360632" y="78204"/>
                    <a:pt x="362658" y="70030"/>
                  </a:cubicBezTo>
                  <a:cubicBezTo>
                    <a:pt x="366403" y="55955"/>
                    <a:pt x="359039" y="37658"/>
                    <a:pt x="347243" y="28287"/>
                  </a:cubicBezTo>
                  <a:close/>
                  <a:moveTo>
                    <a:pt x="350169" y="6665"/>
                  </a:moveTo>
                  <a:cubicBezTo>
                    <a:pt x="357111" y="10570"/>
                    <a:pt x="363649" y="16172"/>
                    <a:pt x="369366" y="23421"/>
                  </a:cubicBezTo>
                  <a:cubicBezTo>
                    <a:pt x="383156" y="41121"/>
                    <a:pt x="387787" y="62196"/>
                    <a:pt x="387726" y="84716"/>
                  </a:cubicBezTo>
                  <a:cubicBezTo>
                    <a:pt x="387749" y="126416"/>
                    <a:pt x="372858" y="172755"/>
                    <a:pt x="348132" y="207220"/>
                  </a:cubicBezTo>
                  <a:cubicBezTo>
                    <a:pt x="335787" y="223840"/>
                    <a:pt x="320858" y="237555"/>
                    <a:pt x="301141" y="244178"/>
                  </a:cubicBezTo>
                  <a:cubicBezTo>
                    <a:pt x="294632" y="246434"/>
                    <a:pt x="283535" y="246453"/>
                    <a:pt x="280308" y="242429"/>
                  </a:cubicBezTo>
                  <a:cubicBezTo>
                    <a:pt x="275901" y="237196"/>
                    <a:pt x="273715" y="225504"/>
                    <a:pt x="276504" y="219477"/>
                  </a:cubicBezTo>
                  <a:cubicBezTo>
                    <a:pt x="298514" y="173228"/>
                    <a:pt x="291857" y="128047"/>
                    <a:pt x="277021" y="84164"/>
                  </a:cubicBezTo>
                  <a:cubicBezTo>
                    <a:pt x="268897" y="59805"/>
                    <a:pt x="272028" y="38367"/>
                    <a:pt x="288192" y="18699"/>
                  </a:cubicBezTo>
                  <a:cubicBezTo>
                    <a:pt x="304904" y="-1494"/>
                    <a:pt x="329346" y="-5051"/>
                    <a:pt x="350169" y="6665"/>
                  </a:cubicBezTo>
                  <a:close/>
                </a:path>
              </a:pathLst>
            </a:custGeom>
            <a:solidFill>
              <a:schemeClr val="accent1"/>
            </a:solidFill>
            <a:ln w="2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29" name="Freeform: Shape 2228">
              <a:extLst>
                <a:ext uri="{FF2B5EF4-FFF2-40B4-BE49-F238E27FC236}">
                  <a16:creationId xmlns:a16="http://schemas.microsoft.com/office/drawing/2014/main" id="{3BBF1ECB-0942-40E3-A74A-6D0727263708}"/>
                </a:ext>
              </a:extLst>
            </p:cNvPr>
            <p:cNvSpPr/>
            <p:nvPr/>
          </p:nvSpPr>
          <p:spPr>
            <a:xfrm rot="2235989" flipH="1">
              <a:off x="5677505" y="5831389"/>
              <a:ext cx="387726" cy="299016"/>
            </a:xfrm>
            <a:custGeom>
              <a:avLst/>
              <a:gdLst>
                <a:gd name="connsiteX0" fmla="*/ 137170 w 387726"/>
                <a:gd name="connsiteY0" fmla="*/ 57714 h 299016"/>
                <a:gd name="connsiteX1" fmla="*/ 109609 w 387726"/>
                <a:gd name="connsiteY1" fmla="*/ 42240 h 299016"/>
                <a:gd name="connsiteX2" fmla="*/ 87425 w 387726"/>
                <a:gd name="connsiteY2" fmla="*/ 49274 h 299016"/>
                <a:gd name="connsiteX3" fmla="*/ 100534 w 387726"/>
                <a:gd name="connsiteY3" fmla="*/ 71078 h 299016"/>
                <a:gd name="connsiteX4" fmla="*/ 150279 w 387726"/>
                <a:gd name="connsiteY4" fmla="*/ 105544 h 299016"/>
                <a:gd name="connsiteX5" fmla="*/ 155993 w 387726"/>
                <a:gd name="connsiteY5" fmla="*/ 103434 h 299016"/>
                <a:gd name="connsiteX6" fmla="*/ 155657 w 387726"/>
                <a:gd name="connsiteY6" fmla="*/ 84794 h 299016"/>
                <a:gd name="connsiteX7" fmla="*/ 137170 w 387726"/>
                <a:gd name="connsiteY7" fmla="*/ 57714 h 299016"/>
                <a:gd name="connsiteX8" fmla="*/ 131120 w 387726"/>
                <a:gd name="connsiteY8" fmla="*/ 30810 h 299016"/>
                <a:gd name="connsiteX9" fmla="*/ 168765 w 387726"/>
                <a:gd name="connsiteY9" fmla="*/ 62286 h 299016"/>
                <a:gd name="connsiteX10" fmla="*/ 246072 w 387726"/>
                <a:gd name="connsiteY10" fmla="*/ 234263 h 299016"/>
                <a:gd name="connsiteX11" fmla="*/ 234308 w 387726"/>
                <a:gd name="connsiteY11" fmla="*/ 280335 h 299016"/>
                <a:gd name="connsiteX12" fmla="*/ 213132 w 387726"/>
                <a:gd name="connsiteY12" fmla="*/ 298974 h 299016"/>
                <a:gd name="connsiteX13" fmla="*/ 189268 w 387726"/>
                <a:gd name="connsiteY13" fmla="*/ 283851 h 299016"/>
                <a:gd name="connsiteX14" fmla="*/ 47427 w 387726"/>
                <a:gd name="connsiteY14" fmla="*/ 156188 h 299016"/>
                <a:gd name="connsiteX15" fmla="*/ 371 w 387726"/>
                <a:gd name="connsiteY15" fmla="*/ 87256 h 299016"/>
                <a:gd name="connsiteX16" fmla="*/ 85409 w 387726"/>
                <a:gd name="connsiteY16" fmla="*/ 14105 h 299016"/>
                <a:gd name="connsiteX17" fmla="*/ 131120 w 387726"/>
                <a:gd name="connsiteY17" fmla="*/ 30810 h 299016"/>
                <a:gd name="connsiteX18" fmla="*/ 347243 w 387726"/>
                <a:gd name="connsiteY18" fmla="*/ 28287 h 299016"/>
                <a:gd name="connsiteX19" fmla="*/ 334217 w 387726"/>
                <a:gd name="connsiteY19" fmla="*/ 22377 h 299016"/>
                <a:gd name="connsiteX20" fmla="*/ 315143 w 387726"/>
                <a:gd name="connsiteY20" fmla="*/ 28548 h 299016"/>
                <a:gd name="connsiteX21" fmla="*/ 322304 w 387726"/>
                <a:gd name="connsiteY21" fmla="*/ 45907 h 299016"/>
                <a:gd name="connsiteX22" fmla="*/ 344582 w 387726"/>
                <a:gd name="connsiteY22" fmla="*/ 81976 h 299016"/>
                <a:gd name="connsiteX23" fmla="*/ 362658 w 387726"/>
                <a:gd name="connsiteY23" fmla="*/ 70030 h 299016"/>
                <a:gd name="connsiteX24" fmla="*/ 347243 w 387726"/>
                <a:gd name="connsiteY24" fmla="*/ 28287 h 299016"/>
                <a:gd name="connsiteX25" fmla="*/ 350169 w 387726"/>
                <a:gd name="connsiteY25" fmla="*/ 6665 h 299016"/>
                <a:gd name="connsiteX26" fmla="*/ 369366 w 387726"/>
                <a:gd name="connsiteY26" fmla="*/ 23421 h 299016"/>
                <a:gd name="connsiteX27" fmla="*/ 387726 w 387726"/>
                <a:gd name="connsiteY27" fmla="*/ 84716 h 299016"/>
                <a:gd name="connsiteX28" fmla="*/ 348132 w 387726"/>
                <a:gd name="connsiteY28" fmla="*/ 207220 h 299016"/>
                <a:gd name="connsiteX29" fmla="*/ 301141 w 387726"/>
                <a:gd name="connsiteY29" fmla="*/ 244178 h 299016"/>
                <a:gd name="connsiteX30" fmla="*/ 280308 w 387726"/>
                <a:gd name="connsiteY30" fmla="*/ 242429 h 299016"/>
                <a:gd name="connsiteX31" fmla="*/ 276504 w 387726"/>
                <a:gd name="connsiteY31" fmla="*/ 219477 h 299016"/>
                <a:gd name="connsiteX32" fmla="*/ 277021 w 387726"/>
                <a:gd name="connsiteY32" fmla="*/ 84164 h 299016"/>
                <a:gd name="connsiteX33" fmla="*/ 288192 w 387726"/>
                <a:gd name="connsiteY33" fmla="*/ 18699 h 299016"/>
                <a:gd name="connsiteX34" fmla="*/ 350169 w 387726"/>
                <a:gd name="connsiteY34" fmla="*/ 6665 h 29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87726" h="299016">
                  <a:moveTo>
                    <a:pt x="137170" y="57714"/>
                  </a:moveTo>
                  <a:cubicBezTo>
                    <a:pt x="129524" y="50417"/>
                    <a:pt x="120365" y="45054"/>
                    <a:pt x="109609" y="42240"/>
                  </a:cubicBezTo>
                  <a:cubicBezTo>
                    <a:pt x="102887" y="40481"/>
                    <a:pt x="90114" y="43998"/>
                    <a:pt x="87425" y="49274"/>
                  </a:cubicBezTo>
                  <a:cubicBezTo>
                    <a:pt x="81711" y="60176"/>
                    <a:pt x="91459" y="68968"/>
                    <a:pt x="100534" y="71078"/>
                  </a:cubicBezTo>
                  <a:cubicBezTo>
                    <a:pt x="121037" y="76354"/>
                    <a:pt x="139859" y="83036"/>
                    <a:pt x="150279" y="105544"/>
                  </a:cubicBezTo>
                  <a:cubicBezTo>
                    <a:pt x="152296" y="104841"/>
                    <a:pt x="153976" y="104137"/>
                    <a:pt x="155993" y="103434"/>
                  </a:cubicBezTo>
                  <a:cubicBezTo>
                    <a:pt x="155993" y="97104"/>
                    <a:pt x="158009" y="90070"/>
                    <a:pt x="155657" y="84794"/>
                  </a:cubicBezTo>
                  <a:cubicBezTo>
                    <a:pt x="150951" y="74243"/>
                    <a:pt x="144816" y="65012"/>
                    <a:pt x="137170" y="57714"/>
                  </a:cubicBezTo>
                  <a:close/>
                  <a:moveTo>
                    <a:pt x="131120" y="30810"/>
                  </a:moveTo>
                  <a:cubicBezTo>
                    <a:pt x="144901" y="39075"/>
                    <a:pt x="157337" y="49801"/>
                    <a:pt x="168765" y="62286"/>
                  </a:cubicBezTo>
                  <a:cubicBezTo>
                    <a:pt x="212124" y="109061"/>
                    <a:pt x="240358" y="163573"/>
                    <a:pt x="246072" y="234263"/>
                  </a:cubicBezTo>
                  <a:cubicBezTo>
                    <a:pt x="243047" y="246924"/>
                    <a:pt x="240694" y="264508"/>
                    <a:pt x="234308" y="280335"/>
                  </a:cubicBezTo>
                  <a:cubicBezTo>
                    <a:pt x="230947" y="288423"/>
                    <a:pt x="220863" y="298271"/>
                    <a:pt x="213132" y="298974"/>
                  </a:cubicBezTo>
                  <a:cubicBezTo>
                    <a:pt x="205402" y="299678"/>
                    <a:pt x="192293" y="291589"/>
                    <a:pt x="189268" y="283851"/>
                  </a:cubicBezTo>
                  <a:cubicBezTo>
                    <a:pt x="162043" y="216327"/>
                    <a:pt x="107928" y="182564"/>
                    <a:pt x="47427" y="156188"/>
                  </a:cubicBezTo>
                  <a:cubicBezTo>
                    <a:pt x="17849" y="143175"/>
                    <a:pt x="3396" y="118557"/>
                    <a:pt x="371" y="87256"/>
                  </a:cubicBezTo>
                  <a:cubicBezTo>
                    <a:pt x="-4334" y="40481"/>
                    <a:pt x="36336" y="6719"/>
                    <a:pt x="85409" y="14105"/>
                  </a:cubicBezTo>
                  <a:cubicBezTo>
                    <a:pt x="102215" y="16743"/>
                    <a:pt x="117340" y="22545"/>
                    <a:pt x="131120" y="30810"/>
                  </a:cubicBezTo>
                  <a:close/>
                  <a:moveTo>
                    <a:pt x="347243" y="28287"/>
                  </a:moveTo>
                  <a:cubicBezTo>
                    <a:pt x="343311" y="25163"/>
                    <a:pt x="338887" y="23031"/>
                    <a:pt x="334217" y="22377"/>
                  </a:cubicBezTo>
                  <a:cubicBezTo>
                    <a:pt x="328231" y="21583"/>
                    <a:pt x="318806" y="24128"/>
                    <a:pt x="315143" y="28548"/>
                  </a:cubicBezTo>
                  <a:cubicBezTo>
                    <a:pt x="309214" y="35947"/>
                    <a:pt x="316160" y="42172"/>
                    <a:pt x="322304" y="45907"/>
                  </a:cubicBezTo>
                  <a:cubicBezTo>
                    <a:pt x="335580" y="54441"/>
                    <a:pt x="348437" y="62343"/>
                    <a:pt x="344582" y="81976"/>
                  </a:cubicBezTo>
                  <a:cubicBezTo>
                    <a:pt x="355756" y="82643"/>
                    <a:pt x="360632" y="78204"/>
                    <a:pt x="362658" y="70030"/>
                  </a:cubicBezTo>
                  <a:cubicBezTo>
                    <a:pt x="366403" y="55955"/>
                    <a:pt x="359039" y="37658"/>
                    <a:pt x="347243" y="28287"/>
                  </a:cubicBezTo>
                  <a:close/>
                  <a:moveTo>
                    <a:pt x="350169" y="6665"/>
                  </a:moveTo>
                  <a:cubicBezTo>
                    <a:pt x="357111" y="10570"/>
                    <a:pt x="363649" y="16172"/>
                    <a:pt x="369366" y="23421"/>
                  </a:cubicBezTo>
                  <a:cubicBezTo>
                    <a:pt x="383156" y="41121"/>
                    <a:pt x="387787" y="62196"/>
                    <a:pt x="387726" y="84716"/>
                  </a:cubicBezTo>
                  <a:cubicBezTo>
                    <a:pt x="387749" y="126416"/>
                    <a:pt x="372858" y="172755"/>
                    <a:pt x="348132" y="207220"/>
                  </a:cubicBezTo>
                  <a:cubicBezTo>
                    <a:pt x="335787" y="223840"/>
                    <a:pt x="320858" y="237555"/>
                    <a:pt x="301141" y="244178"/>
                  </a:cubicBezTo>
                  <a:cubicBezTo>
                    <a:pt x="294632" y="246434"/>
                    <a:pt x="283535" y="246453"/>
                    <a:pt x="280308" y="242429"/>
                  </a:cubicBezTo>
                  <a:cubicBezTo>
                    <a:pt x="275901" y="237196"/>
                    <a:pt x="273715" y="225504"/>
                    <a:pt x="276504" y="219477"/>
                  </a:cubicBezTo>
                  <a:cubicBezTo>
                    <a:pt x="298514" y="173228"/>
                    <a:pt x="291857" y="128047"/>
                    <a:pt x="277021" y="84164"/>
                  </a:cubicBezTo>
                  <a:cubicBezTo>
                    <a:pt x="268897" y="59805"/>
                    <a:pt x="272028" y="38367"/>
                    <a:pt x="288192" y="18699"/>
                  </a:cubicBezTo>
                  <a:cubicBezTo>
                    <a:pt x="304904" y="-1494"/>
                    <a:pt x="329346" y="-5051"/>
                    <a:pt x="350169" y="6665"/>
                  </a:cubicBezTo>
                  <a:close/>
                </a:path>
              </a:pathLst>
            </a:custGeom>
            <a:solidFill>
              <a:schemeClr val="accent1"/>
            </a:solidFill>
            <a:ln w="2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230" name="Group 21">
            <a:extLst>
              <a:ext uri="{FF2B5EF4-FFF2-40B4-BE49-F238E27FC236}">
                <a16:creationId xmlns:a16="http://schemas.microsoft.com/office/drawing/2014/main" id="{FF50FBFE-1743-4430-A51C-AFAE1AC8F255}"/>
              </a:ext>
            </a:extLst>
          </p:cNvPr>
          <p:cNvGrpSpPr/>
          <p:nvPr/>
        </p:nvGrpSpPr>
        <p:grpSpPr>
          <a:xfrm>
            <a:off x="6919484" y="3500634"/>
            <a:ext cx="2088836" cy="1273448"/>
            <a:chOff x="395534" y="3737445"/>
            <a:chExt cx="3972999" cy="1273448"/>
          </a:xfrm>
        </p:grpSpPr>
        <p:sp>
          <p:nvSpPr>
            <p:cNvPr id="2231" name="TextBox 2230">
              <a:extLst>
                <a:ext uri="{FF2B5EF4-FFF2-40B4-BE49-F238E27FC236}">
                  <a16:creationId xmlns:a16="http://schemas.microsoft.com/office/drawing/2014/main" id="{EF8997A6-E75A-4483-B323-B71C9D992BFD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32" name="TextBox 2231">
              <a:extLst>
                <a:ext uri="{FF2B5EF4-FFF2-40B4-BE49-F238E27FC236}">
                  <a16:creationId xmlns:a16="http://schemas.microsoft.com/office/drawing/2014/main" id="{6E613C1F-31BA-4CE5-B8E8-1491F28FC2A1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</a:p>
          </p:txBody>
        </p:sp>
      </p:grpSp>
      <p:grpSp>
        <p:nvGrpSpPr>
          <p:cNvPr id="2233" name="Group 24">
            <a:extLst>
              <a:ext uri="{FF2B5EF4-FFF2-40B4-BE49-F238E27FC236}">
                <a16:creationId xmlns:a16="http://schemas.microsoft.com/office/drawing/2014/main" id="{1E05D059-4A52-4598-94A9-487DBA917935}"/>
              </a:ext>
            </a:extLst>
          </p:cNvPr>
          <p:cNvGrpSpPr/>
          <p:nvPr/>
        </p:nvGrpSpPr>
        <p:grpSpPr>
          <a:xfrm>
            <a:off x="9474684" y="3503462"/>
            <a:ext cx="2088836" cy="1273448"/>
            <a:chOff x="395534" y="3737445"/>
            <a:chExt cx="3972999" cy="1273448"/>
          </a:xfrm>
        </p:grpSpPr>
        <p:sp>
          <p:nvSpPr>
            <p:cNvPr id="2234" name="TextBox 2233">
              <a:extLst>
                <a:ext uri="{FF2B5EF4-FFF2-40B4-BE49-F238E27FC236}">
                  <a16:creationId xmlns:a16="http://schemas.microsoft.com/office/drawing/2014/main" id="{F09F3E82-2CC5-4BFA-9C1A-BD6B6BCA7651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35" name="TextBox 2234">
              <a:extLst>
                <a:ext uri="{FF2B5EF4-FFF2-40B4-BE49-F238E27FC236}">
                  <a16:creationId xmlns:a16="http://schemas.microsoft.com/office/drawing/2014/main" id="{DBF1C66B-AEE5-4113-9DB8-F6EDFD11A567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</a:p>
          </p:txBody>
        </p:sp>
      </p:grpSp>
      <p:grpSp>
        <p:nvGrpSpPr>
          <p:cNvPr id="2236" name="Group 30">
            <a:extLst>
              <a:ext uri="{FF2B5EF4-FFF2-40B4-BE49-F238E27FC236}">
                <a16:creationId xmlns:a16="http://schemas.microsoft.com/office/drawing/2014/main" id="{85E69826-0867-46E3-9787-B6854208DFBB}"/>
              </a:ext>
            </a:extLst>
          </p:cNvPr>
          <p:cNvGrpSpPr/>
          <p:nvPr/>
        </p:nvGrpSpPr>
        <p:grpSpPr>
          <a:xfrm>
            <a:off x="6919484" y="4923916"/>
            <a:ext cx="2088836" cy="1273448"/>
            <a:chOff x="395534" y="3737445"/>
            <a:chExt cx="3972999" cy="1273448"/>
          </a:xfrm>
        </p:grpSpPr>
        <p:sp>
          <p:nvSpPr>
            <p:cNvPr id="2237" name="TextBox 2236">
              <a:extLst>
                <a:ext uri="{FF2B5EF4-FFF2-40B4-BE49-F238E27FC236}">
                  <a16:creationId xmlns:a16="http://schemas.microsoft.com/office/drawing/2014/main" id="{E4507ED0-BCE4-4FB8-84C8-8B2A60E0BDCD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38" name="TextBox 2237">
              <a:extLst>
                <a:ext uri="{FF2B5EF4-FFF2-40B4-BE49-F238E27FC236}">
                  <a16:creationId xmlns:a16="http://schemas.microsoft.com/office/drawing/2014/main" id="{A4F12043-56D5-4EEC-85EF-746E38B33CAD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</a:p>
          </p:txBody>
        </p:sp>
      </p:grpSp>
      <p:grpSp>
        <p:nvGrpSpPr>
          <p:cNvPr id="2239" name="Group 33">
            <a:extLst>
              <a:ext uri="{FF2B5EF4-FFF2-40B4-BE49-F238E27FC236}">
                <a16:creationId xmlns:a16="http://schemas.microsoft.com/office/drawing/2014/main" id="{C651AB2D-9079-4F2A-80A7-5040738FFDFF}"/>
              </a:ext>
            </a:extLst>
          </p:cNvPr>
          <p:cNvGrpSpPr/>
          <p:nvPr/>
        </p:nvGrpSpPr>
        <p:grpSpPr>
          <a:xfrm>
            <a:off x="9474684" y="4926744"/>
            <a:ext cx="2088836" cy="1273448"/>
            <a:chOff x="395534" y="3737445"/>
            <a:chExt cx="3972999" cy="1273448"/>
          </a:xfrm>
        </p:grpSpPr>
        <p:sp>
          <p:nvSpPr>
            <p:cNvPr id="2240" name="TextBox 2239">
              <a:extLst>
                <a:ext uri="{FF2B5EF4-FFF2-40B4-BE49-F238E27FC236}">
                  <a16:creationId xmlns:a16="http://schemas.microsoft.com/office/drawing/2014/main" id="{98B197AD-4FAF-4948-9010-26369558E8A0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41" name="TextBox 2240">
              <a:extLst>
                <a:ext uri="{FF2B5EF4-FFF2-40B4-BE49-F238E27FC236}">
                  <a16:creationId xmlns:a16="http://schemas.microsoft.com/office/drawing/2014/main" id="{1773BD8E-AFDA-4D95-99E7-1F05246F8228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</a:p>
          </p:txBody>
        </p:sp>
      </p:grpSp>
      <p:sp>
        <p:nvSpPr>
          <p:cNvPr id="2242" name="TextBox 2241">
            <a:extLst>
              <a:ext uri="{FF2B5EF4-FFF2-40B4-BE49-F238E27FC236}">
                <a16:creationId xmlns:a16="http://schemas.microsoft.com/office/drawing/2014/main" id="{D392B539-99B8-41D8-8BB4-C854B91ADCE0}"/>
              </a:ext>
            </a:extLst>
          </p:cNvPr>
          <p:cNvSpPr txBox="1"/>
          <p:nvPr/>
        </p:nvSpPr>
        <p:spPr>
          <a:xfrm>
            <a:off x="6919484" y="1847706"/>
            <a:ext cx="4767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Simple PowerPoint Presentation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243" name="TextBox 2242">
            <a:extLst>
              <a:ext uri="{FF2B5EF4-FFF2-40B4-BE49-F238E27FC236}">
                <a16:creationId xmlns:a16="http://schemas.microsoft.com/office/drawing/2014/main" id="{54E8CEF6-CDB4-4BC4-BEB1-7F9D7A7312A0}"/>
              </a:ext>
            </a:extLst>
          </p:cNvPr>
          <p:cNvSpPr txBox="1"/>
          <p:nvPr/>
        </p:nvSpPr>
        <p:spPr>
          <a:xfrm>
            <a:off x="6919484" y="2706974"/>
            <a:ext cx="4767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12699</TotalTime>
  <Words>134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59</cp:revision>
  <dcterms:created xsi:type="dcterms:W3CDTF">2018-02-18T19:39:47Z</dcterms:created>
  <dcterms:modified xsi:type="dcterms:W3CDTF">2020-09-03T02:41:42Z</dcterms:modified>
</cp:coreProperties>
</file>