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46" name="Group 3845">
            <a:extLst>
              <a:ext uri="{FF2B5EF4-FFF2-40B4-BE49-F238E27FC236}">
                <a16:creationId xmlns:a16="http://schemas.microsoft.com/office/drawing/2014/main" id="{97F33D02-3BBC-451B-91A6-8152FB450FD2}"/>
              </a:ext>
            </a:extLst>
          </p:cNvPr>
          <p:cNvGrpSpPr/>
          <p:nvPr/>
        </p:nvGrpSpPr>
        <p:grpSpPr>
          <a:xfrm flipH="1">
            <a:off x="643829" y="1774472"/>
            <a:ext cx="4652509" cy="4435733"/>
            <a:chOff x="6682151" y="1760821"/>
            <a:chExt cx="4652509" cy="4435733"/>
          </a:xfrm>
        </p:grpSpPr>
        <p:cxnSp>
          <p:nvCxnSpPr>
            <p:cNvPr id="3847" name="Straight Arrow Connector 3846">
              <a:extLst>
                <a:ext uri="{FF2B5EF4-FFF2-40B4-BE49-F238E27FC236}">
                  <a16:creationId xmlns:a16="http://schemas.microsoft.com/office/drawing/2014/main" id="{3C6B41ED-747C-4641-878B-7C26B2E76A5B}"/>
                </a:ext>
              </a:extLst>
            </p:cNvPr>
            <p:cNvCxnSpPr/>
            <p:nvPr/>
          </p:nvCxnSpPr>
          <p:spPr>
            <a:xfrm>
              <a:off x="7372198" y="2994879"/>
              <a:ext cx="1080000" cy="4210"/>
            </a:xfrm>
            <a:prstGeom prst="straightConnector1">
              <a:avLst/>
            </a:prstGeom>
            <a:ln w="38100">
              <a:solidFill>
                <a:schemeClr val="accent2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8" name="Straight Arrow Connector 3847">
              <a:extLst>
                <a:ext uri="{FF2B5EF4-FFF2-40B4-BE49-F238E27FC236}">
                  <a16:creationId xmlns:a16="http://schemas.microsoft.com/office/drawing/2014/main" id="{E1254847-DA73-4F56-91A0-F7FA0177BCC1}"/>
                </a:ext>
              </a:extLst>
            </p:cNvPr>
            <p:cNvCxnSpPr/>
            <p:nvPr/>
          </p:nvCxnSpPr>
          <p:spPr>
            <a:xfrm>
              <a:off x="7727782" y="3977705"/>
              <a:ext cx="1080000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9" name="Straight Arrow Connector 3848">
              <a:extLst>
                <a:ext uri="{FF2B5EF4-FFF2-40B4-BE49-F238E27FC236}">
                  <a16:creationId xmlns:a16="http://schemas.microsoft.com/office/drawing/2014/main" id="{4C0EB93F-0952-4C81-BE6E-3D19E757FD87}"/>
                </a:ext>
              </a:extLst>
            </p:cNvPr>
            <p:cNvCxnSpPr/>
            <p:nvPr/>
          </p:nvCxnSpPr>
          <p:spPr>
            <a:xfrm>
              <a:off x="7372198" y="4956322"/>
              <a:ext cx="1080000" cy="0"/>
            </a:xfrm>
            <a:prstGeom prst="straightConnector1">
              <a:avLst/>
            </a:prstGeom>
            <a:ln w="38100">
              <a:solidFill>
                <a:schemeClr val="accent4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0" name="Straight Arrow Connector 3849">
              <a:extLst>
                <a:ext uri="{FF2B5EF4-FFF2-40B4-BE49-F238E27FC236}">
                  <a16:creationId xmlns:a16="http://schemas.microsoft.com/office/drawing/2014/main" id="{7B0548C1-2527-4475-A55A-D2B5D126E862}"/>
                </a:ext>
              </a:extLst>
            </p:cNvPr>
            <p:cNvCxnSpPr/>
            <p:nvPr/>
          </p:nvCxnSpPr>
          <p:spPr>
            <a:xfrm>
              <a:off x="6682151" y="5934939"/>
              <a:ext cx="10800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1" name="Straight Arrow Connector 3850">
              <a:extLst>
                <a:ext uri="{FF2B5EF4-FFF2-40B4-BE49-F238E27FC236}">
                  <a16:creationId xmlns:a16="http://schemas.microsoft.com/office/drawing/2014/main" id="{45C442B6-DD19-46D9-A10E-227BD0E75671}"/>
                </a:ext>
              </a:extLst>
            </p:cNvPr>
            <p:cNvCxnSpPr/>
            <p:nvPr/>
          </p:nvCxnSpPr>
          <p:spPr>
            <a:xfrm>
              <a:off x="6682151" y="2016261"/>
              <a:ext cx="1080000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52" name="그룹 12">
              <a:extLst>
                <a:ext uri="{FF2B5EF4-FFF2-40B4-BE49-F238E27FC236}">
                  <a16:creationId xmlns:a16="http://schemas.microsoft.com/office/drawing/2014/main" id="{FE70DEC5-86D6-4776-BB61-C7C0B0663CD7}"/>
                </a:ext>
              </a:extLst>
            </p:cNvPr>
            <p:cNvGrpSpPr/>
            <p:nvPr/>
          </p:nvGrpSpPr>
          <p:grpSpPr>
            <a:xfrm>
              <a:off x="7923064" y="1760821"/>
              <a:ext cx="2435648" cy="523220"/>
              <a:chOff x="8899011" y="1711124"/>
              <a:chExt cx="2435648" cy="523220"/>
            </a:xfrm>
          </p:grpSpPr>
          <p:sp>
            <p:nvSpPr>
              <p:cNvPr id="3865" name="TextBox 3864">
                <a:extLst>
                  <a:ext uri="{FF2B5EF4-FFF2-40B4-BE49-F238E27FC236}">
                    <a16:creationId xmlns:a16="http://schemas.microsoft.com/office/drawing/2014/main" id="{4B665764-5616-4DD0-8DD2-5E64565609B4}"/>
                  </a:ext>
                </a:extLst>
              </p:cNvPr>
              <p:cNvSpPr txBox="1"/>
              <p:nvPr/>
            </p:nvSpPr>
            <p:spPr>
              <a:xfrm>
                <a:off x="8899011" y="1711124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1"/>
                    </a:solidFill>
                    <a:cs typeface="Arial" pitchFamily="34" charset="0"/>
                  </a:rPr>
                  <a:t>85</a:t>
                </a:r>
                <a:r>
                  <a:rPr lang="en-US" altLang="ko-KR" b="1" dirty="0">
                    <a:solidFill>
                      <a:schemeClr val="accent1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3866" name="Text Placeholder 12">
                <a:extLst>
                  <a:ext uri="{FF2B5EF4-FFF2-40B4-BE49-F238E27FC236}">
                    <a16:creationId xmlns:a16="http://schemas.microsoft.com/office/drawing/2014/main" id="{144B9F32-3811-4D5D-AB56-64946F38832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1733300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853" name="그룹 11">
              <a:extLst>
                <a:ext uri="{FF2B5EF4-FFF2-40B4-BE49-F238E27FC236}">
                  <a16:creationId xmlns:a16="http://schemas.microsoft.com/office/drawing/2014/main" id="{5535BC6B-4F4E-4A13-A0A0-B9F87D820D4E}"/>
                </a:ext>
              </a:extLst>
            </p:cNvPr>
            <p:cNvGrpSpPr/>
            <p:nvPr/>
          </p:nvGrpSpPr>
          <p:grpSpPr>
            <a:xfrm>
              <a:off x="8584145" y="2734324"/>
              <a:ext cx="2433995" cy="523220"/>
              <a:chOff x="8900664" y="2587912"/>
              <a:chExt cx="2433995" cy="523220"/>
            </a:xfrm>
          </p:grpSpPr>
          <p:sp>
            <p:nvSpPr>
              <p:cNvPr id="3863" name="TextBox 3862">
                <a:extLst>
                  <a:ext uri="{FF2B5EF4-FFF2-40B4-BE49-F238E27FC236}">
                    <a16:creationId xmlns:a16="http://schemas.microsoft.com/office/drawing/2014/main" id="{A5FC757D-E628-4962-AF8B-AAA3F85B9606}"/>
                  </a:ext>
                </a:extLst>
              </p:cNvPr>
              <p:cNvSpPr txBox="1"/>
              <p:nvPr/>
            </p:nvSpPr>
            <p:spPr>
              <a:xfrm>
                <a:off x="8900664" y="2587912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2"/>
                    </a:solidFill>
                    <a:cs typeface="Arial" pitchFamily="34" charset="0"/>
                  </a:rPr>
                  <a:t>70</a:t>
                </a:r>
                <a:r>
                  <a:rPr lang="en-US" altLang="ko-KR" b="1" dirty="0">
                    <a:solidFill>
                      <a:schemeClr val="accent2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3864" name="Text Placeholder 12">
                <a:extLst>
                  <a:ext uri="{FF2B5EF4-FFF2-40B4-BE49-F238E27FC236}">
                    <a16:creationId xmlns:a16="http://schemas.microsoft.com/office/drawing/2014/main" id="{601799C2-DE1A-4F4E-B3D4-C13663A0A6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2616255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854" name="그룹 10">
              <a:extLst>
                <a:ext uri="{FF2B5EF4-FFF2-40B4-BE49-F238E27FC236}">
                  <a16:creationId xmlns:a16="http://schemas.microsoft.com/office/drawing/2014/main" id="{083FF197-3440-4A73-B92A-93B66BC4C702}"/>
                </a:ext>
              </a:extLst>
            </p:cNvPr>
            <p:cNvGrpSpPr/>
            <p:nvPr/>
          </p:nvGrpSpPr>
          <p:grpSpPr>
            <a:xfrm>
              <a:off x="8900665" y="3713994"/>
              <a:ext cx="2433995" cy="523220"/>
              <a:chOff x="8900664" y="3470867"/>
              <a:chExt cx="2433995" cy="523220"/>
            </a:xfrm>
          </p:grpSpPr>
          <p:sp>
            <p:nvSpPr>
              <p:cNvPr id="3861" name="TextBox 3860">
                <a:extLst>
                  <a:ext uri="{FF2B5EF4-FFF2-40B4-BE49-F238E27FC236}">
                    <a16:creationId xmlns:a16="http://schemas.microsoft.com/office/drawing/2014/main" id="{A789AB23-6E03-4C29-8EF9-DF78ED66CC5B}"/>
                  </a:ext>
                </a:extLst>
              </p:cNvPr>
              <p:cNvSpPr txBox="1"/>
              <p:nvPr/>
            </p:nvSpPr>
            <p:spPr>
              <a:xfrm>
                <a:off x="8900664" y="3470867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3"/>
                    </a:solidFill>
                    <a:cs typeface="Arial" pitchFamily="34" charset="0"/>
                  </a:rPr>
                  <a:t>65</a:t>
                </a:r>
                <a:r>
                  <a:rPr lang="en-US" altLang="ko-KR" b="1" dirty="0">
                    <a:solidFill>
                      <a:schemeClr val="accent3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3862" name="Text Placeholder 12">
                <a:extLst>
                  <a:ext uri="{FF2B5EF4-FFF2-40B4-BE49-F238E27FC236}">
                    <a16:creationId xmlns:a16="http://schemas.microsoft.com/office/drawing/2014/main" id="{F810F915-566A-4077-9B32-51C0A628E6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3499210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855" name="그룹 3">
              <a:extLst>
                <a:ext uri="{FF2B5EF4-FFF2-40B4-BE49-F238E27FC236}">
                  <a16:creationId xmlns:a16="http://schemas.microsoft.com/office/drawing/2014/main" id="{D7DD60F9-E3DA-4133-B051-9A57B5A6D1C4}"/>
                </a:ext>
              </a:extLst>
            </p:cNvPr>
            <p:cNvGrpSpPr/>
            <p:nvPr/>
          </p:nvGrpSpPr>
          <p:grpSpPr>
            <a:xfrm>
              <a:off x="7924717" y="5673334"/>
              <a:ext cx="2433995" cy="523220"/>
              <a:chOff x="8900664" y="5236778"/>
              <a:chExt cx="2433995" cy="523220"/>
            </a:xfrm>
          </p:grpSpPr>
          <p:sp>
            <p:nvSpPr>
              <p:cNvPr id="3859" name="TextBox 3858">
                <a:extLst>
                  <a:ext uri="{FF2B5EF4-FFF2-40B4-BE49-F238E27FC236}">
                    <a16:creationId xmlns:a16="http://schemas.microsoft.com/office/drawing/2014/main" id="{7B31079B-C8CC-4D42-8477-7B145040BA23}"/>
                  </a:ext>
                </a:extLst>
              </p:cNvPr>
              <p:cNvSpPr txBox="1"/>
              <p:nvPr/>
            </p:nvSpPr>
            <p:spPr>
              <a:xfrm>
                <a:off x="8900664" y="5236778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5"/>
                    </a:solidFill>
                    <a:cs typeface="Arial" pitchFamily="34" charset="0"/>
                  </a:rPr>
                  <a:t>40</a:t>
                </a:r>
                <a:r>
                  <a:rPr lang="en-US" altLang="ko-KR" b="1" dirty="0">
                    <a:solidFill>
                      <a:schemeClr val="accent5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5"/>
                  </a:solidFill>
                  <a:cs typeface="Arial" pitchFamily="34" charset="0"/>
                </a:endParaRPr>
              </a:p>
            </p:txBody>
          </p:sp>
          <p:sp>
            <p:nvSpPr>
              <p:cNvPr id="3860" name="Text Placeholder 12">
                <a:extLst>
                  <a:ext uri="{FF2B5EF4-FFF2-40B4-BE49-F238E27FC236}">
                    <a16:creationId xmlns:a16="http://schemas.microsoft.com/office/drawing/2014/main" id="{BF8D9704-3608-47F6-A493-C59A5E80B2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5265121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856" name="그룹 9">
              <a:extLst>
                <a:ext uri="{FF2B5EF4-FFF2-40B4-BE49-F238E27FC236}">
                  <a16:creationId xmlns:a16="http://schemas.microsoft.com/office/drawing/2014/main" id="{BD7B67F8-97B3-42A9-B14D-D8E73DE6C70C}"/>
                </a:ext>
              </a:extLst>
            </p:cNvPr>
            <p:cNvGrpSpPr/>
            <p:nvPr/>
          </p:nvGrpSpPr>
          <p:grpSpPr>
            <a:xfrm>
              <a:off x="8584145" y="4693665"/>
              <a:ext cx="2433995" cy="523220"/>
              <a:chOff x="8900664" y="4353822"/>
              <a:chExt cx="2433995" cy="523220"/>
            </a:xfrm>
          </p:grpSpPr>
          <p:sp>
            <p:nvSpPr>
              <p:cNvPr id="3857" name="TextBox 3856">
                <a:extLst>
                  <a:ext uri="{FF2B5EF4-FFF2-40B4-BE49-F238E27FC236}">
                    <a16:creationId xmlns:a16="http://schemas.microsoft.com/office/drawing/2014/main" id="{A7FC430B-826F-48F7-AEB0-D42F6225894E}"/>
                  </a:ext>
                </a:extLst>
              </p:cNvPr>
              <p:cNvSpPr txBox="1"/>
              <p:nvPr/>
            </p:nvSpPr>
            <p:spPr>
              <a:xfrm>
                <a:off x="8900664" y="4353822"/>
                <a:ext cx="878954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accent4"/>
                    </a:solidFill>
                    <a:cs typeface="Arial" pitchFamily="34" charset="0"/>
                  </a:rPr>
                  <a:t>55</a:t>
                </a:r>
                <a:r>
                  <a:rPr lang="en-US" altLang="ko-KR" b="1" dirty="0">
                    <a:solidFill>
                      <a:schemeClr val="accent4"/>
                    </a:solidFill>
                    <a:cs typeface="Arial" pitchFamily="34" charset="0"/>
                  </a:rPr>
                  <a:t>%</a:t>
                </a:r>
                <a:endParaRPr lang="ko-KR" altLang="en-US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3858" name="Text Placeholder 12">
                <a:extLst>
                  <a:ext uri="{FF2B5EF4-FFF2-40B4-BE49-F238E27FC236}">
                    <a16:creationId xmlns:a16="http://schemas.microsoft.com/office/drawing/2014/main" id="{FB551D55-20A0-49E9-A459-FF750C0BEC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34314" y="4382165"/>
                <a:ext cx="1500345" cy="4665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 Presentation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3872" name="Group 3871">
            <a:extLst>
              <a:ext uri="{FF2B5EF4-FFF2-40B4-BE49-F238E27FC236}">
                <a16:creationId xmlns:a16="http://schemas.microsoft.com/office/drawing/2014/main" id="{A11C358C-BBC3-410C-B125-F525214CE98E}"/>
              </a:ext>
            </a:extLst>
          </p:cNvPr>
          <p:cNvGrpSpPr/>
          <p:nvPr/>
        </p:nvGrpSpPr>
        <p:grpSpPr>
          <a:xfrm>
            <a:off x="5941776" y="1770857"/>
            <a:ext cx="5711764" cy="4619954"/>
            <a:chOff x="5219988" y="1359440"/>
            <a:chExt cx="6587776" cy="5328515"/>
          </a:xfrm>
        </p:grpSpPr>
        <p:grpSp>
          <p:nvGrpSpPr>
            <p:cNvPr id="3800" name="Graphic 299">
              <a:extLst>
                <a:ext uri="{FF2B5EF4-FFF2-40B4-BE49-F238E27FC236}">
                  <a16:creationId xmlns:a16="http://schemas.microsoft.com/office/drawing/2014/main" id="{A82576FA-9A6C-445B-84B2-A60581C8E792}"/>
                </a:ext>
              </a:extLst>
            </p:cNvPr>
            <p:cNvGrpSpPr/>
            <p:nvPr/>
          </p:nvGrpSpPr>
          <p:grpSpPr>
            <a:xfrm>
              <a:off x="5734953" y="1359440"/>
              <a:ext cx="5563769" cy="5328515"/>
              <a:chOff x="5671581" y="2568773"/>
              <a:chExt cx="3185568" cy="3050872"/>
            </a:xfrm>
          </p:grpSpPr>
          <p:sp>
            <p:nvSpPr>
              <p:cNvPr id="3801" name="Freeform: Shape 3800">
                <a:extLst>
                  <a:ext uri="{FF2B5EF4-FFF2-40B4-BE49-F238E27FC236}">
                    <a16:creationId xmlns:a16="http://schemas.microsoft.com/office/drawing/2014/main" id="{BDD25FD9-88BD-4EC4-AD1C-4FFAD7B19EB6}"/>
                  </a:ext>
                </a:extLst>
              </p:cNvPr>
              <p:cNvSpPr/>
              <p:nvPr/>
            </p:nvSpPr>
            <p:spPr>
              <a:xfrm>
                <a:off x="7086229" y="2833114"/>
                <a:ext cx="803463" cy="419242"/>
              </a:xfrm>
              <a:custGeom>
                <a:avLst/>
                <a:gdLst>
                  <a:gd name="connsiteX0" fmla="*/ 803464 w 803463"/>
                  <a:gd name="connsiteY0" fmla="*/ 419242 h 419242"/>
                  <a:gd name="connsiteX1" fmla="*/ 39735 w 803463"/>
                  <a:gd name="connsiteY1" fmla="*/ 419242 h 419242"/>
                  <a:gd name="connsiteX2" fmla="*/ 0 w 803463"/>
                  <a:gd name="connsiteY2" fmla="*/ 379507 h 419242"/>
                  <a:gd name="connsiteX3" fmla="*/ 0 w 803463"/>
                  <a:gd name="connsiteY3" fmla="*/ 0 h 419242"/>
                  <a:gd name="connsiteX4" fmla="*/ 803464 w 803463"/>
                  <a:gd name="connsiteY4" fmla="*/ 0 h 419242"/>
                  <a:gd name="connsiteX5" fmla="*/ 803464 w 803463"/>
                  <a:gd name="connsiteY5" fmla="*/ 419242 h 419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3463" h="419242">
                    <a:moveTo>
                      <a:pt x="803464" y="419242"/>
                    </a:moveTo>
                    <a:lnTo>
                      <a:pt x="39735" y="419242"/>
                    </a:lnTo>
                    <a:cubicBezTo>
                      <a:pt x="17847" y="419242"/>
                      <a:pt x="0" y="401395"/>
                      <a:pt x="0" y="379507"/>
                    </a:cubicBezTo>
                    <a:lnTo>
                      <a:pt x="0" y="0"/>
                    </a:lnTo>
                    <a:lnTo>
                      <a:pt x="803464" y="0"/>
                    </a:lnTo>
                    <a:lnTo>
                      <a:pt x="803464" y="419242"/>
                    </a:lnTo>
                    <a:close/>
                  </a:path>
                </a:pathLst>
              </a:custGeom>
              <a:solidFill>
                <a:srgbClr val="31363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2" name="Freeform: Shape 3801">
                <a:extLst>
                  <a:ext uri="{FF2B5EF4-FFF2-40B4-BE49-F238E27FC236}">
                    <a16:creationId xmlns:a16="http://schemas.microsoft.com/office/drawing/2014/main" id="{B284A5D3-9BA8-4684-BD55-9FC001EC3524}"/>
                  </a:ext>
                </a:extLst>
              </p:cNvPr>
              <p:cNvSpPr/>
              <p:nvPr/>
            </p:nvSpPr>
            <p:spPr>
              <a:xfrm>
                <a:off x="6727936" y="2568773"/>
                <a:ext cx="1562813" cy="484906"/>
              </a:xfrm>
              <a:custGeom>
                <a:avLst/>
                <a:gdLst>
                  <a:gd name="connsiteX0" fmla="*/ 810198 w 1562813"/>
                  <a:gd name="connsiteY0" fmla="*/ 0 h 484906"/>
                  <a:gd name="connsiteX1" fmla="*/ 0 w 1562813"/>
                  <a:gd name="connsiteY1" fmla="*/ 142441 h 484906"/>
                  <a:gd name="connsiteX2" fmla="*/ 851954 w 1562813"/>
                  <a:gd name="connsiteY2" fmla="*/ 484907 h 484906"/>
                  <a:gd name="connsiteX3" fmla="*/ 1562814 w 1562813"/>
                  <a:gd name="connsiteY3" fmla="*/ 125604 h 484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813" h="484906">
                    <a:moveTo>
                      <a:pt x="810198" y="0"/>
                    </a:moveTo>
                    <a:lnTo>
                      <a:pt x="0" y="142441"/>
                    </a:lnTo>
                    <a:lnTo>
                      <a:pt x="851954" y="484907"/>
                    </a:lnTo>
                    <a:lnTo>
                      <a:pt x="1562814" y="125604"/>
                    </a:lnTo>
                    <a:close/>
                  </a:path>
                </a:pathLst>
              </a:custGeom>
              <a:solidFill>
                <a:srgbClr val="1D222D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3" name="Freeform: Shape 3802">
                <a:extLst>
                  <a:ext uri="{FF2B5EF4-FFF2-40B4-BE49-F238E27FC236}">
                    <a16:creationId xmlns:a16="http://schemas.microsoft.com/office/drawing/2014/main" id="{86419EF7-35E2-41A6-B7AB-406E989101BF}"/>
                  </a:ext>
                </a:extLst>
              </p:cNvPr>
              <p:cNvSpPr/>
              <p:nvPr/>
            </p:nvSpPr>
            <p:spPr>
              <a:xfrm>
                <a:off x="6727936" y="2568773"/>
                <a:ext cx="1562813" cy="403415"/>
              </a:xfrm>
              <a:custGeom>
                <a:avLst/>
                <a:gdLst>
                  <a:gd name="connsiteX0" fmla="*/ 810198 w 1562813"/>
                  <a:gd name="connsiteY0" fmla="*/ 0 h 403415"/>
                  <a:gd name="connsiteX1" fmla="*/ 0 w 1562813"/>
                  <a:gd name="connsiteY1" fmla="*/ 142441 h 403415"/>
                  <a:gd name="connsiteX2" fmla="*/ 873506 w 1562813"/>
                  <a:gd name="connsiteY2" fmla="*/ 403416 h 403415"/>
                  <a:gd name="connsiteX3" fmla="*/ 1562814 w 1562813"/>
                  <a:gd name="connsiteY3" fmla="*/ 125604 h 40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813" h="403415">
                    <a:moveTo>
                      <a:pt x="810198" y="0"/>
                    </a:moveTo>
                    <a:lnTo>
                      <a:pt x="0" y="142441"/>
                    </a:lnTo>
                    <a:lnTo>
                      <a:pt x="873506" y="403416"/>
                    </a:lnTo>
                    <a:lnTo>
                      <a:pt x="1562814" y="125604"/>
                    </a:lnTo>
                    <a:close/>
                  </a:path>
                </a:pathLst>
              </a:custGeom>
              <a:solidFill>
                <a:srgbClr val="33333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4" name="Freeform: Shape 3803">
                <a:extLst>
                  <a:ext uri="{FF2B5EF4-FFF2-40B4-BE49-F238E27FC236}">
                    <a16:creationId xmlns:a16="http://schemas.microsoft.com/office/drawing/2014/main" id="{8DB82DB6-1CAA-461B-B878-40F462350D49}"/>
                  </a:ext>
                </a:extLst>
              </p:cNvPr>
              <p:cNvSpPr/>
              <p:nvPr/>
            </p:nvSpPr>
            <p:spPr>
              <a:xfrm>
                <a:off x="7095867" y="3238994"/>
                <a:ext cx="802153" cy="970922"/>
              </a:xfrm>
              <a:custGeom>
                <a:avLst/>
                <a:gdLst>
                  <a:gd name="connsiteX0" fmla="*/ 801907 w 802153"/>
                  <a:gd name="connsiteY0" fmla="*/ 249755 h 970922"/>
                  <a:gd name="connsiteX1" fmla="*/ 768233 w 802153"/>
                  <a:gd name="connsiteY1" fmla="*/ 215744 h 970922"/>
                  <a:gd name="connsiteX2" fmla="*/ 755437 w 802153"/>
                  <a:gd name="connsiteY2" fmla="*/ 230897 h 970922"/>
                  <a:gd name="connsiteX3" fmla="*/ 744661 w 802153"/>
                  <a:gd name="connsiteY3" fmla="*/ 262551 h 970922"/>
                  <a:gd name="connsiteX4" fmla="*/ 728834 w 802153"/>
                  <a:gd name="connsiteY4" fmla="*/ 271643 h 970922"/>
                  <a:gd name="connsiteX5" fmla="*/ 721763 w 802153"/>
                  <a:gd name="connsiteY5" fmla="*/ 250091 h 970922"/>
                  <a:gd name="connsiteX6" fmla="*/ 727824 w 802153"/>
                  <a:gd name="connsiteY6" fmla="*/ 106303 h 970922"/>
                  <a:gd name="connsiteX7" fmla="*/ 695497 w 802153"/>
                  <a:gd name="connsiteY7" fmla="*/ 11679 h 970922"/>
                  <a:gd name="connsiteX8" fmla="*/ 683037 w 802153"/>
                  <a:gd name="connsiteY8" fmla="*/ 7301 h 970922"/>
                  <a:gd name="connsiteX9" fmla="*/ 131793 w 802153"/>
                  <a:gd name="connsiteY9" fmla="*/ 903 h 970922"/>
                  <a:gd name="connsiteX10" fmla="*/ 103506 w 802153"/>
                  <a:gd name="connsiteY10" fmla="*/ 7638 h 970922"/>
                  <a:gd name="connsiteX11" fmla="*/ 77241 w 802153"/>
                  <a:gd name="connsiteY11" fmla="*/ 55792 h 970922"/>
                  <a:gd name="connsiteX12" fmla="*/ 70843 w 802153"/>
                  <a:gd name="connsiteY12" fmla="*/ 130548 h 970922"/>
                  <a:gd name="connsiteX13" fmla="*/ 74884 w 802153"/>
                  <a:gd name="connsiteY13" fmla="*/ 242683 h 970922"/>
                  <a:gd name="connsiteX14" fmla="*/ 66128 w 802153"/>
                  <a:gd name="connsiteY14" fmla="*/ 271643 h 970922"/>
                  <a:gd name="connsiteX15" fmla="*/ 53332 w 802153"/>
                  <a:gd name="connsiteY15" fmla="*/ 263224 h 970922"/>
                  <a:gd name="connsiteX16" fmla="*/ 43567 w 802153"/>
                  <a:gd name="connsiteY16" fmla="*/ 236285 h 970922"/>
                  <a:gd name="connsiteX17" fmla="*/ 31781 w 802153"/>
                  <a:gd name="connsiteY17" fmla="*/ 221805 h 970922"/>
                  <a:gd name="connsiteX18" fmla="*/ 1474 w 802153"/>
                  <a:gd name="connsiteY18" fmla="*/ 240326 h 970922"/>
                  <a:gd name="connsiteX19" fmla="*/ 36158 w 802153"/>
                  <a:gd name="connsiteY19" fmla="*/ 425197 h 970922"/>
                  <a:gd name="connsiteX20" fmla="*/ 59730 w 802153"/>
                  <a:gd name="connsiteY20" fmla="*/ 455167 h 970922"/>
                  <a:gd name="connsiteX21" fmla="*/ 102833 w 802153"/>
                  <a:gd name="connsiteY21" fmla="*/ 527903 h 970922"/>
                  <a:gd name="connsiteX22" fmla="*/ 162099 w 802153"/>
                  <a:gd name="connsiteY22" fmla="*/ 654180 h 970922"/>
                  <a:gd name="connsiteX23" fmla="*/ 170518 w 802153"/>
                  <a:gd name="connsiteY23" fmla="*/ 673038 h 970922"/>
                  <a:gd name="connsiteX24" fmla="*/ 170518 w 802153"/>
                  <a:gd name="connsiteY24" fmla="*/ 777428 h 970922"/>
                  <a:gd name="connsiteX25" fmla="*/ 385359 w 802153"/>
                  <a:gd name="connsiteY25" fmla="*/ 967349 h 970922"/>
                  <a:gd name="connsiteX26" fmla="*/ 405563 w 802153"/>
                  <a:gd name="connsiteY26" fmla="*/ 964319 h 970922"/>
                  <a:gd name="connsiteX27" fmla="*/ 620067 w 802153"/>
                  <a:gd name="connsiteY27" fmla="*/ 778101 h 970922"/>
                  <a:gd name="connsiteX28" fmla="*/ 619730 w 802153"/>
                  <a:gd name="connsiteY28" fmla="*/ 722539 h 970922"/>
                  <a:gd name="connsiteX29" fmla="*/ 650373 w 802153"/>
                  <a:gd name="connsiteY29" fmla="*/ 645425 h 970922"/>
                  <a:gd name="connsiteX30" fmla="*/ 694487 w 802153"/>
                  <a:gd name="connsiteY30" fmla="*/ 560230 h 970922"/>
                  <a:gd name="connsiteX31" fmla="*/ 750386 w 802153"/>
                  <a:gd name="connsiteY31" fmla="*/ 446075 h 970922"/>
                  <a:gd name="connsiteX32" fmla="*/ 775304 w 802153"/>
                  <a:gd name="connsiteY32" fmla="*/ 413074 h 970922"/>
                  <a:gd name="connsiteX33" fmla="*/ 801907 w 802153"/>
                  <a:gd name="connsiteY33" fmla="*/ 249755 h 970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802153" h="970922">
                    <a:moveTo>
                      <a:pt x="801907" y="249755"/>
                    </a:moveTo>
                    <a:cubicBezTo>
                      <a:pt x="801233" y="225173"/>
                      <a:pt x="793152" y="217428"/>
                      <a:pt x="768233" y="215744"/>
                    </a:cubicBezTo>
                    <a:cubicBezTo>
                      <a:pt x="758804" y="216417"/>
                      <a:pt x="757457" y="224499"/>
                      <a:pt x="755437" y="230897"/>
                    </a:cubicBezTo>
                    <a:cubicBezTo>
                      <a:pt x="752069" y="241336"/>
                      <a:pt x="748702" y="252112"/>
                      <a:pt x="744661" y="262551"/>
                    </a:cubicBezTo>
                    <a:cubicBezTo>
                      <a:pt x="741630" y="269622"/>
                      <a:pt x="736579" y="273327"/>
                      <a:pt x="728834" y="271643"/>
                    </a:cubicBezTo>
                    <a:cubicBezTo>
                      <a:pt x="721426" y="269959"/>
                      <a:pt x="721763" y="252785"/>
                      <a:pt x="721763" y="250091"/>
                    </a:cubicBezTo>
                    <a:cubicBezTo>
                      <a:pt x="725130" y="202274"/>
                      <a:pt x="729508" y="154457"/>
                      <a:pt x="727824" y="106303"/>
                    </a:cubicBezTo>
                    <a:cubicBezTo>
                      <a:pt x="726477" y="71956"/>
                      <a:pt x="720416" y="38281"/>
                      <a:pt x="695497" y="11679"/>
                    </a:cubicBezTo>
                    <a:cubicBezTo>
                      <a:pt x="691793" y="8985"/>
                      <a:pt x="687415" y="7301"/>
                      <a:pt x="683037" y="7301"/>
                    </a:cubicBezTo>
                    <a:cubicBezTo>
                      <a:pt x="654414" y="6291"/>
                      <a:pt x="147283" y="3934"/>
                      <a:pt x="131793" y="903"/>
                    </a:cubicBezTo>
                    <a:cubicBezTo>
                      <a:pt x="122027" y="-1117"/>
                      <a:pt x="111588" y="-107"/>
                      <a:pt x="103506" y="7638"/>
                    </a:cubicBezTo>
                    <a:cubicBezTo>
                      <a:pt x="90710" y="21781"/>
                      <a:pt x="82965" y="38281"/>
                      <a:pt x="77241" y="55792"/>
                    </a:cubicBezTo>
                    <a:cubicBezTo>
                      <a:pt x="69159" y="80374"/>
                      <a:pt x="70169" y="105966"/>
                      <a:pt x="70843" y="130548"/>
                    </a:cubicBezTo>
                    <a:cubicBezTo>
                      <a:pt x="71853" y="167927"/>
                      <a:pt x="69159" y="205642"/>
                      <a:pt x="74884" y="242683"/>
                    </a:cubicBezTo>
                    <a:cubicBezTo>
                      <a:pt x="75894" y="248071"/>
                      <a:pt x="73536" y="270969"/>
                      <a:pt x="66128" y="271643"/>
                    </a:cubicBezTo>
                    <a:cubicBezTo>
                      <a:pt x="59393" y="272316"/>
                      <a:pt x="55689" y="268949"/>
                      <a:pt x="53332" y="263224"/>
                    </a:cubicBezTo>
                    <a:cubicBezTo>
                      <a:pt x="49291" y="254469"/>
                      <a:pt x="47271" y="245377"/>
                      <a:pt x="43567" y="236285"/>
                    </a:cubicBezTo>
                    <a:cubicBezTo>
                      <a:pt x="41209" y="230561"/>
                      <a:pt x="40536" y="222816"/>
                      <a:pt x="31781" y="221805"/>
                    </a:cubicBezTo>
                    <a:cubicBezTo>
                      <a:pt x="9219" y="220122"/>
                      <a:pt x="2821" y="223489"/>
                      <a:pt x="1474" y="240326"/>
                    </a:cubicBezTo>
                    <a:cubicBezTo>
                      <a:pt x="-3577" y="304980"/>
                      <a:pt x="3494" y="367614"/>
                      <a:pt x="36158" y="425197"/>
                    </a:cubicBezTo>
                    <a:cubicBezTo>
                      <a:pt x="42220" y="435972"/>
                      <a:pt x="47607" y="448095"/>
                      <a:pt x="59730" y="455167"/>
                    </a:cubicBezTo>
                    <a:cubicBezTo>
                      <a:pt x="87343" y="471330"/>
                      <a:pt x="100812" y="495239"/>
                      <a:pt x="102833" y="527903"/>
                    </a:cubicBezTo>
                    <a:cubicBezTo>
                      <a:pt x="105527" y="577404"/>
                      <a:pt x="122027" y="621853"/>
                      <a:pt x="162099" y="654180"/>
                    </a:cubicBezTo>
                    <a:cubicBezTo>
                      <a:pt x="168161" y="659232"/>
                      <a:pt x="170518" y="664956"/>
                      <a:pt x="170518" y="673038"/>
                    </a:cubicBezTo>
                    <a:cubicBezTo>
                      <a:pt x="170181" y="707722"/>
                      <a:pt x="170518" y="742407"/>
                      <a:pt x="170518" y="777428"/>
                    </a:cubicBezTo>
                    <a:cubicBezTo>
                      <a:pt x="180620" y="796285"/>
                      <a:pt x="367174" y="950512"/>
                      <a:pt x="385359" y="967349"/>
                    </a:cubicBezTo>
                    <a:cubicBezTo>
                      <a:pt x="393104" y="974421"/>
                      <a:pt x="399502" y="969707"/>
                      <a:pt x="405563" y="964319"/>
                    </a:cubicBezTo>
                    <a:cubicBezTo>
                      <a:pt x="428798" y="943441"/>
                      <a:pt x="615353" y="786520"/>
                      <a:pt x="620067" y="778101"/>
                    </a:cubicBezTo>
                    <a:cubicBezTo>
                      <a:pt x="620067" y="759580"/>
                      <a:pt x="621750" y="741060"/>
                      <a:pt x="619730" y="722539"/>
                    </a:cubicBezTo>
                    <a:cubicBezTo>
                      <a:pt x="616363" y="690885"/>
                      <a:pt x="624108" y="666640"/>
                      <a:pt x="650373" y="645425"/>
                    </a:cubicBezTo>
                    <a:cubicBezTo>
                      <a:pt x="676303" y="624547"/>
                      <a:pt x="695497" y="595251"/>
                      <a:pt x="694487" y="560230"/>
                    </a:cubicBezTo>
                    <a:cubicBezTo>
                      <a:pt x="693476" y="511739"/>
                      <a:pt x="714018" y="475371"/>
                      <a:pt x="750386" y="446075"/>
                    </a:cubicBezTo>
                    <a:cubicBezTo>
                      <a:pt x="761498" y="436983"/>
                      <a:pt x="769916" y="426207"/>
                      <a:pt x="775304" y="413074"/>
                    </a:cubicBezTo>
                    <a:cubicBezTo>
                      <a:pt x="796856" y="361216"/>
                      <a:pt x="803591" y="305990"/>
                      <a:pt x="801907" y="249755"/>
                    </a:cubicBezTo>
                    <a:close/>
                  </a:path>
                </a:pathLst>
              </a:custGeom>
              <a:solidFill>
                <a:srgbClr val="FDC69A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5" name="Freeform: Shape 3804">
                <a:extLst>
                  <a:ext uri="{FF2B5EF4-FFF2-40B4-BE49-F238E27FC236}">
                    <a16:creationId xmlns:a16="http://schemas.microsoft.com/office/drawing/2014/main" id="{14117A2C-B12A-41BD-AC0D-CD66E507ECBE}"/>
                  </a:ext>
                </a:extLst>
              </p:cNvPr>
              <p:cNvSpPr/>
              <p:nvPr/>
            </p:nvSpPr>
            <p:spPr>
              <a:xfrm>
                <a:off x="6364930" y="4179741"/>
                <a:ext cx="2491221" cy="1440441"/>
              </a:xfrm>
              <a:custGeom>
                <a:avLst/>
                <a:gdLst>
                  <a:gd name="connsiteX0" fmla="*/ 2431942 w 2491221"/>
                  <a:gd name="connsiteY0" fmla="*/ 1045244 h 1440441"/>
                  <a:gd name="connsiteX1" fmla="*/ 2260541 w 2491221"/>
                  <a:gd name="connsiteY1" fmla="*/ 674829 h 1440441"/>
                  <a:gd name="connsiteX2" fmla="*/ 1929188 w 2491221"/>
                  <a:gd name="connsiteY2" fmla="*/ 130656 h 1440441"/>
                  <a:gd name="connsiteX3" fmla="*/ 1903596 w 2491221"/>
                  <a:gd name="connsiteY3" fmla="*/ 110788 h 1440441"/>
                  <a:gd name="connsiteX4" fmla="*/ 1650030 w 2491221"/>
                  <a:gd name="connsiteY4" fmla="*/ 31317 h 1440441"/>
                  <a:gd name="connsiteX5" fmla="*/ 1526446 w 2491221"/>
                  <a:gd name="connsiteY5" fmla="*/ 0 h 1440441"/>
                  <a:gd name="connsiteX6" fmla="*/ 1534528 w 2491221"/>
                  <a:gd name="connsiteY6" fmla="*/ 26603 h 1440441"/>
                  <a:gd name="connsiteX7" fmla="*/ 1526109 w 2491221"/>
                  <a:gd name="connsiteY7" fmla="*/ 44113 h 1440441"/>
                  <a:gd name="connsiteX8" fmla="*/ 1442261 w 2491221"/>
                  <a:gd name="connsiteY8" fmla="*/ 69032 h 1440441"/>
                  <a:gd name="connsiteX9" fmla="*/ 1431149 w 2491221"/>
                  <a:gd name="connsiteY9" fmla="*/ 72736 h 1440441"/>
                  <a:gd name="connsiteX10" fmla="*/ 1421720 w 2491221"/>
                  <a:gd name="connsiteY10" fmla="*/ 81491 h 1440441"/>
                  <a:gd name="connsiteX11" fmla="*/ 1430475 w 2491221"/>
                  <a:gd name="connsiteY11" fmla="*/ 90247 h 1440441"/>
                  <a:gd name="connsiteX12" fmla="*/ 1443271 w 2491221"/>
                  <a:gd name="connsiteY12" fmla="*/ 94287 h 1440441"/>
                  <a:gd name="connsiteX13" fmla="*/ 1504895 w 2491221"/>
                  <a:gd name="connsiteY13" fmla="*/ 111124 h 1440441"/>
                  <a:gd name="connsiteX14" fmla="*/ 1509946 w 2491221"/>
                  <a:gd name="connsiteY14" fmla="*/ 127625 h 1440441"/>
                  <a:gd name="connsiteX15" fmla="*/ 1457414 w 2491221"/>
                  <a:gd name="connsiteY15" fmla="*/ 188912 h 1440441"/>
                  <a:gd name="connsiteX16" fmla="*/ 1154348 w 2491221"/>
                  <a:gd name="connsiteY16" fmla="*/ 540469 h 1440441"/>
                  <a:gd name="connsiteX17" fmla="*/ 1121347 w 2491221"/>
                  <a:gd name="connsiteY17" fmla="*/ 541142 h 1440441"/>
                  <a:gd name="connsiteX18" fmla="*/ 732411 w 2491221"/>
                  <a:gd name="connsiteY18" fmla="*/ 127625 h 1440441"/>
                  <a:gd name="connsiteX19" fmla="*/ 737462 w 2491221"/>
                  <a:gd name="connsiteY19" fmla="*/ 109441 h 1440441"/>
                  <a:gd name="connsiteX20" fmla="*/ 778208 w 2491221"/>
                  <a:gd name="connsiteY20" fmla="*/ 94287 h 1440441"/>
                  <a:gd name="connsiteX21" fmla="*/ 815923 w 2491221"/>
                  <a:gd name="connsiteY21" fmla="*/ 78797 h 1440441"/>
                  <a:gd name="connsiteX22" fmla="*/ 795382 w 2491221"/>
                  <a:gd name="connsiteY22" fmla="*/ 69032 h 1440441"/>
                  <a:gd name="connsiteX23" fmla="*/ 726687 w 2491221"/>
                  <a:gd name="connsiteY23" fmla="*/ 46470 h 1440441"/>
                  <a:gd name="connsiteX24" fmla="*/ 714901 w 2491221"/>
                  <a:gd name="connsiteY24" fmla="*/ 18521 h 1440441"/>
                  <a:gd name="connsiteX25" fmla="*/ 714564 w 2491221"/>
                  <a:gd name="connsiteY25" fmla="*/ 7408 h 1440441"/>
                  <a:gd name="connsiteX26" fmla="*/ 324618 w 2491221"/>
                  <a:gd name="connsiteY26" fmla="*/ 119880 h 1440441"/>
                  <a:gd name="connsiteX27" fmla="*/ 311148 w 2491221"/>
                  <a:gd name="connsiteY27" fmla="*/ 131329 h 1440441"/>
                  <a:gd name="connsiteX28" fmla="*/ 232688 w 2491221"/>
                  <a:gd name="connsiteY28" fmla="*/ 320241 h 1440441"/>
                  <a:gd name="connsiteX29" fmla="*/ 0 w 2491221"/>
                  <a:gd name="connsiteY29" fmla="*/ 956344 h 1440441"/>
                  <a:gd name="connsiteX30" fmla="*/ 1636897 w 2491221"/>
                  <a:gd name="connsiteY30" fmla="*/ 966783 h 1440441"/>
                  <a:gd name="connsiteX31" fmla="*/ 1636897 w 2491221"/>
                  <a:gd name="connsiteY31" fmla="*/ 968467 h 1440441"/>
                  <a:gd name="connsiteX32" fmla="*/ 1643295 w 2491221"/>
                  <a:gd name="connsiteY32" fmla="*/ 1258064 h 1440441"/>
                  <a:gd name="connsiteX33" fmla="*/ 1674275 w 2491221"/>
                  <a:gd name="connsiteY33" fmla="*/ 1256717 h 1440441"/>
                  <a:gd name="connsiteX34" fmla="*/ 1687072 w 2491221"/>
                  <a:gd name="connsiteY34" fmla="*/ 1268503 h 1440441"/>
                  <a:gd name="connsiteX35" fmla="*/ 1702898 w 2491221"/>
                  <a:gd name="connsiteY35" fmla="*/ 1294769 h 1440441"/>
                  <a:gd name="connsiteX36" fmla="*/ 1954781 w 2491221"/>
                  <a:gd name="connsiteY36" fmla="*/ 1376597 h 1440441"/>
                  <a:gd name="connsiteX37" fmla="*/ 2491209 w 2491221"/>
                  <a:gd name="connsiteY37" fmla="*/ 1437884 h 1440441"/>
                  <a:gd name="connsiteX38" fmla="*/ 2431942 w 2491221"/>
                  <a:gd name="connsiteY38" fmla="*/ 1045244 h 1440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491221" h="1440441">
                    <a:moveTo>
                      <a:pt x="2431942" y="1045244"/>
                    </a:moveTo>
                    <a:cubicBezTo>
                      <a:pt x="2387156" y="916272"/>
                      <a:pt x="2325869" y="794709"/>
                      <a:pt x="2260541" y="674829"/>
                    </a:cubicBezTo>
                    <a:cubicBezTo>
                      <a:pt x="2158845" y="487937"/>
                      <a:pt x="2046711" y="307781"/>
                      <a:pt x="1929188" y="130656"/>
                    </a:cubicBezTo>
                    <a:cubicBezTo>
                      <a:pt x="1922453" y="120553"/>
                      <a:pt x="1914708" y="114829"/>
                      <a:pt x="1903596" y="110788"/>
                    </a:cubicBezTo>
                    <a:cubicBezTo>
                      <a:pt x="1819747" y="82165"/>
                      <a:pt x="1735562" y="54889"/>
                      <a:pt x="1650030" y="31317"/>
                    </a:cubicBezTo>
                    <a:cubicBezTo>
                      <a:pt x="1608948" y="19868"/>
                      <a:pt x="1568539" y="7072"/>
                      <a:pt x="1526446" y="0"/>
                    </a:cubicBezTo>
                    <a:cubicBezTo>
                      <a:pt x="1523415" y="10439"/>
                      <a:pt x="1530487" y="18184"/>
                      <a:pt x="1534528" y="26603"/>
                    </a:cubicBezTo>
                    <a:cubicBezTo>
                      <a:pt x="1539579" y="37041"/>
                      <a:pt x="1537559" y="41756"/>
                      <a:pt x="1526109" y="44113"/>
                    </a:cubicBezTo>
                    <a:cubicBezTo>
                      <a:pt x="1497486" y="50174"/>
                      <a:pt x="1470547" y="61624"/>
                      <a:pt x="1442261" y="69032"/>
                    </a:cubicBezTo>
                    <a:cubicBezTo>
                      <a:pt x="1438557" y="70042"/>
                      <a:pt x="1434516" y="71052"/>
                      <a:pt x="1431149" y="72736"/>
                    </a:cubicBezTo>
                    <a:cubicBezTo>
                      <a:pt x="1427108" y="74420"/>
                      <a:pt x="1422057" y="76777"/>
                      <a:pt x="1421720" y="81491"/>
                    </a:cubicBezTo>
                    <a:cubicBezTo>
                      <a:pt x="1421383" y="86879"/>
                      <a:pt x="1426434" y="88563"/>
                      <a:pt x="1430475" y="90247"/>
                    </a:cubicBezTo>
                    <a:cubicBezTo>
                      <a:pt x="1434516" y="91930"/>
                      <a:pt x="1438894" y="92940"/>
                      <a:pt x="1443271" y="94287"/>
                    </a:cubicBezTo>
                    <a:cubicBezTo>
                      <a:pt x="1463812" y="99339"/>
                      <a:pt x="1484017" y="107084"/>
                      <a:pt x="1504895" y="111124"/>
                    </a:cubicBezTo>
                    <a:cubicBezTo>
                      <a:pt x="1517691" y="113482"/>
                      <a:pt x="1517691" y="118533"/>
                      <a:pt x="1509946" y="127625"/>
                    </a:cubicBezTo>
                    <a:cubicBezTo>
                      <a:pt x="1492435" y="148166"/>
                      <a:pt x="1474925" y="168707"/>
                      <a:pt x="1457414" y="188912"/>
                    </a:cubicBezTo>
                    <a:cubicBezTo>
                      <a:pt x="1356729" y="306434"/>
                      <a:pt x="1254360" y="422610"/>
                      <a:pt x="1154348" y="540469"/>
                    </a:cubicBezTo>
                    <a:cubicBezTo>
                      <a:pt x="1138857" y="558653"/>
                      <a:pt x="1137847" y="558990"/>
                      <a:pt x="1121347" y="541142"/>
                    </a:cubicBezTo>
                    <a:cubicBezTo>
                      <a:pt x="1091040" y="507805"/>
                      <a:pt x="782922" y="181167"/>
                      <a:pt x="732411" y="127625"/>
                    </a:cubicBezTo>
                    <a:cubicBezTo>
                      <a:pt x="721972" y="116512"/>
                      <a:pt x="727023" y="113145"/>
                      <a:pt x="737462" y="109441"/>
                    </a:cubicBezTo>
                    <a:cubicBezTo>
                      <a:pt x="750932" y="104390"/>
                      <a:pt x="765075" y="100012"/>
                      <a:pt x="778208" y="94287"/>
                    </a:cubicBezTo>
                    <a:cubicBezTo>
                      <a:pt x="790331" y="88900"/>
                      <a:pt x="804811" y="88226"/>
                      <a:pt x="815923" y="78797"/>
                    </a:cubicBezTo>
                    <a:cubicBezTo>
                      <a:pt x="809188" y="73073"/>
                      <a:pt x="802117" y="71389"/>
                      <a:pt x="795382" y="69032"/>
                    </a:cubicBezTo>
                    <a:cubicBezTo>
                      <a:pt x="772483" y="61624"/>
                      <a:pt x="749585" y="54215"/>
                      <a:pt x="726687" y="46470"/>
                    </a:cubicBezTo>
                    <a:cubicBezTo>
                      <a:pt x="712207" y="41756"/>
                      <a:pt x="702105" y="35021"/>
                      <a:pt x="714901" y="18521"/>
                    </a:cubicBezTo>
                    <a:cubicBezTo>
                      <a:pt x="717595" y="15153"/>
                      <a:pt x="716921" y="11113"/>
                      <a:pt x="714564" y="7408"/>
                    </a:cubicBezTo>
                    <a:cubicBezTo>
                      <a:pt x="582898" y="39399"/>
                      <a:pt x="453253" y="78461"/>
                      <a:pt x="324618" y="119880"/>
                    </a:cubicBezTo>
                    <a:cubicBezTo>
                      <a:pt x="318557" y="121900"/>
                      <a:pt x="313842" y="124594"/>
                      <a:pt x="311148" y="131329"/>
                    </a:cubicBezTo>
                    <a:cubicBezTo>
                      <a:pt x="285220" y="194299"/>
                      <a:pt x="258954" y="257270"/>
                      <a:pt x="232688" y="320241"/>
                    </a:cubicBezTo>
                    <a:cubicBezTo>
                      <a:pt x="238413" y="325628"/>
                      <a:pt x="0" y="956344"/>
                      <a:pt x="0" y="956344"/>
                    </a:cubicBezTo>
                    <a:cubicBezTo>
                      <a:pt x="0" y="956344"/>
                      <a:pt x="1640938" y="943211"/>
                      <a:pt x="1636897" y="966783"/>
                    </a:cubicBezTo>
                    <a:cubicBezTo>
                      <a:pt x="1636897" y="967457"/>
                      <a:pt x="1636897" y="967793"/>
                      <a:pt x="1636897" y="968467"/>
                    </a:cubicBezTo>
                    <a:cubicBezTo>
                      <a:pt x="1636560" y="1046254"/>
                      <a:pt x="1634540" y="1252003"/>
                      <a:pt x="1643295" y="1258064"/>
                    </a:cubicBezTo>
                    <a:cubicBezTo>
                      <a:pt x="1651377" y="1263788"/>
                      <a:pt x="1663836" y="1258401"/>
                      <a:pt x="1674275" y="1256717"/>
                    </a:cubicBezTo>
                    <a:cubicBezTo>
                      <a:pt x="1684041" y="1255370"/>
                      <a:pt x="1688418" y="1259074"/>
                      <a:pt x="1687072" y="1268503"/>
                    </a:cubicBezTo>
                    <a:cubicBezTo>
                      <a:pt x="1685051" y="1281972"/>
                      <a:pt x="1692459" y="1289381"/>
                      <a:pt x="1702898" y="1294769"/>
                    </a:cubicBezTo>
                    <a:cubicBezTo>
                      <a:pt x="1713000" y="1299820"/>
                      <a:pt x="1879014" y="1359760"/>
                      <a:pt x="1954781" y="1376597"/>
                    </a:cubicBezTo>
                    <a:cubicBezTo>
                      <a:pt x="1997210" y="1386025"/>
                      <a:pt x="2489862" y="1454384"/>
                      <a:pt x="2491209" y="1437884"/>
                    </a:cubicBezTo>
                    <a:cubicBezTo>
                      <a:pt x="2492219" y="1430812"/>
                      <a:pt x="2433963" y="1050968"/>
                      <a:pt x="2431942" y="1045244"/>
                    </a:cubicBezTo>
                    <a:close/>
                  </a:path>
                </a:pathLst>
              </a:custGeom>
              <a:solidFill>
                <a:srgbClr val="31363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6" name="Freeform: Shape 3805">
                <a:extLst>
                  <a:ext uri="{FF2B5EF4-FFF2-40B4-BE49-F238E27FC236}">
                    <a16:creationId xmlns:a16="http://schemas.microsoft.com/office/drawing/2014/main" id="{63EB1F91-4BBF-4B31-B7F5-E09C9CF1AB22}"/>
                  </a:ext>
                </a:extLst>
              </p:cNvPr>
              <p:cNvSpPr/>
              <p:nvPr/>
            </p:nvSpPr>
            <p:spPr>
              <a:xfrm>
                <a:off x="7069518" y="4128591"/>
                <a:ext cx="842152" cy="613967"/>
              </a:xfrm>
              <a:custGeom>
                <a:avLst/>
                <a:gdLst>
                  <a:gd name="connsiteX0" fmla="*/ 839705 w 842152"/>
                  <a:gd name="connsiteY0" fmla="*/ 84823 h 613967"/>
                  <a:gd name="connsiteX1" fmla="*/ 795592 w 842152"/>
                  <a:gd name="connsiteY1" fmla="*/ 23537 h 613967"/>
                  <a:gd name="connsiteX2" fmla="*/ 687162 w 842152"/>
                  <a:gd name="connsiteY2" fmla="*/ 5353 h 613967"/>
                  <a:gd name="connsiteX3" fmla="*/ 668641 w 842152"/>
                  <a:gd name="connsiteY3" fmla="*/ 5016 h 613967"/>
                  <a:gd name="connsiteX4" fmla="*/ 658875 w 842152"/>
                  <a:gd name="connsiteY4" fmla="*/ 20506 h 613967"/>
                  <a:gd name="connsiteX5" fmla="*/ 540006 w 842152"/>
                  <a:gd name="connsiteY5" fmla="*/ 257908 h 613967"/>
                  <a:gd name="connsiteX6" fmla="*/ 488148 w 842152"/>
                  <a:gd name="connsiteY6" fmla="*/ 187866 h 613967"/>
                  <a:gd name="connsiteX7" fmla="*/ 427198 w 842152"/>
                  <a:gd name="connsiteY7" fmla="*/ 101997 h 613967"/>
                  <a:gd name="connsiteX8" fmla="*/ 415075 w 842152"/>
                  <a:gd name="connsiteY8" fmla="*/ 101997 h 613967"/>
                  <a:gd name="connsiteX9" fmla="*/ 355135 w 842152"/>
                  <a:gd name="connsiteY9" fmla="*/ 187530 h 613967"/>
                  <a:gd name="connsiteX10" fmla="*/ 353788 w 842152"/>
                  <a:gd name="connsiteY10" fmla="*/ 186519 h 613967"/>
                  <a:gd name="connsiteX11" fmla="*/ 332910 w 842152"/>
                  <a:gd name="connsiteY11" fmla="*/ 207397 h 613967"/>
                  <a:gd name="connsiteX12" fmla="*/ 304287 w 842152"/>
                  <a:gd name="connsiteY12" fmla="*/ 245449 h 613967"/>
                  <a:gd name="connsiteX13" fmla="*/ 297889 w 842152"/>
                  <a:gd name="connsiteY13" fmla="*/ 239051 h 613967"/>
                  <a:gd name="connsiteX14" fmla="*/ 201918 w 842152"/>
                  <a:gd name="connsiteY14" fmla="*/ 64282 h 613967"/>
                  <a:gd name="connsiteX15" fmla="*/ 173969 w 842152"/>
                  <a:gd name="connsiteY15" fmla="*/ 12761 h 613967"/>
                  <a:gd name="connsiteX16" fmla="*/ 148040 w 842152"/>
                  <a:gd name="connsiteY16" fmla="*/ 4006 h 613967"/>
                  <a:gd name="connsiteX17" fmla="*/ 49374 w 842152"/>
                  <a:gd name="connsiteY17" fmla="*/ 23200 h 613967"/>
                  <a:gd name="connsiteX18" fmla="*/ 10313 w 842152"/>
                  <a:gd name="connsiteY18" fmla="*/ 57884 h 613967"/>
                  <a:gd name="connsiteX19" fmla="*/ 26476 w 842152"/>
                  <a:gd name="connsiteY19" fmla="*/ 104355 h 613967"/>
                  <a:gd name="connsiteX20" fmla="*/ 101906 w 842152"/>
                  <a:gd name="connsiteY20" fmla="*/ 129273 h 613967"/>
                  <a:gd name="connsiteX21" fmla="*/ 35905 w 842152"/>
                  <a:gd name="connsiteY21" fmla="*/ 153182 h 613967"/>
                  <a:gd name="connsiteX22" fmla="*/ 27823 w 842152"/>
                  <a:gd name="connsiteY22" fmla="*/ 185846 h 613967"/>
                  <a:gd name="connsiteX23" fmla="*/ 424504 w 842152"/>
                  <a:gd name="connsiteY23" fmla="*/ 608119 h 613967"/>
                  <a:gd name="connsiteX24" fmla="*/ 444708 w 842152"/>
                  <a:gd name="connsiteY24" fmla="*/ 607109 h 613967"/>
                  <a:gd name="connsiteX25" fmla="*/ 812766 w 842152"/>
                  <a:gd name="connsiteY25" fmla="*/ 178438 h 613967"/>
                  <a:gd name="connsiteX26" fmla="*/ 806705 w 842152"/>
                  <a:gd name="connsiteY26" fmla="*/ 157560 h 613967"/>
                  <a:gd name="connsiteX27" fmla="*/ 717468 w 842152"/>
                  <a:gd name="connsiteY27" fmla="*/ 132977 h 613967"/>
                  <a:gd name="connsiteX28" fmla="*/ 832970 w 842152"/>
                  <a:gd name="connsiteY28" fmla="*/ 97956 h 613967"/>
                  <a:gd name="connsiteX29" fmla="*/ 839705 w 842152"/>
                  <a:gd name="connsiteY29" fmla="*/ 84823 h 613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42152" h="613967">
                    <a:moveTo>
                      <a:pt x="839705" y="84823"/>
                    </a:moveTo>
                    <a:cubicBezTo>
                      <a:pt x="833307" y="73711"/>
                      <a:pt x="811082" y="26231"/>
                      <a:pt x="795592" y="23537"/>
                    </a:cubicBezTo>
                    <a:cubicBezTo>
                      <a:pt x="759561" y="17475"/>
                      <a:pt x="723193" y="11414"/>
                      <a:pt x="687162" y="5353"/>
                    </a:cubicBezTo>
                    <a:cubicBezTo>
                      <a:pt x="681100" y="-2392"/>
                      <a:pt x="675039" y="-1045"/>
                      <a:pt x="668641" y="5016"/>
                    </a:cubicBezTo>
                    <a:cubicBezTo>
                      <a:pt x="664263" y="9394"/>
                      <a:pt x="661569" y="15118"/>
                      <a:pt x="658875" y="20506"/>
                    </a:cubicBezTo>
                    <a:cubicBezTo>
                      <a:pt x="618466" y="99303"/>
                      <a:pt x="578731" y="178438"/>
                      <a:pt x="540006" y="257908"/>
                    </a:cubicBezTo>
                    <a:cubicBezTo>
                      <a:pt x="522832" y="234673"/>
                      <a:pt x="505658" y="211438"/>
                      <a:pt x="488148" y="187866"/>
                    </a:cubicBezTo>
                    <a:cubicBezTo>
                      <a:pt x="467943" y="159243"/>
                      <a:pt x="447402" y="130620"/>
                      <a:pt x="427198" y="101997"/>
                    </a:cubicBezTo>
                    <a:cubicBezTo>
                      <a:pt x="422820" y="95599"/>
                      <a:pt x="419789" y="95262"/>
                      <a:pt x="415075" y="101997"/>
                    </a:cubicBezTo>
                    <a:cubicBezTo>
                      <a:pt x="395207" y="130620"/>
                      <a:pt x="375003" y="158906"/>
                      <a:pt x="355135" y="187530"/>
                    </a:cubicBezTo>
                    <a:cubicBezTo>
                      <a:pt x="354798" y="187193"/>
                      <a:pt x="354125" y="186856"/>
                      <a:pt x="353788" y="186519"/>
                    </a:cubicBezTo>
                    <a:cubicBezTo>
                      <a:pt x="343012" y="189550"/>
                      <a:pt x="338972" y="199652"/>
                      <a:pt x="332910" y="207397"/>
                    </a:cubicBezTo>
                    <a:cubicBezTo>
                      <a:pt x="323145" y="219857"/>
                      <a:pt x="315063" y="234000"/>
                      <a:pt x="304287" y="245449"/>
                    </a:cubicBezTo>
                    <a:cubicBezTo>
                      <a:pt x="300246" y="244102"/>
                      <a:pt x="299236" y="241408"/>
                      <a:pt x="297889" y="239051"/>
                    </a:cubicBezTo>
                    <a:cubicBezTo>
                      <a:pt x="265562" y="181131"/>
                      <a:pt x="234582" y="122202"/>
                      <a:pt x="201918" y="64282"/>
                    </a:cubicBezTo>
                    <a:cubicBezTo>
                      <a:pt x="192489" y="47109"/>
                      <a:pt x="183734" y="29598"/>
                      <a:pt x="173969" y="12761"/>
                    </a:cubicBezTo>
                    <a:cubicBezTo>
                      <a:pt x="166224" y="-1045"/>
                      <a:pt x="159825" y="-2729"/>
                      <a:pt x="148040" y="4006"/>
                    </a:cubicBezTo>
                    <a:cubicBezTo>
                      <a:pt x="115039" y="10404"/>
                      <a:pt x="82375" y="17475"/>
                      <a:pt x="49374" y="23200"/>
                    </a:cubicBezTo>
                    <a:cubicBezTo>
                      <a:pt x="39609" y="24884"/>
                      <a:pt x="17384" y="45762"/>
                      <a:pt x="10313" y="57884"/>
                    </a:cubicBezTo>
                    <a:cubicBezTo>
                      <a:pt x="-6524" y="86170"/>
                      <a:pt x="-3831" y="93579"/>
                      <a:pt x="26476" y="104355"/>
                    </a:cubicBezTo>
                    <a:cubicBezTo>
                      <a:pt x="30180" y="105701"/>
                      <a:pt x="78671" y="121192"/>
                      <a:pt x="101906" y="129273"/>
                    </a:cubicBezTo>
                    <a:cubicBezTo>
                      <a:pt x="77324" y="136345"/>
                      <a:pt x="56783" y="145437"/>
                      <a:pt x="35905" y="153182"/>
                    </a:cubicBezTo>
                    <a:cubicBezTo>
                      <a:pt x="14690" y="160927"/>
                      <a:pt x="13006" y="169009"/>
                      <a:pt x="27823" y="185846"/>
                    </a:cubicBezTo>
                    <a:cubicBezTo>
                      <a:pt x="72610" y="236357"/>
                      <a:pt x="387799" y="567373"/>
                      <a:pt x="424504" y="608119"/>
                    </a:cubicBezTo>
                    <a:cubicBezTo>
                      <a:pt x="432585" y="616874"/>
                      <a:pt x="438310" y="615190"/>
                      <a:pt x="444708" y="607109"/>
                    </a:cubicBezTo>
                    <a:cubicBezTo>
                      <a:pt x="454137" y="595323"/>
                      <a:pt x="747101" y="255214"/>
                      <a:pt x="812766" y="178438"/>
                    </a:cubicBezTo>
                    <a:cubicBezTo>
                      <a:pt x="826236" y="162611"/>
                      <a:pt x="826572" y="162947"/>
                      <a:pt x="806705" y="157560"/>
                    </a:cubicBezTo>
                    <a:cubicBezTo>
                      <a:pt x="777745" y="149815"/>
                      <a:pt x="749122" y="141733"/>
                      <a:pt x="717468" y="132977"/>
                    </a:cubicBezTo>
                    <a:cubicBezTo>
                      <a:pt x="722519" y="130284"/>
                      <a:pt x="797276" y="107385"/>
                      <a:pt x="832970" y="97956"/>
                    </a:cubicBezTo>
                    <a:cubicBezTo>
                      <a:pt x="842399" y="95599"/>
                      <a:pt x="844420" y="93242"/>
                      <a:pt x="839705" y="84823"/>
                    </a:cubicBezTo>
                    <a:close/>
                  </a:path>
                </a:pathLst>
              </a:custGeom>
              <a:solidFill>
                <a:srgbClr val="00000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7" name="Freeform: Shape 3806">
                <a:extLst>
                  <a:ext uri="{FF2B5EF4-FFF2-40B4-BE49-F238E27FC236}">
                    <a16:creationId xmlns:a16="http://schemas.microsoft.com/office/drawing/2014/main" id="{01799A80-07A6-4697-AFB1-77185ECFB530}"/>
                  </a:ext>
                </a:extLst>
              </p:cNvPr>
              <p:cNvSpPr/>
              <p:nvPr/>
            </p:nvSpPr>
            <p:spPr>
              <a:xfrm>
                <a:off x="5671917" y="4495014"/>
                <a:ext cx="1754756" cy="1067384"/>
              </a:xfrm>
              <a:custGeom>
                <a:avLst/>
                <a:gdLst>
                  <a:gd name="connsiteX0" fmla="*/ 1677643 w 1754756"/>
                  <a:gd name="connsiteY0" fmla="*/ 88142 h 1067384"/>
                  <a:gd name="connsiteX1" fmla="*/ 1677306 w 1754756"/>
                  <a:gd name="connsiteY1" fmla="*/ 496609 h 1067384"/>
                  <a:gd name="connsiteX2" fmla="*/ 1676969 w 1754756"/>
                  <a:gd name="connsiteY2" fmla="*/ 567324 h 1067384"/>
                  <a:gd name="connsiteX3" fmla="*/ 1692796 w 1754756"/>
                  <a:gd name="connsiteY3" fmla="*/ 583825 h 1067384"/>
                  <a:gd name="connsiteX4" fmla="*/ 1754756 w 1754756"/>
                  <a:gd name="connsiteY4" fmla="*/ 585845 h 1067384"/>
                  <a:gd name="connsiteX5" fmla="*/ 1735562 w 1754756"/>
                  <a:gd name="connsiteY5" fmla="*/ 593253 h 1067384"/>
                  <a:gd name="connsiteX6" fmla="*/ 1698521 w 1754756"/>
                  <a:gd name="connsiteY6" fmla="*/ 593590 h 1067384"/>
                  <a:gd name="connsiteX7" fmla="*/ 1684378 w 1754756"/>
                  <a:gd name="connsiteY7" fmla="*/ 608070 h 1067384"/>
                  <a:gd name="connsiteX8" fmla="*/ 1684378 w 1754756"/>
                  <a:gd name="connsiteY8" fmla="*/ 650162 h 1067384"/>
                  <a:gd name="connsiteX9" fmla="*/ 1678316 w 1754756"/>
                  <a:gd name="connsiteY9" fmla="*/ 670367 h 1067384"/>
                  <a:gd name="connsiteX10" fmla="*/ 1677643 w 1754756"/>
                  <a:gd name="connsiteY10" fmla="*/ 863993 h 1067384"/>
                  <a:gd name="connsiteX11" fmla="*/ 1677643 w 1754756"/>
                  <a:gd name="connsiteY11" fmla="*/ 1042465 h 1067384"/>
                  <a:gd name="connsiteX12" fmla="*/ 1652387 w 1754756"/>
                  <a:gd name="connsiteY12" fmla="*/ 1067384 h 1067384"/>
                  <a:gd name="connsiteX13" fmla="*/ 1559783 w 1754756"/>
                  <a:gd name="connsiteY13" fmla="*/ 1067384 h 1067384"/>
                  <a:gd name="connsiteX14" fmla="*/ 460325 w 1754756"/>
                  <a:gd name="connsiteY14" fmla="*/ 1067384 h 1067384"/>
                  <a:gd name="connsiteX15" fmla="*/ 16164 w 1754756"/>
                  <a:gd name="connsiteY15" fmla="*/ 1067384 h 1067384"/>
                  <a:gd name="connsiteX16" fmla="*/ 0 w 1754756"/>
                  <a:gd name="connsiteY16" fmla="*/ 1050211 h 1067384"/>
                  <a:gd name="connsiteX17" fmla="*/ 0 w 1754756"/>
                  <a:gd name="connsiteY17" fmla="*/ 960974 h 1067384"/>
                  <a:gd name="connsiteX18" fmla="*/ 0 w 1754756"/>
                  <a:gd name="connsiteY18" fmla="*/ 46723 h 1067384"/>
                  <a:gd name="connsiteX19" fmla="*/ 39399 w 1754756"/>
                  <a:gd name="connsiteY19" fmla="*/ 7324 h 1067384"/>
                  <a:gd name="connsiteX20" fmla="*/ 901455 w 1754756"/>
                  <a:gd name="connsiteY20" fmla="*/ 7324 h 1067384"/>
                  <a:gd name="connsiteX21" fmla="*/ 926374 w 1754756"/>
                  <a:gd name="connsiteY21" fmla="*/ 4293 h 1067384"/>
                  <a:gd name="connsiteX22" fmla="*/ 949272 w 1754756"/>
                  <a:gd name="connsiteY22" fmla="*/ 252 h 1067384"/>
                  <a:gd name="connsiteX23" fmla="*/ 1579988 w 1754756"/>
                  <a:gd name="connsiteY23" fmla="*/ 252 h 1067384"/>
                  <a:gd name="connsiteX24" fmla="*/ 1603560 w 1754756"/>
                  <a:gd name="connsiteY24" fmla="*/ 926 h 1067384"/>
                  <a:gd name="connsiteX25" fmla="*/ 1660806 w 1754756"/>
                  <a:gd name="connsiteY25" fmla="*/ 589 h 1067384"/>
                  <a:gd name="connsiteX26" fmla="*/ 1684714 w 1754756"/>
                  <a:gd name="connsiteY26" fmla="*/ 24161 h 1067384"/>
                  <a:gd name="connsiteX27" fmla="*/ 1684714 w 1754756"/>
                  <a:gd name="connsiteY27" fmla="*/ 71305 h 1067384"/>
                  <a:gd name="connsiteX28" fmla="*/ 1677643 w 1754756"/>
                  <a:gd name="connsiteY28" fmla="*/ 88142 h 1067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754756" h="1067384">
                    <a:moveTo>
                      <a:pt x="1677643" y="88142"/>
                    </a:moveTo>
                    <a:cubicBezTo>
                      <a:pt x="1677643" y="224185"/>
                      <a:pt x="1677306" y="360565"/>
                      <a:pt x="1677306" y="496609"/>
                    </a:cubicBezTo>
                    <a:cubicBezTo>
                      <a:pt x="1677306" y="520180"/>
                      <a:pt x="1677979" y="543752"/>
                      <a:pt x="1676969" y="567324"/>
                    </a:cubicBezTo>
                    <a:cubicBezTo>
                      <a:pt x="1676633" y="579447"/>
                      <a:pt x="1680000" y="583825"/>
                      <a:pt x="1692796" y="583825"/>
                    </a:cubicBezTo>
                    <a:cubicBezTo>
                      <a:pt x="1713337" y="583825"/>
                      <a:pt x="1734215" y="581467"/>
                      <a:pt x="1754756" y="585845"/>
                    </a:cubicBezTo>
                    <a:cubicBezTo>
                      <a:pt x="1750042" y="593253"/>
                      <a:pt x="1742634" y="593253"/>
                      <a:pt x="1735562" y="593253"/>
                    </a:cubicBezTo>
                    <a:cubicBezTo>
                      <a:pt x="1723103" y="593590"/>
                      <a:pt x="1710980" y="593253"/>
                      <a:pt x="1698521" y="593590"/>
                    </a:cubicBezTo>
                    <a:cubicBezTo>
                      <a:pt x="1688755" y="593590"/>
                      <a:pt x="1684378" y="598304"/>
                      <a:pt x="1684378" y="608070"/>
                    </a:cubicBezTo>
                    <a:cubicBezTo>
                      <a:pt x="1684378" y="622213"/>
                      <a:pt x="1684378" y="636019"/>
                      <a:pt x="1684378" y="650162"/>
                    </a:cubicBezTo>
                    <a:cubicBezTo>
                      <a:pt x="1684378" y="657571"/>
                      <a:pt x="1684041" y="664642"/>
                      <a:pt x="1678316" y="670367"/>
                    </a:cubicBezTo>
                    <a:cubicBezTo>
                      <a:pt x="1677979" y="735021"/>
                      <a:pt x="1677643" y="799339"/>
                      <a:pt x="1677643" y="863993"/>
                    </a:cubicBezTo>
                    <a:cubicBezTo>
                      <a:pt x="1677643" y="923596"/>
                      <a:pt x="1677643" y="982862"/>
                      <a:pt x="1677643" y="1042465"/>
                    </a:cubicBezTo>
                    <a:cubicBezTo>
                      <a:pt x="1677643" y="1064690"/>
                      <a:pt x="1675286" y="1067384"/>
                      <a:pt x="1652387" y="1067384"/>
                    </a:cubicBezTo>
                    <a:cubicBezTo>
                      <a:pt x="1621407" y="1067384"/>
                      <a:pt x="1590764" y="1067384"/>
                      <a:pt x="1559783" y="1067384"/>
                    </a:cubicBezTo>
                    <a:cubicBezTo>
                      <a:pt x="1193409" y="1067384"/>
                      <a:pt x="826699" y="1067384"/>
                      <a:pt x="460325" y="1067384"/>
                    </a:cubicBezTo>
                    <a:cubicBezTo>
                      <a:pt x="312159" y="1067384"/>
                      <a:pt x="164330" y="1067048"/>
                      <a:pt x="16164" y="1067384"/>
                    </a:cubicBezTo>
                    <a:cubicBezTo>
                      <a:pt x="3031" y="1067384"/>
                      <a:pt x="0" y="1061997"/>
                      <a:pt x="0" y="1050211"/>
                    </a:cubicBezTo>
                    <a:cubicBezTo>
                      <a:pt x="337" y="1020577"/>
                      <a:pt x="0" y="990607"/>
                      <a:pt x="0" y="960974"/>
                    </a:cubicBezTo>
                    <a:cubicBezTo>
                      <a:pt x="0" y="656224"/>
                      <a:pt x="0" y="351473"/>
                      <a:pt x="0" y="46723"/>
                    </a:cubicBezTo>
                    <a:cubicBezTo>
                      <a:pt x="0" y="7324"/>
                      <a:pt x="0" y="7324"/>
                      <a:pt x="39399" y="7324"/>
                    </a:cubicBezTo>
                    <a:cubicBezTo>
                      <a:pt x="326639" y="7324"/>
                      <a:pt x="614215" y="7324"/>
                      <a:pt x="901455" y="7324"/>
                    </a:cubicBezTo>
                    <a:cubicBezTo>
                      <a:pt x="909874" y="7324"/>
                      <a:pt x="918292" y="8334"/>
                      <a:pt x="926374" y="4293"/>
                    </a:cubicBezTo>
                    <a:cubicBezTo>
                      <a:pt x="933445" y="252"/>
                      <a:pt x="941527" y="252"/>
                      <a:pt x="949272" y="252"/>
                    </a:cubicBezTo>
                    <a:cubicBezTo>
                      <a:pt x="1159399" y="252"/>
                      <a:pt x="1369525" y="252"/>
                      <a:pt x="1579988" y="252"/>
                    </a:cubicBezTo>
                    <a:cubicBezTo>
                      <a:pt x="1587733" y="252"/>
                      <a:pt x="1595478" y="1936"/>
                      <a:pt x="1603560" y="926"/>
                    </a:cubicBezTo>
                    <a:cubicBezTo>
                      <a:pt x="1622754" y="-421"/>
                      <a:pt x="1641611" y="-84"/>
                      <a:pt x="1660806" y="589"/>
                    </a:cubicBezTo>
                    <a:cubicBezTo>
                      <a:pt x="1677979" y="1263"/>
                      <a:pt x="1683704" y="7324"/>
                      <a:pt x="1684714" y="24161"/>
                    </a:cubicBezTo>
                    <a:cubicBezTo>
                      <a:pt x="1685388" y="39988"/>
                      <a:pt x="1685051" y="55478"/>
                      <a:pt x="1684714" y="71305"/>
                    </a:cubicBezTo>
                    <a:cubicBezTo>
                      <a:pt x="1683704" y="77703"/>
                      <a:pt x="1683031" y="83764"/>
                      <a:pt x="1677643" y="88142"/>
                    </a:cubicBezTo>
                    <a:close/>
                  </a:path>
                </a:pathLst>
              </a:custGeom>
              <a:solidFill>
                <a:srgbClr val="6F717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8" name="Freeform: Shape 3807">
                <a:extLst>
                  <a:ext uri="{FF2B5EF4-FFF2-40B4-BE49-F238E27FC236}">
                    <a16:creationId xmlns:a16="http://schemas.microsoft.com/office/drawing/2014/main" id="{ABEE73B1-EDEA-4105-BCF5-A41B56FBABA5}"/>
                  </a:ext>
                </a:extLst>
              </p:cNvPr>
              <p:cNvSpPr/>
              <p:nvPr/>
            </p:nvSpPr>
            <p:spPr>
              <a:xfrm>
                <a:off x="7095530" y="3239693"/>
                <a:ext cx="414221" cy="800660"/>
              </a:xfrm>
              <a:custGeom>
                <a:avLst/>
                <a:gdLst>
                  <a:gd name="connsiteX0" fmla="*/ 162099 w 414221"/>
                  <a:gd name="connsiteY0" fmla="*/ 654491 h 800660"/>
                  <a:gd name="connsiteX1" fmla="*/ 102833 w 414221"/>
                  <a:gd name="connsiteY1" fmla="*/ 528213 h 800660"/>
                  <a:gd name="connsiteX2" fmla="*/ 59730 w 414221"/>
                  <a:gd name="connsiteY2" fmla="*/ 455477 h 800660"/>
                  <a:gd name="connsiteX3" fmla="*/ 36158 w 414221"/>
                  <a:gd name="connsiteY3" fmla="*/ 425507 h 800660"/>
                  <a:gd name="connsiteX4" fmla="*/ 1474 w 414221"/>
                  <a:gd name="connsiteY4" fmla="*/ 240637 h 800660"/>
                  <a:gd name="connsiteX5" fmla="*/ 31781 w 414221"/>
                  <a:gd name="connsiteY5" fmla="*/ 222116 h 800660"/>
                  <a:gd name="connsiteX6" fmla="*/ 43567 w 414221"/>
                  <a:gd name="connsiteY6" fmla="*/ 236596 h 800660"/>
                  <a:gd name="connsiteX7" fmla="*/ 53332 w 414221"/>
                  <a:gd name="connsiteY7" fmla="*/ 263535 h 800660"/>
                  <a:gd name="connsiteX8" fmla="*/ 66128 w 414221"/>
                  <a:gd name="connsiteY8" fmla="*/ 271954 h 800660"/>
                  <a:gd name="connsiteX9" fmla="*/ 74884 w 414221"/>
                  <a:gd name="connsiteY9" fmla="*/ 259831 h 800660"/>
                  <a:gd name="connsiteX10" fmla="*/ 74884 w 414221"/>
                  <a:gd name="connsiteY10" fmla="*/ 242994 h 800660"/>
                  <a:gd name="connsiteX11" fmla="*/ 70843 w 414221"/>
                  <a:gd name="connsiteY11" fmla="*/ 130859 h 800660"/>
                  <a:gd name="connsiteX12" fmla="*/ 77241 w 414221"/>
                  <a:gd name="connsiteY12" fmla="*/ 56103 h 800660"/>
                  <a:gd name="connsiteX13" fmla="*/ 91721 w 414221"/>
                  <a:gd name="connsiteY13" fmla="*/ 6939 h 800660"/>
                  <a:gd name="connsiteX14" fmla="*/ 131793 w 414221"/>
                  <a:gd name="connsiteY14" fmla="*/ 1214 h 800660"/>
                  <a:gd name="connsiteX15" fmla="*/ 178600 w 414221"/>
                  <a:gd name="connsiteY15" fmla="*/ 3571 h 800660"/>
                  <a:gd name="connsiteX16" fmla="*/ 410614 w 414221"/>
                  <a:gd name="connsiteY16" fmla="*/ 6939 h 800660"/>
                  <a:gd name="connsiteX17" fmla="*/ 403543 w 414221"/>
                  <a:gd name="connsiteY17" fmla="*/ 800300 h 800660"/>
                  <a:gd name="connsiteX18" fmla="*/ 279622 w 414221"/>
                  <a:gd name="connsiteY18" fmla="*/ 765279 h 800660"/>
                  <a:gd name="connsiteX19" fmla="*/ 162099 w 414221"/>
                  <a:gd name="connsiteY19" fmla="*/ 654491 h 8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4221" h="800660">
                    <a:moveTo>
                      <a:pt x="162099" y="654491"/>
                    </a:moveTo>
                    <a:cubicBezTo>
                      <a:pt x="122027" y="621827"/>
                      <a:pt x="105527" y="577714"/>
                      <a:pt x="102833" y="528213"/>
                    </a:cubicBezTo>
                    <a:cubicBezTo>
                      <a:pt x="100812" y="495550"/>
                      <a:pt x="87343" y="471641"/>
                      <a:pt x="59730" y="455477"/>
                    </a:cubicBezTo>
                    <a:cubicBezTo>
                      <a:pt x="47607" y="448406"/>
                      <a:pt x="42556" y="436283"/>
                      <a:pt x="36158" y="425507"/>
                    </a:cubicBezTo>
                    <a:cubicBezTo>
                      <a:pt x="3494" y="367925"/>
                      <a:pt x="-3577" y="305291"/>
                      <a:pt x="1474" y="240637"/>
                    </a:cubicBezTo>
                    <a:cubicBezTo>
                      <a:pt x="2821" y="223463"/>
                      <a:pt x="8882" y="220432"/>
                      <a:pt x="31781" y="222116"/>
                    </a:cubicBezTo>
                    <a:cubicBezTo>
                      <a:pt x="40536" y="222789"/>
                      <a:pt x="41209" y="230535"/>
                      <a:pt x="43567" y="236596"/>
                    </a:cubicBezTo>
                    <a:cubicBezTo>
                      <a:pt x="47271" y="245351"/>
                      <a:pt x="49291" y="254780"/>
                      <a:pt x="53332" y="263535"/>
                    </a:cubicBezTo>
                    <a:cubicBezTo>
                      <a:pt x="56026" y="269260"/>
                      <a:pt x="59730" y="272627"/>
                      <a:pt x="66128" y="271954"/>
                    </a:cubicBezTo>
                    <a:cubicBezTo>
                      <a:pt x="73537" y="271280"/>
                      <a:pt x="74547" y="265556"/>
                      <a:pt x="74884" y="259831"/>
                    </a:cubicBezTo>
                    <a:cubicBezTo>
                      <a:pt x="75220" y="254106"/>
                      <a:pt x="75557" y="248382"/>
                      <a:pt x="74884" y="242994"/>
                    </a:cubicBezTo>
                    <a:cubicBezTo>
                      <a:pt x="69159" y="205616"/>
                      <a:pt x="72190" y="168237"/>
                      <a:pt x="70843" y="130859"/>
                    </a:cubicBezTo>
                    <a:cubicBezTo>
                      <a:pt x="70169" y="105940"/>
                      <a:pt x="69159" y="80348"/>
                      <a:pt x="77241" y="56103"/>
                    </a:cubicBezTo>
                    <a:cubicBezTo>
                      <a:pt x="82965" y="38592"/>
                      <a:pt x="79261" y="20745"/>
                      <a:pt x="91721" y="6939"/>
                    </a:cubicBezTo>
                    <a:cubicBezTo>
                      <a:pt x="99802" y="-1143"/>
                      <a:pt x="121690" y="-806"/>
                      <a:pt x="131793" y="1214"/>
                    </a:cubicBezTo>
                    <a:cubicBezTo>
                      <a:pt x="147283" y="4245"/>
                      <a:pt x="163110" y="3571"/>
                      <a:pt x="178600" y="3571"/>
                    </a:cubicBezTo>
                    <a:cubicBezTo>
                      <a:pt x="304541" y="3571"/>
                      <a:pt x="416002" y="11316"/>
                      <a:pt x="410614" y="6939"/>
                    </a:cubicBezTo>
                    <a:cubicBezTo>
                      <a:pt x="419369" y="17378"/>
                      <a:pt x="410277" y="799290"/>
                      <a:pt x="403543" y="800300"/>
                    </a:cubicBezTo>
                    <a:cubicBezTo>
                      <a:pt x="346633" y="801984"/>
                      <a:pt x="312959" y="798953"/>
                      <a:pt x="279622" y="765279"/>
                    </a:cubicBezTo>
                    <a:cubicBezTo>
                      <a:pt x="256050" y="740023"/>
                      <a:pt x="168161" y="659542"/>
                      <a:pt x="162099" y="654491"/>
                    </a:cubicBezTo>
                    <a:close/>
                  </a:path>
                </a:pathLst>
              </a:custGeom>
              <a:solidFill>
                <a:srgbClr val="EEC8A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9" name="Freeform: Shape 3808">
                <a:extLst>
                  <a:ext uri="{FF2B5EF4-FFF2-40B4-BE49-F238E27FC236}">
                    <a16:creationId xmlns:a16="http://schemas.microsoft.com/office/drawing/2014/main" id="{B8D85662-002B-4B7C-9DED-C87ACF939B71}"/>
                  </a:ext>
                </a:extLst>
              </p:cNvPr>
              <p:cNvSpPr/>
              <p:nvPr/>
            </p:nvSpPr>
            <p:spPr>
              <a:xfrm>
                <a:off x="7499073" y="3245568"/>
                <a:ext cx="398610" cy="793450"/>
              </a:xfrm>
              <a:custGeom>
                <a:avLst/>
                <a:gdLst>
                  <a:gd name="connsiteX0" fmla="*/ 0 w 398610"/>
                  <a:gd name="connsiteY0" fmla="*/ 793415 h 793450"/>
                  <a:gd name="connsiteX1" fmla="*/ 7071 w 398610"/>
                  <a:gd name="connsiteY1" fmla="*/ 54 h 793450"/>
                  <a:gd name="connsiteX2" fmla="*/ 279495 w 398610"/>
                  <a:gd name="connsiteY2" fmla="*/ 727 h 793450"/>
                  <a:gd name="connsiteX3" fmla="*/ 291954 w 398610"/>
                  <a:gd name="connsiteY3" fmla="*/ 5105 h 793450"/>
                  <a:gd name="connsiteX4" fmla="*/ 324281 w 398610"/>
                  <a:gd name="connsiteY4" fmla="*/ 99729 h 793450"/>
                  <a:gd name="connsiteX5" fmla="*/ 318220 w 398610"/>
                  <a:gd name="connsiteY5" fmla="*/ 243517 h 793450"/>
                  <a:gd name="connsiteX6" fmla="*/ 317883 w 398610"/>
                  <a:gd name="connsiteY6" fmla="*/ 251936 h 793450"/>
                  <a:gd name="connsiteX7" fmla="*/ 325292 w 398610"/>
                  <a:gd name="connsiteY7" fmla="*/ 265406 h 793450"/>
                  <a:gd name="connsiteX8" fmla="*/ 341118 w 398610"/>
                  <a:gd name="connsiteY8" fmla="*/ 256314 h 793450"/>
                  <a:gd name="connsiteX9" fmla="*/ 351894 w 398610"/>
                  <a:gd name="connsiteY9" fmla="*/ 224660 h 793450"/>
                  <a:gd name="connsiteX10" fmla="*/ 364690 w 398610"/>
                  <a:gd name="connsiteY10" fmla="*/ 209507 h 793450"/>
                  <a:gd name="connsiteX11" fmla="*/ 398364 w 398610"/>
                  <a:gd name="connsiteY11" fmla="*/ 243517 h 793450"/>
                  <a:gd name="connsiteX12" fmla="*/ 371425 w 398610"/>
                  <a:gd name="connsiteY12" fmla="*/ 407510 h 793450"/>
                  <a:gd name="connsiteX13" fmla="*/ 346506 w 398610"/>
                  <a:gd name="connsiteY13" fmla="*/ 440511 h 793450"/>
                  <a:gd name="connsiteX14" fmla="*/ 290607 w 398610"/>
                  <a:gd name="connsiteY14" fmla="*/ 554666 h 793450"/>
                  <a:gd name="connsiteX15" fmla="*/ 246494 w 398610"/>
                  <a:gd name="connsiteY15" fmla="*/ 639862 h 793450"/>
                  <a:gd name="connsiteX16" fmla="*/ 143115 w 398610"/>
                  <a:gd name="connsiteY16" fmla="*/ 735833 h 793450"/>
                  <a:gd name="connsiteX17" fmla="*/ 77787 w 398610"/>
                  <a:gd name="connsiteY17" fmla="*/ 783313 h 793450"/>
                  <a:gd name="connsiteX18" fmla="*/ 0 w 398610"/>
                  <a:gd name="connsiteY18" fmla="*/ 793415 h 79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8610" h="793450">
                    <a:moveTo>
                      <a:pt x="0" y="793415"/>
                    </a:moveTo>
                    <a:cubicBezTo>
                      <a:pt x="0" y="779946"/>
                      <a:pt x="9092" y="37769"/>
                      <a:pt x="7071" y="54"/>
                    </a:cubicBezTo>
                    <a:cubicBezTo>
                      <a:pt x="66338" y="54"/>
                      <a:pt x="251209" y="-283"/>
                      <a:pt x="279495" y="727"/>
                    </a:cubicBezTo>
                    <a:cubicBezTo>
                      <a:pt x="283872" y="727"/>
                      <a:pt x="288250" y="2411"/>
                      <a:pt x="291954" y="5105"/>
                    </a:cubicBezTo>
                    <a:cubicBezTo>
                      <a:pt x="316873" y="31708"/>
                      <a:pt x="322934" y="65382"/>
                      <a:pt x="324281" y="99729"/>
                    </a:cubicBezTo>
                    <a:cubicBezTo>
                      <a:pt x="325965" y="147883"/>
                      <a:pt x="321924" y="195700"/>
                      <a:pt x="318220" y="243517"/>
                    </a:cubicBezTo>
                    <a:cubicBezTo>
                      <a:pt x="317883" y="246211"/>
                      <a:pt x="317883" y="249242"/>
                      <a:pt x="317883" y="251936"/>
                    </a:cubicBezTo>
                    <a:cubicBezTo>
                      <a:pt x="318220" y="257661"/>
                      <a:pt x="317883" y="263722"/>
                      <a:pt x="325292" y="265406"/>
                    </a:cubicBezTo>
                    <a:cubicBezTo>
                      <a:pt x="333037" y="267089"/>
                      <a:pt x="338088" y="263385"/>
                      <a:pt x="341118" y="256314"/>
                    </a:cubicBezTo>
                    <a:cubicBezTo>
                      <a:pt x="345496" y="245875"/>
                      <a:pt x="348527" y="235099"/>
                      <a:pt x="351894" y="224660"/>
                    </a:cubicBezTo>
                    <a:cubicBezTo>
                      <a:pt x="354251" y="217925"/>
                      <a:pt x="355262" y="210180"/>
                      <a:pt x="364690" y="209507"/>
                    </a:cubicBezTo>
                    <a:cubicBezTo>
                      <a:pt x="389609" y="210854"/>
                      <a:pt x="397691" y="218599"/>
                      <a:pt x="398364" y="243517"/>
                    </a:cubicBezTo>
                    <a:cubicBezTo>
                      <a:pt x="400048" y="300090"/>
                      <a:pt x="393313" y="354979"/>
                      <a:pt x="371425" y="407510"/>
                    </a:cubicBezTo>
                    <a:cubicBezTo>
                      <a:pt x="366037" y="420643"/>
                      <a:pt x="357619" y="431419"/>
                      <a:pt x="346506" y="440511"/>
                    </a:cubicBezTo>
                    <a:cubicBezTo>
                      <a:pt x="310138" y="469807"/>
                      <a:pt x="289597" y="506175"/>
                      <a:pt x="290607" y="554666"/>
                    </a:cubicBezTo>
                    <a:cubicBezTo>
                      <a:pt x="291281" y="589687"/>
                      <a:pt x="272087" y="618984"/>
                      <a:pt x="246494" y="639862"/>
                    </a:cubicBezTo>
                    <a:cubicBezTo>
                      <a:pt x="220228" y="661076"/>
                      <a:pt x="154901" y="716638"/>
                      <a:pt x="143115" y="735833"/>
                    </a:cubicBezTo>
                    <a:cubicBezTo>
                      <a:pt x="126951" y="762098"/>
                      <a:pt x="105400" y="772537"/>
                      <a:pt x="77787" y="783313"/>
                    </a:cubicBezTo>
                    <a:cubicBezTo>
                      <a:pt x="55899" y="791732"/>
                      <a:pt x="28286" y="793752"/>
                      <a:pt x="0" y="793415"/>
                    </a:cubicBezTo>
                    <a:close/>
                  </a:path>
                </a:pathLst>
              </a:custGeom>
              <a:solidFill>
                <a:srgbClr val="F8CEB2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0" name="Freeform: Shape 3809">
                <a:extLst>
                  <a:ext uri="{FF2B5EF4-FFF2-40B4-BE49-F238E27FC236}">
                    <a16:creationId xmlns:a16="http://schemas.microsoft.com/office/drawing/2014/main" id="{966399CE-7D6D-4444-A1BD-E118E5027CCF}"/>
                  </a:ext>
                </a:extLst>
              </p:cNvPr>
              <p:cNvSpPr/>
              <p:nvPr/>
            </p:nvSpPr>
            <p:spPr>
              <a:xfrm>
                <a:off x="7216192" y="4017095"/>
                <a:ext cx="540487" cy="373108"/>
              </a:xfrm>
              <a:custGeom>
                <a:avLst/>
                <a:gdLst>
                  <a:gd name="connsiteX0" fmla="*/ 155593 w 540487"/>
                  <a:gd name="connsiteY0" fmla="*/ 371088 h 373108"/>
                  <a:gd name="connsiteX1" fmla="*/ 21907 w 540487"/>
                  <a:gd name="connsiteY1" fmla="*/ 125941 h 373108"/>
                  <a:gd name="connsiteX2" fmla="*/ 1366 w 540487"/>
                  <a:gd name="connsiteY2" fmla="*/ 115502 h 373108"/>
                  <a:gd name="connsiteX3" fmla="*/ 5070 w 540487"/>
                  <a:gd name="connsiteY3" fmla="*/ 97318 h 373108"/>
                  <a:gd name="connsiteX4" fmla="*/ 49856 w 540487"/>
                  <a:gd name="connsiteY4" fmla="*/ 0 h 373108"/>
                  <a:gd name="connsiteX5" fmla="*/ 258299 w 540487"/>
                  <a:gd name="connsiteY5" fmla="*/ 176452 h 373108"/>
                  <a:gd name="connsiteX6" fmla="*/ 286922 w 540487"/>
                  <a:gd name="connsiteY6" fmla="*/ 177126 h 373108"/>
                  <a:gd name="connsiteX7" fmla="*/ 499405 w 540487"/>
                  <a:gd name="connsiteY7" fmla="*/ 337 h 373108"/>
                  <a:gd name="connsiteX8" fmla="*/ 540488 w 540487"/>
                  <a:gd name="connsiteY8" fmla="*/ 116849 h 373108"/>
                  <a:gd name="connsiteX9" fmla="*/ 520283 w 540487"/>
                  <a:gd name="connsiteY9" fmla="*/ 129308 h 373108"/>
                  <a:gd name="connsiteX10" fmla="*/ 442159 w 540487"/>
                  <a:gd name="connsiteY10" fmla="*/ 284209 h 373108"/>
                  <a:gd name="connsiteX11" fmla="*/ 399057 w 540487"/>
                  <a:gd name="connsiteY11" fmla="*/ 372772 h 373108"/>
                  <a:gd name="connsiteX12" fmla="*/ 395689 w 540487"/>
                  <a:gd name="connsiteY12" fmla="*/ 373109 h 373108"/>
                  <a:gd name="connsiteX13" fmla="*/ 285238 w 540487"/>
                  <a:gd name="connsiteY13" fmla="*/ 231004 h 373108"/>
                  <a:gd name="connsiteX14" fmla="*/ 264023 w 540487"/>
                  <a:gd name="connsiteY14" fmla="*/ 230667 h 373108"/>
                  <a:gd name="connsiteX15" fmla="*/ 155593 w 540487"/>
                  <a:gd name="connsiteY15" fmla="*/ 371088 h 373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0487" h="373108">
                    <a:moveTo>
                      <a:pt x="155593" y="371088"/>
                    </a:moveTo>
                    <a:cubicBezTo>
                      <a:pt x="110470" y="288587"/>
                      <a:pt x="66020" y="207432"/>
                      <a:pt x="21907" y="125941"/>
                    </a:cubicBezTo>
                    <a:cubicBezTo>
                      <a:pt x="16856" y="116512"/>
                      <a:pt x="11805" y="111798"/>
                      <a:pt x="1366" y="115502"/>
                    </a:cubicBezTo>
                    <a:cubicBezTo>
                      <a:pt x="-2339" y="108430"/>
                      <a:pt x="2376" y="103043"/>
                      <a:pt x="5070" y="97318"/>
                    </a:cubicBezTo>
                    <a:cubicBezTo>
                      <a:pt x="19886" y="64991"/>
                      <a:pt x="34703" y="32327"/>
                      <a:pt x="49856" y="0"/>
                    </a:cubicBezTo>
                    <a:cubicBezTo>
                      <a:pt x="69724" y="12123"/>
                      <a:pt x="244492" y="161972"/>
                      <a:pt x="258299" y="176452"/>
                    </a:cubicBezTo>
                    <a:cubicBezTo>
                      <a:pt x="268064" y="186554"/>
                      <a:pt x="276483" y="186554"/>
                      <a:pt x="286922" y="177126"/>
                    </a:cubicBezTo>
                    <a:cubicBezTo>
                      <a:pt x="333392" y="135707"/>
                      <a:pt x="484925" y="3031"/>
                      <a:pt x="499405" y="337"/>
                    </a:cubicBezTo>
                    <a:cubicBezTo>
                      <a:pt x="513212" y="39062"/>
                      <a:pt x="526681" y="78124"/>
                      <a:pt x="540488" y="116849"/>
                    </a:cubicBezTo>
                    <a:cubicBezTo>
                      <a:pt x="526008" y="108767"/>
                      <a:pt x="524324" y="121563"/>
                      <a:pt x="520283" y="129308"/>
                    </a:cubicBezTo>
                    <a:cubicBezTo>
                      <a:pt x="494017" y="180830"/>
                      <a:pt x="468088" y="232351"/>
                      <a:pt x="442159" y="284209"/>
                    </a:cubicBezTo>
                    <a:cubicBezTo>
                      <a:pt x="427343" y="313506"/>
                      <a:pt x="410169" y="341792"/>
                      <a:pt x="399057" y="372772"/>
                    </a:cubicBezTo>
                    <a:cubicBezTo>
                      <a:pt x="399057" y="373109"/>
                      <a:pt x="397036" y="372772"/>
                      <a:pt x="395689" y="373109"/>
                    </a:cubicBezTo>
                    <a:cubicBezTo>
                      <a:pt x="386934" y="373109"/>
                      <a:pt x="302412" y="254913"/>
                      <a:pt x="285238" y="231004"/>
                    </a:cubicBezTo>
                    <a:cubicBezTo>
                      <a:pt x="275473" y="217198"/>
                      <a:pt x="274126" y="217535"/>
                      <a:pt x="264023" y="230667"/>
                    </a:cubicBezTo>
                    <a:cubicBezTo>
                      <a:pt x="250217" y="248515"/>
                      <a:pt x="173440" y="346843"/>
                      <a:pt x="155593" y="37108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1" name="Freeform: Shape 3810">
                <a:extLst>
                  <a:ext uri="{FF2B5EF4-FFF2-40B4-BE49-F238E27FC236}">
                    <a16:creationId xmlns:a16="http://schemas.microsoft.com/office/drawing/2014/main" id="{FAFC4C24-7FF3-49AB-AE39-22A9B2CA36C1}"/>
                  </a:ext>
                </a:extLst>
              </p:cNvPr>
              <p:cNvSpPr/>
              <p:nvPr/>
            </p:nvSpPr>
            <p:spPr>
              <a:xfrm>
                <a:off x="7101731" y="3246632"/>
                <a:ext cx="90667" cy="272678"/>
              </a:xfrm>
              <a:custGeom>
                <a:avLst/>
                <a:gdLst>
                  <a:gd name="connsiteX0" fmla="*/ 6049 w 90667"/>
                  <a:gd name="connsiteY0" fmla="*/ 59603 h 272678"/>
                  <a:gd name="connsiteX1" fmla="*/ 1334 w 90667"/>
                  <a:gd name="connsiteY1" fmla="*/ 14817 h 272678"/>
                  <a:gd name="connsiteX2" fmla="*/ 5038 w 90667"/>
                  <a:gd name="connsiteY2" fmla="*/ 0 h 272678"/>
                  <a:gd name="connsiteX3" fmla="*/ 90234 w 90667"/>
                  <a:gd name="connsiteY3" fmla="*/ 1010 h 272678"/>
                  <a:gd name="connsiteX4" fmla="*/ 70703 w 90667"/>
                  <a:gd name="connsiteY4" fmla="*/ 128298 h 272678"/>
                  <a:gd name="connsiteX5" fmla="*/ 75754 w 90667"/>
                  <a:gd name="connsiteY5" fmla="*/ 256260 h 272678"/>
                  <a:gd name="connsiteX6" fmla="*/ 70703 w 90667"/>
                  <a:gd name="connsiteY6" fmla="*/ 270740 h 272678"/>
                  <a:gd name="connsiteX7" fmla="*/ 41743 w 90667"/>
                  <a:gd name="connsiteY7" fmla="*/ 262995 h 272678"/>
                  <a:gd name="connsiteX8" fmla="*/ 25580 w 90667"/>
                  <a:gd name="connsiteY8" fmla="*/ 215514 h 272678"/>
                  <a:gd name="connsiteX9" fmla="*/ 6049 w 90667"/>
                  <a:gd name="connsiteY9" fmla="*/ 59603 h 272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0667" h="272678">
                    <a:moveTo>
                      <a:pt x="6049" y="59603"/>
                    </a:moveTo>
                    <a:cubicBezTo>
                      <a:pt x="5038" y="37715"/>
                      <a:pt x="661" y="29633"/>
                      <a:pt x="1334" y="14817"/>
                    </a:cubicBezTo>
                    <a:cubicBezTo>
                      <a:pt x="1671" y="6061"/>
                      <a:pt x="-3717" y="337"/>
                      <a:pt x="5038" y="0"/>
                    </a:cubicBezTo>
                    <a:cubicBezTo>
                      <a:pt x="28274" y="0"/>
                      <a:pt x="66999" y="673"/>
                      <a:pt x="90234" y="1010"/>
                    </a:cubicBezTo>
                    <a:cubicBezTo>
                      <a:pt x="94275" y="1010"/>
                      <a:pt x="68682" y="84859"/>
                      <a:pt x="70703" y="128298"/>
                    </a:cubicBezTo>
                    <a:cubicBezTo>
                      <a:pt x="72723" y="170728"/>
                      <a:pt x="74407" y="213494"/>
                      <a:pt x="75754" y="256260"/>
                    </a:cubicBezTo>
                    <a:cubicBezTo>
                      <a:pt x="75754" y="261311"/>
                      <a:pt x="80805" y="271076"/>
                      <a:pt x="70703" y="270740"/>
                    </a:cubicBezTo>
                    <a:cubicBezTo>
                      <a:pt x="60937" y="270403"/>
                      <a:pt x="47468" y="278821"/>
                      <a:pt x="41743" y="262995"/>
                    </a:cubicBezTo>
                    <a:cubicBezTo>
                      <a:pt x="36019" y="247168"/>
                      <a:pt x="30967" y="231341"/>
                      <a:pt x="25580" y="215514"/>
                    </a:cubicBezTo>
                    <a:cubicBezTo>
                      <a:pt x="17835" y="169044"/>
                      <a:pt x="6385" y="65328"/>
                      <a:pt x="6049" y="59603"/>
                    </a:cubicBezTo>
                    <a:close/>
                  </a:path>
                </a:pathLst>
              </a:custGeom>
              <a:solidFill>
                <a:srgbClr val="4F4B47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2" name="Freeform: Shape 3811">
                <a:extLst>
                  <a:ext uri="{FF2B5EF4-FFF2-40B4-BE49-F238E27FC236}">
                    <a16:creationId xmlns:a16="http://schemas.microsoft.com/office/drawing/2014/main" id="{9D401C9D-0B76-47C1-92DD-EBFC5FD01EE7}"/>
                  </a:ext>
                </a:extLst>
              </p:cNvPr>
              <p:cNvSpPr/>
              <p:nvPr/>
            </p:nvSpPr>
            <p:spPr>
              <a:xfrm>
                <a:off x="7791027" y="3247183"/>
                <a:ext cx="93277" cy="268431"/>
              </a:xfrm>
              <a:custGeom>
                <a:avLst/>
                <a:gdLst>
                  <a:gd name="connsiteX0" fmla="*/ 0 w 93277"/>
                  <a:gd name="connsiteY0" fmla="*/ 459 h 268431"/>
                  <a:gd name="connsiteX1" fmla="*/ 64654 w 93277"/>
                  <a:gd name="connsiteY1" fmla="*/ 2479 h 268431"/>
                  <a:gd name="connsiteX2" fmla="*/ 93277 w 93277"/>
                  <a:gd name="connsiteY2" fmla="*/ 2479 h 268431"/>
                  <a:gd name="connsiteX3" fmla="*/ 73746 w 93277"/>
                  <a:gd name="connsiteY3" fmla="*/ 187687 h 268431"/>
                  <a:gd name="connsiteX4" fmla="*/ 73073 w 93277"/>
                  <a:gd name="connsiteY4" fmla="*/ 204524 h 268431"/>
                  <a:gd name="connsiteX5" fmla="*/ 55562 w 93277"/>
                  <a:gd name="connsiteY5" fmla="*/ 256719 h 268431"/>
                  <a:gd name="connsiteX6" fmla="*/ 26266 w 93277"/>
                  <a:gd name="connsiteY6" fmla="*/ 267158 h 268431"/>
                  <a:gd name="connsiteX7" fmla="*/ 19868 w 93277"/>
                  <a:gd name="connsiteY7" fmla="*/ 250657 h 268431"/>
                  <a:gd name="connsiteX8" fmla="*/ 25592 w 93277"/>
                  <a:gd name="connsiteY8" fmla="*/ 114951 h 268431"/>
                  <a:gd name="connsiteX9" fmla="*/ 0 w 93277"/>
                  <a:gd name="connsiteY9" fmla="*/ 459 h 268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277" h="268431">
                    <a:moveTo>
                      <a:pt x="0" y="459"/>
                    </a:moveTo>
                    <a:cubicBezTo>
                      <a:pt x="24919" y="-1562"/>
                      <a:pt x="42766" y="3826"/>
                      <a:pt x="64654" y="2479"/>
                    </a:cubicBezTo>
                    <a:cubicBezTo>
                      <a:pt x="74083" y="1806"/>
                      <a:pt x="83848" y="2479"/>
                      <a:pt x="93277" y="2479"/>
                    </a:cubicBezTo>
                    <a:cubicBezTo>
                      <a:pt x="91257" y="64776"/>
                      <a:pt x="87889" y="126737"/>
                      <a:pt x="73746" y="187687"/>
                    </a:cubicBezTo>
                    <a:cubicBezTo>
                      <a:pt x="72399" y="193075"/>
                      <a:pt x="73073" y="198799"/>
                      <a:pt x="73073" y="204524"/>
                    </a:cubicBezTo>
                    <a:cubicBezTo>
                      <a:pt x="63981" y="220687"/>
                      <a:pt x="61624" y="239208"/>
                      <a:pt x="55562" y="256719"/>
                    </a:cubicBezTo>
                    <a:cubicBezTo>
                      <a:pt x="49501" y="274229"/>
                      <a:pt x="36368" y="266821"/>
                      <a:pt x="26266" y="267158"/>
                    </a:cubicBezTo>
                    <a:cubicBezTo>
                      <a:pt x="13806" y="267158"/>
                      <a:pt x="19868" y="256045"/>
                      <a:pt x="19868" y="250657"/>
                    </a:cubicBezTo>
                    <a:cubicBezTo>
                      <a:pt x="21215" y="205534"/>
                      <a:pt x="23235" y="160074"/>
                      <a:pt x="25592" y="114951"/>
                    </a:cubicBezTo>
                    <a:cubicBezTo>
                      <a:pt x="27613" y="75552"/>
                      <a:pt x="21215" y="33796"/>
                      <a:pt x="0" y="459"/>
                    </a:cubicBezTo>
                    <a:close/>
                  </a:path>
                </a:pathLst>
              </a:custGeom>
              <a:solidFill>
                <a:srgbClr val="4E4B47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3" name="Freeform: Shape 3812">
                <a:extLst>
                  <a:ext uri="{FF2B5EF4-FFF2-40B4-BE49-F238E27FC236}">
                    <a16:creationId xmlns:a16="http://schemas.microsoft.com/office/drawing/2014/main" id="{FCE92FDE-53DA-479F-B8F7-DBC41EE7805B}"/>
                  </a:ext>
                </a:extLst>
              </p:cNvPr>
              <p:cNvSpPr/>
              <p:nvPr/>
            </p:nvSpPr>
            <p:spPr>
              <a:xfrm>
                <a:off x="7503435" y="2619681"/>
                <a:ext cx="146970" cy="78970"/>
              </a:xfrm>
              <a:custGeom>
                <a:avLst/>
                <a:gdLst>
                  <a:gd name="connsiteX0" fmla="*/ 135385 w 146970"/>
                  <a:gd name="connsiteY0" fmla="*/ 21154 h 78970"/>
                  <a:gd name="connsiteX1" fmla="*/ 141783 w 146970"/>
                  <a:gd name="connsiteY1" fmla="*/ 68298 h 78970"/>
                  <a:gd name="connsiteX2" fmla="*/ 13485 w 146970"/>
                  <a:gd name="connsiteY2" fmla="*/ 56849 h 78970"/>
                  <a:gd name="connsiteX3" fmla="*/ 10117 w 146970"/>
                  <a:gd name="connsiteY3" fmla="*/ 12736 h 78970"/>
                  <a:gd name="connsiteX4" fmla="*/ 135385 w 146970"/>
                  <a:gd name="connsiteY4" fmla="*/ 21154 h 7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970" h="78970">
                    <a:moveTo>
                      <a:pt x="135385" y="21154"/>
                    </a:moveTo>
                    <a:cubicBezTo>
                      <a:pt x="149528" y="44726"/>
                      <a:pt x="149528" y="59206"/>
                      <a:pt x="141783" y="68298"/>
                    </a:cubicBezTo>
                    <a:cubicBezTo>
                      <a:pt x="96997" y="85472"/>
                      <a:pt x="54230" y="82104"/>
                      <a:pt x="13485" y="56849"/>
                    </a:cubicBezTo>
                    <a:cubicBezTo>
                      <a:pt x="-3352" y="46410"/>
                      <a:pt x="-4362" y="24522"/>
                      <a:pt x="10117" y="12736"/>
                    </a:cubicBezTo>
                    <a:cubicBezTo>
                      <a:pt x="34363" y="-6795"/>
                      <a:pt x="117538" y="-3765"/>
                      <a:pt x="135385" y="21154"/>
                    </a:cubicBezTo>
                    <a:close/>
                  </a:path>
                </a:pathLst>
              </a:custGeom>
              <a:solidFill>
                <a:srgbClr val="1A2125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4" name="Freeform: Shape 3813">
                <a:extLst>
                  <a:ext uri="{FF2B5EF4-FFF2-40B4-BE49-F238E27FC236}">
                    <a16:creationId xmlns:a16="http://schemas.microsoft.com/office/drawing/2014/main" id="{DA8B11EC-A5C2-4D61-A913-0646A8D20A29}"/>
                  </a:ext>
                </a:extLst>
              </p:cNvPr>
              <p:cNvSpPr/>
              <p:nvPr/>
            </p:nvSpPr>
            <p:spPr>
              <a:xfrm>
                <a:off x="5723102" y="4558911"/>
                <a:ext cx="1584365" cy="946241"/>
              </a:xfrm>
              <a:custGeom>
                <a:avLst/>
                <a:gdLst>
                  <a:gd name="connsiteX0" fmla="*/ 792014 w 1584365"/>
                  <a:gd name="connsiteY0" fmla="*/ 337 h 946241"/>
                  <a:gd name="connsiteX1" fmla="*/ 1566518 w 1584365"/>
                  <a:gd name="connsiteY1" fmla="*/ 0 h 946241"/>
                  <a:gd name="connsiteX2" fmla="*/ 1584366 w 1584365"/>
                  <a:gd name="connsiteY2" fmla="*/ 17174 h 946241"/>
                  <a:gd name="connsiteX3" fmla="*/ 1584366 w 1584365"/>
                  <a:gd name="connsiteY3" fmla="*/ 928058 h 946241"/>
                  <a:gd name="connsiteX4" fmla="*/ 1567192 w 1584365"/>
                  <a:gd name="connsiteY4" fmla="*/ 946242 h 946241"/>
                  <a:gd name="connsiteX5" fmla="*/ 23572 w 1584365"/>
                  <a:gd name="connsiteY5" fmla="*/ 945905 h 946241"/>
                  <a:gd name="connsiteX6" fmla="*/ 337 w 1584365"/>
                  <a:gd name="connsiteY6" fmla="*/ 923007 h 946241"/>
                  <a:gd name="connsiteX7" fmla="*/ 0 w 1584365"/>
                  <a:gd name="connsiteY7" fmla="*/ 20541 h 946241"/>
                  <a:gd name="connsiteX8" fmla="*/ 21551 w 1584365"/>
                  <a:gd name="connsiteY8" fmla="*/ 0 h 946241"/>
                  <a:gd name="connsiteX9" fmla="*/ 792014 w 1584365"/>
                  <a:gd name="connsiteY9" fmla="*/ 337 h 946241"/>
                  <a:gd name="connsiteX10" fmla="*/ 792014 w 1584365"/>
                  <a:gd name="connsiteY10" fmla="*/ 337 h 94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4365" h="946241">
                    <a:moveTo>
                      <a:pt x="792014" y="337"/>
                    </a:moveTo>
                    <a:cubicBezTo>
                      <a:pt x="1050295" y="337"/>
                      <a:pt x="1308238" y="337"/>
                      <a:pt x="1566518" y="0"/>
                    </a:cubicBezTo>
                    <a:cubicBezTo>
                      <a:pt x="1579988" y="0"/>
                      <a:pt x="1584366" y="2357"/>
                      <a:pt x="1584366" y="17174"/>
                    </a:cubicBezTo>
                    <a:cubicBezTo>
                      <a:pt x="1584029" y="320914"/>
                      <a:pt x="1584029" y="624318"/>
                      <a:pt x="1584366" y="928058"/>
                    </a:cubicBezTo>
                    <a:cubicBezTo>
                      <a:pt x="1584366" y="941191"/>
                      <a:pt x="1582008" y="946242"/>
                      <a:pt x="1567192" y="946242"/>
                    </a:cubicBezTo>
                    <a:cubicBezTo>
                      <a:pt x="1052652" y="945905"/>
                      <a:pt x="538112" y="945905"/>
                      <a:pt x="23572" y="945905"/>
                    </a:cubicBezTo>
                    <a:cubicBezTo>
                      <a:pt x="337" y="945905"/>
                      <a:pt x="337" y="945905"/>
                      <a:pt x="337" y="923007"/>
                    </a:cubicBezTo>
                    <a:cubicBezTo>
                      <a:pt x="337" y="622297"/>
                      <a:pt x="673" y="321588"/>
                      <a:pt x="0" y="20541"/>
                    </a:cubicBezTo>
                    <a:cubicBezTo>
                      <a:pt x="0" y="2694"/>
                      <a:pt x="5388" y="0"/>
                      <a:pt x="21551" y="0"/>
                    </a:cubicBezTo>
                    <a:cubicBezTo>
                      <a:pt x="278148" y="337"/>
                      <a:pt x="535081" y="337"/>
                      <a:pt x="792014" y="337"/>
                    </a:cubicBezTo>
                    <a:cubicBezTo>
                      <a:pt x="792014" y="337"/>
                      <a:pt x="792014" y="337"/>
                      <a:pt x="792014" y="337"/>
                    </a:cubicBezTo>
                    <a:close/>
                  </a:path>
                </a:pathLst>
              </a:custGeom>
              <a:solidFill>
                <a:srgbClr val="FEFEF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5" name="Freeform: Shape 3814">
                <a:extLst>
                  <a:ext uri="{FF2B5EF4-FFF2-40B4-BE49-F238E27FC236}">
                    <a16:creationId xmlns:a16="http://schemas.microsoft.com/office/drawing/2014/main" id="{89D0EE45-D83F-4C84-9187-089C7B876446}"/>
                  </a:ext>
                </a:extLst>
              </p:cNvPr>
              <p:cNvSpPr/>
              <p:nvPr/>
            </p:nvSpPr>
            <p:spPr>
              <a:xfrm>
                <a:off x="7423980" y="4226460"/>
                <a:ext cx="134995" cy="392727"/>
              </a:xfrm>
              <a:custGeom>
                <a:avLst/>
                <a:gdLst>
                  <a:gd name="connsiteX0" fmla="*/ 0 w 134995"/>
                  <a:gd name="connsiteY0" fmla="*/ 91007 h 392727"/>
                  <a:gd name="connsiteX1" fmla="*/ 60613 w 134995"/>
                  <a:gd name="connsiteY1" fmla="*/ 4802 h 392727"/>
                  <a:gd name="connsiteX2" fmla="*/ 72736 w 134995"/>
                  <a:gd name="connsiteY2" fmla="*/ 4802 h 392727"/>
                  <a:gd name="connsiteX3" fmla="*/ 133686 w 134995"/>
                  <a:gd name="connsiteY3" fmla="*/ 90671 h 392727"/>
                  <a:gd name="connsiteX4" fmla="*/ 122910 w 134995"/>
                  <a:gd name="connsiteY4" fmla="*/ 123335 h 392727"/>
                  <a:gd name="connsiteX5" fmla="*/ 115165 w 134995"/>
                  <a:gd name="connsiteY5" fmla="*/ 171152 h 392727"/>
                  <a:gd name="connsiteX6" fmla="*/ 132002 w 134995"/>
                  <a:gd name="connsiteY6" fmla="*/ 237827 h 392727"/>
                  <a:gd name="connsiteX7" fmla="*/ 134023 w 134995"/>
                  <a:gd name="connsiteY7" fmla="*/ 269143 h 392727"/>
                  <a:gd name="connsiteX8" fmla="*/ 73409 w 134995"/>
                  <a:gd name="connsiteY8" fmla="*/ 392727 h 392727"/>
                  <a:gd name="connsiteX9" fmla="*/ 20204 w 134995"/>
                  <a:gd name="connsiteY9" fmla="*/ 296083 h 392727"/>
                  <a:gd name="connsiteX10" fmla="*/ 13133 w 134995"/>
                  <a:gd name="connsiteY10" fmla="*/ 197081 h 392727"/>
                  <a:gd name="connsiteX11" fmla="*/ 6735 w 134995"/>
                  <a:gd name="connsiteY11" fmla="*/ 106161 h 392727"/>
                  <a:gd name="connsiteX12" fmla="*/ 0 w 134995"/>
                  <a:gd name="connsiteY12" fmla="*/ 91007 h 392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995" h="392727">
                    <a:moveTo>
                      <a:pt x="0" y="91007"/>
                    </a:moveTo>
                    <a:cubicBezTo>
                      <a:pt x="20204" y="62385"/>
                      <a:pt x="40409" y="33762"/>
                      <a:pt x="60613" y="4802"/>
                    </a:cubicBezTo>
                    <a:cubicBezTo>
                      <a:pt x="65328" y="-1933"/>
                      <a:pt x="68358" y="-1259"/>
                      <a:pt x="72736" y="4802"/>
                    </a:cubicBezTo>
                    <a:cubicBezTo>
                      <a:pt x="92940" y="33425"/>
                      <a:pt x="113481" y="62048"/>
                      <a:pt x="133686" y="90671"/>
                    </a:cubicBezTo>
                    <a:cubicBezTo>
                      <a:pt x="136380" y="103467"/>
                      <a:pt x="129645" y="113569"/>
                      <a:pt x="122910" y="123335"/>
                    </a:cubicBezTo>
                    <a:cubicBezTo>
                      <a:pt x="112808" y="138151"/>
                      <a:pt x="110451" y="153641"/>
                      <a:pt x="115165" y="171152"/>
                    </a:cubicBezTo>
                    <a:cubicBezTo>
                      <a:pt x="120890" y="193377"/>
                      <a:pt x="126278" y="215602"/>
                      <a:pt x="132002" y="237827"/>
                    </a:cubicBezTo>
                    <a:cubicBezTo>
                      <a:pt x="134696" y="248265"/>
                      <a:pt x="136043" y="258704"/>
                      <a:pt x="134023" y="269143"/>
                    </a:cubicBezTo>
                    <a:cubicBezTo>
                      <a:pt x="116512" y="310226"/>
                      <a:pt x="94961" y="349288"/>
                      <a:pt x="73409" y="392727"/>
                    </a:cubicBezTo>
                    <a:cubicBezTo>
                      <a:pt x="54552" y="358043"/>
                      <a:pt x="40072" y="325379"/>
                      <a:pt x="20204" y="296083"/>
                    </a:cubicBezTo>
                    <a:cubicBezTo>
                      <a:pt x="-2357" y="263082"/>
                      <a:pt x="-5725" y="231765"/>
                      <a:pt x="13133" y="197081"/>
                    </a:cubicBezTo>
                    <a:cubicBezTo>
                      <a:pt x="30307" y="165764"/>
                      <a:pt x="31317" y="135121"/>
                      <a:pt x="6735" y="106161"/>
                    </a:cubicBezTo>
                    <a:cubicBezTo>
                      <a:pt x="3367" y="102120"/>
                      <a:pt x="2357" y="96059"/>
                      <a:pt x="0" y="9100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6" name="Freeform: Shape 3815">
                <a:extLst>
                  <a:ext uri="{FF2B5EF4-FFF2-40B4-BE49-F238E27FC236}">
                    <a16:creationId xmlns:a16="http://schemas.microsoft.com/office/drawing/2014/main" id="{3A91E52F-B36E-4EEF-9DD0-E4DBF004CA51}"/>
                  </a:ext>
                </a:extLst>
              </p:cNvPr>
              <p:cNvSpPr/>
              <p:nvPr/>
            </p:nvSpPr>
            <p:spPr>
              <a:xfrm>
                <a:off x="6738039" y="5135280"/>
                <a:ext cx="256933" cy="312963"/>
              </a:xfrm>
              <a:custGeom>
                <a:avLst/>
                <a:gdLst>
                  <a:gd name="connsiteX0" fmla="*/ 256933 w 256933"/>
                  <a:gd name="connsiteY0" fmla="*/ 280300 h 312963"/>
                  <a:gd name="connsiteX1" fmla="*/ 235045 w 256933"/>
                  <a:gd name="connsiteY1" fmla="*/ 272218 h 312963"/>
                  <a:gd name="connsiteX2" fmla="*/ 203728 w 256933"/>
                  <a:gd name="connsiteY2" fmla="*/ 290065 h 312963"/>
                  <a:gd name="connsiteX3" fmla="*/ 199687 w 256933"/>
                  <a:gd name="connsiteY3" fmla="*/ 310270 h 312963"/>
                  <a:gd name="connsiteX4" fmla="*/ 177126 w 256933"/>
                  <a:gd name="connsiteY4" fmla="*/ 266830 h 312963"/>
                  <a:gd name="connsiteX5" fmla="*/ 153890 w 256933"/>
                  <a:gd name="connsiteY5" fmla="*/ 216656 h 312963"/>
                  <a:gd name="connsiteX6" fmla="*/ 125604 w 256933"/>
                  <a:gd name="connsiteY6" fmla="*/ 198472 h 312963"/>
                  <a:gd name="connsiteX7" fmla="*/ 104726 w 256933"/>
                  <a:gd name="connsiteY7" fmla="*/ 212278 h 312963"/>
                  <a:gd name="connsiteX8" fmla="*/ 57583 w 256933"/>
                  <a:gd name="connsiteY8" fmla="*/ 312964 h 312963"/>
                  <a:gd name="connsiteX9" fmla="*/ 49838 w 256933"/>
                  <a:gd name="connsiteY9" fmla="*/ 275922 h 312963"/>
                  <a:gd name="connsiteX10" fmla="*/ 33001 w 256933"/>
                  <a:gd name="connsiteY10" fmla="*/ 267504 h 312963"/>
                  <a:gd name="connsiteX11" fmla="*/ 0 w 256933"/>
                  <a:gd name="connsiteY11" fmla="*/ 280973 h 312963"/>
                  <a:gd name="connsiteX12" fmla="*/ 26603 w 256933"/>
                  <a:gd name="connsiteY12" fmla="*/ 223391 h 312963"/>
                  <a:gd name="connsiteX13" fmla="*/ 48491 w 256933"/>
                  <a:gd name="connsiteY13" fmla="*/ 177931 h 312963"/>
                  <a:gd name="connsiteX14" fmla="*/ 46807 w 256933"/>
                  <a:gd name="connsiteY14" fmla="*/ 156716 h 312963"/>
                  <a:gd name="connsiteX15" fmla="*/ 47144 w 256933"/>
                  <a:gd name="connsiteY15" fmla="*/ 41887 h 312963"/>
                  <a:gd name="connsiteX16" fmla="*/ 155574 w 256933"/>
                  <a:gd name="connsiteY16" fmla="*/ 3499 h 312963"/>
                  <a:gd name="connsiteX17" fmla="*/ 212147 w 256933"/>
                  <a:gd name="connsiteY17" fmla="*/ 153349 h 312963"/>
                  <a:gd name="connsiteX18" fmla="*/ 210126 w 256933"/>
                  <a:gd name="connsiteY18" fmla="*/ 181972 h 312963"/>
                  <a:gd name="connsiteX19" fmla="*/ 256933 w 256933"/>
                  <a:gd name="connsiteY19" fmla="*/ 280300 h 31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6933" h="312963">
                    <a:moveTo>
                      <a:pt x="256933" y="280300"/>
                    </a:moveTo>
                    <a:cubicBezTo>
                      <a:pt x="247168" y="276933"/>
                      <a:pt x="241106" y="274575"/>
                      <a:pt x="235045" y="272218"/>
                    </a:cubicBezTo>
                    <a:cubicBezTo>
                      <a:pt x="208443" y="262116"/>
                      <a:pt x="208443" y="262116"/>
                      <a:pt x="203728" y="290065"/>
                    </a:cubicBezTo>
                    <a:cubicBezTo>
                      <a:pt x="202718" y="296127"/>
                      <a:pt x="201371" y="302188"/>
                      <a:pt x="199687" y="310270"/>
                    </a:cubicBezTo>
                    <a:cubicBezTo>
                      <a:pt x="188575" y="296463"/>
                      <a:pt x="184197" y="280973"/>
                      <a:pt x="177126" y="266830"/>
                    </a:cubicBezTo>
                    <a:cubicBezTo>
                      <a:pt x="168707" y="250330"/>
                      <a:pt x="160289" y="233830"/>
                      <a:pt x="153890" y="216656"/>
                    </a:cubicBezTo>
                    <a:cubicBezTo>
                      <a:pt x="148503" y="202176"/>
                      <a:pt x="141094" y="197462"/>
                      <a:pt x="125604" y="198472"/>
                    </a:cubicBezTo>
                    <a:cubicBezTo>
                      <a:pt x="114155" y="199145"/>
                      <a:pt x="109104" y="202513"/>
                      <a:pt x="104726" y="212278"/>
                    </a:cubicBezTo>
                    <a:cubicBezTo>
                      <a:pt x="89910" y="244605"/>
                      <a:pt x="74420" y="276596"/>
                      <a:pt x="57583" y="312964"/>
                    </a:cubicBezTo>
                    <a:cubicBezTo>
                      <a:pt x="54215" y="297810"/>
                      <a:pt x="50511" y="287035"/>
                      <a:pt x="49838" y="275922"/>
                    </a:cubicBezTo>
                    <a:cubicBezTo>
                      <a:pt x="48827" y="261779"/>
                      <a:pt x="42766" y="262789"/>
                      <a:pt x="33001" y="267504"/>
                    </a:cubicBezTo>
                    <a:cubicBezTo>
                      <a:pt x="23572" y="271881"/>
                      <a:pt x="13470" y="275586"/>
                      <a:pt x="0" y="280973"/>
                    </a:cubicBezTo>
                    <a:cubicBezTo>
                      <a:pt x="9765" y="260096"/>
                      <a:pt x="17847" y="241575"/>
                      <a:pt x="26603" y="223391"/>
                    </a:cubicBezTo>
                    <a:cubicBezTo>
                      <a:pt x="33674" y="208237"/>
                      <a:pt x="40746" y="193084"/>
                      <a:pt x="48491" y="177931"/>
                    </a:cubicBezTo>
                    <a:cubicBezTo>
                      <a:pt x="52531" y="170186"/>
                      <a:pt x="51858" y="164461"/>
                      <a:pt x="46807" y="156716"/>
                    </a:cubicBezTo>
                    <a:cubicBezTo>
                      <a:pt x="22225" y="119675"/>
                      <a:pt x="22898" y="76235"/>
                      <a:pt x="47144" y="41887"/>
                    </a:cubicBezTo>
                    <a:cubicBezTo>
                      <a:pt x="71726" y="7203"/>
                      <a:pt x="112808" y="-7277"/>
                      <a:pt x="155574" y="3499"/>
                    </a:cubicBezTo>
                    <a:cubicBezTo>
                      <a:pt x="219218" y="19326"/>
                      <a:pt x="248515" y="96439"/>
                      <a:pt x="212147" y="153349"/>
                    </a:cubicBezTo>
                    <a:cubicBezTo>
                      <a:pt x="205749" y="163451"/>
                      <a:pt x="204738" y="170859"/>
                      <a:pt x="210126" y="181972"/>
                    </a:cubicBezTo>
                    <a:cubicBezTo>
                      <a:pt x="225953" y="213288"/>
                      <a:pt x="240433" y="245279"/>
                      <a:pt x="256933" y="2803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817" name="Freeform: Shape 3816">
                <a:extLst>
                  <a:ext uri="{FF2B5EF4-FFF2-40B4-BE49-F238E27FC236}">
                    <a16:creationId xmlns:a16="http://schemas.microsoft.com/office/drawing/2014/main" id="{BBBBCF04-5C8D-451B-BF37-E45EE03A206B}"/>
                  </a:ext>
                </a:extLst>
              </p:cNvPr>
              <p:cNvSpPr/>
              <p:nvPr/>
            </p:nvSpPr>
            <p:spPr>
              <a:xfrm>
                <a:off x="5856078" y="4777792"/>
                <a:ext cx="1302230" cy="33674"/>
              </a:xfrm>
              <a:custGeom>
                <a:avLst/>
                <a:gdLst>
                  <a:gd name="connsiteX0" fmla="*/ 649273 w 1302230"/>
                  <a:gd name="connsiteY0" fmla="*/ 33674 h 33674"/>
                  <a:gd name="connsiteX1" fmla="*/ 19904 w 1302230"/>
                  <a:gd name="connsiteY1" fmla="*/ 33674 h 33674"/>
                  <a:gd name="connsiteX2" fmla="*/ 36 w 1302230"/>
                  <a:gd name="connsiteY2" fmla="*/ 17174 h 33674"/>
                  <a:gd name="connsiteX3" fmla="*/ 17547 w 1302230"/>
                  <a:gd name="connsiteY3" fmla="*/ 0 h 33674"/>
                  <a:gd name="connsiteX4" fmla="*/ 325665 w 1302230"/>
                  <a:gd name="connsiteY4" fmla="*/ 337 h 33674"/>
                  <a:gd name="connsiteX5" fmla="*/ 1281672 w 1302230"/>
                  <a:gd name="connsiteY5" fmla="*/ 337 h 33674"/>
                  <a:gd name="connsiteX6" fmla="*/ 1302213 w 1302230"/>
                  <a:gd name="connsiteY6" fmla="*/ 13806 h 33674"/>
                  <a:gd name="connsiteX7" fmla="*/ 1282345 w 1302230"/>
                  <a:gd name="connsiteY7" fmla="*/ 33674 h 33674"/>
                  <a:gd name="connsiteX8" fmla="*/ 649273 w 1302230"/>
                  <a:gd name="connsiteY8" fmla="*/ 33674 h 3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2230" h="33674">
                    <a:moveTo>
                      <a:pt x="649273" y="33674"/>
                    </a:moveTo>
                    <a:cubicBezTo>
                      <a:pt x="439483" y="33674"/>
                      <a:pt x="229694" y="33674"/>
                      <a:pt x="19904" y="33674"/>
                    </a:cubicBezTo>
                    <a:cubicBezTo>
                      <a:pt x="8118" y="33674"/>
                      <a:pt x="-637" y="33674"/>
                      <a:pt x="36" y="17174"/>
                    </a:cubicBezTo>
                    <a:cubicBezTo>
                      <a:pt x="710" y="4378"/>
                      <a:pt x="3741" y="0"/>
                      <a:pt x="17547" y="0"/>
                    </a:cubicBezTo>
                    <a:cubicBezTo>
                      <a:pt x="120253" y="674"/>
                      <a:pt x="222959" y="337"/>
                      <a:pt x="325665" y="337"/>
                    </a:cubicBezTo>
                    <a:cubicBezTo>
                      <a:pt x="644222" y="337"/>
                      <a:pt x="962778" y="337"/>
                      <a:pt x="1281672" y="337"/>
                    </a:cubicBezTo>
                    <a:cubicBezTo>
                      <a:pt x="1291101" y="337"/>
                      <a:pt x="1301876" y="-3031"/>
                      <a:pt x="1302213" y="13806"/>
                    </a:cubicBezTo>
                    <a:cubicBezTo>
                      <a:pt x="1302550" y="29296"/>
                      <a:pt x="1298172" y="33674"/>
                      <a:pt x="1282345" y="33674"/>
                    </a:cubicBezTo>
                    <a:cubicBezTo>
                      <a:pt x="1071209" y="33674"/>
                      <a:pt x="860409" y="33674"/>
                      <a:pt x="649273" y="33674"/>
                    </a:cubicBezTo>
                    <a:close/>
                  </a:path>
                </a:pathLst>
              </a:custGeom>
              <a:solidFill>
                <a:srgbClr val="BCBDC1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8" name="Freeform: Shape 3817">
                <a:extLst>
                  <a:ext uri="{FF2B5EF4-FFF2-40B4-BE49-F238E27FC236}">
                    <a16:creationId xmlns:a16="http://schemas.microsoft.com/office/drawing/2014/main" id="{EE4AB08C-F19F-4404-B6EC-55E339F92F5B}"/>
                  </a:ext>
                </a:extLst>
              </p:cNvPr>
              <p:cNvSpPr/>
              <p:nvPr/>
            </p:nvSpPr>
            <p:spPr>
              <a:xfrm>
                <a:off x="5856321" y="4846151"/>
                <a:ext cx="1301979" cy="33674"/>
              </a:xfrm>
              <a:custGeom>
                <a:avLst/>
                <a:gdLst>
                  <a:gd name="connsiteX0" fmla="*/ 649030 w 1301979"/>
                  <a:gd name="connsiteY0" fmla="*/ 33337 h 33674"/>
                  <a:gd name="connsiteX1" fmla="*/ 19661 w 1301979"/>
                  <a:gd name="connsiteY1" fmla="*/ 33674 h 33674"/>
                  <a:gd name="connsiteX2" fmla="*/ 130 w 1301979"/>
                  <a:gd name="connsiteY2" fmla="*/ 13806 h 33674"/>
                  <a:gd name="connsiteX3" fmla="*/ 14273 w 1301979"/>
                  <a:gd name="connsiteY3" fmla="*/ 337 h 33674"/>
                  <a:gd name="connsiteX4" fmla="*/ 19324 w 1301979"/>
                  <a:gd name="connsiteY4" fmla="*/ 337 h 33674"/>
                  <a:gd name="connsiteX5" fmla="*/ 1283113 w 1301979"/>
                  <a:gd name="connsiteY5" fmla="*/ 0 h 33674"/>
                  <a:gd name="connsiteX6" fmla="*/ 1301970 w 1301979"/>
                  <a:gd name="connsiteY6" fmla="*/ 17511 h 33674"/>
                  <a:gd name="connsiteX7" fmla="*/ 1281766 w 1301979"/>
                  <a:gd name="connsiteY7" fmla="*/ 33674 h 33674"/>
                  <a:gd name="connsiteX8" fmla="*/ 649030 w 1301979"/>
                  <a:gd name="connsiteY8" fmla="*/ 33337 h 3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979" h="33674">
                    <a:moveTo>
                      <a:pt x="649030" y="33337"/>
                    </a:moveTo>
                    <a:cubicBezTo>
                      <a:pt x="439240" y="33337"/>
                      <a:pt x="229451" y="33001"/>
                      <a:pt x="19661" y="33674"/>
                    </a:cubicBezTo>
                    <a:cubicBezTo>
                      <a:pt x="3834" y="33674"/>
                      <a:pt x="-880" y="28623"/>
                      <a:pt x="130" y="13806"/>
                    </a:cubicBezTo>
                    <a:cubicBezTo>
                      <a:pt x="804" y="3704"/>
                      <a:pt x="4171" y="-674"/>
                      <a:pt x="14273" y="337"/>
                    </a:cubicBezTo>
                    <a:cubicBezTo>
                      <a:pt x="15957" y="337"/>
                      <a:pt x="17641" y="337"/>
                      <a:pt x="19324" y="337"/>
                    </a:cubicBezTo>
                    <a:cubicBezTo>
                      <a:pt x="440587" y="337"/>
                      <a:pt x="861850" y="337"/>
                      <a:pt x="1283113" y="0"/>
                    </a:cubicBezTo>
                    <a:cubicBezTo>
                      <a:pt x="1296246" y="0"/>
                      <a:pt x="1301633" y="2694"/>
                      <a:pt x="1301970" y="17511"/>
                    </a:cubicBezTo>
                    <a:cubicBezTo>
                      <a:pt x="1302307" y="34011"/>
                      <a:pt x="1293552" y="33674"/>
                      <a:pt x="1281766" y="33674"/>
                    </a:cubicBezTo>
                    <a:cubicBezTo>
                      <a:pt x="1070966" y="33337"/>
                      <a:pt x="859830" y="33337"/>
                      <a:pt x="649030" y="33337"/>
                    </a:cubicBezTo>
                    <a:close/>
                  </a:path>
                </a:pathLst>
              </a:custGeom>
              <a:solidFill>
                <a:srgbClr val="BBBDC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9" name="Freeform: Shape 3818">
                <a:extLst>
                  <a:ext uri="{FF2B5EF4-FFF2-40B4-BE49-F238E27FC236}">
                    <a16:creationId xmlns:a16="http://schemas.microsoft.com/office/drawing/2014/main" id="{C149F309-8D6D-4F49-944B-90445B7C5329}"/>
                  </a:ext>
                </a:extLst>
              </p:cNvPr>
              <p:cNvSpPr/>
              <p:nvPr/>
            </p:nvSpPr>
            <p:spPr>
              <a:xfrm>
                <a:off x="5856095" y="4986908"/>
                <a:ext cx="1301522" cy="31490"/>
              </a:xfrm>
              <a:custGeom>
                <a:avLst/>
                <a:gdLst>
                  <a:gd name="connsiteX0" fmla="*/ 649255 w 1301522"/>
                  <a:gd name="connsiteY0" fmla="*/ 31317 h 31490"/>
                  <a:gd name="connsiteX1" fmla="*/ 19550 w 1301522"/>
                  <a:gd name="connsiteY1" fmla="*/ 31317 h 31490"/>
                  <a:gd name="connsiteX2" fmla="*/ 19 w 1301522"/>
                  <a:gd name="connsiteY2" fmla="*/ 18184 h 31490"/>
                  <a:gd name="connsiteX3" fmla="*/ 17866 w 1301522"/>
                  <a:gd name="connsiteY3" fmla="*/ 0 h 31490"/>
                  <a:gd name="connsiteX4" fmla="*/ 1283675 w 1301522"/>
                  <a:gd name="connsiteY4" fmla="*/ 0 h 31490"/>
                  <a:gd name="connsiteX5" fmla="*/ 1301522 w 1301522"/>
                  <a:gd name="connsiteY5" fmla="*/ 14817 h 31490"/>
                  <a:gd name="connsiteX6" fmla="*/ 1283675 w 1301522"/>
                  <a:gd name="connsiteY6" fmla="*/ 31317 h 31490"/>
                  <a:gd name="connsiteX7" fmla="*/ 649255 w 1301522"/>
                  <a:gd name="connsiteY7" fmla="*/ 31317 h 31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1522" h="31490">
                    <a:moveTo>
                      <a:pt x="649255" y="31317"/>
                    </a:moveTo>
                    <a:cubicBezTo>
                      <a:pt x="439466" y="31317"/>
                      <a:pt x="229676" y="31317"/>
                      <a:pt x="19550" y="31317"/>
                    </a:cubicBezTo>
                    <a:cubicBezTo>
                      <a:pt x="10458" y="31317"/>
                      <a:pt x="356" y="34011"/>
                      <a:pt x="19" y="18184"/>
                    </a:cubicBezTo>
                    <a:cubicBezTo>
                      <a:pt x="-318" y="4378"/>
                      <a:pt x="3723" y="0"/>
                      <a:pt x="17866" y="0"/>
                    </a:cubicBezTo>
                    <a:cubicBezTo>
                      <a:pt x="439803" y="337"/>
                      <a:pt x="861739" y="337"/>
                      <a:pt x="1283675" y="0"/>
                    </a:cubicBezTo>
                    <a:cubicBezTo>
                      <a:pt x="1294451" y="0"/>
                      <a:pt x="1301522" y="337"/>
                      <a:pt x="1301522" y="14817"/>
                    </a:cubicBezTo>
                    <a:cubicBezTo>
                      <a:pt x="1301522" y="28960"/>
                      <a:pt x="1295798" y="31317"/>
                      <a:pt x="1283675" y="31317"/>
                    </a:cubicBezTo>
                    <a:cubicBezTo>
                      <a:pt x="1072539" y="30980"/>
                      <a:pt x="860729" y="31317"/>
                      <a:pt x="649255" y="31317"/>
                    </a:cubicBezTo>
                    <a:close/>
                  </a:path>
                </a:pathLst>
              </a:custGeom>
              <a:solidFill>
                <a:srgbClr val="BABCC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0" name="Freeform: Shape 3819">
                <a:extLst>
                  <a:ext uri="{FF2B5EF4-FFF2-40B4-BE49-F238E27FC236}">
                    <a16:creationId xmlns:a16="http://schemas.microsoft.com/office/drawing/2014/main" id="{746BD3D1-5DED-4E42-A54E-0E19E8E48CDA}"/>
                  </a:ext>
                </a:extLst>
              </p:cNvPr>
              <p:cNvSpPr/>
              <p:nvPr/>
            </p:nvSpPr>
            <p:spPr>
              <a:xfrm>
                <a:off x="5856097" y="5057624"/>
                <a:ext cx="1301842" cy="31058"/>
              </a:xfrm>
              <a:custGeom>
                <a:avLst/>
                <a:gdLst>
                  <a:gd name="connsiteX0" fmla="*/ 649254 w 1301842"/>
                  <a:gd name="connsiteY0" fmla="*/ 30644 h 31058"/>
                  <a:gd name="connsiteX1" fmla="*/ 19549 w 1301842"/>
                  <a:gd name="connsiteY1" fmla="*/ 30644 h 31058"/>
                  <a:gd name="connsiteX2" fmla="*/ 18 w 1301842"/>
                  <a:gd name="connsiteY2" fmla="*/ 17847 h 31058"/>
                  <a:gd name="connsiteX3" fmla="*/ 18202 w 1301842"/>
                  <a:gd name="connsiteY3" fmla="*/ 0 h 31058"/>
                  <a:gd name="connsiteX4" fmla="*/ 1282327 w 1301842"/>
                  <a:gd name="connsiteY4" fmla="*/ 0 h 31058"/>
                  <a:gd name="connsiteX5" fmla="*/ 1301521 w 1301842"/>
                  <a:gd name="connsiteY5" fmla="*/ 20204 h 31058"/>
                  <a:gd name="connsiteX6" fmla="*/ 1290409 w 1301842"/>
                  <a:gd name="connsiteY6" fmla="*/ 30980 h 31058"/>
                  <a:gd name="connsiteX7" fmla="*/ 1275255 w 1301842"/>
                  <a:gd name="connsiteY7" fmla="*/ 30980 h 31058"/>
                  <a:gd name="connsiteX8" fmla="*/ 649254 w 1301842"/>
                  <a:gd name="connsiteY8" fmla="*/ 30644 h 3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842" h="31058">
                    <a:moveTo>
                      <a:pt x="649254" y="30644"/>
                    </a:moveTo>
                    <a:cubicBezTo>
                      <a:pt x="439465" y="30644"/>
                      <a:pt x="229675" y="30644"/>
                      <a:pt x="19549" y="30644"/>
                    </a:cubicBezTo>
                    <a:cubicBezTo>
                      <a:pt x="10457" y="30644"/>
                      <a:pt x="355" y="33674"/>
                      <a:pt x="18" y="17847"/>
                    </a:cubicBezTo>
                    <a:cubicBezTo>
                      <a:pt x="-319" y="4041"/>
                      <a:pt x="4059" y="0"/>
                      <a:pt x="18202" y="0"/>
                    </a:cubicBezTo>
                    <a:cubicBezTo>
                      <a:pt x="439465" y="337"/>
                      <a:pt x="861064" y="337"/>
                      <a:pt x="1282327" y="0"/>
                    </a:cubicBezTo>
                    <a:cubicBezTo>
                      <a:pt x="1298490" y="0"/>
                      <a:pt x="1303205" y="5051"/>
                      <a:pt x="1301521" y="20204"/>
                    </a:cubicBezTo>
                    <a:cubicBezTo>
                      <a:pt x="1300848" y="27950"/>
                      <a:pt x="1298490" y="31654"/>
                      <a:pt x="1290409" y="30980"/>
                    </a:cubicBezTo>
                    <a:cubicBezTo>
                      <a:pt x="1285358" y="30644"/>
                      <a:pt x="1280306" y="30980"/>
                      <a:pt x="1275255" y="30980"/>
                    </a:cubicBezTo>
                    <a:cubicBezTo>
                      <a:pt x="1066813" y="30644"/>
                      <a:pt x="858033" y="30644"/>
                      <a:pt x="649254" y="30644"/>
                    </a:cubicBezTo>
                    <a:close/>
                  </a:path>
                </a:pathLst>
              </a:custGeom>
              <a:solidFill>
                <a:srgbClr val="BBBDB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1" name="Freeform: Shape 3820">
                <a:extLst>
                  <a:ext uri="{FF2B5EF4-FFF2-40B4-BE49-F238E27FC236}">
                    <a16:creationId xmlns:a16="http://schemas.microsoft.com/office/drawing/2014/main" id="{36F9691B-B087-4C4F-A8FB-B5485A52561D}"/>
                  </a:ext>
                </a:extLst>
              </p:cNvPr>
              <p:cNvSpPr/>
              <p:nvPr/>
            </p:nvSpPr>
            <p:spPr>
              <a:xfrm>
                <a:off x="5856143" y="4919172"/>
                <a:ext cx="1301948" cy="32042"/>
              </a:xfrm>
              <a:custGeom>
                <a:avLst/>
                <a:gdLst>
                  <a:gd name="connsiteX0" fmla="*/ 649208 w 1301948"/>
                  <a:gd name="connsiteY0" fmla="*/ 31369 h 32042"/>
                  <a:gd name="connsiteX1" fmla="*/ 19502 w 1301948"/>
                  <a:gd name="connsiteY1" fmla="*/ 31706 h 32042"/>
                  <a:gd name="connsiteX2" fmla="*/ 308 w 1301948"/>
                  <a:gd name="connsiteY2" fmla="*/ 11838 h 32042"/>
                  <a:gd name="connsiteX3" fmla="*/ 11084 w 1301948"/>
                  <a:gd name="connsiteY3" fmla="*/ 725 h 32042"/>
                  <a:gd name="connsiteX4" fmla="*/ 31288 w 1301948"/>
                  <a:gd name="connsiteY4" fmla="*/ 725 h 32042"/>
                  <a:gd name="connsiteX5" fmla="*/ 1280597 w 1301948"/>
                  <a:gd name="connsiteY5" fmla="*/ 1062 h 32042"/>
                  <a:gd name="connsiteX6" fmla="*/ 1301811 w 1301948"/>
                  <a:gd name="connsiteY6" fmla="*/ 11838 h 32042"/>
                  <a:gd name="connsiteX7" fmla="*/ 1282617 w 1301948"/>
                  <a:gd name="connsiteY7" fmla="*/ 32042 h 32042"/>
                  <a:gd name="connsiteX8" fmla="*/ 649208 w 1301948"/>
                  <a:gd name="connsiteY8" fmla="*/ 31369 h 3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948" h="32042">
                    <a:moveTo>
                      <a:pt x="649208" y="31369"/>
                    </a:moveTo>
                    <a:cubicBezTo>
                      <a:pt x="439418" y="31369"/>
                      <a:pt x="229292" y="31032"/>
                      <a:pt x="19502" y="31706"/>
                    </a:cubicBezTo>
                    <a:cubicBezTo>
                      <a:pt x="3676" y="31706"/>
                      <a:pt x="-1375" y="26991"/>
                      <a:pt x="308" y="11838"/>
                    </a:cubicBezTo>
                    <a:cubicBezTo>
                      <a:pt x="982" y="4430"/>
                      <a:pt x="3002" y="389"/>
                      <a:pt x="11084" y="725"/>
                    </a:cubicBezTo>
                    <a:cubicBezTo>
                      <a:pt x="17819" y="1062"/>
                      <a:pt x="24554" y="725"/>
                      <a:pt x="31288" y="725"/>
                    </a:cubicBezTo>
                    <a:cubicBezTo>
                      <a:pt x="447837" y="725"/>
                      <a:pt x="864048" y="725"/>
                      <a:pt x="1280597" y="1062"/>
                    </a:cubicBezTo>
                    <a:cubicBezTo>
                      <a:pt x="1288342" y="1062"/>
                      <a:pt x="1300465" y="-4999"/>
                      <a:pt x="1301811" y="11838"/>
                    </a:cubicBezTo>
                    <a:cubicBezTo>
                      <a:pt x="1302822" y="26991"/>
                      <a:pt x="1298444" y="32042"/>
                      <a:pt x="1282617" y="32042"/>
                    </a:cubicBezTo>
                    <a:cubicBezTo>
                      <a:pt x="1071481" y="31032"/>
                      <a:pt x="860344" y="31369"/>
                      <a:pt x="649208" y="31369"/>
                    </a:cubicBezTo>
                    <a:close/>
                  </a:path>
                </a:pathLst>
              </a:custGeom>
              <a:solidFill>
                <a:srgbClr val="BBBDB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2" name="Freeform: Shape 3821">
                <a:extLst>
                  <a:ext uri="{FF2B5EF4-FFF2-40B4-BE49-F238E27FC236}">
                    <a16:creationId xmlns:a16="http://schemas.microsoft.com/office/drawing/2014/main" id="{6EFE3678-EBA6-464E-8346-416DC1ED3DFB}"/>
                  </a:ext>
                </a:extLst>
              </p:cNvPr>
              <p:cNvSpPr/>
              <p:nvPr/>
            </p:nvSpPr>
            <p:spPr>
              <a:xfrm>
                <a:off x="7536451" y="2628189"/>
                <a:ext cx="638929" cy="515756"/>
              </a:xfrm>
              <a:custGeom>
                <a:avLst/>
                <a:gdLst>
                  <a:gd name="connsiteX0" fmla="*/ 522958 w 638929"/>
                  <a:gd name="connsiteY0" fmla="*/ 152730 h 515756"/>
                  <a:gd name="connsiteX1" fmla="*/ 496019 w 638929"/>
                  <a:gd name="connsiteY1" fmla="*/ 140271 h 515756"/>
                  <a:gd name="connsiteX2" fmla="*/ 113818 w 638929"/>
                  <a:gd name="connsiteY2" fmla="*/ 59790 h 515756"/>
                  <a:gd name="connsiteX3" fmla="*/ 35021 w 638929"/>
                  <a:gd name="connsiteY3" fmla="*/ 45983 h 515756"/>
                  <a:gd name="connsiteX4" fmla="*/ 0 w 638929"/>
                  <a:gd name="connsiteY4" fmla="*/ 20391 h 515756"/>
                  <a:gd name="connsiteX5" fmla="*/ 40409 w 638929"/>
                  <a:gd name="connsiteY5" fmla="*/ 523 h 515756"/>
                  <a:gd name="connsiteX6" fmla="*/ 102369 w 638929"/>
                  <a:gd name="connsiteY6" fmla="*/ 12309 h 515756"/>
                  <a:gd name="connsiteX7" fmla="*/ 259627 w 638929"/>
                  <a:gd name="connsiteY7" fmla="*/ 45310 h 515756"/>
                  <a:gd name="connsiteX8" fmla="*/ 493999 w 638929"/>
                  <a:gd name="connsiteY8" fmla="*/ 95821 h 515756"/>
                  <a:gd name="connsiteX9" fmla="*/ 576500 w 638929"/>
                  <a:gd name="connsiteY9" fmla="*/ 154414 h 515756"/>
                  <a:gd name="connsiteX10" fmla="*/ 583909 w 638929"/>
                  <a:gd name="connsiteY10" fmla="*/ 237252 h 515756"/>
                  <a:gd name="connsiteX11" fmla="*/ 590307 w 638929"/>
                  <a:gd name="connsiteY11" fmla="*/ 247354 h 515756"/>
                  <a:gd name="connsiteX12" fmla="*/ 637450 w 638929"/>
                  <a:gd name="connsiteY12" fmla="*/ 323794 h 515756"/>
                  <a:gd name="connsiteX13" fmla="*/ 581215 w 638929"/>
                  <a:gd name="connsiteY13" fmla="*/ 507992 h 515756"/>
                  <a:gd name="connsiteX14" fmla="*/ 558990 w 638929"/>
                  <a:gd name="connsiteY14" fmla="*/ 509339 h 515756"/>
                  <a:gd name="connsiteX15" fmla="*/ 501070 w 638929"/>
                  <a:gd name="connsiteY15" fmla="*/ 397204 h 515756"/>
                  <a:gd name="connsiteX16" fmla="*/ 497030 w 638929"/>
                  <a:gd name="connsiteY16" fmla="*/ 312345 h 515756"/>
                  <a:gd name="connsiteX17" fmla="*/ 523969 w 638929"/>
                  <a:gd name="connsiteY17" fmla="*/ 249711 h 515756"/>
                  <a:gd name="connsiteX18" fmla="*/ 529693 w 638929"/>
                  <a:gd name="connsiteY18" fmla="*/ 247017 h 515756"/>
                  <a:gd name="connsiteX19" fmla="*/ 547541 w 638929"/>
                  <a:gd name="connsiteY19" fmla="*/ 188425 h 515756"/>
                  <a:gd name="connsiteX20" fmla="*/ 522958 w 638929"/>
                  <a:gd name="connsiteY20" fmla="*/ 152730 h 5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38929" h="515756">
                    <a:moveTo>
                      <a:pt x="522958" y="152730"/>
                    </a:moveTo>
                    <a:cubicBezTo>
                      <a:pt x="515550" y="145322"/>
                      <a:pt x="505785" y="142291"/>
                      <a:pt x="496019" y="140271"/>
                    </a:cubicBezTo>
                    <a:cubicBezTo>
                      <a:pt x="368731" y="113331"/>
                      <a:pt x="241443" y="84372"/>
                      <a:pt x="113818" y="59790"/>
                    </a:cubicBezTo>
                    <a:cubicBezTo>
                      <a:pt x="69705" y="51371"/>
                      <a:pt x="63981" y="52044"/>
                      <a:pt x="35021" y="45983"/>
                    </a:cubicBezTo>
                    <a:cubicBezTo>
                      <a:pt x="20541" y="42952"/>
                      <a:pt x="0" y="37901"/>
                      <a:pt x="0" y="20391"/>
                    </a:cubicBezTo>
                    <a:cubicBezTo>
                      <a:pt x="0" y="186"/>
                      <a:pt x="25929" y="-1161"/>
                      <a:pt x="40409" y="523"/>
                    </a:cubicBezTo>
                    <a:cubicBezTo>
                      <a:pt x="76104" y="4564"/>
                      <a:pt x="69705" y="7595"/>
                      <a:pt x="102369" y="12309"/>
                    </a:cubicBezTo>
                    <a:cubicBezTo>
                      <a:pt x="154901" y="23422"/>
                      <a:pt x="207096" y="34197"/>
                      <a:pt x="259627" y="45310"/>
                    </a:cubicBezTo>
                    <a:cubicBezTo>
                      <a:pt x="337751" y="62147"/>
                      <a:pt x="415875" y="78984"/>
                      <a:pt x="493999" y="95821"/>
                    </a:cubicBezTo>
                    <a:cubicBezTo>
                      <a:pt x="530030" y="103566"/>
                      <a:pt x="558653" y="121413"/>
                      <a:pt x="576500" y="154414"/>
                    </a:cubicBezTo>
                    <a:cubicBezTo>
                      <a:pt x="581215" y="173945"/>
                      <a:pt x="586266" y="208966"/>
                      <a:pt x="583909" y="237252"/>
                    </a:cubicBezTo>
                    <a:cubicBezTo>
                      <a:pt x="583572" y="241630"/>
                      <a:pt x="585256" y="244660"/>
                      <a:pt x="590307" y="247354"/>
                    </a:cubicBezTo>
                    <a:cubicBezTo>
                      <a:pt x="621287" y="263181"/>
                      <a:pt x="633746" y="291467"/>
                      <a:pt x="637450" y="323794"/>
                    </a:cubicBezTo>
                    <a:cubicBezTo>
                      <a:pt x="645196" y="393163"/>
                      <a:pt x="621960" y="453440"/>
                      <a:pt x="581215" y="507992"/>
                    </a:cubicBezTo>
                    <a:cubicBezTo>
                      <a:pt x="573806" y="517757"/>
                      <a:pt x="567745" y="518431"/>
                      <a:pt x="558990" y="509339"/>
                    </a:cubicBezTo>
                    <a:cubicBezTo>
                      <a:pt x="528346" y="477685"/>
                      <a:pt x="509826" y="440980"/>
                      <a:pt x="501070" y="397204"/>
                    </a:cubicBezTo>
                    <a:cubicBezTo>
                      <a:pt x="495346" y="368581"/>
                      <a:pt x="495009" y="340631"/>
                      <a:pt x="497030" y="312345"/>
                    </a:cubicBezTo>
                    <a:cubicBezTo>
                      <a:pt x="498713" y="289447"/>
                      <a:pt x="503764" y="265538"/>
                      <a:pt x="523969" y="249711"/>
                    </a:cubicBezTo>
                    <a:cubicBezTo>
                      <a:pt x="525653" y="248364"/>
                      <a:pt x="528010" y="247691"/>
                      <a:pt x="529693" y="247017"/>
                    </a:cubicBezTo>
                    <a:cubicBezTo>
                      <a:pt x="547877" y="235568"/>
                      <a:pt x="550235" y="216037"/>
                      <a:pt x="547541" y="188425"/>
                    </a:cubicBezTo>
                    <a:cubicBezTo>
                      <a:pt x="546194" y="182026"/>
                      <a:pt x="542490" y="170241"/>
                      <a:pt x="522958" y="15273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3" name="Freeform: Shape 3822">
                <a:extLst>
                  <a:ext uri="{FF2B5EF4-FFF2-40B4-BE49-F238E27FC236}">
                    <a16:creationId xmlns:a16="http://schemas.microsoft.com/office/drawing/2014/main" id="{B388E40F-F49A-4A05-B09B-2A4EFC0EF763}"/>
                  </a:ext>
                </a:extLst>
              </p:cNvPr>
              <p:cNvSpPr/>
              <p:nvPr/>
            </p:nvSpPr>
            <p:spPr>
              <a:xfrm>
                <a:off x="7274467" y="4971336"/>
                <a:ext cx="735707" cy="470971"/>
              </a:xfrm>
              <a:custGeom>
                <a:avLst/>
                <a:gdLst>
                  <a:gd name="connsiteX0" fmla="*/ 75430 w 735707"/>
                  <a:gd name="connsiteY0" fmla="*/ 194045 h 470971"/>
                  <a:gd name="connsiteX1" fmla="*/ 0 w 735707"/>
                  <a:gd name="connsiteY1" fmla="*/ 152289 h 470971"/>
                  <a:gd name="connsiteX2" fmla="*/ 86879 w 735707"/>
                  <a:gd name="connsiteY2" fmla="*/ 109860 h 470971"/>
                  <a:gd name="connsiteX3" fmla="*/ 484570 w 735707"/>
                  <a:gd name="connsiteY3" fmla="*/ 114574 h 470971"/>
                  <a:gd name="connsiteX4" fmla="*/ 424967 w 735707"/>
                  <a:gd name="connsiteY4" fmla="*/ 86288 h 470971"/>
                  <a:gd name="connsiteX5" fmla="*/ 372772 w 735707"/>
                  <a:gd name="connsiteY5" fmla="*/ 75512 h 470971"/>
                  <a:gd name="connsiteX6" fmla="*/ 339435 w 735707"/>
                  <a:gd name="connsiteY6" fmla="*/ 14899 h 470971"/>
                  <a:gd name="connsiteX7" fmla="*/ 355935 w 735707"/>
                  <a:gd name="connsiteY7" fmla="*/ 1092 h 470971"/>
                  <a:gd name="connsiteX8" fmla="*/ 502080 w 735707"/>
                  <a:gd name="connsiteY8" fmla="*/ 16582 h 470971"/>
                  <a:gd name="connsiteX9" fmla="*/ 628695 w 735707"/>
                  <a:gd name="connsiteY9" fmla="*/ 75175 h 470971"/>
                  <a:gd name="connsiteX10" fmla="*/ 711197 w 735707"/>
                  <a:gd name="connsiteY10" fmla="*/ 144207 h 470971"/>
                  <a:gd name="connsiteX11" fmla="*/ 734432 w 735707"/>
                  <a:gd name="connsiteY11" fmla="*/ 171146 h 470971"/>
                  <a:gd name="connsiteX12" fmla="*/ 734432 w 735707"/>
                  <a:gd name="connsiteY12" fmla="*/ 283281 h 470971"/>
                  <a:gd name="connsiteX13" fmla="*/ 730054 w 735707"/>
                  <a:gd name="connsiteY13" fmla="*/ 435825 h 470971"/>
                  <a:gd name="connsiteX14" fmla="*/ 706819 w 735707"/>
                  <a:gd name="connsiteY14" fmla="*/ 434141 h 470971"/>
                  <a:gd name="connsiteX15" fmla="*/ 623644 w 735707"/>
                  <a:gd name="connsiteY15" fmla="*/ 453672 h 470971"/>
                  <a:gd name="connsiteX16" fmla="*/ 537102 w 735707"/>
                  <a:gd name="connsiteY16" fmla="*/ 470509 h 470971"/>
                  <a:gd name="connsiteX17" fmla="*/ 389272 w 735707"/>
                  <a:gd name="connsiteY17" fmla="*/ 470846 h 470971"/>
                  <a:gd name="connsiteX18" fmla="*/ 325965 w 735707"/>
                  <a:gd name="connsiteY18" fmla="*/ 463101 h 470971"/>
                  <a:gd name="connsiteX19" fmla="*/ 303403 w 735707"/>
                  <a:gd name="connsiteY19" fmla="*/ 394742 h 470971"/>
                  <a:gd name="connsiteX20" fmla="*/ 239760 w 735707"/>
                  <a:gd name="connsiteY20" fmla="*/ 342211 h 470971"/>
                  <a:gd name="connsiteX21" fmla="*/ 295658 w 735707"/>
                  <a:gd name="connsiteY21" fmla="*/ 291363 h 470971"/>
                  <a:gd name="connsiteX22" fmla="*/ 253566 w 735707"/>
                  <a:gd name="connsiteY22" fmla="*/ 278903 h 470971"/>
                  <a:gd name="connsiteX23" fmla="*/ 229657 w 735707"/>
                  <a:gd name="connsiteY23" fmla="*/ 238831 h 470971"/>
                  <a:gd name="connsiteX24" fmla="*/ 265015 w 735707"/>
                  <a:gd name="connsiteY24" fmla="*/ 208188 h 470971"/>
                  <a:gd name="connsiteX25" fmla="*/ 301383 w 735707"/>
                  <a:gd name="connsiteY25" fmla="*/ 202127 h 470971"/>
                  <a:gd name="connsiteX26" fmla="*/ 286903 w 735707"/>
                  <a:gd name="connsiteY26" fmla="*/ 195055 h 470971"/>
                  <a:gd name="connsiteX27" fmla="*/ 75430 w 735707"/>
                  <a:gd name="connsiteY27" fmla="*/ 194045 h 47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35707" h="470971">
                    <a:moveTo>
                      <a:pt x="75430" y="194045"/>
                    </a:moveTo>
                    <a:cubicBezTo>
                      <a:pt x="24582" y="193708"/>
                      <a:pt x="0" y="176198"/>
                      <a:pt x="0" y="152289"/>
                    </a:cubicBezTo>
                    <a:cubicBezTo>
                      <a:pt x="0" y="126360"/>
                      <a:pt x="21215" y="110196"/>
                      <a:pt x="86879" y="109860"/>
                    </a:cubicBezTo>
                    <a:cubicBezTo>
                      <a:pt x="108767" y="110196"/>
                      <a:pt x="371425" y="112890"/>
                      <a:pt x="484570" y="114574"/>
                    </a:cubicBezTo>
                    <a:cubicBezTo>
                      <a:pt x="466049" y="96390"/>
                      <a:pt x="447529" y="86961"/>
                      <a:pt x="424967" y="86288"/>
                    </a:cubicBezTo>
                    <a:cubicBezTo>
                      <a:pt x="406783" y="85614"/>
                      <a:pt x="389272" y="83257"/>
                      <a:pt x="372772" y="75512"/>
                    </a:cubicBezTo>
                    <a:cubicBezTo>
                      <a:pt x="348863" y="64063"/>
                      <a:pt x="336404" y="40828"/>
                      <a:pt x="339435" y="14899"/>
                    </a:cubicBezTo>
                    <a:cubicBezTo>
                      <a:pt x="340782" y="4797"/>
                      <a:pt x="346506" y="-2949"/>
                      <a:pt x="355935" y="1092"/>
                    </a:cubicBezTo>
                    <a:cubicBezTo>
                      <a:pt x="403079" y="20960"/>
                      <a:pt x="453590" y="9511"/>
                      <a:pt x="502080" y="16582"/>
                    </a:cubicBezTo>
                    <a:cubicBezTo>
                      <a:pt x="550571" y="23654"/>
                      <a:pt x="590307" y="47226"/>
                      <a:pt x="628695" y="75175"/>
                    </a:cubicBezTo>
                    <a:cubicBezTo>
                      <a:pt x="657655" y="96390"/>
                      <a:pt x="684257" y="120299"/>
                      <a:pt x="711197" y="144207"/>
                    </a:cubicBezTo>
                    <a:cubicBezTo>
                      <a:pt x="731401" y="164412"/>
                      <a:pt x="729717" y="159697"/>
                      <a:pt x="734432" y="171146"/>
                    </a:cubicBezTo>
                    <a:cubicBezTo>
                      <a:pt x="737126" y="208525"/>
                      <a:pt x="734769" y="245903"/>
                      <a:pt x="734432" y="283281"/>
                    </a:cubicBezTo>
                    <a:cubicBezTo>
                      <a:pt x="733758" y="334129"/>
                      <a:pt x="731738" y="384977"/>
                      <a:pt x="730054" y="435825"/>
                    </a:cubicBezTo>
                    <a:cubicBezTo>
                      <a:pt x="722309" y="435488"/>
                      <a:pt x="714227" y="435488"/>
                      <a:pt x="706819" y="434141"/>
                    </a:cubicBezTo>
                    <a:cubicBezTo>
                      <a:pt x="676512" y="429763"/>
                      <a:pt x="650583" y="443906"/>
                      <a:pt x="623644" y="453672"/>
                    </a:cubicBezTo>
                    <a:cubicBezTo>
                      <a:pt x="595695" y="463774"/>
                      <a:pt x="566735" y="469836"/>
                      <a:pt x="537102" y="470509"/>
                    </a:cubicBezTo>
                    <a:cubicBezTo>
                      <a:pt x="487938" y="471519"/>
                      <a:pt x="438437" y="470509"/>
                      <a:pt x="389272" y="470846"/>
                    </a:cubicBezTo>
                    <a:cubicBezTo>
                      <a:pt x="367721" y="471183"/>
                      <a:pt x="346843" y="466468"/>
                      <a:pt x="325965" y="463101"/>
                    </a:cubicBezTo>
                    <a:cubicBezTo>
                      <a:pt x="292965" y="457376"/>
                      <a:pt x="282862" y="419324"/>
                      <a:pt x="303403" y="394742"/>
                    </a:cubicBezTo>
                    <a:cubicBezTo>
                      <a:pt x="274444" y="386324"/>
                      <a:pt x="239760" y="383630"/>
                      <a:pt x="239760" y="342211"/>
                    </a:cubicBezTo>
                    <a:cubicBezTo>
                      <a:pt x="239760" y="308874"/>
                      <a:pt x="267709" y="302139"/>
                      <a:pt x="295658" y="291363"/>
                    </a:cubicBezTo>
                    <a:cubicBezTo>
                      <a:pt x="278485" y="289006"/>
                      <a:pt x="265689" y="284965"/>
                      <a:pt x="253566" y="278903"/>
                    </a:cubicBezTo>
                    <a:cubicBezTo>
                      <a:pt x="235045" y="269475"/>
                      <a:pt x="226963" y="254995"/>
                      <a:pt x="229657" y="238831"/>
                    </a:cubicBezTo>
                    <a:cubicBezTo>
                      <a:pt x="232351" y="223005"/>
                      <a:pt x="245484" y="211555"/>
                      <a:pt x="265015" y="208188"/>
                    </a:cubicBezTo>
                    <a:cubicBezTo>
                      <a:pt x="267709" y="207851"/>
                      <a:pt x="292965" y="205494"/>
                      <a:pt x="301383" y="202127"/>
                    </a:cubicBezTo>
                    <a:cubicBezTo>
                      <a:pt x="297679" y="199433"/>
                      <a:pt x="292965" y="196065"/>
                      <a:pt x="286903" y="195055"/>
                    </a:cubicBezTo>
                    <a:cubicBezTo>
                      <a:pt x="216188" y="194382"/>
                      <a:pt x="145809" y="194382"/>
                      <a:pt x="75430" y="194045"/>
                    </a:cubicBezTo>
                    <a:close/>
                  </a:path>
                </a:pathLst>
              </a:cu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824" name="TextBox 3823">
              <a:extLst>
                <a:ext uri="{FF2B5EF4-FFF2-40B4-BE49-F238E27FC236}">
                  <a16:creationId xmlns:a16="http://schemas.microsoft.com/office/drawing/2014/main" id="{5BFDF1A5-FAA6-4652-8E08-AAE39161495A}"/>
                </a:ext>
              </a:extLst>
            </p:cNvPr>
            <p:cNvSpPr txBox="1"/>
            <p:nvPr/>
          </p:nvSpPr>
          <p:spPr>
            <a:xfrm>
              <a:off x="5844242" y="4865168"/>
              <a:ext cx="2719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pc="300" dirty="0">
                  <a:cs typeface="Arial" pitchFamily="34" charset="0"/>
                </a:rPr>
                <a:t>CERTIFICATE</a:t>
              </a:r>
              <a:endParaRPr lang="ko-KR" altLang="en-US" sz="1400" b="1" spc="300" dirty="0">
                <a:cs typeface="Arial" pitchFamily="34" charset="0"/>
              </a:endParaRPr>
            </a:p>
          </p:txBody>
        </p:sp>
        <p:grpSp>
          <p:nvGrpSpPr>
            <p:cNvPr id="3825" name="Group 3824">
              <a:extLst>
                <a:ext uri="{FF2B5EF4-FFF2-40B4-BE49-F238E27FC236}">
                  <a16:creationId xmlns:a16="http://schemas.microsoft.com/office/drawing/2014/main" id="{9B5CE13A-2BAE-48C9-850C-DC29DCC46655}"/>
                </a:ext>
              </a:extLst>
            </p:cNvPr>
            <p:cNvGrpSpPr/>
            <p:nvPr/>
          </p:nvGrpSpPr>
          <p:grpSpPr>
            <a:xfrm rot="20445859">
              <a:off x="10878233" y="3264040"/>
              <a:ext cx="929531" cy="1489589"/>
              <a:chOff x="8125134" y="1155951"/>
              <a:chExt cx="809697" cy="1297553"/>
            </a:xfrm>
          </p:grpSpPr>
          <p:grpSp>
            <p:nvGrpSpPr>
              <p:cNvPr id="3826" name="Group 115">
                <a:extLst>
                  <a:ext uri="{FF2B5EF4-FFF2-40B4-BE49-F238E27FC236}">
                    <a16:creationId xmlns:a16="http://schemas.microsoft.com/office/drawing/2014/main" id="{3993FF8E-2EFE-4323-A7B0-D83FFD66BA21}"/>
                  </a:ext>
                </a:extLst>
              </p:cNvPr>
              <p:cNvGrpSpPr/>
              <p:nvPr/>
            </p:nvGrpSpPr>
            <p:grpSpPr>
              <a:xfrm>
                <a:off x="8224344" y="1155951"/>
                <a:ext cx="520444" cy="828880"/>
                <a:chOff x="6867874" y="3721883"/>
                <a:chExt cx="1093501" cy="1741553"/>
              </a:xfrm>
            </p:grpSpPr>
            <p:sp>
              <p:nvSpPr>
                <p:cNvPr id="3828" name="Oval 7">
                  <a:extLst>
                    <a:ext uri="{FF2B5EF4-FFF2-40B4-BE49-F238E27FC236}">
                      <a16:creationId xmlns:a16="http://schemas.microsoft.com/office/drawing/2014/main" id="{53F6686B-0C22-4B70-B4EF-B79783FE6031}"/>
                    </a:ext>
                  </a:extLst>
                </p:cNvPr>
                <p:cNvSpPr/>
                <p:nvPr/>
              </p:nvSpPr>
              <p:spPr>
                <a:xfrm>
                  <a:off x="6867874" y="3721883"/>
                  <a:ext cx="1093501" cy="1741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3501" h="1741553">
                      <a:moveTo>
                        <a:pt x="422037" y="0"/>
                      </a:moveTo>
                      <a:lnTo>
                        <a:pt x="422037" y="630979"/>
                      </a:lnTo>
                      <a:cubicBezTo>
                        <a:pt x="422037" y="680563"/>
                        <a:pt x="455258" y="722388"/>
                        <a:pt x="500795" y="734926"/>
                      </a:cubicBezTo>
                      <a:lnTo>
                        <a:pt x="500795" y="955639"/>
                      </a:lnTo>
                      <a:cubicBezTo>
                        <a:pt x="500795" y="982077"/>
                        <a:pt x="522227" y="1003509"/>
                        <a:pt x="548664" y="1003509"/>
                      </a:cubicBezTo>
                      <a:cubicBezTo>
                        <a:pt x="575102" y="1003509"/>
                        <a:pt x="596533" y="982077"/>
                        <a:pt x="596533" y="955639"/>
                      </a:cubicBezTo>
                      <a:lnTo>
                        <a:pt x="596533" y="735077"/>
                      </a:lnTo>
                      <a:cubicBezTo>
                        <a:pt x="642317" y="722690"/>
                        <a:pt x="675778" y="680742"/>
                        <a:pt x="675778" y="630979"/>
                      </a:cubicBezTo>
                      <a:lnTo>
                        <a:pt x="675778" y="658"/>
                      </a:lnTo>
                      <a:cubicBezTo>
                        <a:pt x="911634" y="31647"/>
                        <a:pt x="1093500" y="233580"/>
                        <a:pt x="1093500" y="477990"/>
                      </a:cubicBezTo>
                      <a:lnTo>
                        <a:pt x="1093500" y="780133"/>
                      </a:lnTo>
                      <a:lnTo>
                        <a:pt x="1093501" y="780133"/>
                      </a:lnTo>
                      <a:lnTo>
                        <a:pt x="1093501" y="1260843"/>
                      </a:lnTo>
                      <a:cubicBezTo>
                        <a:pt x="1093501" y="1526332"/>
                        <a:pt x="878279" y="1741553"/>
                        <a:pt x="612791" y="1741553"/>
                      </a:cubicBezTo>
                      <a:lnTo>
                        <a:pt x="480710" y="1741553"/>
                      </a:lnTo>
                      <a:cubicBezTo>
                        <a:pt x="215222" y="1741553"/>
                        <a:pt x="1" y="1526332"/>
                        <a:pt x="1" y="1260843"/>
                      </a:cubicBezTo>
                      <a:lnTo>
                        <a:pt x="1" y="787709"/>
                      </a:lnTo>
                      <a:lnTo>
                        <a:pt x="0" y="787709"/>
                      </a:lnTo>
                      <a:lnTo>
                        <a:pt x="0" y="477990"/>
                      </a:lnTo>
                      <a:cubicBezTo>
                        <a:pt x="0" y="232085"/>
                        <a:pt x="184097" y="29180"/>
                        <a:pt x="42203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829" name="Rounded Rectangle 108">
                  <a:extLst>
                    <a:ext uri="{FF2B5EF4-FFF2-40B4-BE49-F238E27FC236}">
                      <a16:creationId xmlns:a16="http://schemas.microsoft.com/office/drawing/2014/main" id="{CEA2C2CD-D262-4A1B-A461-BA6EF73A0F74}"/>
                    </a:ext>
                  </a:extLst>
                </p:cNvPr>
                <p:cNvSpPr/>
                <p:nvPr/>
              </p:nvSpPr>
              <p:spPr>
                <a:xfrm>
                  <a:off x="7309131" y="3809649"/>
                  <a:ext cx="210986" cy="4572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3827" name="Freeform 62">
                <a:extLst>
                  <a:ext uri="{FF2B5EF4-FFF2-40B4-BE49-F238E27FC236}">
                    <a16:creationId xmlns:a16="http://schemas.microsoft.com/office/drawing/2014/main" id="{805760EB-C07A-4CD5-8226-094967D263CB}"/>
                  </a:ext>
                </a:extLst>
              </p:cNvPr>
              <p:cNvSpPr/>
              <p:nvPr/>
            </p:nvSpPr>
            <p:spPr>
              <a:xfrm>
                <a:off x="8125134" y="1340038"/>
                <a:ext cx="809697" cy="1113466"/>
              </a:xfrm>
              <a:custGeom>
                <a:avLst/>
                <a:gdLst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675180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675180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31366 w 1404518"/>
                  <a:gd name="connsiteY4" fmla="*/ 2055571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294790 w 1404518"/>
                  <a:gd name="connsiteY4" fmla="*/ 2055571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294790 w 1404518"/>
                  <a:gd name="connsiteY4" fmla="*/ 2055571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13093"/>
                  <a:gd name="connsiteY0" fmla="*/ 1053388 h 2070201"/>
                  <a:gd name="connsiteX1" fmla="*/ 124358 w 1413093"/>
                  <a:gd name="connsiteY1" fmla="*/ 1382572 h 2070201"/>
                  <a:gd name="connsiteX2" fmla="*/ 292608 w 1413093"/>
                  <a:gd name="connsiteY2" fmla="*/ 1741017 h 2070201"/>
                  <a:gd name="connsiteX3" fmla="*/ 687628 w 1413093"/>
                  <a:gd name="connsiteY3" fmla="*/ 2070201 h 2070201"/>
                  <a:gd name="connsiteX4" fmla="*/ 1294790 w 1413093"/>
                  <a:gd name="connsiteY4" fmla="*/ 2055571 h 2070201"/>
                  <a:gd name="connsiteX5" fmla="*/ 1404518 w 1413093"/>
                  <a:gd name="connsiteY5" fmla="*/ 1155801 h 2070201"/>
                  <a:gd name="connsiteX6" fmla="*/ 1221638 w 1413093"/>
                  <a:gd name="connsiteY6" fmla="*/ 768096 h 2070201"/>
                  <a:gd name="connsiteX7" fmla="*/ 1177747 w 1413093"/>
                  <a:gd name="connsiteY7" fmla="*/ 965606 h 2070201"/>
                  <a:gd name="connsiteX8" fmla="*/ 1024128 w 1413093"/>
                  <a:gd name="connsiteY8" fmla="*/ 694944 h 2070201"/>
                  <a:gd name="connsiteX9" fmla="*/ 921715 w 1413093"/>
                  <a:gd name="connsiteY9" fmla="*/ 929030 h 2070201"/>
                  <a:gd name="connsiteX10" fmla="*/ 877824 w 1413093"/>
                  <a:gd name="connsiteY10" fmla="*/ 629107 h 2070201"/>
                  <a:gd name="connsiteX11" fmla="*/ 709574 w 1413093"/>
                  <a:gd name="connsiteY11" fmla="*/ 936345 h 2070201"/>
                  <a:gd name="connsiteX12" fmla="*/ 526694 w 1413093"/>
                  <a:gd name="connsiteY12" fmla="*/ 0 h 2070201"/>
                  <a:gd name="connsiteX13" fmla="*/ 468172 w 1413093"/>
                  <a:gd name="connsiteY13" fmla="*/ 1338681 h 2070201"/>
                  <a:gd name="connsiteX14" fmla="*/ 321868 w 1413093"/>
                  <a:gd name="connsiteY14" fmla="*/ 1287475 h 2070201"/>
                  <a:gd name="connsiteX15" fmla="*/ 0 w 1413093"/>
                  <a:gd name="connsiteY15" fmla="*/ 1053388 h 2070201"/>
                  <a:gd name="connsiteX0" fmla="*/ 0 w 1413093"/>
                  <a:gd name="connsiteY0" fmla="*/ 1053388 h 2070201"/>
                  <a:gd name="connsiteX1" fmla="*/ 124358 w 1413093"/>
                  <a:gd name="connsiteY1" fmla="*/ 1382572 h 2070201"/>
                  <a:gd name="connsiteX2" fmla="*/ 292608 w 1413093"/>
                  <a:gd name="connsiteY2" fmla="*/ 1741017 h 2070201"/>
                  <a:gd name="connsiteX3" fmla="*/ 687628 w 1413093"/>
                  <a:gd name="connsiteY3" fmla="*/ 2070201 h 2070201"/>
                  <a:gd name="connsiteX4" fmla="*/ 1294790 w 1413093"/>
                  <a:gd name="connsiteY4" fmla="*/ 2055571 h 2070201"/>
                  <a:gd name="connsiteX5" fmla="*/ 1404518 w 1413093"/>
                  <a:gd name="connsiteY5" fmla="*/ 1155801 h 2070201"/>
                  <a:gd name="connsiteX6" fmla="*/ 1221638 w 1413093"/>
                  <a:gd name="connsiteY6" fmla="*/ 768096 h 2070201"/>
                  <a:gd name="connsiteX7" fmla="*/ 1177747 w 1413093"/>
                  <a:gd name="connsiteY7" fmla="*/ 965606 h 2070201"/>
                  <a:gd name="connsiteX8" fmla="*/ 1024128 w 1413093"/>
                  <a:gd name="connsiteY8" fmla="*/ 694944 h 2070201"/>
                  <a:gd name="connsiteX9" fmla="*/ 921715 w 1413093"/>
                  <a:gd name="connsiteY9" fmla="*/ 929030 h 2070201"/>
                  <a:gd name="connsiteX10" fmla="*/ 877824 w 1413093"/>
                  <a:gd name="connsiteY10" fmla="*/ 629107 h 2070201"/>
                  <a:gd name="connsiteX11" fmla="*/ 709574 w 1413093"/>
                  <a:gd name="connsiteY11" fmla="*/ 936345 h 2070201"/>
                  <a:gd name="connsiteX12" fmla="*/ 526694 w 1413093"/>
                  <a:gd name="connsiteY12" fmla="*/ 0 h 2070201"/>
                  <a:gd name="connsiteX13" fmla="*/ 468172 w 1413093"/>
                  <a:gd name="connsiteY13" fmla="*/ 1338681 h 2070201"/>
                  <a:gd name="connsiteX14" fmla="*/ 321868 w 1413093"/>
                  <a:gd name="connsiteY14" fmla="*/ 1287475 h 2070201"/>
                  <a:gd name="connsiteX15" fmla="*/ 0 w 1413093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90042 w 1404608"/>
                  <a:gd name="connsiteY10" fmla="*/ 599846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38836 w 1404608"/>
                  <a:gd name="connsiteY10" fmla="*/ 592531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38836 w 1404608"/>
                  <a:gd name="connsiteY10" fmla="*/ 592531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38836 w 1404608"/>
                  <a:gd name="connsiteY10" fmla="*/ 592531 h 2070201"/>
                  <a:gd name="connsiteX11" fmla="*/ 709574 w 1404608"/>
                  <a:gd name="connsiteY11" fmla="*/ 936345 h 2070201"/>
                  <a:gd name="connsiteX12" fmla="*/ 702259 w 1404608"/>
                  <a:gd name="connsiteY12" fmla="*/ 629107 h 2070201"/>
                  <a:gd name="connsiteX13" fmla="*/ 526694 w 1404608"/>
                  <a:gd name="connsiteY13" fmla="*/ 0 h 2070201"/>
                  <a:gd name="connsiteX14" fmla="*/ 468172 w 1404608"/>
                  <a:gd name="connsiteY14" fmla="*/ 1338681 h 2070201"/>
                  <a:gd name="connsiteX15" fmla="*/ 321868 w 1404608"/>
                  <a:gd name="connsiteY15" fmla="*/ 1287475 h 2070201"/>
                  <a:gd name="connsiteX16" fmla="*/ 0 w 1404608"/>
                  <a:gd name="connsiteY16" fmla="*/ 1053388 h 2070201"/>
                  <a:gd name="connsiteX0" fmla="*/ 0 w 1404608"/>
                  <a:gd name="connsiteY0" fmla="*/ 1056935 h 2073748"/>
                  <a:gd name="connsiteX1" fmla="*/ 124358 w 1404608"/>
                  <a:gd name="connsiteY1" fmla="*/ 1386119 h 2073748"/>
                  <a:gd name="connsiteX2" fmla="*/ 292608 w 1404608"/>
                  <a:gd name="connsiteY2" fmla="*/ 1744564 h 2073748"/>
                  <a:gd name="connsiteX3" fmla="*/ 687628 w 1404608"/>
                  <a:gd name="connsiteY3" fmla="*/ 2073748 h 2073748"/>
                  <a:gd name="connsiteX4" fmla="*/ 1294790 w 1404608"/>
                  <a:gd name="connsiteY4" fmla="*/ 2059118 h 2073748"/>
                  <a:gd name="connsiteX5" fmla="*/ 1404518 w 1404608"/>
                  <a:gd name="connsiteY5" fmla="*/ 1159348 h 2073748"/>
                  <a:gd name="connsiteX6" fmla="*/ 1221638 w 1404608"/>
                  <a:gd name="connsiteY6" fmla="*/ 771643 h 2073748"/>
                  <a:gd name="connsiteX7" fmla="*/ 1177747 w 1404608"/>
                  <a:gd name="connsiteY7" fmla="*/ 969153 h 2073748"/>
                  <a:gd name="connsiteX8" fmla="*/ 980236 w 1404608"/>
                  <a:gd name="connsiteY8" fmla="*/ 698491 h 2073748"/>
                  <a:gd name="connsiteX9" fmla="*/ 921715 w 1404608"/>
                  <a:gd name="connsiteY9" fmla="*/ 932577 h 2073748"/>
                  <a:gd name="connsiteX10" fmla="*/ 738836 w 1404608"/>
                  <a:gd name="connsiteY10" fmla="*/ 596078 h 2073748"/>
                  <a:gd name="connsiteX11" fmla="*/ 709574 w 1404608"/>
                  <a:gd name="connsiteY11" fmla="*/ 939892 h 2073748"/>
                  <a:gd name="connsiteX12" fmla="*/ 526694 w 1404608"/>
                  <a:gd name="connsiteY12" fmla="*/ 3547 h 2073748"/>
                  <a:gd name="connsiteX13" fmla="*/ 468172 w 1404608"/>
                  <a:gd name="connsiteY13" fmla="*/ 1342228 h 2073748"/>
                  <a:gd name="connsiteX14" fmla="*/ 321868 w 1404608"/>
                  <a:gd name="connsiteY14" fmla="*/ 1291022 h 2073748"/>
                  <a:gd name="connsiteX15" fmla="*/ 0 w 1404608"/>
                  <a:gd name="connsiteY15" fmla="*/ 1056935 h 2073748"/>
                  <a:gd name="connsiteX0" fmla="*/ 0 w 1404608"/>
                  <a:gd name="connsiteY0" fmla="*/ 1056935 h 2073748"/>
                  <a:gd name="connsiteX1" fmla="*/ 124358 w 1404608"/>
                  <a:gd name="connsiteY1" fmla="*/ 1386119 h 2073748"/>
                  <a:gd name="connsiteX2" fmla="*/ 292608 w 1404608"/>
                  <a:gd name="connsiteY2" fmla="*/ 1744564 h 2073748"/>
                  <a:gd name="connsiteX3" fmla="*/ 687628 w 1404608"/>
                  <a:gd name="connsiteY3" fmla="*/ 2073748 h 2073748"/>
                  <a:gd name="connsiteX4" fmla="*/ 1294790 w 1404608"/>
                  <a:gd name="connsiteY4" fmla="*/ 2059118 h 2073748"/>
                  <a:gd name="connsiteX5" fmla="*/ 1404518 w 1404608"/>
                  <a:gd name="connsiteY5" fmla="*/ 1159348 h 2073748"/>
                  <a:gd name="connsiteX6" fmla="*/ 1221638 w 1404608"/>
                  <a:gd name="connsiteY6" fmla="*/ 771643 h 2073748"/>
                  <a:gd name="connsiteX7" fmla="*/ 1177747 w 1404608"/>
                  <a:gd name="connsiteY7" fmla="*/ 969153 h 2073748"/>
                  <a:gd name="connsiteX8" fmla="*/ 980236 w 1404608"/>
                  <a:gd name="connsiteY8" fmla="*/ 698491 h 2073748"/>
                  <a:gd name="connsiteX9" fmla="*/ 921715 w 1404608"/>
                  <a:gd name="connsiteY9" fmla="*/ 932577 h 2073748"/>
                  <a:gd name="connsiteX10" fmla="*/ 738836 w 1404608"/>
                  <a:gd name="connsiteY10" fmla="*/ 596078 h 2073748"/>
                  <a:gd name="connsiteX11" fmla="*/ 709574 w 1404608"/>
                  <a:gd name="connsiteY11" fmla="*/ 939892 h 2073748"/>
                  <a:gd name="connsiteX12" fmla="*/ 526694 w 1404608"/>
                  <a:gd name="connsiteY12" fmla="*/ 3547 h 2073748"/>
                  <a:gd name="connsiteX13" fmla="*/ 468172 w 1404608"/>
                  <a:gd name="connsiteY13" fmla="*/ 1342228 h 2073748"/>
                  <a:gd name="connsiteX14" fmla="*/ 321868 w 1404608"/>
                  <a:gd name="connsiteY14" fmla="*/ 1291022 h 2073748"/>
                  <a:gd name="connsiteX15" fmla="*/ 0 w 1404608"/>
                  <a:gd name="connsiteY15" fmla="*/ 1056935 h 2073748"/>
                  <a:gd name="connsiteX0" fmla="*/ 0 w 1404608"/>
                  <a:gd name="connsiteY0" fmla="*/ 1056935 h 2073748"/>
                  <a:gd name="connsiteX1" fmla="*/ 124358 w 1404608"/>
                  <a:gd name="connsiteY1" fmla="*/ 1386119 h 2073748"/>
                  <a:gd name="connsiteX2" fmla="*/ 292608 w 1404608"/>
                  <a:gd name="connsiteY2" fmla="*/ 1744564 h 2073748"/>
                  <a:gd name="connsiteX3" fmla="*/ 687628 w 1404608"/>
                  <a:gd name="connsiteY3" fmla="*/ 2073748 h 2073748"/>
                  <a:gd name="connsiteX4" fmla="*/ 1294790 w 1404608"/>
                  <a:gd name="connsiteY4" fmla="*/ 2059118 h 2073748"/>
                  <a:gd name="connsiteX5" fmla="*/ 1404518 w 1404608"/>
                  <a:gd name="connsiteY5" fmla="*/ 1159348 h 2073748"/>
                  <a:gd name="connsiteX6" fmla="*/ 1221638 w 1404608"/>
                  <a:gd name="connsiteY6" fmla="*/ 771643 h 2073748"/>
                  <a:gd name="connsiteX7" fmla="*/ 1177747 w 1404608"/>
                  <a:gd name="connsiteY7" fmla="*/ 969153 h 2073748"/>
                  <a:gd name="connsiteX8" fmla="*/ 980236 w 1404608"/>
                  <a:gd name="connsiteY8" fmla="*/ 698491 h 2073748"/>
                  <a:gd name="connsiteX9" fmla="*/ 921715 w 1404608"/>
                  <a:gd name="connsiteY9" fmla="*/ 932577 h 2073748"/>
                  <a:gd name="connsiteX10" fmla="*/ 738836 w 1404608"/>
                  <a:gd name="connsiteY10" fmla="*/ 596078 h 2073748"/>
                  <a:gd name="connsiteX11" fmla="*/ 709574 w 1404608"/>
                  <a:gd name="connsiteY11" fmla="*/ 939892 h 2073748"/>
                  <a:gd name="connsiteX12" fmla="*/ 526694 w 1404608"/>
                  <a:gd name="connsiteY12" fmla="*/ 3547 h 2073748"/>
                  <a:gd name="connsiteX13" fmla="*/ 468172 w 1404608"/>
                  <a:gd name="connsiteY13" fmla="*/ 1342228 h 2073748"/>
                  <a:gd name="connsiteX14" fmla="*/ 321868 w 1404608"/>
                  <a:gd name="connsiteY14" fmla="*/ 1291022 h 2073748"/>
                  <a:gd name="connsiteX15" fmla="*/ 0 w 1404608"/>
                  <a:gd name="connsiteY15" fmla="*/ 1056935 h 2073748"/>
                  <a:gd name="connsiteX0" fmla="*/ 0 w 1404608"/>
                  <a:gd name="connsiteY0" fmla="*/ 1058942 h 2075755"/>
                  <a:gd name="connsiteX1" fmla="*/ 124358 w 1404608"/>
                  <a:gd name="connsiteY1" fmla="*/ 1388126 h 2075755"/>
                  <a:gd name="connsiteX2" fmla="*/ 292608 w 1404608"/>
                  <a:gd name="connsiteY2" fmla="*/ 1746571 h 2075755"/>
                  <a:gd name="connsiteX3" fmla="*/ 687628 w 1404608"/>
                  <a:gd name="connsiteY3" fmla="*/ 2075755 h 2075755"/>
                  <a:gd name="connsiteX4" fmla="*/ 1294790 w 1404608"/>
                  <a:gd name="connsiteY4" fmla="*/ 2061125 h 2075755"/>
                  <a:gd name="connsiteX5" fmla="*/ 1404518 w 1404608"/>
                  <a:gd name="connsiteY5" fmla="*/ 1161355 h 2075755"/>
                  <a:gd name="connsiteX6" fmla="*/ 1221638 w 1404608"/>
                  <a:gd name="connsiteY6" fmla="*/ 773650 h 2075755"/>
                  <a:gd name="connsiteX7" fmla="*/ 1177747 w 1404608"/>
                  <a:gd name="connsiteY7" fmla="*/ 971160 h 2075755"/>
                  <a:gd name="connsiteX8" fmla="*/ 980236 w 1404608"/>
                  <a:gd name="connsiteY8" fmla="*/ 700498 h 2075755"/>
                  <a:gd name="connsiteX9" fmla="*/ 921715 w 1404608"/>
                  <a:gd name="connsiteY9" fmla="*/ 934584 h 2075755"/>
                  <a:gd name="connsiteX10" fmla="*/ 738836 w 1404608"/>
                  <a:gd name="connsiteY10" fmla="*/ 598085 h 2075755"/>
                  <a:gd name="connsiteX11" fmla="*/ 709574 w 1404608"/>
                  <a:gd name="connsiteY11" fmla="*/ 941899 h 2075755"/>
                  <a:gd name="connsiteX12" fmla="*/ 526694 w 1404608"/>
                  <a:gd name="connsiteY12" fmla="*/ 5554 h 2075755"/>
                  <a:gd name="connsiteX13" fmla="*/ 468172 w 1404608"/>
                  <a:gd name="connsiteY13" fmla="*/ 1344235 h 2075755"/>
                  <a:gd name="connsiteX14" fmla="*/ 321868 w 1404608"/>
                  <a:gd name="connsiteY14" fmla="*/ 1293029 h 2075755"/>
                  <a:gd name="connsiteX15" fmla="*/ 0 w 1404608"/>
                  <a:gd name="connsiteY15" fmla="*/ 1058942 h 2075755"/>
                  <a:gd name="connsiteX0" fmla="*/ 0 w 1404608"/>
                  <a:gd name="connsiteY0" fmla="*/ 1029958 h 2046771"/>
                  <a:gd name="connsiteX1" fmla="*/ 124358 w 1404608"/>
                  <a:gd name="connsiteY1" fmla="*/ 1359142 h 2046771"/>
                  <a:gd name="connsiteX2" fmla="*/ 292608 w 1404608"/>
                  <a:gd name="connsiteY2" fmla="*/ 1717587 h 2046771"/>
                  <a:gd name="connsiteX3" fmla="*/ 687628 w 1404608"/>
                  <a:gd name="connsiteY3" fmla="*/ 2046771 h 2046771"/>
                  <a:gd name="connsiteX4" fmla="*/ 1294790 w 1404608"/>
                  <a:gd name="connsiteY4" fmla="*/ 2032141 h 2046771"/>
                  <a:gd name="connsiteX5" fmla="*/ 1404518 w 1404608"/>
                  <a:gd name="connsiteY5" fmla="*/ 1132371 h 2046771"/>
                  <a:gd name="connsiteX6" fmla="*/ 1221638 w 1404608"/>
                  <a:gd name="connsiteY6" fmla="*/ 744666 h 2046771"/>
                  <a:gd name="connsiteX7" fmla="*/ 1177747 w 1404608"/>
                  <a:gd name="connsiteY7" fmla="*/ 942176 h 2046771"/>
                  <a:gd name="connsiteX8" fmla="*/ 980236 w 1404608"/>
                  <a:gd name="connsiteY8" fmla="*/ 671514 h 2046771"/>
                  <a:gd name="connsiteX9" fmla="*/ 921715 w 1404608"/>
                  <a:gd name="connsiteY9" fmla="*/ 905600 h 2046771"/>
                  <a:gd name="connsiteX10" fmla="*/ 738836 w 1404608"/>
                  <a:gd name="connsiteY10" fmla="*/ 569101 h 2046771"/>
                  <a:gd name="connsiteX11" fmla="*/ 709574 w 1404608"/>
                  <a:gd name="connsiteY11" fmla="*/ 912915 h 2046771"/>
                  <a:gd name="connsiteX12" fmla="*/ 526694 w 1404608"/>
                  <a:gd name="connsiteY12" fmla="*/ 5831 h 2046771"/>
                  <a:gd name="connsiteX13" fmla="*/ 468172 w 1404608"/>
                  <a:gd name="connsiteY13" fmla="*/ 1315251 h 2046771"/>
                  <a:gd name="connsiteX14" fmla="*/ 321868 w 1404608"/>
                  <a:gd name="connsiteY14" fmla="*/ 1264045 h 2046771"/>
                  <a:gd name="connsiteX15" fmla="*/ 0 w 1404608"/>
                  <a:gd name="connsiteY15" fmla="*/ 1029958 h 2046771"/>
                  <a:gd name="connsiteX0" fmla="*/ 0 w 1404608"/>
                  <a:gd name="connsiteY0" fmla="*/ 1024127 h 2040940"/>
                  <a:gd name="connsiteX1" fmla="*/ 124358 w 1404608"/>
                  <a:gd name="connsiteY1" fmla="*/ 1353311 h 2040940"/>
                  <a:gd name="connsiteX2" fmla="*/ 292608 w 1404608"/>
                  <a:gd name="connsiteY2" fmla="*/ 1711756 h 2040940"/>
                  <a:gd name="connsiteX3" fmla="*/ 687628 w 1404608"/>
                  <a:gd name="connsiteY3" fmla="*/ 2040940 h 2040940"/>
                  <a:gd name="connsiteX4" fmla="*/ 1294790 w 1404608"/>
                  <a:gd name="connsiteY4" fmla="*/ 2026310 h 2040940"/>
                  <a:gd name="connsiteX5" fmla="*/ 1404518 w 1404608"/>
                  <a:gd name="connsiteY5" fmla="*/ 1126540 h 2040940"/>
                  <a:gd name="connsiteX6" fmla="*/ 1221638 w 1404608"/>
                  <a:gd name="connsiteY6" fmla="*/ 738835 h 2040940"/>
                  <a:gd name="connsiteX7" fmla="*/ 1177747 w 1404608"/>
                  <a:gd name="connsiteY7" fmla="*/ 936345 h 2040940"/>
                  <a:gd name="connsiteX8" fmla="*/ 980236 w 1404608"/>
                  <a:gd name="connsiteY8" fmla="*/ 665683 h 2040940"/>
                  <a:gd name="connsiteX9" fmla="*/ 921715 w 1404608"/>
                  <a:gd name="connsiteY9" fmla="*/ 899769 h 2040940"/>
                  <a:gd name="connsiteX10" fmla="*/ 738836 w 1404608"/>
                  <a:gd name="connsiteY10" fmla="*/ 563270 h 2040940"/>
                  <a:gd name="connsiteX11" fmla="*/ 709574 w 1404608"/>
                  <a:gd name="connsiteY11" fmla="*/ 907084 h 2040940"/>
                  <a:gd name="connsiteX12" fmla="*/ 526694 w 1404608"/>
                  <a:gd name="connsiteY12" fmla="*/ 0 h 2040940"/>
                  <a:gd name="connsiteX13" fmla="*/ 468172 w 1404608"/>
                  <a:gd name="connsiteY13" fmla="*/ 1309420 h 2040940"/>
                  <a:gd name="connsiteX14" fmla="*/ 321868 w 1404608"/>
                  <a:gd name="connsiteY14" fmla="*/ 1258214 h 2040940"/>
                  <a:gd name="connsiteX15" fmla="*/ 0 w 1404608"/>
                  <a:gd name="connsiteY15" fmla="*/ 1024127 h 2040940"/>
                  <a:gd name="connsiteX0" fmla="*/ 0 w 1404608"/>
                  <a:gd name="connsiteY0" fmla="*/ 1024614 h 2041427"/>
                  <a:gd name="connsiteX1" fmla="*/ 124358 w 1404608"/>
                  <a:gd name="connsiteY1" fmla="*/ 1353798 h 2041427"/>
                  <a:gd name="connsiteX2" fmla="*/ 292608 w 1404608"/>
                  <a:gd name="connsiteY2" fmla="*/ 1712243 h 2041427"/>
                  <a:gd name="connsiteX3" fmla="*/ 687628 w 1404608"/>
                  <a:gd name="connsiteY3" fmla="*/ 2041427 h 2041427"/>
                  <a:gd name="connsiteX4" fmla="*/ 1294790 w 1404608"/>
                  <a:gd name="connsiteY4" fmla="*/ 2026797 h 2041427"/>
                  <a:gd name="connsiteX5" fmla="*/ 1404518 w 1404608"/>
                  <a:gd name="connsiteY5" fmla="*/ 1127027 h 2041427"/>
                  <a:gd name="connsiteX6" fmla="*/ 1221638 w 1404608"/>
                  <a:gd name="connsiteY6" fmla="*/ 739322 h 2041427"/>
                  <a:gd name="connsiteX7" fmla="*/ 1177747 w 1404608"/>
                  <a:gd name="connsiteY7" fmla="*/ 936832 h 2041427"/>
                  <a:gd name="connsiteX8" fmla="*/ 980236 w 1404608"/>
                  <a:gd name="connsiteY8" fmla="*/ 666170 h 2041427"/>
                  <a:gd name="connsiteX9" fmla="*/ 921715 w 1404608"/>
                  <a:gd name="connsiteY9" fmla="*/ 900256 h 2041427"/>
                  <a:gd name="connsiteX10" fmla="*/ 738836 w 1404608"/>
                  <a:gd name="connsiteY10" fmla="*/ 563757 h 2041427"/>
                  <a:gd name="connsiteX11" fmla="*/ 709574 w 1404608"/>
                  <a:gd name="connsiteY11" fmla="*/ 907571 h 2041427"/>
                  <a:gd name="connsiteX12" fmla="*/ 526694 w 1404608"/>
                  <a:gd name="connsiteY12" fmla="*/ 487 h 2041427"/>
                  <a:gd name="connsiteX13" fmla="*/ 468172 w 1404608"/>
                  <a:gd name="connsiteY13" fmla="*/ 1309907 h 2041427"/>
                  <a:gd name="connsiteX14" fmla="*/ 321868 w 1404608"/>
                  <a:gd name="connsiteY14" fmla="*/ 1258701 h 2041427"/>
                  <a:gd name="connsiteX15" fmla="*/ 0 w 1404608"/>
                  <a:gd name="connsiteY15" fmla="*/ 1024614 h 2041427"/>
                  <a:gd name="connsiteX0" fmla="*/ 0 w 1404608"/>
                  <a:gd name="connsiteY0" fmla="*/ 1024614 h 2041427"/>
                  <a:gd name="connsiteX1" fmla="*/ 124358 w 1404608"/>
                  <a:gd name="connsiteY1" fmla="*/ 1353798 h 2041427"/>
                  <a:gd name="connsiteX2" fmla="*/ 292608 w 1404608"/>
                  <a:gd name="connsiteY2" fmla="*/ 1712243 h 2041427"/>
                  <a:gd name="connsiteX3" fmla="*/ 687628 w 1404608"/>
                  <a:gd name="connsiteY3" fmla="*/ 2041427 h 2041427"/>
                  <a:gd name="connsiteX4" fmla="*/ 1294790 w 1404608"/>
                  <a:gd name="connsiteY4" fmla="*/ 2026797 h 2041427"/>
                  <a:gd name="connsiteX5" fmla="*/ 1404518 w 1404608"/>
                  <a:gd name="connsiteY5" fmla="*/ 1127027 h 2041427"/>
                  <a:gd name="connsiteX6" fmla="*/ 1221638 w 1404608"/>
                  <a:gd name="connsiteY6" fmla="*/ 739322 h 2041427"/>
                  <a:gd name="connsiteX7" fmla="*/ 1177747 w 1404608"/>
                  <a:gd name="connsiteY7" fmla="*/ 936832 h 2041427"/>
                  <a:gd name="connsiteX8" fmla="*/ 980236 w 1404608"/>
                  <a:gd name="connsiteY8" fmla="*/ 666170 h 2041427"/>
                  <a:gd name="connsiteX9" fmla="*/ 921715 w 1404608"/>
                  <a:gd name="connsiteY9" fmla="*/ 900256 h 2041427"/>
                  <a:gd name="connsiteX10" fmla="*/ 738836 w 1404608"/>
                  <a:gd name="connsiteY10" fmla="*/ 563757 h 2041427"/>
                  <a:gd name="connsiteX11" fmla="*/ 709574 w 1404608"/>
                  <a:gd name="connsiteY11" fmla="*/ 907571 h 2041427"/>
                  <a:gd name="connsiteX12" fmla="*/ 526694 w 1404608"/>
                  <a:gd name="connsiteY12" fmla="*/ 487 h 2041427"/>
                  <a:gd name="connsiteX13" fmla="*/ 468172 w 1404608"/>
                  <a:gd name="connsiteY13" fmla="*/ 1309907 h 2041427"/>
                  <a:gd name="connsiteX14" fmla="*/ 321868 w 1404608"/>
                  <a:gd name="connsiteY14" fmla="*/ 1258701 h 2041427"/>
                  <a:gd name="connsiteX15" fmla="*/ 0 w 1404608"/>
                  <a:gd name="connsiteY15" fmla="*/ 1024614 h 2041427"/>
                  <a:gd name="connsiteX0" fmla="*/ 0 w 1404608"/>
                  <a:gd name="connsiteY0" fmla="*/ 1024370 h 2041183"/>
                  <a:gd name="connsiteX1" fmla="*/ 124358 w 1404608"/>
                  <a:gd name="connsiteY1" fmla="*/ 1353554 h 2041183"/>
                  <a:gd name="connsiteX2" fmla="*/ 292608 w 1404608"/>
                  <a:gd name="connsiteY2" fmla="*/ 1711999 h 2041183"/>
                  <a:gd name="connsiteX3" fmla="*/ 687628 w 1404608"/>
                  <a:gd name="connsiteY3" fmla="*/ 2041183 h 2041183"/>
                  <a:gd name="connsiteX4" fmla="*/ 1294790 w 1404608"/>
                  <a:gd name="connsiteY4" fmla="*/ 2026553 h 2041183"/>
                  <a:gd name="connsiteX5" fmla="*/ 1404518 w 1404608"/>
                  <a:gd name="connsiteY5" fmla="*/ 1126783 h 2041183"/>
                  <a:gd name="connsiteX6" fmla="*/ 1221638 w 1404608"/>
                  <a:gd name="connsiteY6" fmla="*/ 739078 h 2041183"/>
                  <a:gd name="connsiteX7" fmla="*/ 1177747 w 1404608"/>
                  <a:gd name="connsiteY7" fmla="*/ 936588 h 2041183"/>
                  <a:gd name="connsiteX8" fmla="*/ 980236 w 1404608"/>
                  <a:gd name="connsiteY8" fmla="*/ 665926 h 2041183"/>
                  <a:gd name="connsiteX9" fmla="*/ 921715 w 1404608"/>
                  <a:gd name="connsiteY9" fmla="*/ 900012 h 2041183"/>
                  <a:gd name="connsiteX10" fmla="*/ 738836 w 1404608"/>
                  <a:gd name="connsiteY10" fmla="*/ 563513 h 2041183"/>
                  <a:gd name="connsiteX11" fmla="*/ 709574 w 1404608"/>
                  <a:gd name="connsiteY11" fmla="*/ 907327 h 2041183"/>
                  <a:gd name="connsiteX12" fmla="*/ 526694 w 1404608"/>
                  <a:gd name="connsiteY12" fmla="*/ 243 h 2041183"/>
                  <a:gd name="connsiteX13" fmla="*/ 468172 w 1404608"/>
                  <a:gd name="connsiteY13" fmla="*/ 1309663 h 2041183"/>
                  <a:gd name="connsiteX14" fmla="*/ 321868 w 1404608"/>
                  <a:gd name="connsiteY14" fmla="*/ 1258457 h 2041183"/>
                  <a:gd name="connsiteX15" fmla="*/ 0 w 1404608"/>
                  <a:gd name="connsiteY15" fmla="*/ 1024370 h 2041183"/>
                  <a:gd name="connsiteX0" fmla="*/ 0 w 1404608"/>
                  <a:gd name="connsiteY0" fmla="*/ 1024383 h 2041196"/>
                  <a:gd name="connsiteX1" fmla="*/ 124358 w 1404608"/>
                  <a:gd name="connsiteY1" fmla="*/ 1353567 h 2041196"/>
                  <a:gd name="connsiteX2" fmla="*/ 292608 w 1404608"/>
                  <a:gd name="connsiteY2" fmla="*/ 1712012 h 2041196"/>
                  <a:gd name="connsiteX3" fmla="*/ 687628 w 1404608"/>
                  <a:gd name="connsiteY3" fmla="*/ 2041196 h 2041196"/>
                  <a:gd name="connsiteX4" fmla="*/ 1294790 w 1404608"/>
                  <a:gd name="connsiteY4" fmla="*/ 2026566 h 2041196"/>
                  <a:gd name="connsiteX5" fmla="*/ 1404518 w 1404608"/>
                  <a:gd name="connsiteY5" fmla="*/ 1126796 h 2041196"/>
                  <a:gd name="connsiteX6" fmla="*/ 1221638 w 1404608"/>
                  <a:gd name="connsiteY6" fmla="*/ 739091 h 2041196"/>
                  <a:gd name="connsiteX7" fmla="*/ 1177747 w 1404608"/>
                  <a:gd name="connsiteY7" fmla="*/ 936601 h 2041196"/>
                  <a:gd name="connsiteX8" fmla="*/ 980236 w 1404608"/>
                  <a:gd name="connsiteY8" fmla="*/ 665939 h 2041196"/>
                  <a:gd name="connsiteX9" fmla="*/ 921715 w 1404608"/>
                  <a:gd name="connsiteY9" fmla="*/ 900025 h 2041196"/>
                  <a:gd name="connsiteX10" fmla="*/ 738836 w 1404608"/>
                  <a:gd name="connsiteY10" fmla="*/ 563526 h 2041196"/>
                  <a:gd name="connsiteX11" fmla="*/ 709574 w 1404608"/>
                  <a:gd name="connsiteY11" fmla="*/ 907340 h 2041196"/>
                  <a:gd name="connsiteX12" fmla="*/ 526694 w 1404608"/>
                  <a:gd name="connsiteY12" fmla="*/ 256 h 2041196"/>
                  <a:gd name="connsiteX13" fmla="*/ 453541 w 1404608"/>
                  <a:gd name="connsiteY13" fmla="*/ 1258469 h 2041196"/>
                  <a:gd name="connsiteX14" fmla="*/ 321868 w 1404608"/>
                  <a:gd name="connsiteY14" fmla="*/ 1258470 h 2041196"/>
                  <a:gd name="connsiteX15" fmla="*/ 0 w 1404608"/>
                  <a:gd name="connsiteY15" fmla="*/ 1024383 h 2041196"/>
                  <a:gd name="connsiteX0" fmla="*/ 0 w 1404608"/>
                  <a:gd name="connsiteY0" fmla="*/ 1024383 h 2041196"/>
                  <a:gd name="connsiteX1" fmla="*/ 124358 w 1404608"/>
                  <a:gd name="connsiteY1" fmla="*/ 1353567 h 2041196"/>
                  <a:gd name="connsiteX2" fmla="*/ 292608 w 1404608"/>
                  <a:gd name="connsiteY2" fmla="*/ 1712012 h 2041196"/>
                  <a:gd name="connsiteX3" fmla="*/ 687628 w 1404608"/>
                  <a:gd name="connsiteY3" fmla="*/ 2041196 h 2041196"/>
                  <a:gd name="connsiteX4" fmla="*/ 1294790 w 1404608"/>
                  <a:gd name="connsiteY4" fmla="*/ 2026566 h 2041196"/>
                  <a:gd name="connsiteX5" fmla="*/ 1404518 w 1404608"/>
                  <a:gd name="connsiteY5" fmla="*/ 1126796 h 2041196"/>
                  <a:gd name="connsiteX6" fmla="*/ 1221638 w 1404608"/>
                  <a:gd name="connsiteY6" fmla="*/ 739091 h 2041196"/>
                  <a:gd name="connsiteX7" fmla="*/ 1177747 w 1404608"/>
                  <a:gd name="connsiteY7" fmla="*/ 936601 h 2041196"/>
                  <a:gd name="connsiteX8" fmla="*/ 980236 w 1404608"/>
                  <a:gd name="connsiteY8" fmla="*/ 665939 h 2041196"/>
                  <a:gd name="connsiteX9" fmla="*/ 921715 w 1404608"/>
                  <a:gd name="connsiteY9" fmla="*/ 900025 h 2041196"/>
                  <a:gd name="connsiteX10" fmla="*/ 738836 w 1404608"/>
                  <a:gd name="connsiteY10" fmla="*/ 563526 h 2041196"/>
                  <a:gd name="connsiteX11" fmla="*/ 709574 w 1404608"/>
                  <a:gd name="connsiteY11" fmla="*/ 907340 h 2041196"/>
                  <a:gd name="connsiteX12" fmla="*/ 526694 w 1404608"/>
                  <a:gd name="connsiteY12" fmla="*/ 256 h 2041196"/>
                  <a:gd name="connsiteX13" fmla="*/ 453541 w 1404608"/>
                  <a:gd name="connsiteY13" fmla="*/ 1258469 h 2041196"/>
                  <a:gd name="connsiteX14" fmla="*/ 321868 w 1404608"/>
                  <a:gd name="connsiteY14" fmla="*/ 1258470 h 2041196"/>
                  <a:gd name="connsiteX15" fmla="*/ 0 w 1404608"/>
                  <a:gd name="connsiteY15" fmla="*/ 1024383 h 2041196"/>
                  <a:gd name="connsiteX0" fmla="*/ 0 w 1404608"/>
                  <a:gd name="connsiteY0" fmla="*/ 1024369 h 2041182"/>
                  <a:gd name="connsiteX1" fmla="*/ 124358 w 1404608"/>
                  <a:gd name="connsiteY1" fmla="*/ 1353553 h 2041182"/>
                  <a:gd name="connsiteX2" fmla="*/ 292608 w 1404608"/>
                  <a:gd name="connsiteY2" fmla="*/ 1711998 h 2041182"/>
                  <a:gd name="connsiteX3" fmla="*/ 687628 w 1404608"/>
                  <a:gd name="connsiteY3" fmla="*/ 2041182 h 2041182"/>
                  <a:gd name="connsiteX4" fmla="*/ 1294790 w 1404608"/>
                  <a:gd name="connsiteY4" fmla="*/ 2026552 h 2041182"/>
                  <a:gd name="connsiteX5" fmla="*/ 1404518 w 1404608"/>
                  <a:gd name="connsiteY5" fmla="*/ 1126782 h 2041182"/>
                  <a:gd name="connsiteX6" fmla="*/ 1221638 w 1404608"/>
                  <a:gd name="connsiteY6" fmla="*/ 739077 h 2041182"/>
                  <a:gd name="connsiteX7" fmla="*/ 1177747 w 1404608"/>
                  <a:gd name="connsiteY7" fmla="*/ 936587 h 2041182"/>
                  <a:gd name="connsiteX8" fmla="*/ 980236 w 1404608"/>
                  <a:gd name="connsiteY8" fmla="*/ 665925 h 2041182"/>
                  <a:gd name="connsiteX9" fmla="*/ 921715 w 1404608"/>
                  <a:gd name="connsiteY9" fmla="*/ 900011 h 2041182"/>
                  <a:gd name="connsiteX10" fmla="*/ 738836 w 1404608"/>
                  <a:gd name="connsiteY10" fmla="*/ 563512 h 2041182"/>
                  <a:gd name="connsiteX11" fmla="*/ 709574 w 1404608"/>
                  <a:gd name="connsiteY11" fmla="*/ 907326 h 2041182"/>
                  <a:gd name="connsiteX12" fmla="*/ 526694 w 1404608"/>
                  <a:gd name="connsiteY12" fmla="*/ 242 h 2041182"/>
                  <a:gd name="connsiteX13" fmla="*/ 456712 w 1404608"/>
                  <a:gd name="connsiteY13" fmla="*/ 1312361 h 2041182"/>
                  <a:gd name="connsiteX14" fmla="*/ 321868 w 1404608"/>
                  <a:gd name="connsiteY14" fmla="*/ 1258456 h 2041182"/>
                  <a:gd name="connsiteX15" fmla="*/ 0 w 1404608"/>
                  <a:gd name="connsiteY15" fmla="*/ 1024369 h 2041182"/>
                  <a:gd name="connsiteX0" fmla="*/ 0 w 1404608"/>
                  <a:gd name="connsiteY0" fmla="*/ 1024369 h 2041182"/>
                  <a:gd name="connsiteX1" fmla="*/ 124358 w 1404608"/>
                  <a:gd name="connsiteY1" fmla="*/ 1353553 h 2041182"/>
                  <a:gd name="connsiteX2" fmla="*/ 292608 w 1404608"/>
                  <a:gd name="connsiteY2" fmla="*/ 1711998 h 2041182"/>
                  <a:gd name="connsiteX3" fmla="*/ 687628 w 1404608"/>
                  <a:gd name="connsiteY3" fmla="*/ 2041182 h 2041182"/>
                  <a:gd name="connsiteX4" fmla="*/ 1294790 w 1404608"/>
                  <a:gd name="connsiteY4" fmla="*/ 2026552 h 2041182"/>
                  <a:gd name="connsiteX5" fmla="*/ 1404518 w 1404608"/>
                  <a:gd name="connsiteY5" fmla="*/ 1126782 h 2041182"/>
                  <a:gd name="connsiteX6" fmla="*/ 1221638 w 1404608"/>
                  <a:gd name="connsiteY6" fmla="*/ 739077 h 2041182"/>
                  <a:gd name="connsiteX7" fmla="*/ 1177747 w 1404608"/>
                  <a:gd name="connsiteY7" fmla="*/ 936587 h 2041182"/>
                  <a:gd name="connsiteX8" fmla="*/ 980236 w 1404608"/>
                  <a:gd name="connsiteY8" fmla="*/ 665925 h 2041182"/>
                  <a:gd name="connsiteX9" fmla="*/ 921715 w 1404608"/>
                  <a:gd name="connsiteY9" fmla="*/ 900011 h 2041182"/>
                  <a:gd name="connsiteX10" fmla="*/ 738836 w 1404608"/>
                  <a:gd name="connsiteY10" fmla="*/ 563512 h 2041182"/>
                  <a:gd name="connsiteX11" fmla="*/ 709574 w 1404608"/>
                  <a:gd name="connsiteY11" fmla="*/ 907326 h 2041182"/>
                  <a:gd name="connsiteX12" fmla="*/ 526694 w 1404608"/>
                  <a:gd name="connsiteY12" fmla="*/ 242 h 2041182"/>
                  <a:gd name="connsiteX13" fmla="*/ 456712 w 1404608"/>
                  <a:gd name="connsiteY13" fmla="*/ 1312361 h 2041182"/>
                  <a:gd name="connsiteX14" fmla="*/ 321868 w 1404608"/>
                  <a:gd name="connsiteY14" fmla="*/ 1258456 h 2041182"/>
                  <a:gd name="connsiteX15" fmla="*/ 0 w 1404608"/>
                  <a:gd name="connsiteY15" fmla="*/ 1024369 h 2041182"/>
                  <a:gd name="connsiteX0" fmla="*/ 0 w 1404608"/>
                  <a:gd name="connsiteY0" fmla="*/ 1024369 h 2041182"/>
                  <a:gd name="connsiteX1" fmla="*/ 124358 w 1404608"/>
                  <a:gd name="connsiteY1" fmla="*/ 1353553 h 2041182"/>
                  <a:gd name="connsiteX2" fmla="*/ 292608 w 1404608"/>
                  <a:gd name="connsiteY2" fmla="*/ 1711998 h 2041182"/>
                  <a:gd name="connsiteX3" fmla="*/ 687628 w 1404608"/>
                  <a:gd name="connsiteY3" fmla="*/ 2041182 h 2041182"/>
                  <a:gd name="connsiteX4" fmla="*/ 1294790 w 1404608"/>
                  <a:gd name="connsiteY4" fmla="*/ 2026552 h 2041182"/>
                  <a:gd name="connsiteX5" fmla="*/ 1404518 w 1404608"/>
                  <a:gd name="connsiteY5" fmla="*/ 1126782 h 2041182"/>
                  <a:gd name="connsiteX6" fmla="*/ 1221638 w 1404608"/>
                  <a:gd name="connsiteY6" fmla="*/ 739077 h 2041182"/>
                  <a:gd name="connsiteX7" fmla="*/ 1177747 w 1404608"/>
                  <a:gd name="connsiteY7" fmla="*/ 936587 h 2041182"/>
                  <a:gd name="connsiteX8" fmla="*/ 980236 w 1404608"/>
                  <a:gd name="connsiteY8" fmla="*/ 665925 h 2041182"/>
                  <a:gd name="connsiteX9" fmla="*/ 921715 w 1404608"/>
                  <a:gd name="connsiteY9" fmla="*/ 900011 h 2041182"/>
                  <a:gd name="connsiteX10" fmla="*/ 738836 w 1404608"/>
                  <a:gd name="connsiteY10" fmla="*/ 563512 h 2041182"/>
                  <a:gd name="connsiteX11" fmla="*/ 709574 w 1404608"/>
                  <a:gd name="connsiteY11" fmla="*/ 907326 h 2041182"/>
                  <a:gd name="connsiteX12" fmla="*/ 526694 w 1404608"/>
                  <a:gd name="connsiteY12" fmla="*/ 242 h 2041182"/>
                  <a:gd name="connsiteX13" fmla="*/ 456712 w 1404608"/>
                  <a:gd name="connsiteY13" fmla="*/ 1312361 h 2041182"/>
                  <a:gd name="connsiteX14" fmla="*/ 321868 w 1404608"/>
                  <a:gd name="connsiteY14" fmla="*/ 1258456 h 2041182"/>
                  <a:gd name="connsiteX15" fmla="*/ 0 w 1404608"/>
                  <a:gd name="connsiteY15" fmla="*/ 1024369 h 2041182"/>
                  <a:gd name="connsiteX0" fmla="*/ 0 w 1420463"/>
                  <a:gd name="connsiteY0" fmla="*/ 957779 h 2041182"/>
                  <a:gd name="connsiteX1" fmla="*/ 140213 w 1420463"/>
                  <a:gd name="connsiteY1" fmla="*/ 1353553 h 2041182"/>
                  <a:gd name="connsiteX2" fmla="*/ 308463 w 1420463"/>
                  <a:gd name="connsiteY2" fmla="*/ 1711998 h 2041182"/>
                  <a:gd name="connsiteX3" fmla="*/ 703483 w 1420463"/>
                  <a:gd name="connsiteY3" fmla="*/ 2041182 h 2041182"/>
                  <a:gd name="connsiteX4" fmla="*/ 1310645 w 1420463"/>
                  <a:gd name="connsiteY4" fmla="*/ 2026552 h 2041182"/>
                  <a:gd name="connsiteX5" fmla="*/ 1420373 w 1420463"/>
                  <a:gd name="connsiteY5" fmla="*/ 1126782 h 2041182"/>
                  <a:gd name="connsiteX6" fmla="*/ 1237493 w 1420463"/>
                  <a:gd name="connsiteY6" fmla="*/ 739077 h 2041182"/>
                  <a:gd name="connsiteX7" fmla="*/ 1193602 w 1420463"/>
                  <a:gd name="connsiteY7" fmla="*/ 936587 h 2041182"/>
                  <a:gd name="connsiteX8" fmla="*/ 996091 w 1420463"/>
                  <a:gd name="connsiteY8" fmla="*/ 665925 h 2041182"/>
                  <a:gd name="connsiteX9" fmla="*/ 937570 w 1420463"/>
                  <a:gd name="connsiteY9" fmla="*/ 900011 h 2041182"/>
                  <a:gd name="connsiteX10" fmla="*/ 754691 w 1420463"/>
                  <a:gd name="connsiteY10" fmla="*/ 563512 h 2041182"/>
                  <a:gd name="connsiteX11" fmla="*/ 725429 w 1420463"/>
                  <a:gd name="connsiteY11" fmla="*/ 907326 h 2041182"/>
                  <a:gd name="connsiteX12" fmla="*/ 542549 w 1420463"/>
                  <a:gd name="connsiteY12" fmla="*/ 242 h 2041182"/>
                  <a:gd name="connsiteX13" fmla="*/ 472567 w 1420463"/>
                  <a:gd name="connsiteY13" fmla="*/ 1312361 h 2041182"/>
                  <a:gd name="connsiteX14" fmla="*/ 337723 w 1420463"/>
                  <a:gd name="connsiteY14" fmla="*/ 1258456 h 2041182"/>
                  <a:gd name="connsiteX15" fmla="*/ 0 w 1420463"/>
                  <a:gd name="connsiteY15" fmla="*/ 957779 h 2041182"/>
                  <a:gd name="connsiteX0" fmla="*/ 0 w 1420463"/>
                  <a:gd name="connsiteY0" fmla="*/ 957779 h 2041182"/>
                  <a:gd name="connsiteX1" fmla="*/ 140213 w 1420463"/>
                  <a:gd name="connsiteY1" fmla="*/ 1353553 h 2041182"/>
                  <a:gd name="connsiteX2" fmla="*/ 308463 w 1420463"/>
                  <a:gd name="connsiteY2" fmla="*/ 1711998 h 2041182"/>
                  <a:gd name="connsiteX3" fmla="*/ 703483 w 1420463"/>
                  <a:gd name="connsiteY3" fmla="*/ 2041182 h 2041182"/>
                  <a:gd name="connsiteX4" fmla="*/ 1310645 w 1420463"/>
                  <a:gd name="connsiteY4" fmla="*/ 2026552 h 2041182"/>
                  <a:gd name="connsiteX5" fmla="*/ 1420373 w 1420463"/>
                  <a:gd name="connsiteY5" fmla="*/ 1126782 h 2041182"/>
                  <a:gd name="connsiteX6" fmla="*/ 1237493 w 1420463"/>
                  <a:gd name="connsiteY6" fmla="*/ 739077 h 2041182"/>
                  <a:gd name="connsiteX7" fmla="*/ 1193602 w 1420463"/>
                  <a:gd name="connsiteY7" fmla="*/ 936587 h 2041182"/>
                  <a:gd name="connsiteX8" fmla="*/ 996091 w 1420463"/>
                  <a:gd name="connsiteY8" fmla="*/ 665925 h 2041182"/>
                  <a:gd name="connsiteX9" fmla="*/ 937570 w 1420463"/>
                  <a:gd name="connsiteY9" fmla="*/ 900011 h 2041182"/>
                  <a:gd name="connsiteX10" fmla="*/ 754691 w 1420463"/>
                  <a:gd name="connsiteY10" fmla="*/ 563512 h 2041182"/>
                  <a:gd name="connsiteX11" fmla="*/ 725429 w 1420463"/>
                  <a:gd name="connsiteY11" fmla="*/ 907326 h 2041182"/>
                  <a:gd name="connsiteX12" fmla="*/ 542549 w 1420463"/>
                  <a:gd name="connsiteY12" fmla="*/ 242 h 2041182"/>
                  <a:gd name="connsiteX13" fmla="*/ 472567 w 1420463"/>
                  <a:gd name="connsiteY13" fmla="*/ 1312361 h 2041182"/>
                  <a:gd name="connsiteX14" fmla="*/ 337723 w 1420463"/>
                  <a:gd name="connsiteY14" fmla="*/ 1258456 h 2041182"/>
                  <a:gd name="connsiteX15" fmla="*/ 0 w 1420463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55410 w 1421182"/>
                  <a:gd name="connsiteY10" fmla="*/ 563512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36384 w 1421182"/>
                  <a:gd name="connsiteY10" fmla="*/ 563512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55588 w 1421182"/>
                  <a:gd name="connsiteY8" fmla="*/ 659583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59583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59583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52597 w 1421182"/>
                  <a:gd name="connsiteY6" fmla="*/ 669316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537 h 2040940"/>
                  <a:gd name="connsiteX1" fmla="*/ 140932 w 1421182"/>
                  <a:gd name="connsiteY1" fmla="*/ 1353311 h 2040940"/>
                  <a:gd name="connsiteX2" fmla="*/ 309182 w 1421182"/>
                  <a:gd name="connsiteY2" fmla="*/ 1711756 h 2040940"/>
                  <a:gd name="connsiteX3" fmla="*/ 704202 w 1421182"/>
                  <a:gd name="connsiteY3" fmla="*/ 2040940 h 2040940"/>
                  <a:gd name="connsiteX4" fmla="*/ 1311364 w 1421182"/>
                  <a:gd name="connsiteY4" fmla="*/ 2026310 h 2040940"/>
                  <a:gd name="connsiteX5" fmla="*/ 1421092 w 1421182"/>
                  <a:gd name="connsiteY5" fmla="*/ 1126540 h 2040940"/>
                  <a:gd name="connsiteX6" fmla="*/ 1152597 w 1421182"/>
                  <a:gd name="connsiteY6" fmla="*/ 669074 h 2040940"/>
                  <a:gd name="connsiteX7" fmla="*/ 1168953 w 1421182"/>
                  <a:gd name="connsiteY7" fmla="*/ 968054 h 2040940"/>
                  <a:gd name="connsiteX8" fmla="*/ 927050 w 1421182"/>
                  <a:gd name="connsiteY8" fmla="*/ 614948 h 2040940"/>
                  <a:gd name="connsiteX9" fmla="*/ 957315 w 1421182"/>
                  <a:gd name="connsiteY9" fmla="*/ 944162 h 2040940"/>
                  <a:gd name="connsiteX10" fmla="*/ 711016 w 1421182"/>
                  <a:gd name="connsiteY10" fmla="*/ 569612 h 2040940"/>
                  <a:gd name="connsiteX11" fmla="*/ 729319 w 1421182"/>
                  <a:gd name="connsiteY11" fmla="*/ 957819 h 2040940"/>
                  <a:gd name="connsiteX12" fmla="*/ 543268 w 1421182"/>
                  <a:gd name="connsiteY12" fmla="*/ 0 h 2040940"/>
                  <a:gd name="connsiteX13" fmla="*/ 473286 w 1421182"/>
                  <a:gd name="connsiteY13" fmla="*/ 1312119 h 2040940"/>
                  <a:gd name="connsiteX14" fmla="*/ 338442 w 1421182"/>
                  <a:gd name="connsiteY14" fmla="*/ 1258214 h 2040940"/>
                  <a:gd name="connsiteX15" fmla="*/ 719 w 1421182"/>
                  <a:gd name="connsiteY15" fmla="*/ 957537 h 2040940"/>
                  <a:gd name="connsiteX0" fmla="*/ 719 w 1421182"/>
                  <a:gd name="connsiteY0" fmla="*/ 957545 h 2040948"/>
                  <a:gd name="connsiteX1" fmla="*/ 140932 w 1421182"/>
                  <a:gd name="connsiteY1" fmla="*/ 1353319 h 2040948"/>
                  <a:gd name="connsiteX2" fmla="*/ 309182 w 1421182"/>
                  <a:gd name="connsiteY2" fmla="*/ 1711764 h 2040948"/>
                  <a:gd name="connsiteX3" fmla="*/ 704202 w 1421182"/>
                  <a:gd name="connsiteY3" fmla="*/ 2040948 h 2040948"/>
                  <a:gd name="connsiteX4" fmla="*/ 1311364 w 1421182"/>
                  <a:gd name="connsiteY4" fmla="*/ 2026318 h 2040948"/>
                  <a:gd name="connsiteX5" fmla="*/ 1421092 w 1421182"/>
                  <a:gd name="connsiteY5" fmla="*/ 1126548 h 2040948"/>
                  <a:gd name="connsiteX6" fmla="*/ 1152597 w 1421182"/>
                  <a:gd name="connsiteY6" fmla="*/ 669082 h 2040948"/>
                  <a:gd name="connsiteX7" fmla="*/ 1168953 w 1421182"/>
                  <a:gd name="connsiteY7" fmla="*/ 968062 h 2040948"/>
                  <a:gd name="connsiteX8" fmla="*/ 927050 w 1421182"/>
                  <a:gd name="connsiteY8" fmla="*/ 614956 h 2040948"/>
                  <a:gd name="connsiteX9" fmla="*/ 957315 w 1421182"/>
                  <a:gd name="connsiteY9" fmla="*/ 944170 h 2040948"/>
                  <a:gd name="connsiteX10" fmla="*/ 711016 w 1421182"/>
                  <a:gd name="connsiteY10" fmla="*/ 569620 h 2040948"/>
                  <a:gd name="connsiteX11" fmla="*/ 729319 w 1421182"/>
                  <a:gd name="connsiteY11" fmla="*/ 957827 h 2040948"/>
                  <a:gd name="connsiteX12" fmla="*/ 543268 w 1421182"/>
                  <a:gd name="connsiteY12" fmla="*/ 8 h 2040948"/>
                  <a:gd name="connsiteX13" fmla="*/ 473286 w 1421182"/>
                  <a:gd name="connsiteY13" fmla="*/ 1312127 h 2040948"/>
                  <a:gd name="connsiteX14" fmla="*/ 338442 w 1421182"/>
                  <a:gd name="connsiteY14" fmla="*/ 1258222 h 2040948"/>
                  <a:gd name="connsiteX15" fmla="*/ 719 w 1421182"/>
                  <a:gd name="connsiteY15" fmla="*/ 957545 h 2040948"/>
                  <a:gd name="connsiteX0" fmla="*/ 719 w 1421182"/>
                  <a:gd name="connsiteY0" fmla="*/ 957545 h 2040948"/>
                  <a:gd name="connsiteX1" fmla="*/ 140932 w 1421182"/>
                  <a:gd name="connsiteY1" fmla="*/ 1353319 h 2040948"/>
                  <a:gd name="connsiteX2" fmla="*/ 309182 w 1421182"/>
                  <a:gd name="connsiteY2" fmla="*/ 1711764 h 2040948"/>
                  <a:gd name="connsiteX3" fmla="*/ 704202 w 1421182"/>
                  <a:gd name="connsiteY3" fmla="*/ 2040948 h 2040948"/>
                  <a:gd name="connsiteX4" fmla="*/ 1311364 w 1421182"/>
                  <a:gd name="connsiteY4" fmla="*/ 2026318 h 2040948"/>
                  <a:gd name="connsiteX5" fmla="*/ 1421092 w 1421182"/>
                  <a:gd name="connsiteY5" fmla="*/ 1126548 h 2040948"/>
                  <a:gd name="connsiteX6" fmla="*/ 1152597 w 1421182"/>
                  <a:gd name="connsiteY6" fmla="*/ 669082 h 2040948"/>
                  <a:gd name="connsiteX7" fmla="*/ 1168953 w 1421182"/>
                  <a:gd name="connsiteY7" fmla="*/ 968062 h 2040948"/>
                  <a:gd name="connsiteX8" fmla="*/ 927050 w 1421182"/>
                  <a:gd name="connsiteY8" fmla="*/ 614956 h 2040948"/>
                  <a:gd name="connsiteX9" fmla="*/ 957315 w 1421182"/>
                  <a:gd name="connsiteY9" fmla="*/ 944170 h 2040948"/>
                  <a:gd name="connsiteX10" fmla="*/ 711016 w 1421182"/>
                  <a:gd name="connsiteY10" fmla="*/ 569620 h 2040948"/>
                  <a:gd name="connsiteX11" fmla="*/ 729319 w 1421182"/>
                  <a:gd name="connsiteY11" fmla="*/ 957827 h 2040948"/>
                  <a:gd name="connsiteX12" fmla="*/ 543268 w 1421182"/>
                  <a:gd name="connsiteY12" fmla="*/ 8 h 2040948"/>
                  <a:gd name="connsiteX13" fmla="*/ 473286 w 1421182"/>
                  <a:gd name="connsiteY13" fmla="*/ 1312127 h 2040948"/>
                  <a:gd name="connsiteX14" fmla="*/ 338442 w 1421182"/>
                  <a:gd name="connsiteY14" fmla="*/ 1258222 h 2040948"/>
                  <a:gd name="connsiteX15" fmla="*/ 719 w 1421182"/>
                  <a:gd name="connsiteY15" fmla="*/ 957545 h 2040948"/>
                  <a:gd name="connsiteX0" fmla="*/ 719 w 1421182"/>
                  <a:gd name="connsiteY0" fmla="*/ 957545 h 2026318"/>
                  <a:gd name="connsiteX1" fmla="*/ 140932 w 1421182"/>
                  <a:gd name="connsiteY1" fmla="*/ 1353319 h 2026318"/>
                  <a:gd name="connsiteX2" fmla="*/ 309182 w 1421182"/>
                  <a:gd name="connsiteY2" fmla="*/ 1711764 h 2026318"/>
                  <a:gd name="connsiteX3" fmla="*/ 693290 w 1421182"/>
                  <a:gd name="connsiteY3" fmla="*/ 2019121 h 2026318"/>
                  <a:gd name="connsiteX4" fmla="*/ 1311364 w 1421182"/>
                  <a:gd name="connsiteY4" fmla="*/ 2026318 h 2026318"/>
                  <a:gd name="connsiteX5" fmla="*/ 1421092 w 1421182"/>
                  <a:gd name="connsiteY5" fmla="*/ 1126548 h 2026318"/>
                  <a:gd name="connsiteX6" fmla="*/ 1152597 w 1421182"/>
                  <a:gd name="connsiteY6" fmla="*/ 669082 h 2026318"/>
                  <a:gd name="connsiteX7" fmla="*/ 1168953 w 1421182"/>
                  <a:gd name="connsiteY7" fmla="*/ 968062 h 2026318"/>
                  <a:gd name="connsiteX8" fmla="*/ 927050 w 1421182"/>
                  <a:gd name="connsiteY8" fmla="*/ 614956 h 2026318"/>
                  <a:gd name="connsiteX9" fmla="*/ 957315 w 1421182"/>
                  <a:gd name="connsiteY9" fmla="*/ 944170 h 2026318"/>
                  <a:gd name="connsiteX10" fmla="*/ 711016 w 1421182"/>
                  <a:gd name="connsiteY10" fmla="*/ 569620 h 2026318"/>
                  <a:gd name="connsiteX11" fmla="*/ 729319 w 1421182"/>
                  <a:gd name="connsiteY11" fmla="*/ 957827 h 2026318"/>
                  <a:gd name="connsiteX12" fmla="*/ 543268 w 1421182"/>
                  <a:gd name="connsiteY12" fmla="*/ 8 h 2026318"/>
                  <a:gd name="connsiteX13" fmla="*/ 473286 w 1421182"/>
                  <a:gd name="connsiteY13" fmla="*/ 1312127 h 2026318"/>
                  <a:gd name="connsiteX14" fmla="*/ 338442 w 1421182"/>
                  <a:gd name="connsiteY14" fmla="*/ 1258222 h 2026318"/>
                  <a:gd name="connsiteX15" fmla="*/ 719 w 1421182"/>
                  <a:gd name="connsiteY15" fmla="*/ 957545 h 2026318"/>
                  <a:gd name="connsiteX0" fmla="*/ 719 w 1421182"/>
                  <a:gd name="connsiteY0" fmla="*/ 957545 h 2295953"/>
                  <a:gd name="connsiteX1" fmla="*/ 140932 w 1421182"/>
                  <a:gd name="connsiteY1" fmla="*/ 1353319 h 2295953"/>
                  <a:gd name="connsiteX2" fmla="*/ 309182 w 1421182"/>
                  <a:gd name="connsiteY2" fmla="*/ 1711764 h 2295953"/>
                  <a:gd name="connsiteX3" fmla="*/ 693290 w 1421182"/>
                  <a:gd name="connsiteY3" fmla="*/ 2019121 h 2295953"/>
                  <a:gd name="connsiteX4" fmla="*/ 722524 w 1421182"/>
                  <a:gd name="connsiteY4" fmla="*/ 2295953 h 2295953"/>
                  <a:gd name="connsiteX5" fmla="*/ 1311364 w 1421182"/>
                  <a:gd name="connsiteY5" fmla="*/ 2026318 h 2295953"/>
                  <a:gd name="connsiteX6" fmla="*/ 1421092 w 1421182"/>
                  <a:gd name="connsiteY6" fmla="*/ 1126548 h 2295953"/>
                  <a:gd name="connsiteX7" fmla="*/ 1152597 w 1421182"/>
                  <a:gd name="connsiteY7" fmla="*/ 669082 h 2295953"/>
                  <a:gd name="connsiteX8" fmla="*/ 1168953 w 1421182"/>
                  <a:gd name="connsiteY8" fmla="*/ 968062 h 2295953"/>
                  <a:gd name="connsiteX9" fmla="*/ 927050 w 1421182"/>
                  <a:gd name="connsiteY9" fmla="*/ 614956 h 2295953"/>
                  <a:gd name="connsiteX10" fmla="*/ 957315 w 1421182"/>
                  <a:gd name="connsiteY10" fmla="*/ 944170 h 2295953"/>
                  <a:gd name="connsiteX11" fmla="*/ 711016 w 1421182"/>
                  <a:gd name="connsiteY11" fmla="*/ 569620 h 2295953"/>
                  <a:gd name="connsiteX12" fmla="*/ 729319 w 1421182"/>
                  <a:gd name="connsiteY12" fmla="*/ 957827 h 2295953"/>
                  <a:gd name="connsiteX13" fmla="*/ 543268 w 1421182"/>
                  <a:gd name="connsiteY13" fmla="*/ 8 h 2295953"/>
                  <a:gd name="connsiteX14" fmla="*/ 473286 w 1421182"/>
                  <a:gd name="connsiteY14" fmla="*/ 1312127 h 2295953"/>
                  <a:gd name="connsiteX15" fmla="*/ 338442 w 1421182"/>
                  <a:gd name="connsiteY15" fmla="*/ 1258222 h 2295953"/>
                  <a:gd name="connsiteX16" fmla="*/ 719 w 1421182"/>
                  <a:gd name="connsiteY16" fmla="*/ 957545 h 2295953"/>
                  <a:gd name="connsiteX0" fmla="*/ 719 w 1421182"/>
                  <a:gd name="connsiteY0" fmla="*/ 957545 h 2317397"/>
                  <a:gd name="connsiteX1" fmla="*/ 140932 w 1421182"/>
                  <a:gd name="connsiteY1" fmla="*/ 1353319 h 2317397"/>
                  <a:gd name="connsiteX2" fmla="*/ 309182 w 1421182"/>
                  <a:gd name="connsiteY2" fmla="*/ 1711764 h 2317397"/>
                  <a:gd name="connsiteX3" fmla="*/ 693290 w 1421182"/>
                  <a:gd name="connsiteY3" fmla="*/ 2019121 h 2317397"/>
                  <a:gd name="connsiteX4" fmla="*/ 722524 w 1421182"/>
                  <a:gd name="connsiteY4" fmla="*/ 2295953 h 2317397"/>
                  <a:gd name="connsiteX5" fmla="*/ 1170733 w 1421182"/>
                  <a:gd name="connsiteY5" fmla="*/ 2300858 h 2317397"/>
                  <a:gd name="connsiteX6" fmla="*/ 1311364 w 1421182"/>
                  <a:gd name="connsiteY6" fmla="*/ 2026318 h 2317397"/>
                  <a:gd name="connsiteX7" fmla="*/ 1421092 w 1421182"/>
                  <a:gd name="connsiteY7" fmla="*/ 1126548 h 2317397"/>
                  <a:gd name="connsiteX8" fmla="*/ 1152597 w 1421182"/>
                  <a:gd name="connsiteY8" fmla="*/ 669082 h 2317397"/>
                  <a:gd name="connsiteX9" fmla="*/ 1168953 w 1421182"/>
                  <a:gd name="connsiteY9" fmla="*/ 968062 h 2317397"/>
                  <a:gd name="connsiteX10" fmla="*/ 927050 w 1421182"/>
                  <a:gd name="connsiteY10" fmla="*/ 614956 h 2317397"/>
                  <a:gd name="connsiteX11" fmla="*/ 957315 w 1421182"/>
                  <a:gd name="connsiteY11" fmla="*/ 944170 h 2317397"/>
                  <a:gd name="connsiteX12" fmla="*/ 711016 w 1421182"/>
                  <a:gd name="connsiteY12" fmla="*/ 569620 h 2317397"/>
                  <a:gd name="connsiteX13" fmla="*/ 729319 w 1421182"/>
                  <a:gd name="connsiteY13" fmla="*/ 957827 h 2317397"/>
                  <a:gd name="connsiteX14" fmla="*/ 543268 w 1421182"/>
                  <a:gd name="connsiteY14" fmla="*/ 8 h 2317397"/>
                  <a:gd name="connsiteX15" fmla="*/ 473286 w 1421182"/>
                  <a:gd name="connsiteY15" fmla="*/ 1312127 h 2317397"/>
                  <a:gd name="connsiteX16" fmla="*/ 338442 w 1421182"/>
                  <a:gd name="connsiteY16" fmla="*/ 1258222 h 2317397"/>
                  <a:gd name="connsiteX17" fmla="*/ 719 w 1421182"/>
                  <a:gd name="connsiteY17" fmla="*/ 957545 h 2317397"/>
                  <a:gd name="connsiteX0" fmla="*/ 719 w 1421182"/>
                  <a:gd name="connsiteY0" fmla="*/ 957545 h 2317397"/>
                  <a:gd name="connsiteX1" fmla="*/ 140932 w 1421182"/>
                  <a:gd name="connsiteY1" fmla="*/ 1353319 h 2317397"/>
                  <a:gd name="connsiteX2" fmla="*/ 309182 w 1421182"/>
                  <a:gd name="connsiteY2" fmla="*/ 1711764 h 2317397"/>
                  <a:gd name="connsiteX3" fmla="*/ 626141 w 1421182"/>
                  <a:gd name="connsiteY3" fmla="*/ 1985150 h 2317397"/>
                  <a:gd name="connsiteX4" fmla="*/ 722524 w 1421182"/>
                  <a:gd name="connsiteY4" fmla="*/ 2295953 h 2317397"/>
                  <a:gd name="connsiteX5" fmla="*/ 1170733 w 1421182"/>
                  <a:gd name="connsiteY5" fmla="*/ 2300858 h 2317397"/>
                  <a:gd name="connsiteX6" fmla="*/ 1311364 w 1421182"/>
                  <a:gd name="connsiteY6" fmla="*/ 2026318 h 2317397"/>
                  <a:gd name="connsiteX7" fmla="*/ 1421092 w 1421182"/>
                  <a:gd name="connsiteY7" fmla="*/ 1126548 h 2317397"/>
                  <a:gd name="connsiteX8" fmla="*/ 1152597 w 1421182"/>
                  <a:gd name="connsiteY8" fmla="*/ 669082 h 2317397"/>
                  <a:gd name="connsiteX9" fmla="*/ 1168953 w 1421182"/>
                  <a:gd name="connsiteY9" fmla="*/ 968062 h 2317397"/>
                  <a:gd name="connsiteX10" fmla="*/ 927050 w 1421182"/>
                  <a:gd name="connsiteY10" fmla="*/ 614956 h 2317397"/>
                  <a:gd name="connsiteX11" fmla="*/ 957315 w 1421182"/>
                  <a:gd name="connsiteY11" fmla="*/ 944170 h 2317397"/>
                  <a:gd name="connsiteX12" fmla="*/ 711016 w 1421182"/>
                  <a:gd name="connsiteY12" fmla="*/ 569620 h 2317397"/>
                  <a:gd name="connsiteX13" fmla="*/ 729319 w 1421182"/>
                  <a:gd name="connsiteY13" fmla="*/ 957827 h 2317397"/>
                  <a:gd name="connsiteX14" fmla="*/ 543268 w 1421182"/>
                  <a:gd name="connsiteY14" fmla="*/ 8 h 2317397"/>
                  <a:gd name="connsiteX15" fmla="*/ 473286 w 1421182"/>
                  <a:gd name="connsiteY15" fmla="*/ 1312127 h 2317397"/>
                  <a:gd name="connsiteX16" fmla="*/ 338442 w 1421182"/>
                  <a:gd name="connsiteY16" fmla="*/ 1258222 h 2317397"/>
                  <a:gd name="connsiteX17" fmla="*/ 719 w 1421182"/>
                  <a:gd name="connsiteY17" fmla="*/ 957545 h 2317397"/>
                  <a:gd name="connsiteX0" fmla="*/ 719 w 1421182"/>
                  <a:gd name="connsiteY0" fmla="*/ 957545 h 2314785"/>
                  <a:gd name="connsiteX1" fmla="*/ 140932 w 1421182"/>
                  <a:gd name="connsiteY1" fmla="*/ 1353319 h 2314785"/>
                  <a:gd name="connsiteX2" fmla="*/ 309182 w 1421182"/>
                  <a:gd name="connsiteY2" fmla="*/ 1711764 h 2314785"/>
                  <a:gd name="connsiteX3" fmla="*/ 626141 w 1421182"/>
                  <a:gd name="connsiteY3" fmla="*/ 1985150 h 2314785"/>
                  <a:gd name="connsiteX4" fmla="*/ 658780 w 1421182"/>
                  <a:gd name="connsiteY4" fmla="*/ 2266927 h 2314785"/>
                  <a:gd name="connsiteX5" fmla="*/ 1170733 w 1421182"/>
                  <a:gd name="connsiteY5" fmla="*/ 2300858 h 2314785"/>
                  <a:gd name="connsiteX6" fmla="*/ 1311364 w 1421182"/>
                  <a:gd name="connsiteY6" fmla="*/ 2026318 h 2314785"/>
                  <a:gd name="connsiteX7" fmla="*/ 1421092 w 1421182"/>
                  <a:gd name="connsiteY7" fmla="*/ 1126548 h 2314785"/>
                  <a:gd name="connsiteX8" fmla="*/ 1152597 w 1421182"/>
                  <a:gd name="connsiteY8" fmla="*/ 669082 h 2314785"/>
                  <a:gd name="connsiteX9" fmla="*/ 1168953 w 1421182"/>
                  <a:gd name="connsiteY9" fmla="*/ 968062 h 2314785"/>
                  <a:gd name="connsiteX10" fmla="*/ 927050 w 1421182"/>
                  <a:gd name="connsiteY10" fmla="*/ 614956 h 2314785"/>
                  <a:gd name="connsiteX11" fmla="*/ 957315 w 1421182"/>
                  <a:gd name="connsiteY11" fmla="*/ 944170 h 2314785"/>
                  <a:gd name="connsiteX12" fmla="*/ 711016 w 1421182"/>
                  <a:gd name="connsiteY12" fmla="*/ 569620 h 2314785"/>
                  <a:gd name="connsiteX13" fmla="*/ 729319 w 1421182"/>
                  <a:gd name="connsiteY13" fmla="*/ 957827 h 2314785"/>
                  <a:gd name="connsiteX14" fmla="*/ 543268 w 1421182"/>
                  <a:gd name="connsiteY14" fmla="*/ 8 h 2314785"/>
                  <a:gd name="connsiteX15" fmla="*/ 473286 w 1421182"/>
                  <a:gd name="connsiteY15" fmla="*/ 1312127 h 2314785"/>
                  <a:gd name="connsiteX16" fmla="*/ 338442 w 1421182"/>
                  <a:gd name="connsiteY16" fmla="*/ 1258222 h 2314785"/>
                  <a:gd name="connsiteX17" fmla="*/ 719 w 1421182"/>
                  <a:gd name="connsiteY17" fmla="*/ 957545 h 2314785"/>
                  <a:gd name="connsiteX0" fmla="*/ 719 w 1421182"/>
                  <a:gd name="connsiteY0" fmla="*/ 957545 h 2323891"/>
                  <a:gd name="connsiteX1" fmla="*/ 140932 w 1421182"/>
                  <a:gd name="connsiteY1" fmla="*/ 1353319 h 2323891"/>
                  <a:gd name="connsiteX2" fmla="*/ 309182 w 1421182"/>
                  <a:gd name="connsiteY2" fmla="*/ 1711764 h 2323891"/>
                  <a:gd name="connsiteX3" fmla="*/ 626141 w 1421182"/>
                  <a:gd name="connsiteY3" fmla="*/ 1985150 h 2323891"/>
                  <a:gd name="connsiteX4" fmla="*/ 658780 w 1421182"/>
                  <a:gd name="connsiteY4" fmla="*/ 2266927 h 2323891"/>
                  <a:gd name="connsiteX5" fmla="*/ 1170733 w 1421182"/>
                  <a:gd name="connsiteY5" fmla="*/ 2300858 h 2323891"/>
                  <a:gd name="connsiteX6" fmla="*/ 1311364 w 1421182"/>
                  <a:gd name="connsiteY6" fmla="*/ 2026318 h 2323891"/>
                  <a:gd name="connsiteX7" fmla="*/ 1421092 w 1421182"/>
                  <a:gd name="connsiteY7" fmla="*/ 1126548 h 2323891"/>
                  <a:gd name="connsiteX8" fmla="*/ 1152597 w 1421182"/>
                  <a:gd name="connsiteY8" fmla="*/ 669082 h 2323891"/>
                  <a:gd name="connsiteX9" fmla="*/ 1168953 w 1421182"/>
                  <a:gd name="connsiteY9" fmla="*/ 968062 h 2323891"/>
                  <a:gd name="connsiteX10" fmla="*/ 927050 w 1421182"/>
                  <a:gd name="connsiteY10" fmla="*/ 614956 h 2323891"/>
                  <a:gd name="connsiteX11" fmla="*/ 957315 w 1421182"/>
                  <a:gd name="connsiteY11" fmla="*/ 944170 h 2323891"/>
                  <a:gd name="connsiteX12" fmla="*/ 711016 w 1421182"/>
                  <a:gd name="connsiteY12" fmla="*/ 569620 h 2323891"/>
                  <a:gd name="connsiteX13" fmla="*/ 729319 w 1421182"/>
                  <a:gd name="connsiteY13" fmla="*/ 957827 h 2323891"/>
                  <a:gd name="connsiteX14" fmla="*/ 543268 w 1421182"/>
                  <a:gd name="connsiteY14" fmla="*/ 8 h 2323891"/>
                  <a:gd name="connsiteX15" fmla="*/ 473286 w 1421182"/>
                  <a:gd name="connsiteY15" fmla="*/ 1312127 h 2323891"/>
                  <a:gd name="connsiteX16" fmla="*/ 338442 w 1421182"/>
                  <a:gd name="connsiteY16" fmla="*/ 1258222 h 2323891"/>
                  <a:gd name="connsiteX17" fmla="*/ 719 w 1421182"/>
                  <a:gd name="connsiteY17" fmla="*/ 957545 h 2323891"/>
                  <a:gd name="connsiteX0" fmla="*/ 719 w 1421182"/>
                  <a:gd name="connsiteY0" fmla="*/ 957545 h 2358736"/>
                  <a:gd name="connsiteX1" fmla="*/ 140932 w 1421182"/>
                  <a:gd name="connsiteY1" fmla="*/ 1353319 h 2358736"/>
                  <a:gd name="connsiteX2" fmla="*/ 309182 w 1421182"/>
                  <a:gd name="connsiteY2" fmla="*/ 1711764 h 2358736"/>
                  <a:gd name="connsiteX3" fmla="*/ 626141 w 1421182"/>
                  <a:gd name="connsiteY3" fmla="*/ 1985150 h 2358736"/>
                  <a:gd name="connsiteX4" fmla="*/ 658780 w 1421182"/>
                  <a:gd name="connsiteY4" fmla="*/ 2266927 h 2358736"/>
                  <a:gd name="connsiteX5" fmla="*/ 1227989 w 1421182"/>
                  <a:gd name="connsiteY5" fmla="*/ 2341644 h 2358736"/>
                  <a:gd name="connsiteX6" fmla="*/ 1311364 w 1421182"/>
                  <a:gd name="connsiteY6" fmla="*/ 2026318 h 2358736"/>
                  <a:gd name="connsiteX7" fmla="*/ 1421092 w 1421182"/>
                  <a:gd name="connsiteY7" fmla="*/ 1126548 h 2358736"/>
                  <a:gd name="connsiteX8" fmla="*/ 1152597 w 1421182"/>
                  <a:gd name="connsiteY8" fmla="*/ 669082 h 2358736"/>
                  <a:gd name="connsiteX9" fmla="*/ 1168953 w 1421182"/>
                  <a:gd name="connsiteY9" fmla="*/ 968062 h 2358736"/>
                  <a:gd name="connsiteX10" fmla="*/ 927050 w 1421182"/>
                  <a:gd name="connsiteY10" fmla="*/ 614956 h 2358736"/>
                  <a:gd name="connsiteX11" fmla="*/ 957315 w 1421182"/>
                  <a:gd name="connsiteY11" fmla="*/ 944170 h 2358736"/>
                  <a:gd name="connsiteX12" fmla="*/ 711016 w 1421182"/>
                  <a:gd name="connsiteY12" fmla="*/ 569620 h 2358736"/>
                  <a:gd name="connsiteX13" fmla="*/ 729319 w 1421182"/>
                  <a:gd name="connsiteY13" fmla="*/ 957827 h 2358736"/>
                  <a:gd name="connsiteX14" fmla="*/ 543268 w 1421182"/>
                  <a:gd name="connsiteY14" fmla="*/ 8 h 2358736"/>
                  <a:gd name="connsiteX15" fmla="*/ 473286 w 1421182"/>
                  <a:gd name="connsiteY15" fmla="*/ 1312127 h 2358736"/>
                  <a:gd name="connsiteX16" fmla="*/ 338442 w 1421182"/>
                  <a:gd name="connsiteY16" fmla="*/ 1258222 h 2358736"/>
                  <a:gd name="connsiteX17" fmla="*/ 719 w 1421182"/>
                  <a:gd name="connsiteY17" fmla="*/ 957545 h 2358736"/>
                  <a:gd name="connsiteX0" fmla="*/ 719 w 1421182"/>
                  <a:gd name="connsiteY0" fmla="*/ 957545 h 2341644"/>
                  <a:gd name="connsiteX1" fmla="*/ 140932 w 1421182"/>
                  <a:gd name="connsiteY1" fmla="*/ 1353319 h 2341644"/>
                  <a:gd name="connsiteX2" fmla="*/ 309182 w 1421182"/>
                  <a:gd name="connsiteY2" fmla="*/ 1711764 h 2341644"/>
                  <a:gd name="connsiteX3" fmla="*/ 626141 w 1421182"/>
                  <a:gd name="connsiteY3" fmla="*/ 1985150 h 2341644"/>
                  <a:gd name="connsiteX4" fmla="*/ 658780 w 1421182"/>
                  <a:gd name="connsiteY4" fmla="*/ 2266927 h 2341644"/>
                  <a:gd name="connsiteX5" fmla="*/ 1227989 w 1421182"/>
                  <a:gd name="connsiteY5" fmla="*/ 2341644 h 2341644"/>
                  <a:gd name="connsiteX6" fmla="*/ 1311364 w 1421182"/>
                  <a:gd name="connsiteY6" fmla="*/ 2026318 h 2341644"/>
                  <a:gd name="connsiteX7" fmla="*/ 1421092 w 1421182"/>
                  <a:gd name="connsiteY7" fmla="*/ 1126548 h 2341644"/>
                  <a:gd name="connsiteX8" fmla="*/ 1152597 w 1421182"/>
                  <a:gd name="connsiteY8" fmla="*/ 669082 h 2341644"/>
                  <a:gd name="connsiteX9" fmla="*/ 1168953 w 1421182"/>
                  <a:gd name="connsiteY9" fmla="*/ 968062 h 2341644"/>
                  <a:gd name="connsiteX10" fmla="*/ 927050 w 1421182"/>
                  <a:gd name="connsiteY10" fmla="*/ 614956 h 2341644"/>
                  <a:gd name="connsiteX11" fmla="*/ 957315 w 1421182"/>
                  <a:gd name="connsiteY11" fmla="*/ 944170 h 2341644"/>
                  <a:gd name="connsiteX12" fmla="*/ 711016 w 1421182"/>
                  <a:gd name="connsiteY12" fmla="*/ 569620 h 2341644"/>
                  <a:gd name="connsiteX13" fmla="*/ 729319 w 1421182"/>
                  <a:gd name="connsiteY13" fmla="*/ 957827 h 2341644"/>
                  <a:gd name="connsiteX14" fmla="*/ 543268 w 1421182"/>
                  <a:gd name="connsiteY14" fmla="*/ 8 h 2341644"/>
                  <a:gd name="connsiteX15" fmla="*/ 473286 w 1421182"/>
                  <a:gd name="connsiteY15" fmla="*/ 1312127 h 2341644"/>
                  <a:gd name="connsiteX16" fmla="*/ 338442 w 1421182"/>
                  <a:gd name="connsiteY16" fmla="*/ 1258222 h 2341644"/>
                  <a:gd name="connsiteX17" fmla="*/ 719 w 1421182"/>
                  <a:gd name="connsiteY17" fmla="*/ 957545 h 2341644"/>
                  <a:gd name="connsiteX0" fmla="*/ 719 w 1421092"/>
                  <a:gd name="connsiteY0" fmla="*/ 957545 h 2341644"/>
                  <a:gd name="connsiteX1" fmla="*/ 140932 w 1421092"/>
                  <a:gd name="connsiteY1" fmla="*/ 1353319 h 2341644"/>
                  <a:gd name="connsiteX2" fmla="*/ 309182 w 1421092"/>
                  <a:gd name="connsiteY2" fmla="*/ 1711764 h 2341644"/>
                  <a:gd name="connsiteX3" fmla="*/ 626141 w 1421092"/>
                  <a:gd name="connsiteY3" fmla="*/ 1985150 h 2341644"/>
                  <a:gd name="connsiteX4" fmla="*/ 658780 w 1421092"/>
                  <a:gd name="connsiteY4" fmla="*/ 2266927 h 2341644"/>
                  <a:gd name="connsiteX5" fmla="*/ 1227989 w 1421092"/>
                  <a:gd name="connsiteY5" fmla="*/ 2341644 h 2341644"/>
                  <a:gd name="connsiteX6" fmla="*/ 1262460 w 1421092"/>
                  <a:gd name="connsiteY6" fmla="*/ 1987074 h 2341644"/>
                  <a:gd name="connsiteX7" fmla="*/ 1421092 w 1421092"/>
                  <a:gd name="connsiteY7" fmla="*/ 1126548 h 2341644"/>
                  <a:gd name="connsiteX8" fmla="*/ 1152597 w 1421092"/>
                  <a:gd name="connsiteY8" fmla="*/ 669082 h 2341644"/>
                  <a:gd name="connsiteX9" fmla="*/ 1168953 w 1421092"/>
                  <a:gd name="connsiteY9" fmla="*/ 968062 h 2341644"/>
                  <a:gd name="connsiteX10" fmla="*/ 927050 w 1421092"/>
                  <a:gd name="connsiteY10" fmla="*/ 614956 h 2341644"/>
                  <a:gd name="connsiteX11" fmla="*/ 957315 w 1421092"/>
                  <a:gd name="connsiteY11" fmla="*/ 944170 h 2341644"/>
                  <a:gd name="connsiteX12" fmla="*/ 711016 w 1421092"/>
                  <a:gd name="connsiteY12" fmla="*/ 569620 h 2341644"/>
                  <a:gd name="connsiteX13" fmla="*/ 729319 w 1421092"/>
                  <a:gd name="connsiteY13" fmla="*/ 957827 h 2341644"/>
                  <a:gd name="connsiteX14" fmla="*/ 543268 w 1421092"/>
                  <a:gd name="connsiteY14" fmla="*/ 8 h 2341644"/>
                  <a:gd name="connsiteX15" fmla="*/ 473286 w 1421092"/>
                  <a:gd name="connsiteY15" fmla="*/ 1312127 h 2341644"/>
                  <a:gd name="connsiteX16" fmla="*/ 338442 w 1421092"/>
                  <a:gd name="connsiteY16" fmla="*/ 1258222 h 2341644"/>
                  <a:gd name="connsiteX17" fmla="*/ 719 w 1421092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626141 w 1421109"/>
                  <a:gd name="connsiteY3" fmla="*/ 1985150 h 2341644"/>
                  <a:gd name="connsiteX4" fmla="*/ 658780 w 1421109"/>
                  <a:gd name="connsiteY4" fmla="*/ 2266927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626141 w 1421109"/>
                  <a:gd name="connsiteY3" fmla="*/ 1985150 h 2341644"/>
                  <a:gd name="connsiteX4" fmla="*/ 658780 w 1421109"/>
                  <a:gd name="connsiteY4" fmla="*/ 2266927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626141 w 1421109"/>
                  <a:gd name="connsiteY3" fmla="*/ 1985150 h 2341644"/>
                  <a:gd name="connsiteX4" fmla="*/ 622941 w 1421109"/>
                  <a:gd name="connsiteY4" fmla="*/ 2320778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548773 w 1421109"/>
                  <a:gd name="connsiteY3" fmla="*/ 1936338 h 2341644"/>
                  <a:gd name="connsiteX4" fmla="*/ 622941 w 1421109"/>
                  <a:gd name="connsiteY4" fmla="*/ 2320778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548773 w 1421109"/>
                  <a:gd name="connsiteY3" fmla="*/ 1936338 h 2341644"/>
                  <a:gd name="connsiteX4" fmla="*/ 557331 w 1421109"/>
                  <a:gd name="connsiteY4" fmla="*/ 2278453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548773 w 1421109"/>
                  <a:gd name="connsiteY3" fmla="*/ 1936338 h 2341644"/>
                  <a:gd name="connsiteX4" fmla="*/ 601148 w 1421109"/>
                  <a:gd name="connsiteY4" fmla="*/ 2297232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10754"/>
                  <a:gd name="connsiteX1" fmla="*/ 140932 w 1421109"/>
                  <a:gd name="connsiteY1" fmla="*/ 1353319 h 2310754"/>
                  <a:gd name="connsiteX2" fmla="*/ 309182 w 1421109"/>
                  <a:gd name="connsiteY2" fmla="*/ 1711764 h 2310754"/>
                  <a:gd name="connsiteX3" fmla="*/ 548773 w 1421109"/>
                  <a:gd name="connsiteY3" fmla="*/ 1936338 h 2310754"/>
                  <a:gd name="connsiteX4" fmla="*/ 601148 w 1421109"/>
                  <a:gd name="connsiteY4" fmla="*/ 2297232 h 2310754"/>
                  <a:gd name="connsiteX5" fmla="*/ 1253027 w 1421109"/>
                  <a:gd name="connsiteY5" fmla="*/ 2310347 h 2310754"/>
                  <a:gd name="connsiteX6" fmla="*/ 1262460 w 1421109"/>
                  <a:gd name="connsiteY6" fmla="*/ 1987074 h 2310754"/>
                  <a:gd name="connsiteX7" fmla="*/ 1421092 w 1421109"/>
                  <a:gd name="connsiteY7" fmla="*/ 1126548 h 2310754"/>
                  <a:gd name="connsiteX8" fmla="*/ 1152597 w 1421109"/>
                  <a:gd name="connsiteY8" fmla="*/ 669082 h 2310754"/>
                  <a:gd name="connsiteX9" fmla="*/ 1168953 w 1421109"/>
                  <a:gd name="connsiteY9" fmla="*/ 968062 h 2310754"/>
                  <a:gd name="connsiteX10" fmla="*/ 927050 w 1421109"/>
                  <a:gd name="connsiteY10" fmla="*/ 614956 h 2310754"/>
                  <a:gd name="connsiteX11" fmla="*/ 957315 w 1421109"/>
                  <a:gd name="connsiteY11" fmla="*/ 944170 h 2310754"/>
                  <a:gd name="connsiteX12" fmla="*/ 711016 w 1421109"/>
                  <a:gd name="connsiteY12" fmla="*/ 569620 h 2310754"/>
                  <a:gd name="connsiteX13" fmla="*/ 729319 w 1421109"/>
                  <a:gd name="connsiteY13" fmla="*/ 957827 h 2310754"/>
                  <a:gd name="connsiteX14" fmla="*/ 543268 w 1421109"/>
                  <a:gd name="connsiteY14" fmla="*/ 8 h 2310754"/>
                  <a:gd name="connsiteX15" fmla="*/ 473286 w 1421109"/>
                  <a:gd name="connsiteY15" fmla="*/ 1312127 h 2310754"/>
                  <a:gd name="connsiteX16" fmla="*/ 338442 w 1421109"/>
                  <a:gd name="connsiteY16" fmla="*/ 1258222 h 2310754"/>
                  <a:gd name="connsiteX17" fmla="*/ 719 w 1421109"/>
                  <a:gd name="connsiteY17" fmla="*/ 957545 h 2310754"/>
                  <a:gd name="connsiteX0" fmla="*/ 719 w 1421109"/>
                  <a:gd name="connsiteY0" fmla="*/ 957545 h 2310755"/>
                  <a:gd name="connsiteX1" fmla="*/ 140932 w 1421109"/>
                  <a:gd name="connsiteY1" fmla="*/ 1353319 h 2310755"/>
                  <a:gd name="connsiteX2" fmla="*/ 309182 w 1421109"/>
                  <a:gd name="connsiteY2" fmla="*/ 1711764 h 2310755"/>
                  <a:gd name="connsiteX3" fmla="*/ 548773 w 1421109"/>
                  <a:gd name="connsiteY3" fmla="*/ 1936338 h 2310755"/>
                  <a:gd name="connsiteX4" fmla="*/ 601148 w 1421109"/>
                  <a:gd name="connsiteY4" fmla="*/ 2297232 h 2310755"/>
                  <a:gd name="connsiteX5" fmla="*/ 1253027 w 1421109"/>
                  <a:gd name="connsiteY5" fmla="*/ 2310347 h 2310755"/>
                  <a:gd name="connsiteX6" fmla="*/ 1262460 w 1421109"/>
                  <a:gd name="connsiteY6" fmla="*/ 1987074 h 2310755"/>
                  <a:gd name="connsiteX7" fmla="*/ 1421092 w 1421109"/>
                  <a:gd name="connsiteY7" fmla="*/ 1126548 h 2310755"/>
                  <a:gd name="connsiteX8" fmla="*/ 1152597 w 1421109"/>
                  <a:gd name="connsiteY8" fmla="*/ 669082 h 2310755"/>
                  <a:gd name="connsiteX9" fmla="*/ 1168953 w 1421109"/>
                  <a:gd name="connsiteY9" fmla="*/ 968062 h 2310755"/>
                  <a:gd name="connsiteX10" fmla="*/ 927050 w 1421109"/>
                  <a:gd name="connsiteY10" fmla="*/ 614956 h 2310755"/>
                  <a:gd name="connsiteX11" fmla="*/ 957315 w 1421109"/>
                  <a:gd name="connsiteY11" fmla="*/ 944170 h 2310755"/>
                  <a:gd name="connsiteX12" fmla="*/ 711016 w 1421109"/>
                  <a:gd name="connsiteY12" fmla="*/ 569620 h 2310755"/>
                  <a:gd name="connsiteX13" fmla="*/ 729319 w 1421109"/>
                  <a:gd name="connsiteY13" fmla="*/ 957827 h 2310755"/>
                  <a:gd name="connsiteX14" fmla="*/ 543268 w 1421109"/>
                  <a:gd name="connsiteY14" fmla="*/ 8 h 2310755"/>
                  <a:gd name="connsiteX15" fmla="*/ 473286 w 1421109"/>
                  <a:gd name="connsiteY15" fmla="*/ 1312127 h 2310755"/>
                  <a:gd name="connsiteX16" fmla="*/ 338442 w 1421109"/>
                  <a:gd name="connsiteY16" fmla="*/ 1258222 h 2310755"/>
                  <a:gd name="connsiteX17" fmla="*/ 719 w 1421109"/>
                  <a:gd name="connsiteY17" fmla="*/ 957545 h 2310755"/>
                  <a:gd name="connsiteX0" fmla="*/ 719 w 1421109"/>
                  <a:gd name="connsiteY0" fmla="*/ 957545 h 2310755"/>
                  <a:gd name="connsiteX1" fmla="*/ 140932 w 1421109"/>
                  <a:gd name="connsiteY1" fmla="*/ 1353319 h 2310755"/>
                  <a:gd name="connsiteX2" fmla="*/ 309182 w 1421109"/>
                  <a:gd name="connsiteY2" fmla="*/ 1711764 h 2310755"/>
                  <a:gd name="connsiteX3" fmla="*/ 548773 w 1421109"/>
                  <a:gd name="connsiteY3" fmla="*/ 1936338 h 2310755"/>
                  <a:gd name="connsiteX4" fmla="*/ 582370 w 1421109"/>
                  <a:gd name="connsiteY4" fmla="*/ 2297232 h 2310755"/>
                  <a:gd name="connsiteX5" fmla="*/ 1253027 w 1421109"/>
                  <a:gd name="connsiteY5" fmla="*/ 2310347 h 2310755"/>
                  <a:gd name="connsiteX6" fmla="*/ 1262460 w 1421109"/>
                  <a:gd name="connsiteY6" fmla="*/ 1987074 h 2310755"/>
                  <a:gd name="connsiteX7" fmla="*/ 1421092 w 1421109"/>
                  <a:gd name="connsiteY7" fmla="*/ 1126548 h 2310755"/>
                  <a:gd name="connsiteX8" fmla="*/ 1152597 w 1421109"/>
                  <a:gd name="connsiteY8" fmla="*/ 669082 h 2310755"/>
                  <a:gd name="connsiteX9" fmla="*/ 1168953 w 1421109"/>
                  <a:gd name="connsiteY9" fmla="*/ 968062 h 2310755"/>
                  <a:gd name="connsiteX10" fmla="*/ 927050 w 1421109"/>
                  <a:gd name="connsiteY10" fmla="*/ 614956 h 2310755"/>
                  <a:gd name="connsiteX11" fmla="*/ 957315 w 1421109"/>
                  <a:gd name="connsiteY11" fmla="*/ 944170 h 2310755"/>
                  <a:gd name="connsiteX12" fmla="*/ 711016 w 1421109"/>
                  <a:gd name="connsiteY12" fmla="*/ 569620 h 2310755"/>
                  <a:gd name="connsiteX13" fmla="*/ 729319 w 1421109"/>
                  <a:gd name="connsiteY13" fmla="*/ 957827 h 2310755"/>
                  <a:gd name="connsiteX14" fmla="*/ 543268 w 1421109"/>
                  <a:gd name="connsiteY14" fmla="*/ 8 h 2310755"/>
                  <a:gd name="connsiteX15" fmla="*/ 473286 w 1421109"/>
                  <a:gd name="connsiteY15" fmla="*/ 1312127 h 2310755"/>
                  <a:gd name="connsiteX16" fmla="*/ 338442 w 1421109"/>
                  <a:gd name="connsiteY16" fmla="*/ 1258222 h 2310755"/>
                  <a:gd name="connsiteX17" fmla="*/ 719 w 1421109"/>
                  <a:gd name="connsiteY17" fmla="*/ 957545 h 2310755"/>
                  <a:gd name="connsiteX0" fmla="*/ 719 w 1421109"/>
                  <a:gd name="connsiteY0" fmla="*/ 957545 h 2310755"/>
                  <a:gd name="connsiteX1" fmla="*/ 140932 w 1421109"/>
                  <a:gd name="connsiteY1" fmla="*/ 1353319 h 2310755"/>
                  <a:gd name="connsiteX2" fmla="*/ 309182 w 1421109"/>
                  <a:gd name="connsiteY2" fmla="*/ 1711764 h 2310755"/>
                  <a:gd name="connsiteX3" fmla="*/ 548773 w 1421109"/>
                  <a:gd name="connsiteY3" fmla="*/ 1936338 h 2310755"/>
                  <a:gd name="connsiteX4" fmla="*/ 582370 w 1421109"/>
                  <a:gd name="connsiteY4" fmla="*/ 2297232 h 2310755"/>
                  <a:gd name="connsiteX5" fmla="*/ 1253027 w 1421109"/>
                  <a:gd name="connsiteY5" fmla="*/ 2310347 h 2310755"/>
                  <a:gd name="connsiteX6" fmla="*/ 1262460 w 1421109"/>
                  <a:gd name="connsiteY6" fmla="*/ 1987074 h 2310755"/>
                  <a:gd name="connsiteX7" fmla="*/ 1421092 w 1421109"/>
                  <a:gd name="connsiteY7" fmla="*/ 1126548 h 2310755"/>
                  <a:gd name="connsiteX8" fmla="*/ 1152597 w 1421109"/>
                  <a:gd name="connsiteY8" fmla="*/ 669082 h 2310755"/>
                  <a:gd name="connsiteX9" fmla="*/ 1168953 w 1421109"/>
                  <a:gd name="connsiteY9" fmla="*/ 968062 h 2310755"/>
                  <a:gd name="connsiteX10" fmla="*/ 927050 w 1421109"/>
                  <a:gd name="connsiteY10" fmla="*/ 614956 h 2310755"/>
                  <a:gd name="connsiteX11" fmla="*/ 957315 w 1421109"/>
                  <a:gd name="connsiteY11" fmla="*/ 944170 h 2310755"/>
                  <a:gd name="connsiteX12" fmla="*/ 711016 w 1421109"/>
                  <a:gd name="connsiteY12" fmla="*/ 569620 h 2310755"/>
                  <a:gd name="connsiteX13" fmla="*/ 729319 w 1421109"/>
                  <a:gd name="connsiteY13" fmla="*/ 957827 h 2310755"/>
                  <a:gd name="connsiteX14" fmla="*/ 543268 w 1421109"/>
                  <a:gd name="connsiteY14" fmla="*/ 8 h 2310755"/>
                  <a:gd name="connsiteX15" fmla="*/ 473286 w 1421109"/>
                  <a:gd name="connsiteY15" fmla="*/ 1312127 h 2310755"/>
                  <a:gd name="connsiteX16" fmla="*/ 338442 w 1421109"/>
                  <a:gd name="connsiteY16" fmla="*/ 1258222 h 2310755"/>
                  <a:gd name="connsiteX17" fmla="*/ 719 w 1421109"/>
                  <a:gd name="connsiteY17" fmla="*/ 957545 h 2310755"/>
                  <a:gd name="connsiteX0" fmla="*/ 719 w 1421109"/>
                  <a:gd name="connsiteY0" fmla="*/ 957545 h 2310347"/>
                  <a:gd name="connsiteX1" fmla="*/ 140932 w 1421109"/>
                  <a:gd name="connsiteY1" fmla="*/ 1353319 h 2310347"/>
                  <a:gd name="connsiteX2" fmla="*/ 309182 w 1421109"/>
                  <a:gd name="connsiteY2" fmla="*/ 1711764 h 2310347"/>
                  <a:gd name="connsiteX3" fmla="*/ 548773 w 1421109"/>
                  <a:gd name="connsiteY3" fmla="*/ 1936338 h 2310347"/>
                  <a:gd name="connsiteX4" fmla="*/ 582370 w 1421109"/>
                  <a:gd name="connsiteY4" fmla="*/ 2297232 h 2310347"/>
                  <a:gd name="connsiteX5" fmla="*/ 1253027 w 1421109"/>
                  <a:gd name="connsiteY5" fmla="*/ 2310347 h 2310347"/>
                  <a:gd name="connsiteX6" fmla="*/ 1262460 w 1421109"/>
                  <a:gd name="connsiteY6" fmla="*/ 1987074 h 2310347"/>
                  <a:gd name="connsiteX7" fmla="*/ 1421092 w 1421109"/>
                  <a:gd name="connsiteY7" fmla="*/ 1126548 h 2310347"/>
                  <a:gd name="connsiteX8" fmla="*/ 1152597 w 1421109"/>
                  <a:gd name="connsiteY8" fmla="*/ 669082 h 2310347"/>
                  <a:gd name="connsiteX9" fmla="*/ 1168953 w 1421109"/>
                  <a:gd name="connsiteY9" fmla="*/ 968062 h 2310347"/>
                  <a:gd name="connsiteX10" fmla="*/ 927050 w 1421109"/>
                  <a:gd name="connsiteY10" fmla="*/ 614956 h 2310347"/>
                  <a:gd name="connsiteX11" fmla="*/ 957315 w 1421109"/>
                  <a:gd name="connsiteY11" fmla="*/ 944170 h 2310347"/>
                  <a:gd name="connsiteX12" fmla="*/ 711016 w 1421109"/>
                  <a:gd name="connsiteY12" fmla="*/ 569620 h 2310347"/>
                  <a:gd name="connsiteX13" fmla="*/ 729319 w 1421109"/>
                  <a:gd name="connsiteY13" fmla="*/ 957827 h 2310347"/>
                  <a:gd name="connsiteX14" fmla="*/ 543268 w 1421109"/>
                  <a:gd name="connsiteY14" fmla="*/ 8 h 2310347"/>
                  <a:gd name="connsiteX15" fmla="*/ 473286 w 1421109"/>
                  <a:gd name="connsiteY15" fmla="*/ 1312127 h 2310347"/>
                  <a:gd name="connsiteX16" fmla="*/ 338442 w 1421109"/>
                  <a:gd name="connsiteY16" fmla="*/ 1258222 h 2310347"/>
                  <a:gd name="connsiteX17" fmla="*/ 719 w 1421109"/>
                  <a:gd name="connsiteY17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52597 w 1423213"/>
                  <a:gd name="connsiteY9" fmla="*/ 669082 h 2310347"/>
                  <a:gd name="connsiteX10" fmla="*/ 1168953 w 1423213"/>
                  <a:gd name="connsiteY10" fmla="*/ 968062 h 2310347"/>
                  <a:gd name="connsiteX11" fmla="*/ 927050 w 1423213"/>
                  <a:gd name="connsiteY11" fmla="*/ 614956 h 2310347"/>
                  <a:gd name="connsiteX12" fmla="*/ 957315 w 1423213"/>
                  <a:gd name="connsiteY12" fmla="*/ 944170 h 2310347"/>
                  <a:gd name="connsiteX13" fmla="*/ 711016 w 1423213"/>
                  <a:gd name="connsiteY13" fmla="*/ 569620 h 2310347"/>
                  <a:gd name="connsiteX14" fmla="*/ 729319 w 1423213"/>
                  <a:gd name="connsiteY14" fmla="*/ 957827 h 2310347"/>
                  <a:gd name="connsiteX15" fmla="*/ 543268 w 1423213"/>
                  <a:gd name="connsiteY15" fmla="*/ 8 h 2310347"/>
                  <a:gd name="connsiteX16" fmla="*/ 473286 w 1423213"/>
                  <a:gd name="connsiteY16" fmla="*/ 1312127 h 2310347"/>
                  <a:gd name="connsiteX17" fmla="*/ 338442 w 1423213"/>
                  <a:gd name="connsiteY17" fmla="*/ 1258222 h 2310347"/>
                  <a:gd name="connsiteX18" fmla="*/ 719 w 1423213"/>
                  <a:gd name="connsiteY18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52597 w 1423213"/>
                  <a:gd name="connsiteY9" fmla="*/ 669082 h 2310347"/>
                  <a:gd name="connsiteX10" fmla="*/ 1168953 w 1423213"/>
                  <a:gd name="connsiteY10" fmla="*/ 968062 h 2310347"/>
                  <a:gd name="connsiteX11" fmla="*/ 927050 w 1423213"/>
                  <a:gd name="connsiteY11" fmla="*/ 614956 h 2310347"/>
                  <a:gd name="connsiteX12" fmla="*/ 957315 w 1423213"/>
                  <a:gd name="connsiteY12" fmla="*/ 944170 h 2310347"/>
                  <a:gd name="connsiteX13" fmla="*/ 711016 w 1423213"/>
                  <a:gd name="connsiteY13" fmla="*/ 569620 h 2310347"/>
                  <a:gd name="connsiteX14" fmla="*/ 729319 w 1423213"/>
                  <a:gd name="connsiteY14" fmla="*/ 957827 h 2310347"/>
                  <a:gd name="connsiteX15" fmla="*/ 543268 w 1423213"/>
                  <a:gd name="connsiteY15" fmla="*/ 8 h 2310347"/>
                  <a:gd name="connsiteX16" fmla="*/ 473286 w 1423213"/>
                  <a:gd name="connsiteY16" fmla="*/ 1312127 h 2310347"/>
                  <a:gd name="connsiteX17" fmla="*/ 338442 w 1423213"/>
                  <a:gd name="connsiteY17" fmla="*/ 1258222 h 2310347"/>
                  <a:gd name="connsiteX18" fmla="*/ 719 w 1423213"/>
                  <a:gd name="connsiteY18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927050 w 1423213"/>
                  <a:gd name="connsiteY11" fmla="*/ 614956 h 2310347"/>
                  <a:gd name="connsiteX12" fmla="*/ 957315 w 1423213"/>
                  <a:gd name="connsiteY12" fmla="*/ 944170 h 2310347"/>
                  <a:gd name="connsiteX13" fmla="*/ 711016 w 1423213"/>
                  <a:gd name="connsiteY13" fmla="*/ 569620 h 2310347"/>
                  <a:gd name="connsiteX14" fmla="*/ 729319 w 1423213"/>
                  <a:gd name="connsiteY14" fmla="*/ 957827 h 2310347"/>
                  <a:gd name="connsiteX15" fmla="*/ 543268 w 1423213"/>
                  <a:gd name="connsiteY15" fmla="*/ 8 h 2310347"/>
                  <a:gd name="connsiteX16" fmla="*/ 473286 w 1423213"/>
                  <a:gd name="connsiteY16" fmla="*/ 1312127 h 2310347"/>
                  <a:gd name="connsiteX17" fmla="*/ 338442 w 1423213"/>
                  <a:gd name="connsiteY17" fmla="*/ 1258222 h 2310347"/>
                  <a:gd name="connsiteX18" fmla="*/ 719 w 1423213"/>
                  <a:gd name="connsiteY18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86368 w 1423213"/>
                  <a:gd name="connsiteY9" fmla="*/ 644961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86368 w 1423213"/>
                  <a:gd name="connsiteY9" fmla="*/ 644961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6650"/>
                  <a:gd name="connsiteY0" fmla="*/ 957545 h 2310347"/>
                  <a:gd name="connsiteX1" fmla="*/ 140932 w 1426650"/>
                  <a:gd name="connsiteY1" fmla="*/ 1353319 h 2310347"/>
                  <a:gd name="connsiteX2" fmla="*/ 309182 w 1426650"/>
                  <a:gd name="connsiteY2" fmla="*/ 1711764 h 2310347"/>
                  <a:gd name="connsiteX3" fmla="*/ 548773 w 1426650"/>
                  <a:gd name="connsiteY3" fmla="*/ 1936338 h 2310347"/>
                  <a:gd name="connsiteX4" fmla="*/ 582370 w 1426650"/>
                  <a:gd name="connsiteY4" fmla="*/ 2297232 h 2310347"/>
                  <a:gd name="connsiteX5" fmla="*/ 1253027 w 1426650"/>
                  <a:gd name="connsiteY5" fmla="*/ 2310347 h 2310347"/>
                  <a:gd name="connsiteX6" fmla="*/ 1262460 w 1426650"/>
                  <a:gd name="connsiteY6" fmla="*/ 1987074 h 2310347"/>
                  <a:gd name="connsiteX7" fmla="*/ 1421092 w 1426650"/>
                  <a:gd name="connsiteY7" fmla="*/ 1126548 h 2310347"/>
                  <a:gd name="connsiteX8" fmla="*/ 1393246 w 1426650"/>
                  <a:gd name="connsiteY8" fmla="*/ 734522 h 2310347"/>
                  <a:gd name="connsiteX9" fmla="*/ 1186368 w 1426650"/>
                  <a:gd name="connsiteY9" fmla="*/ 644961 h 2310347"/>
                  <a:gd name="connsiteX10" fmla="*/ 1168953 w 1426650"/>
                  <a:gd name="connsiteY10" fmla="*/ 968062 h 2310347"/>
                  <a:gd name="connsiteX11" fmla="*/ 1156855 w 1426650"/>
                  <a:gd name="connsiteY11" fmla="*/ 657333 h 2310347"/>
                  <a:gd name="connsiteX12" fmla="*/ 927050 w 1426650"/>
                  <a:gd name="connsiteY12" fmla="*/ 614956 h 2310347"/>
                  <a:gd name="connsiteX13" fmla="*/ 957315 w 1426650"/>
                  <a:gd name="connsiteY13" fmla="*/ 944170 h 2310347"/>
                  <a:gd name="connsiteX14" fmla="*/ 711016 w 1426650"/>
                  <a:gd name="connsiteY14" fmla="*/ 569620 h 2310347"/>
                  <a:gd name="connsiteX15" fmla="*/ 729319 w 1426650"/>
                  <a:gd name="connsiteY15" fmla="*/ 957827 h 2310347"/>
                  <a:gd name="connsiteX16" fmla="*/ 543268 w 1426650"/>
                  <a:gd name="connsiteY16" fmla="*/ 8 h 2310347"/>
                  <a:gd name="connsiteX17" fmla="*/ 473286 w 1426650"/>
                  <a:gd name="connsiteY17" fmla="*/ 1312127 h 2310347"/>
                  <a:gd name="connsiteX18" fmla="*/ 338442 w 1426650"/>
                  <a:gd name="connsiteY18" fmla="*/ 1258222 h 2310347"/>
                  <a:gd name="connsiteX19" fmla="*/ 719 w 1426650"/>
                  <a:gd name="connsiteY19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711016 w 1422362"/>
                  <a:gd name="connsiteY14" fmla="*/ 569620 h 2310347"/>
                  <a:gd name="connsiteX15" fmla="*/ 729319 w 1422362"/>
                  <a:gd name="connsiteY15" fmla="*/ 957827 h 2310347"/>
                  <a:gd name="connsiteX16" fmla="*/ 543268 w 1422362"/>
                  <a:gd name="connsiteY16" fmla="*/ 8 h 2310347"/>
                  <a:gd name="connsiteX17" fmla="*/ 473286 w 1422362"/>
                  <a:gd name="connsiteY17" fmla="*/ 1312127 h 2310347"/>
                  <a:gd name="connsiteX18" fmla="*/ 338442 w 1422362"/>
                  <a:gd name="connsiteY18" fmla="*/ 1258222 h 2310347"/>
                  <a:gd name="connsiteX19" fmla="*/ 719 w 1422362"/>
                  <a:gd name="connsiteY19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76719 w 1422362"/>
                  <a:gd name="connsiteY9" fmla="*/ 669083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76719 w 1422362"/>
                  <a:gd name="connsiteY9" fmla="*/ 669083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76719 w 1422362"/>
                  <a:gd name="connsiteY9" fmla="*/ 669083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1028697 h 2381499"/>
                  <a:gd name="connsiteX1" fmla="*/ 140932 w 1422362"/>
                  <a:gd name="connsiteY1" fmla="*/ 1424471 h 2381499"/>
                  <a:gd name="connsiteX2" fmla="*/ 309182 w 1422362"/>
                  <a:gd name="connsiteY2" fmla="*/ 1782916 h 2381499"/>
                  <a:gd name="connsiteX3" fmla="*/ 548773 w 1422362"/>
                  <a:gd name="connsiteY3" fmla="*/ 2007490 h 2381499"/>
                  <a:gd name="connsiteX4" fmla="*/ 582370 w 1422362"/>
                  <a:gd name="connsiteY4" fmla="*/ 2368384 h 2381499"/>
                  <a:gd name="connsiteX5" fmla="*/ 1253027 w 1422362"/>
                  <a:gd name="connsiteY5" fmla="*/ 2381499 h 2381499"/>
                  <a:gd name="connsiteX6" fmla="*/ 1262460 w 1422362"/>
                  <a:gd name="connsiteY6" fmla="*/ 2058226 h 2381499"/>
                  <a:gd name="connsiteX7" fmla="*/ 1421092 w 1422362"/>
                  <a:gd name="connsiteY7" fmla="*/ 1197700 h 2381499"/>
                  <a:gd name="connsiteX8" fmla="*/ 1369124 w 1422362"/>
                  <a:gd name="connsiteY8" fmla="*/ 771904 h 2381499"/>
                  <a:gd name="connsiteX9" fmla="*/ 1176719 w 1422362"/>
                  <a:gd name="connsiteY9" fmla="*/ 740235 h 2381499"/>
                  <a:gd name="connsiteX10" fmla="*/ 1168953 w 1422362"/>
                  <a:gd name="connsiteY10" fmla="*/ 1039214 h 2381499"/>
                  <a:gd name="connsiteX11" fmla="*/ 1156855 w 1422362"/>
                  <a:gd name="connsiteY11" fmla="*/ 728485 h 2381499"/>
                  <a:gd name="connsiteX12" fmla="*/ 927050 w 1422362"/>
                  <a:gd name="connsiteY12" fmla="*/ 686108 h 2381499"/>
                  <a:gd name="connsiteX13" fmla="*/ 957315 w 1422362"/>
                  <a:gd name="connsiteY13" fmla="*/ 1015322 h 2381499"/>
                  <a:gd name="connsiteX14" fmla="*/ 905990 w 1422362"/>
                  <a:gd name="connsiteY14" fmla="*/ 685066 h 2381499"/>
                  <a:gd name="connsiteX15" fmla="*/ 711016 w 1422362"/>
                  <a:gd name="connsiteY15" fmla="*/ 640772 h 2381499"/>
                  <a:gd name="connsiteX16" fmla="*/ 729319 w 1422362"/>
                  <a:gd name="connsiteY16" fmla="*/ 1028979 h 2381499"/>
                  <a:gd name="connsiteX17" fmla="*/ 543268 w 1422362"/>
                  <a:gd name="connsiteY17" fmla="*/ 71160 h 2381499"/>
                  <a:gd name="connsiteX18" fmla="*/ 471802 w 1422362"/>
                  <a:gd name="connsiteY18" fmla="*/ 217109 h 2381499"/>
                  <a:gd name="connsiteX19" fmla="*/ 473286 w 1422362"/>
                  <a:gd name="connsiteY19" fmla="*/ 1383279 h 2381499"/>
                  <a:gd name="connsiteX20" fmla="*/ 338442 w 1422362"/>
                  <a:gd name="connsiteY20" fmla="*/ 1329374 h 2381499"/>
                  <a:gd name="connsiteX21" fmla="*/ 719 w 1422362"/>
                  <a:gd name="connsiteY21" fmla="*/ 1028697 h 2381499"/>
                  <a:gd name="connsiteX0" fmla="*/ 719 w 1422362"/>
                  <a:gd name="connsiteY0" fmla="*/ 1028697 h 2381499"/>
                  <a:gd name="connsiteX1" fmla="*/ 140932 w 1422362"/>
                  <a:gd name="connsiteY1" fmla="*/ 1424471 h 2381499"/>
                  <a:gd name="connsiteX2" fmla="*/ 309182 w 1422362"/>
                  <a:gd name="connsiteY2" fmla="*/ 1782916 h 2381499"/>
                  <a:gd name="connsiteX3" fmla="*/ 548773 w 1422362"/>
                  <a:gd name="connsiteY3" fmla="*/ 2007490 h 2381499"/>
                  <a:gd name="connsiteX4" fmla="*/ 582370 w 1422362"/>
                  <a:gd name="connsiteY4" fmla="*/ 2368384 h 2381499"/>
                  <a:gd name="connsiteX5" fmla="*/ 1253027 w 1422362"/>
                  <a:gd name="connsiteY5" fmla="*/ 2381499 h 2381499"/>
                  <a:gd name="connsiteX6" fmla="*/ 1262460 w 1422362"/>
                  <a:gd name="connsiteY6" fmla="*/ 2058226 h 2381499"/>
                  <a:gd name="connsiteX7" fmla="*/ 1421092 w 1422362"/>
                  <a:gd name="connsiteY7" fmla="*/ 1197700 h 2381499"/>
                  <a:gd name="connsiteX8" fmla="*/ 1369124 w 1422362"/>
                  <a:gd name="connsiteY8" fmla="*/ 771904 h 2381499"/>
                  <a:gd name="connsiteX9" fmla="*/ 1176719 w 1422362"/>
                  <a:gd name="connsiteY9" fmla="*/ 740235 h 2381499"/>
                  <a:gd name="connsiteX10" fmla="*/ 1168953 w 1422362"/>
                  <a:gd name="connsiteY10" fmla="*/ 1039214 h 2381499"/>
                  <a:gd name="connsiteX11" fmla="*/ 1156855 w 1422362"/>
                  <a:gd name="connsiteY11" fmla="*/ 728485 h 2381499"/>
                  <a:gd name="connsiteX12" fmla="*/ 927050 w 1422362"/>
                  <a:gd name="connsiteY12" fmla="*/ 686108 h 2381499"/>
                  <a:gd name="connsiteX13" fmla="*/ 957315 w 1422362"/>
                  <a:gd name="connsiteY13" fmla="*/ 1015322 h 2381499"/>
                  <a:gd name="connsiteX14" fmla="*/ 905990 w 1422362"/>
                  <a:gd name="connsiteY14" fmla="*/ 685066 h 2381499"/>
                  <a:gd name="connsiteX15" fmla="*/ 711016 w 1422362"/>
                  <a:gd name="connsiteY15" fmla="*/ 640772 h 2381499"/>
                  <a:gd name="connsiteX16" fmla="*/ 729319 w 1422362"/>
                  <a:gd name="connsiteY16" fmla="*/ 1028979 h 2381499"/>
                  <a:gd name="connsiteX17" fmla="*/ 543268 w 1422362"/>
                  <a:gd name="connsiteY17" fmla="*/ 71160 h 2381499"/>
                  <a:gd name="connsiteX18" fmla="*/ 471802 w 1422362"/>
                  <a:gd name="connsiteY18" fmla="*/ 217109 h 2381499"/>
                  <a:gd name="connsiteX19" fmla="*/ 473286 w 1422362"/>
                  <a:gd name="connsiteY19" fmla="*/ 1383279 h 2381499"/>
                  <a:gd name="connsiteX20" fmla="*/ 338442 w 1422362"/>
                  <a:gd name="connsiteY20" fmla="*/ 1329374 h 2381499"/>
                  <a:gd name="connsiteX21" fmla="*/ 719 w 1422362"/>
                  <a:gd name="connsiteY21" fmla="*/ 1028697 h 2381499"/>
                  <a:gd name="connsiteX0" fmla="*/ 719 w 1422362"/>
                  <a:gd name="connsiteY0" fmla="*/ 1025260 h 2378062"/>
                  <a:gd name="connsiteX1" fmla="*/ 140932 w 1422362"/>
                  <a:gd name="connsiteY1" fmla="*/ 1421034 h 2378062"/>
                  <a:gd name="connsiteX2" fmla="*/ 309182 w 1422362"/>
                  <a:gd name="connsiteY2" fmla="*/ 1779479 h 2378062"/>
                  <a:gd name="connsiteX3" fmla="*/ 548773 w 1422362"/>
                  <a:gd name="connsiteY3" fmla="*/ 2004053 h 2378062"/>
                  <a:gd name="connsiteX4" fmla="*/ 582370 w 1422362"/>
                  <a:gd name="connsiteY4" fmla="*/ 2364947 h 2378062"/>
                  <a:gd name="connsiteX5" fmla="*/ 1253027 w 1422362"/>
                  <a:gd name="connsiteY5" fmla="*/ 2378062 h 2378062"/>
                  <a:gd name="connsiteX6" fmla="*/ 1262460 w 1422362"/>
                  <a:gd name="connsiteY6" fmla="*/ 2054789 h 2378062"/>
                  <a:gd name="connsiteX7" fmla="*/ 1421092 w 1422362"/>
                  <a:gd name="connsiteY7" fmla="*/ 1194263 h 2378062"/>
                  <a:gd name="connsiteX8" fmla="*/ 1369124 w 1422362"/>
                  <a:gd name="connsiteY8" fmla="*/ 768467 h 2378062"/>
                  <a:gd name="connsiteX9" fmla="*/ 1176719 w 1422362"/>
                  <a:gd name="connsiteY9" fmla="*/ 736798 h 2378062"/>
                  <a:gd name="connsiteX10" fmla="*/ 1168953 w 1422362"/>
                  <a:gd name="connsiteY10" fmla="*/ 1035777 h 2378062"/>
                  <a:gd name="connsiteX11" fmla="*/ 1156855 w 1422362"/>
                  <a:gd name="connsiteY11" fmla="*/ 725048 h 2378062"/>
                  <a:gd name="connsiteX12" fmla="*/ 927050 w 1422362"/>
                  <a:gd name="connsiteY12" fmla="*/ 682671 h 2378062"/>
                  <a:gd name="connsiteX13" fmla="*/ 957315 w 1422362"/>
                  <a:gd name="connsiteY13" fmla="*/ 1011885 h 2378062"/>
                  <a:gd name="connsiteX14" fmla="*/ 905990 w 1422362"/>
                  <a:gd name="connsiteY14" fmla="*/ 681629 h 2378062"/>
                  <a:gd name="connsiteX15" fmla="*/ 711016 w 1422362"/>
                  <a:gd name="connsiteY15" fmla="*/ 637335 h 2378062"/>
                  <a:gd name="connsiteX16" fmla="*/ 729319 w 1422362"/>
                  <a:gd name="connsiteY16" fmla="*/ 1025542 h 2378062"/>
                  <a:gd name="connsiteX17" fmla="*/ 543268 w 1422362"/>
                  <a:gd name="connsiteY17" fmla="*/ 67723 h 2378062"/>
                  <a:gd name="connsiteX18" fmla="*/ 471802 w 1422362"/>
                  <a:gd name="connsiteY18" fmla="*/ 213672 h 2378062"/>
                  <a:gd name="connsiteX19" fmla="*/ 473286 w 1422362"/>
                  <a:gd name="connsiteY19" fmla="*/ 1379842 h 2378062"/>
                  <a:gd name="connsiteX20" fmla="*/ 338442 w 1422362"/>
                  <a:gd name="connsiteY20" fmla="*/ 1325937 h 2378062"/>
                  <a:gd name="connsiteX21" fmla="*/ 719 w 1422362"/>
                  <a:gd name="connsiteY21" fmla="*/ 1025260 h 2378062"/>
                  <a:gd name="connsiteX0" fmla="*/ 719 w 1422362"/>
                  <a:gd name="connsiteY0" fmla="*/ 1011512 h 2364314"/>
                  <a:gd name="connsiteX1" fmla="*/ 140932 w 1422362"/>
                  <a:gd name="connsiteY1" fmla="*/ 1407286 h 2364314"/>
                  <a:gd name="connsiteX2" fmla="*/ 309182 w 1422362"/>
                  <a:gd name="connsiteY2" fmla="*/ 1765731 h 2364314"/>
                  <a:gd name="connsiteX3" fmla="*/ 548773 w 1422362"/>
                  <a:gd name="connsiteY3" fmla="*/ 1990305 h 2364314"/>
                  <a:gd name="connsiteX4" fmla="*/ 582370 w 1422362"/>
                  <a:gd name="connsiteY4" fmla="*/ 2351199 h 2364314"/>
                  <a:gd name="connsiteX5" fmla="*/ 1253027 w 1422362"/>
                  <a:gd name="connsiteY5" fmla="*/ 2364314 h 2364314"/>
                  <a:gd name="connsiteX6" fmla="*/ 1262460 w 1422362"/>
                  <a:gd name="connsiteY6" fmla="*/ 2041041 h 2364314"/>
                  <a:gd name="connsiteX7" fmla="*/ 1421092 w 1422362"/>
                  <a:gd name="connsiteY7" fmla="*/ 1180515 h 2364314"/>
                  <a:gd name="connsiteX8" fmla="*/ 1369124 w 1422362"/>
                  <a:gd name="connsiteY8" fmla="*/ 754719 h 2364314"/>
                  <a:gd name="connsiteX9" fmla="*/ 1176719 w 1422362"/>
                  <a:gd name="connsiteY9" fmla="*/ 723050 h 2364314"/>
                  <a:gd name="connsiteX10" fmla="*/ 1168953 w 1422362"/>
                  <a:gd name="connsiteY10" fmla="*/ 1022029 h 2364314"/>
                  <a:gd name="connsiteX11" fmla="*/ 1156855 w 1422362"/>
                  <a:gd name="connsiteY11" fmla="*/ 711300 h 2364314"/>
                  <a:gd name="connsiteX12" fmla="*/ 927050 w 1422362"/>
                  <a:gd name="connsiteY12" fmla="*/ 668923 h 2364314"/>
                  <a:gd name="connsiteX13" fmla="*/ 957315 w 1422362"/>
                  <a:gd name="connsiteY13" fmla="*/ 998137 h 2364314"/>
                  <a:gd name="connsiteX14" fmla="*/ 905990 w 1422362"/>
                  <a:gd name="connsiteY14" fmla="*/ 667881 h 2364314"/>
                  <a:gd name="connsiteX15" fmla="*/ 711016 w 1422362"/>
                  <a:gd name="connsiteY15" fmla="*/ 623587 h 2364314"/>
                  <a:gd name="connsiteX16" fmla="*/ 729319 w 1422362"/>
                  <a:gd name="connsiteY16" fmla="*/ 1011794 h 2364314"/>
                  <a:gd name="connsiteX17" fmla="*/ 630106 w 1422362"/>
                  <a:gd name="connsiteY17" fmla="*/ 73272 h 2364314"/>
                  <a:gd name="connsiteX18" fmla="*/ 471802 w 1422362"/>
                  <a:gd name="connsiteY18" fmla="*/ 199924 h 2364314"/>
                  <a:gd name="connsiteX19" fmla="*/ 473286 w 1422362"/>
                  <a:gd name="connsiteY19" fmla="*/ 1366094 h 2364314"/>
                  <a:gd name="connsiteX20" fmla="*/ 338442 w 1422362"/>
                  <a:gd name="connsiteY20" fmla="*/ 1312189 h 2364314"/>
                  <a:gd name="connsiteX21" fmla="*/ 719 w 1422362"/>
                  <a:gd name="connsiteY21" fmla="*/ 1011512 h 2364314"/>
                  <a:gd name="connsiteX0" fmla="*/ 719 w 1422362"/>
                  <a:gd name="connsiteY0" fmla="*/ 938672 h 2291474"/>
                  <a:gd name="connsiteX1" fmla="*/ 140932 w 1422362"/>
                  <a:gd name="connsiteY1" fmla="*/ 1334446 h 2291474"/>
                  <a:gd name="connsiteX2" fmla="*/ 309182 w 1422362"/>
                  <a:gd name="connsiteY2" fmla="*/ 1692891 h 2291474"/>
                  <a:gd name="connsiteX3" fmla="*/ 548773 w 1422362"/>
                  <a:gd name="connsiteY3" fmla="*/ 1917465 h 2291474"/>
                  <a:gd name="connsiteX4" fmla="*/ 582370 w 1422362"/>
                  <a:gd name="connsiteY4" fmla="*/ 2278359 h 2291474"/>
                  <a:gd name="connsiteX5" fmla="*/ 1253027 w 1422362"/>
                  <a:gd name="connsiteY5" fmla="*/ 2291474 h 2291474"/>
                  <a:gd name="connsiteX6" fmla="*/ 1262460 w 1422362"/>
                  <a:gd name="connsiteY6" fmla="*/ 1968201 h 2291474"/>
                  <a:gd name="connsiteX7" fmla="*/ 1421092 w 1422362"/>
                  <a:gd name="connsiteY7" fmla="*/ 1107675 h 2291474"/>
                  <a:gd name="connsiteX8" fmla="*/ 1369124 w 1422362"/>
                  <a:gd name="connsiteY8" fmla="*/ 681879 h 2291474"/>
                  <a:gd name="connsiteX9" fmla="*/ 1176719 w 1422362"/>
                  <a:gd name="connsiteY9" fmla="*/ 650210 h 2291474"/>
                  <a:gd name="connsiteX10" fmla="*/ 1168953 w 1422362"/>
                  <a:gd name="connsiteY10" fmla="*/ 949189 h 2291474"/>
                  <a:gd name="connsiteX11" fmla="*/ 1156855 w 1422362"/>
                  <a:gd name="connsiteY11" fmla="*/ 638460 h 2291474"/>
                  <a:gd name="connsiteX12" fmla="*/ 927050 w 1422362"/>
                  <a:gd name="connsiteY12" fmla="*/ 596083 h 2291474"/>
                  <a:gd name="connsiteX13" fmla="*/ 957315 w 1422362"/>
                  <a:gd name="connsiteY13" fmla="*/ 925297 h 2291474"/>
                  <a:gd name="connsiteX14" fmla="*/ 905990 w 1422362"/>
                  <a:gd name="connsiteY14" fmla="*/ 595041 h 2291474"/>
                  <a:gd name="connsiteX15" fmla="*/ 711016 w 1422362"/>
                  <a:gd name="connsiteY15" fmla="*/ 550747 h 2291474"/>
                  <a:gd name="connsiteX16" fmla="*/ 729319 w 1422362"/>
                  <a:gd name="connsiteY16" fmla="*/ 938954 h 2291474"/>
                  <a:gd name="connsiteX17" fmla="*/ 673525 w 1422362"/>
                  <a:gd name="connsiteY17" fmla="*/ 130688 h 2291474"/>
                  <a:gd name="connsiteX18" fmla="*/ 471802 w 1422362"/>
                  <a:gd name="connsiteY18" fmla="*/ 127084 h 2291474"/>
                  <a:gd name="connsiteX19" fmla="*/ 473286 w 1422362"/>
                  <a:gd name="connsiteY19" fmla="*/ 1293254 h 2291474"/>
                  <a:gd name="connsiteX20" fmla="*/ 338442 w 1422362"/>
                  <a:gd name="connsiteY20" fmla="*/ 1239349 h 2291474"/>
                  <a:gd name="connsiteX21" fmla="*/ 719 w 1422362"/>
                  <a:gd name="connsiteY21" fmla="*/ 938672 h 2291474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29319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29319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29319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14198 h 2267000"/>
                  <a:gd name="connsiteX1" fmla="*/ 140932 w 1422362"/>
                  <a:gd name="connsiteY1" fmla="*/ 1309972 h 2267000"/>
                  <a:gd name="connsiteX2" fmla="*/ 309182 w 1422362"/>
                  <a:gd name="connsiteY2" fmla="*/ 1668417 h 2267000"/>
                  <a:gd name="connsiteX3" fmla="*/ 548773 w 1422362"/>
                  <a:gd name="connsiteY3" fmla="*/ 1892991 h 2267000"/>
                  <a:gd name="connsiteX4" fmla="*/ 582370 w 1422362"/>
                  <a:gd name="connsiteY4" fmla="*/ 2253885 h 2267000"/>
                  <a:gd name="connsiteX5" fmla="*/ 1253027 w 1422362"/>
                  <a:gd name="connsiteY5" fmla="*/ 2267000 h 2267000"/>
                  <a:gd name="connsiteX6" fmla="*/ 1262460 w 1422362"/>
                  <a:gd name="connsiteY6" fmla="*/ 1943727 h 2267000"/>
                  <a:gd name="connsiteX7" fmla="*/ 1421092 w 1422362"/>
                  <a:gd name="connsiteY7" fmla="*/ 1083201 h 2267000"/>
                  <a:gd name="connsiteX8" fmla="*/ 1369124 w 1422362"/>
                  <a:gd name="connsiteY8" fmla="*/ 657405 h 2267000"/>
                  <a:gd name="connsiteX9" fmla="*/ 1176719 w 1422362"/>
                  <a:gd name="connsiteY9" fmla="*/ 625736 h 2267000"/>
                  <a:gd name="connsiteX10" fmla="*/ 1168953 w 1422362"/>
                  <a:gd name="connsiteY10" fmla="*/ 924715 h 2267000"/>
                  <a:gd name="connsiteX11" fmla="*/ 1156855 w 1422362"/>
                  <a:gd name="connsiteY11" fmla="*/ 613986 h 2267000"/>
                  <a:gd name="connsiteX12" fmla="*/ 927050 w 1422362"/>
                  <a:gd name="connsiteY12" fmla="*/ 571609 h 2267000"/>
                  <a:gd name="connsiteX13" fmla="*/ 957315 w 1422362"/>
                  <a:gd name="connsiteY13" fmla="*/ 900823 h 2267000"/>
                  <a:gd name="connsiteX14" fmla="*/ 905990 w 1422362"/>
                  <a:gd name="connsiteY14" fmla="*/ 570567 h 2267000"/>
                  <a:gd name="connsiteX15" fmla="*/ 711016 w 1422362"/>
                  <a:gd name="connsiteY15" fmla="*/ 526273 h 2267000"/>
                  <a:gd name="connsiteX16" fmla="*/ 714846 w 1422362"/>
                  <a:gd name="connsiteY16" fmla="*/ 914480 h 2267000"/>
                  <a:gd name="connsiteX17" fmla="*/ 673525 w 1422362"/>
                  <a:gd name="connsiteY17" fmla="*/ 106214 h 2267000"/>
                  <a:gd name="connsiteX18" fmla="*/ 486275 w 1422362"/>
                  <a:gd name="connsiteY18" fmla="*/ 174974 h 2267000"/>
                  <a:gd name="connsiteX19" fmla="*/ 473286 w 1422362"/>
                  <a:gd name="connsiteY19" fmla="*/ 1268780 h 2267000"/>
                  <a:gd name="connsiteX20" fmla="*/ 338442 w 1422362"/>
                  <a:gd name="connsiteY20" fmla="*/ 1214875 h 2267000"/>
                  <a:gd name="connsiteX21" fmla="*/ 719 w 1422362"/>
                  <a:gd name="connsiteY21" fmla="*/ 914198 h 2267000"/>
                  <a:gd name="connsiteX0" fmla="*/ 719 w 1422362"/>
                  <a:gd name="connsiteY0" fmla="*/ 897709 h 2250511"/>
                  <a:gd name="connsiteX1" fmla="*/ 140932 w 1422362"/>
                  <a:gd name="connsiteY1" fmla="*/ 1293483 h 2250511"/>
                  <a:gd name="connsiteX2" fmla="*/ 309182 w 1422362"/>
                  <a:gd name="connsiteY2" fmla="*/ 1651928 h 2250511"/>
                  <a:gd name="connsiteX3" fmla="*/ 548773 w 1422362"/>
                  <a:gd name="connsiteY3" fmla="*/ 1876502 h 2250511"/>
                  <a:gd name="connsiteX4" fmla="*/ 582370 w 1422362"/>
                  <a:gd name="connsiteY4" fmla="*/ 2237396 h 2250511"/>
                  <a:gd name="connsiteX5" fmla="*/ 1253027 w 1422362"/>
                  <a:gd name="connsiteY5" fmla="*/ 2250511 h 2250511"/>
                  <a:gd name="connsiteX6" fmla="*/ 1262460 w 1422362"/>
                  <a:gd name="connsiteY6" fmla="*/ 1927238 h 2250511"/>
                  <a:gd name="connsiteX7" fmla="*/ 1421092 w 1422362"/>
                  <a:gd name="connsiteY7" fmla="*/ 1066712 h 2250511"/>
                  <a:gd name="connsiteX8" fmla="*/ 1369124 w 1422362"/>
                  <a:gd name="connsiteY8" fmla="*/ 640916 h 2250511"/>
                  <a:gd name="connsiteX9" fmla="*/ 1176719 w 1422362"/>
                  <a:gd name="connsiteY9" fmla="*/ 609247 h 2250511"/>
                  <a:gd name="connsiteX10" fmla="*/ 1168953 w 1422362"/>
                  <a:gd name="connsiteY10" fmla="*/ 908226 h 2250511"/>
                  <a:gd name="connsiteX11" fmla="*/ 1156855 w 1422362"/>
                  <a:gd name="connsiteY11" fmla="*/ 597497 h 2250511"/>
                  <a:gd name="connsiteX12" fmla="*/ 927050 w 1422362"/>
                  <a:gd name="connsiteY12" fmla="*/ 555120 h 2250511"/>
                  <a:gd name="connsiteX13" fmla="*/ 957315 w 1422362"/>
                  <a:gd name="connsiteY13" fmla="*/ 884334 h 2250511"/>
                  <a:gd name="connsiteX14" fmla="*/ 905990 w 1422362"/>
                  <a:gd name="connsiteY14" fmla="*/ 554078 h 2250511"/>
                  <a:gd name="connsiteX15" fmla="*/ 711016 w 1422362"/>
                  <a:gd name="connsiteY15" fmla="*/ 509784 h 2250511"/>
                  <a:gd name="connsiteX16" fmla="*/ 714846 w 1422362"/>
                  <a:gd name="connsiteY16" fmla="*/ 897991 h 2250511"/>
                  <a:gd name="connsiteX17" fmla="*/ 683174 w 1422362"/>
                  <a:gd name="connsiteY17" fmla="*/ 118671 h 2250511"/>
                  <a:gd name="connsiteX18" fmla="*/ 486275 w 1422362"/>
                  <a:gd name="connsiteY18" fmla="*/ 158485 h 2250511"/>
                  <a:gd name="connsiteX19" fmla="*/ 473286 w 1422362"/>
                  <a:gd name="connsiteY19" fmla="*/ 1252291 h 2250511"/>
                  <a:gd name="connsiteX20" fmla="*/ 338442 w 1422362"/>
                  <a:gd name="connsiteY20" fmla="*/ 1198386 h 2250511"/>
                  <a:gd name="connsiteX21" fmla="*/ 719 w 1422362"/>
                  <a:gd name="connsiteY21" fmla="*/ 897709 h 2250511"/>
                  <a:gd name="connsiteX0" fmla="*/ 719 w 1422362"/>
                  <a:gd name="connsiteY0" fmla="*/ 897709 h 2250511"/>
                  <a:gd name="connsiteX1" fmla="*/ 140932 w 1422362"/>
                  <a:gd name="connsiteY1" fmla="*/ 1293483 h 2250511"/>
                  <a:gd name="connsiteX2" fmla="*/ 309182 w 1422362"/>
                  <a:gd name="connsiteY2" fmla="*/ 1651928 h 2250511"/>
                  <a:gd name="connsiteX3" fmla="*/ 548773 w 1422362"/>
                  <a:gd name="connsiteY3" fmla="*/ 1876502 h 2250511"/>
                  <a:gd name="connsiteX4" fmla="*/ 582370 w 1422362"/>
                  <a:gd name="connsiteY4" fmla="*/ 2237396 h 2250511"/>
                  <a:gd name="connsiteX5" fmla="*/ 1253027 w 1422362"/>
                  <a:gd name="connsiteY5" fmla="*/ 2250511 h 2250511"/>
                  <a:gd name="connsiteX6" fmla="*/ 1262460 w 1422362"/>
                  <a:gd name="connsiteY6" fmla="*/ 1927238 h 2250511"/>
                  <a:gd name="connsiteX7" fmla="*/ 1421092 w 1422362"/>
                  <a:gd name="connsiteY7" fmla="*/ 1066712 h 2250511"/>
                  <a:gd name="connsiteX8" fmla="*/ 1369124 w 1422362"/>
                  <a:gd name="connsiteY8" fmla="*/ 640916 h 2250511"/>
                  <a:gd name="connsiteX9" fmla="*/ 1176719 w 1422362"/>
                  <a:gd name="connsiteY9" fmla="*/ 609247 h 2250511"/>
                  <a:gd name="connsiteX10" fmla="*/ 1168953 w 1422362"/>
                  <a:gd name="connsiteY10" fmla="*/ 908226 h 2250511"/>
                  <a:gd name="connsiteX11" fmla="*/ 1156855 w 1422362"/>
                  <a:gd name="connsiteY11" fmla="*/ 597497 h 2250511"/>
                  <a:gd name="connsiteX12" fmla="*/ 927050 w 1422362"/>
                  <a:gd name="connsiteY12" fmla="*/ 555120 h 2250511"/>
                  <a:gd name="connsiteX13" fmla="*/ 957315 w 1422362"/>
                  <a:gd name="connsiteY13" fmla="*/ 884334 h 2250511"/>
                  <a:gd name="connsiteX14" fmla="*/ 905990 w 1422362"/>
                  <a:gd name="connsiteY14" fmla="*/ 554078 h 2250511"/>
                  <a:gd name="connsiteX15" fmla="*/ 711016 w 1422362"/>
                  <a:gd name="connsiteY15" fmla="*/ 509784 h 2250511"/>
                  <a:gd name="connsiteX16" fmla="*/ 714846 w 1422362"/>
                  <a:gd name="connsiteY16" fmla="*/ 897991 h 2250511"/>
                  <a:gd name="connsiteX17" fmla="*/ 683174 w 1422362"/>
                  <a:gd name="connsiteY17" fmla="*/ 118671 h 2250511"/>
                  <a:gd name="connsiteX18" fmla="*/ 486275 w 1422362"/>
                  <a:gd name="connsiteY18" fmla="*/ 158485 h 2250511"/>
                  <a:gd name="connsiteX19" fmla="*/ 473286 w 1422362"/>
                  <a:gd name="connsiteY19" fmla="*/ 1252291 h 2250511"/>
                  <a:gd name="connsiteX20" fmla="*/ 338442 w 1422362"/>
                  <a:gd name="connsiteY20" fmla="*/ 1198386 h 2250511"/>
                  <a:gd name="connsiteX21" fmla="*/ 719 w 1422362"/>
                  <a:gd name="connsiteY21" fmla="*/ 897709 h 2250511"/>
                  <a:gd name="connsiteX0" fmla="*/ 719 w 1422362"/>
                  <a:gd name="connsiteY0" fmla="*/ 904644 h 2257446"/>
                  <a:gd name="connsiteX1" fmla="*/ 140932 w 1422362"/>
                  <a:gd name="connsiteY1" fmla="*/ 1300418 h 2257446"/>
                  <a:gd name="connsiteX2" fmla="*/ 309182 w 1422362"/>
                  <a:gd name="connsiteY2" fmla="*/ 1658863 h 2257446"/>
                  <a:gd name="connsiteX3" fmla="*/ 548773 w 1422362"/>
                  <a:gd name="connsiteY3" fmla="*/ 1883437 h 2257446"/>
                  <a:gd name="connsiteX4" fmla="*/ 582370 w 1422362"/>
                  <a:gd name="connsiteY4" fmla="*/ 2244331 h 2257446"/>
                  <a:gd name="connsiteX5" fmla="*/ 1253027 w 1422362"/>
                  <a:gd name="connsiteY5" fmla="*/ 2257446 h 2257446"/>
                  <a:gd name="connsiteX6" fmla="*/ 1262460 w 1422362"/>
                  <a:gd name="connsiteY6" fmla="*/ 1934173 h 2257446"/>
                  <a:gd name="connsiteX7" fmla="*/ 1421092 w 1422362"/>
                  <a:gd name="connsiteY7" fmla="*/ 1073647 h 2257446"/>
                  <a:gd name="connsiteX8" fmla="*/ 1369124 w 1422362"/>
                  <a:gd name="connsiteY8" fmla="*/ 647851 h 2257446"/>
                  <a:gd name="connsiteX9" fmla="*/ 1176719 w 1422362"/>
                  <a:gd name="connsiteY9" fmla="*/ 616182 h 2257446"/>
                  <a:gd name="connsiteX10" fmla="*/ 1168953 w 1422362"/>
                  <a:gd name="connsiteY10" fmla="*/ 915161 h 2257446"/>
                  <a:gd name="connsiteX11" fmla="*/ 1156855 w 1422362"/>
                  <a:gd name="connsiteY11" fmla="*/ 604432 h 2257446"/>
                  <a:gd name="connsiteX12" fmla="*/ 927050 w 1422362"/>
                  <a:gd name="connsiteY12" fmla="*/ 562055 h 2257446"/>
                  <a:gd name="connsiteX13" fmla="*/ 957315 w 1422362"/>
                  <a:gd name="connsiteY13" fmla="*/ 891269 h 2257446"/>
                  <a:gd name="connsiteX14" fmla="*/ 905990 w 1422362"/>
                  <a:gd name="connsiteY14" fmla="*/ 561013 h 2257446"/>
                  <a:gd name="connsiteX15" fmla="*/ 711016 w 1422362"/>
                  <a:gd name="connsiteY15" fmla="*/ 516719 h 2257446"/>
                  <a:gd name="connsiteX16" fmla="*/ 714846 w 1422362"/>
                  <a:gd name="connsiteY16" fmla="*/ 904926 h 2257446"/>
                  <a:gd name="connsiteX17" fmla="*/ 683174 w 1422362"/>
                  <a:gd name="connsiteY17" fmla="*/ 125606 h 2257446"/>
                  <a:gd name="connsiteX18" fmla="*/ 486275 w 1422362"/>
                  <a:gd name="connsiteY18" fmla="*/ 165420 h 2257446"/>
                  <a:gd name="connsiteX19" fmla="*/ 473286 w 1422362"/>
                  <a:gd name="connsiteY19" fmla="*/ 1259226 h 2257446"/>
                  <a:gd name="connsiteX20" fmla="*/ 338442 w 1422362"/>
                  <a:gd name="connsiteY20" fmla="*/ 1205321 h 2257446"/>
                  <a:gd name="connsiteX21" fmla="*/ 719 w 1422362"/>
                  <a:gd name="connsiteY21" fmla="*/ 904644 h 2257446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73286 w 1422362"/>
                  <a:gd name="connsiteY19" fmla="*/ 1255537 h 2253757"/>
                  <a:gd name="connsiteX20" fmla="*/ 338442 w 1422362"/>
                  <a:gd name="connsiteY20" fmla="*/ 1201632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38442 w 1422362"/>
                  <a:gd name="connsiteY20" fmla="*/ 1201632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04672 w 1422362"/>
                  <a:gd name="connsiteY20" fmla="*/ 1148565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04672 w 1422362"/>
                  <a:gd name="connsiteY20" fmla="*/ 1148565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04672 w 1422362"/>
                  <a:gd name="connsiteY20" fmla="*/ 1148565 h 2253757"/>
                  <a:gd name="connsiteX21" fmla="*/ 719 w 1422362"/>
                  <a:gd name="connsiteY21" fmla="*/ 900955 h 2253757"/>
                  <a:gd name="connsiteX0" fmla="*/ 436 w 1494443"/>
                  <a:gd name="connsiteY0" fmla="*/ 886482 h 2253757"/>
                  <a:gd name="connsiteX1" fmla="*/ 213013 w 1494443"/>
                  <a:gd name="connsiteY1" fmla="*/ 1296729 h 2253757"/>
                  <a:gd name="connsiteX2" fmla="*/ 381263 w 1494443"/>
                  <a:gd name="connsiteY2" fmla="*/ 1655174 h 2253757"/>
                  <a:gd name="connsiteX3" fmla="*/ 620854 w 1494443"/>
                  <a:gd name="connsiteY3" fmla="*/ 1879748 h 2253757"/>
                  <a:gd name="connsiteX4" fmla="*/ 654451 w 1494443"/>
                  <a:gd name="connsiteY4" fmla="*/ 2240642 h 2253757"/>
                  <a:gd name="connsiteX5" fmla="*/ 1325108 w 1494443"/>
                  <a:gd name="connsiteY5" fmla="*/ 2253757 h 2253757"/>
                  <a:gd name="connsiteX6" fmla="*/ 1334541 w 1494443"/>
                  <a:gd name="connsiteY6" fmla="*/ 1930484 h 2253757"/>
                  <a:gd name="connsiteX7" fmla="*/ 1493173 w 1494443"/>
                  <a:gd name="connsiteY7" fmla="*/ 1069958 h 2253757"/>
                  <a:gd name="connsiteX8" fmla="*/ 1441205 w 1494443"/>
                  <a:gd name="connsiteY8" fmla="*/ 644162 h 2253757"/>
                  <a:gd name="connsiteX9" fmla="*/ 1248800 w 1494443"/>
                  <a:gd name="connsiteY9" fmla="*/ 612493 h 2253757"/>
                  <a:gd name="connsiteX10" fmla="*/ 1241034 w 1494443"/>
                  <a:gd name="connsiteY10" fmla="*/ 911472 h 2253757"/>
                  <a:gd name="connsiteX11" fmla="*/ 1228936 w 1494443"/>
                  <a:gd name="connsiteY11" fmla="*/ 600743 h 2253757"/>
                  <a:gd name="connsiteX12" fmla="*/ 999131 w 1494443"/>
                  <a:gd name="connsiteY12" fmla="*/ 558366 h 2253757"/>
                  <a:gd name="connsiteX13" fmla="*/ 1029396 w 1494443"/>
                  <a:gd name="connsiteY13" fmla="*/ 887580 h 2253757"/>
                  <a:gd name="connsiteX14" fmla="*/ 978071 w 1494443"/>
                  <a:gd name="connsiteY14" fmla="*/ 557324 h 2253757"/>
                  <a:gd name="connsiteX15" fmla="*/ 783097 w 1494443"/>
                  <a:gd name="connsiteY15" fmla="*/ 513030 h 2253757"/>
                  <a:gd name="connsiteX16" fmla="*/ 786927 w 1494443"/>
                  <a:gd name="connsiteY16" fmla="*/ 901237 h 2253757"/>
                  <a:gd name="connsiteX17" fmla="*/ 755255 w 1494443"/>
                  <a:gd name="connsiteY17" fmla="*/ 121917 h 2253757"/>
                  <a:gd name="connsiteX18" fmla="*/ 558356 w 1494443"/>
                  <a:gd name="connsiteY18" fmla="*/ 161731 h 2253757"/>
                  <a:gd name="connsiteX19" fmla="*/ 535718 w 1494443"/>
                  <a:gd name="connsiteY19" fmla="*/ 1183173 h 2253757"/>
                  <a:gd name="connsiteX20" fmla="*/ 376753 w 1494443"/>
                  <a:gd name="connsiteY20" fmla="*/ 1148565 h 2253757"/>
                  <a:gd name="connsiteX21" fmla="*/ 436 w 1494443"/>
                  <a:gd name="connsiteY21" fmla="*/ 886482 h 2253757"/>
                  <a:gd name="connsiteX0" fmla="*/ 436 w 1494443"/>
                  <a:gd name="connsiteY0" fmla="*/ 886482 h 2253757"/>
                  <a:gd name="connsiteX1" fmla="*/ 213013 w 1494443"/>
                  <a:gd name="connsiteY1" fmla="*/ 1296729 h 2253757"/>
                  <a:gd name="connsiteX2" fmla="*/ 381263 w 1494443"/>
                  <a:gd name="connsiteY2" fmla="*/ 1655174 h 2253757"/>
                  <a:gd name="connsiteX3" fmla="*/ 620854 w 1494443"/>
                  <a:gd name="connsiteY3" fmla="*/ 1879748 h 2253757"/>
                  <a:gd name="connsiteX4" fmla="*/ 654451 w 1494443"/>
                  <a:gd name="connsiteY4" fmla="*/ 2240642 h 2253757"/>
                  <a:gd name="connsiteX5" fmla="*/ 1325108 w 1494443"/>
                  <a:gd name="connsiteY5" fmla="*/ 2253757 h 2253757"/>
                  <a:gd name="connsiteX6" fmla="*/ 1334541 w 1494443"/>
                  <a:gd name="connsiteY6" fmla="*/ 1930484 h 2253757"/>
                  <a:gd name="connsiteX7" fmla="*/ 1493173 w 1494443"/>
                  <a:gd name="connsiteY7" fmla="*/ 1069958 h 2253757"/>
                  <a:gd name="connsiteX8" fmla="*/ 1441205 w 1494443"/>
                  <a:gd name="connsiteY8" fmla="*/ 644162 h 2253757"/>
                  <a:gd name="connsiteX9" fmla="*/ 1248800 w 1494443"/>
                  <a:gd name="connsiteY9" fmla="*/ 612493 h 2253757"/>
                  <a:gd name="connsiteX10" fmla="*/ 1241034 w 1494443"/>
                  <a:gd name="connsiteY10" fmla="*/ 911472 h 2253757"/>
                  <a:gd name="connsiteX11" fmla="*/ 1228936 w 1494443"/>
                  <a:gd name="connsiteY11" fmla="*/ 600743 h 2253757"/>
                  <a:gd name="connsiteX12" fmla="*/ 999131 w 1494443"/>
                  <a:gd name="connsiteY12" fmla="*/ 558366 h 2253757"/>
                  <a:gd name="connsiteX13" fmla="*/ 1029396 w 1494443"/>
                  <a:gd name="connsiteY13" fmla="*/ 887580 h 2253757"/>
                  <a:gd name="connsiteX14" fmla="*/ 978071 w 1494443"/>
                  <a:gd name="connsiteY14" fmla="*/ 557324 h 2253757"/>
                  <a:gd name="connsiteX15" fmla="*/ 783097 w 1494443"/>
                  <a:gd name="connsiteY15" fmla="*/ 513030 h 2253757"/>
                  <a:gd name="connsiteX16" fmla="*/ 786927 w 1494443"/>
                  <a:gd name="connsiteY16" fmla="*/ 901237 h 2253757"/>
                  <a:gd name="connsiteX17" fmla="*/ 755255 w 1494443"/>
                  <a:gd name="connsiteY17" fmla="*/ 121917 h 2253757"/>
                  <a:gd name="connsiteX18" fmla="*/ 558356 w 1494443"/>
                  <a:gd name="connsiteY18" fmla="*/ 161731 h 2253757"/>
                  <a:gd name="connsiteX19" fmla="*/ 535718 w 1494443"/>
                  <a:gd name="connsiteY19" fmla="*/ 1183173 h 2253757"/>
                  <a:gd name="connsiteX20" fmla="*/ 376753 w 1494443"/>
                  <a:gd name="connsiteY20" fmla="*/ 1148565 h 2253757"/>
                  <a:gd name="connsiteX21" fmla="*/ 436 w 1494443"/>
                  <a:gd name="connsiteY21" fmla="*/ 886482 h 2253757"/>
                  <a:gd name="connsiteX0" fmla="*/ 0 w 1494007"/>
                  <a:gd name="connsiteY0" fmla="*/ 886482 h 2253757"/>
                  <a:gd name="connsiteX1" fmla="*/ 212577 w 1494007"/>
                  <a:gd name="connsiteY1" fmla="*/ 1296729 h 2253757"/>
                  <a:gd name="connsiteX2" fmla="*/ 380827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380827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115210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147622"/>
                  <a:gd name="connsiteX1" fmla="*/ 202929 w 1494007"/>
                  <a:gd name="connsiteY1" fmla="*/ 1320850 h 2147622"/>
                  <a:gd name="connsiteX2" fmla="*/ 438719 w 1494007"/>
                  <a:gd name="connsiteY2" fmla="*/ 1655174 h 2147622"/>
                  <a:gd name="connsiteX3" fmla="*/ 620418 w 1494007"/>
                  <a:gd name="connsiteY3" fmla="*/ 1879748 h 2147622"/>
                  <a:gd name="connsiteX4" fmla="*/ 654015 w 1494007"/>
                  <a:gd name="connsiteY4" fmla="*/ 2115210 h 2147622"/>
                  <a:gd name="connsiteX5" fmla="*/ 1339145 w 1494007"/>
                  <a:gd name="connsiteY5" fmla="*/ 2147622 h 2147622"/>
                  <a:gd name="connsiteX6" fmla="*/ 1334105 w 1494007"/>
                  <a:gd name="connsiteY6" fmla="*/ 1930484 h 2147622"/>
                  <a:gd name="connsiteX7" fmla="*/ 1492737 w 1494007"/>
                  <a:gd name="connsiteY7" fmla="*/ 1069958 h 2147622"/>
                  <a:gd name="connsiteX8" fmla="*/ 1440769 w 1494007"/>
                  <a:gd name="connsiteY8" fmla="*/ 644162 h 2147622"/>
                  <a:gd name="connsiteX9" fmla="*/ 1248364 w 1494007"/>
                  <a:gd name="connsiteY9" fmla="*/ 612493 h 2147622"/>
                  <a:gd name="connsiteX10" fmla="*/ 1240598 w 1494007"/>
                  <a:gd name="connsiteY10" fmla="*/ 911472 h 2147622"/>
                  <a:gd name="connsiteX11" fmla="*/ 1228500 w 1494007"/>
                  <a:gd name="connsiteY11" fmla="*/ 600743 h 2147622"/>
                  <a:gd name="connsiteX12" fmla="*/ 998695 w 1494007"/>
                  <a:gd name="connsiteY12" fmla="*/ 558366 h 2147622"/>
                  <a:gd name="connsiteX13" fmla="*/ 1028960 w 1494007"/>
                  <a:gd name="connsiteY13" fmla="*/ 887580 h 2147622"/>
                  <a:gd name="connsiteX14" fmla="*/ 977635 w 1494007"/>
                  <a:gd name="connsiteY14" fmla="*/ 557324 h 2147622"/>
                  <a:gd name="connsiteX15" fmla="*/ 782661 w 1494007"/>
                  <a:gd name="connsiteY15" fmla="*/ 513030 h 2147622"/>
                  <a:gd name="connsiteX16" fmla="*/ 786491 w 1494007"/>
                  <a:gd name="connsiteY16" fmla="*/ 901237 h 2147622"/>
                  <a:gd name="connsiteX17" fmla="*/ 754819 w 1494007"/>
                  <a:gd name="connsiteY17" fmla="*/ 121917 h 2147622"/>
                  <a:gd name="connsiteX18" fmla="*/ 557920 w 1494007"/>
                  <a:gd name="connsiteY18" fmla="*/ 161731 h 2147622"/>
                  <a:gd name="connsiteX19" fmla="*/ 535282 w 1494007"/>
                  <a:gd name="connsiteY19" fmla="*/ 1183173 h 2147622"/>
                  <a:gd name="connsiteX20" fmla="*/ 376317 w 1494007"/>
                  <a:gd name="connsiteY20" fmla="*/ 1148565 h 2147622"/>
                  <a:gd name="connsiteX21" fmla="*/ 0 w 1494007"/>
                  <a:gd name="connsiteY21" fmla="*/ 886482 h 2147622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01512 w 1494007"/>
                  <a:gd name="connsiteY19" fmla="*/ 1192821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01512 w 1494007"/>
                  <a:gd name="connsiteY19" fmla="*/ 1192821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01512 w 1494007"/>
                  <a:gd name="connsiteY19" fmla="*/ 1192821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0458 w 1494007"/>
                  <a:gd name="connsiteY19" fmla="*/ 1197645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0458 w 1494007"/>
                  <a:gd name="connsiteY19" fmla="*/ 1197645 h 2123500"/>
                  <a:gd name="connsiteX20" fmla="*/ 395614 w 1494007"/>
                  <a:gd name="connsiteY20" fmla="*/ 1153389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0458 w 1494007"/>
                  <a:gd name="connsiteY19" fmla="*/ 1197645 h 2123500"/>
                  <a:gd name="connsiteX20" fmla="*/ 395614 w 1494007"/>
                  <a:gd name="connsiteY20" fmla="*/ 1153389 h 2123500"/>
                  <a:gd name="connsiteX21" fmla="*/ 0 w 1494007"/>
                  <a:gd name="connsiteY21" fmla="*/ 886482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33149"/>
                  <a:gd name="connsiteX1" fmla="*/ 227051 w 1518129"/>
                  <a:gd name="connsiteY1" fmla="*/ 1320850 h 2133149"/>
                  <a:gd name="connsiteX2" fmla="*/ 462841 w 1518129"/>
                  <a:gd name="connsiteY2" fmla="*/ 1655174 h 2133149"/>
                  <a:gd name="connsiteX3" fmla="*/ 644540 w 1518129"/>
                  <a:gd name="connsiteY3" fmla="*/ 1879748 h 2133149"/>
                  <a:gd name="connsiteX4" fmla="*/ 678137 w 1518129"/>
                  <a:gd name="connsiteY4" fmla="*/ 2115210 h 2133149"/>
                  <a:gd name="connsiteX5" fmla="*/ 1348794 w 1518129"/>
                  <a:gd name="connsiteY5" fmla="*/ 2133149 h 2133149"/>
                  <a:gd name="connsiteX6" fmla="*/ 1358227 w 1518129"/>
                  <a:gd name="connsiteY6" fmla="*/ 1930484 h 2133149"/>
                  <a:gd name="connsiteX7" fmla="*/ 1516859 w 1518129"/>
                  <a:gd name="connsiteY7" fmla="*/ 1069958 h 2133149"/>
                  <a:gd name="connsiteX8" fmla="*/ 1464891 w 1518129"/>
                  <a:gd name="connsiteY8" fmla="*/ 644162 h 2133149"/>
                  <a:gd name="connsiteX9" fmla="*/ 1272486 w 1518129"/>
                  <a:gd name="connsiteY9" fmla="*/ 612493 h 2133149"/>
                  <a:gd name="connsiteX10" fmla="*/ 1264720 w 1518129"/>
                  <a:gd name="connsiteY10" fmla="*/ 911472 h 2133149"/>
                  <a:gd name="connsiteX11" fmla="*/ 1252622 w 1518129"/>
                  <a:gd name="connsiteY11" fmla="*/ 600743 h 2133149"/>
                  <a:gd name="connsiteX12" fmla="*/ 1022817 w 1518129"/>
                  <a:gd name="connsiteY12" fmla="*/ 558366 h 2133149"/>
                  <a:gd name="connsiteX13" fmla="*/ 1053082 w 1518129"/>
                  <a:gd name="connsiteY13" fmla="*/ 887580 h 2133149"/>
                  <a:gd name="connsiteX14" fmla="*/ 1001757 w 1518129"/>
                  <a:gd name="connsiteY14" fmla="*/ 557324 h 2133149"/>
                  <a:gd name="connsiteX15" fmla="*/ 806783 w 1518129"/>
                  <a:gd name="connsiteY15" fmla="*/ 513030 h 2133149"/>
                  <a:gd name="connsiteX16" fmla="*/ 810613 w 1518129"/>
                  <a:gd name="connsiteY16" fmla="*/ 901237 h 2133149"/>
                  <a:gd name="connsiteX17" fmla="*/ 778941 w 1518129"/>
                  <a:gd name="connsiteY17" fmla="*/ 121917 h 2133149"/>
                  <a:gd name="connsiteX18" fmla="*/ 582042 w 1518129"/>
                  <a:gd name="connsiteY18" fmla="*/ 161731 h 2133149"/>
                  <a:gd name="connsiteX19" fmla="*/ 554580 w 1518129"/>
                  <a:gd name="connsiteY19" fmla="*/ 1197645 h 2133149"/>
                  <a:gd name="connsiteX20" fmla="*/ 419736 w 1518129"/>
                  <a:gd name="connsiteY20" fmla="*/ 1153389 h 2133149"/>
                  <a:gd name="connsiteX21" fmla="*/ 0 w 1518129"/>
                  <a:gd name="connsiteY21" fmla="*/ 891306 h 2133149"/>
                  <a:gd name="connsiteX0" fmla="*/ 0 w 1518129"/>
                  <a:gd name="connsiteY0" fmla="*/ 891306 h 2115210"/>
                  <a:gd name="connsiteX1" fmla="*/ 227051 w 1518129"/>
                  <a:gd name="connsiteY1" fmla="*/ 1320850 h 2115210"/>
                  <a:gd name="connsiteX2" fmla="*/ 462841 w 1518129"/>
                  <a:gd name="connsiteY2" fmla="*/ 1655174 h 2115210"/>
                  <a:gd name="connsiteX3" fmla="*/ 644540 w 1518129"/>
                  <a:gd name="connsiteY3" fmla="*/ 1879748 h 2115210"/>
                  <a:gd name="connsiteX4" fmla="*/ 678137 w 1518129"/>
                  <a:gd name="connsiteY4" fmla="*/ 2115210 h 2115210"/>
                  <a:gd name="connsiteX5" fmla="*/ 1339145 w 1518129"/>
                  <a:gd name="connsiteY5" fmla="*/ 2113852 h 2115210"/>
                  <a:gd name="connsiteX6" fmla="*/ 1358227 w 1518129"/>
                  <a:gd name="connsiteY6" fmla="*/ 1930484 h 2115210"/>
                  <a:gd name="connsiteX7" fmla="*/ 1516859 w 1518129"/>
                  <a:gd name="connsiteY7" fmla="*/ 1069958 h 2115210"/>
                  <a:gd name="connsiteX8" fmla="*/ 1464891 w 1518129"/>
                  <a:gd name="connsiteY8" fmla="*/ 644162 h 2115210"/>
                  <a:gd name="connsiteX9" fmla="*/ 1272486 w 1518129"/>
                  <a:gd name="connsiteY9" fmla="*/ 612493 h 2115210"/>
                  <a:gd name="connsiteX10" fmla="*/ 1264720 w 1518129"/>
                  <a:gd name="connsiteY10" fmla="*/ 911472 h 2115210"/>
                  <a:gd name="connsiteX11" fmla="*/ 1252622 w 1518129"/>
                  <a:gd name="connsiteY11" fmla="*/ 600743 h 2115210"/>
                  <a:gd name="connsiteX12" fmla="*/ 1022817 w 1518129"/>
                  <a:gd name="connsiteY12" fmla="*/ 558366 h 2115210"/>
                  <a:gd name="connsiteX13" fmla="*/ 1053082 w 1518129"/>
                  <a:gd name="connsiteY13" fmla="*/ 887580 h 2115210"/>
                  <a:gd name="connsiteX14" fmla="*/ 1001757 w 1518129"/>
                  <a:gd name="connsiteY14" fmla="*/ 557324 h 2115210"/>
                  <a:gd name="connsiteX15" fmla="*/ 806783 w 1518129"/>
                  <a:gd name="connsiteY15" fmla="*/ 513030 h 2115210"/>
                  <a:gd name="connsiteX16" fmla="*/ 810613 w 1518129"/>
                  <a:gd name="connsiteY16" fmla="*/ 901237 h 2115210"/>
                  <a:gd name="connsiteX17" fmla="*/ 778941 w 1518129"/>
                  <a:gd name="connsiteY17" fmla="*/ 121917 h 2115210"/>
                  <a:gd name="connsiteX18" fmla="*/ 582042 w 1518129"/>
                  <a:gd name="connsiteY18" fmla="*/ 161731 h 2115210"/>
                  <a:gd name="connsiteX19" fmla="*/ 554580 w 1518129"/>
                  <a:gd name="connsiteY19" fmla="*/ 1197645 h 2115210"/>
                  <a:gd name="connsiteX20" fmla="*/ 419736 w 1518129"/>
                  <a:gd name="connsiteY20" fmla="*/ 1153389 h 2115210"/>
                  <a:gd name="connsiteX21" fmla="*/ 0 w 1518129"/>
                  <a:gd name="connsiteY21" fmla="*/ 891306 h 2115210"/>
                  <a:gd name="connsiteX0" fmla="*/ 0 w 1518129"/>
                  <a:gd name="connsiteY0" fmla="*/ 891306 h 2174861"/>
                  <a:gd name="connsiteX1" fmla="*/ 227051 w 1518129"/>
                  <a:gd name="connsiteY1" fmla="*/ 1320850 h 2174861"/>
                  <a:gd name="connsiteX2" fmla="*/ 462841 w 1518129"/>
                  <a:gd name="connsiteY2" fmla="*/ 1655174 h 2174861"/>
                  <a:gd name="connsiteX3" fmla="*/ 644540 w 1518129"/>
                  <a:gd name="connsiteY3" fmla="*/ 1879748 h 2174861"/>
                  <a:gd name="connsiteX4" fmla="*/ 678137 w 1518129"/>
                  <a:gd name="connsiteY4" fmla="*/ 2115210 h 2174861"/>
                  <a:gd name="connsiteX5" fmla="*/ 1339145 w 1518129"/>
                  <a:gd name="connsiteY5" fmla="*/ 2174859 h 2174861"/>
                  <a:gd name="connsiteX6" fmla="*/ 1358227 w 1518129"/>
                  <a:gd name="connsiteY6" fmla="*/ 1930484 h 2174861"/>
                  <a:gd name="connsiteX7" fmla="*/ 1516859 w 1518129"/>
                  <a:gd name="connsiteY7" fmla="*/ 1069958 h 2174861"/>
                  <a:gd name="connsiteX8" fmla="*/ 1464891 w 1518129"/>
                  <a:gd name="connsiteY8" fmla="*/ 644162 h 2174861"/>
                  <a:gd name="connsiteX9" fmla="*/ 1272486 w 1518129"/>
                  <a:gd name="connsiteY9" fmla="*/ 612493 h 2174861"/>
                  <a:gd name="connsiteX10" fmla="*/ 1264720 w 1518129"/>
                  <a:gd name="connsiteY10" fmla="*/ 911472 h 2174861"/>
                  <a:gd name="connsiteX11" fmla="*/ 1252622 w 1518129"/>
                  <a:gd name="connsiteY11" fmla="*/ 600743 h 2174861"/>
                  <a:gd name="connsiteX12" fmla="*/ 1022817 w 1518129"/>
                  <a:gd name="connsiteY12" fmla="*/ 558366 h 2174861"/>
                  <a:gd name="connsiteX13" fmla="*/ 1053082 w 1518129"/>
                  <a:gd name="connsiteY13" fmla="*/ 887580 h 2174861"/>
                  <a:gd name="connsiteX14" fmla="*/ 1001757 w 1518129"/>
                  <a:gd name="connsiteY14" fmla="*/ 557324 h 2174861"/>
                  <a:gd name="connsiteX15" fmla="*/ 806783 w 1518129"/>
                  <a:gd name="connsiteY15" fmla="*/ 513030 h 2174861"/>
                  <a:gd name="connsiteX16" fmla="*/ 810613 w 1518129"/>
                  <a:gd name="connsiteY16" fmla="*/ 901237 h 2174861"/>
                  <a:gd name="connsiteX17" fmla="*/ 778941 w 1518129"/>
                  <a:gd name="connsiteY17" fmla="*/ 121917 h 2174861"/>
                  <a:gd name="connsiteX18" fmla="*/ 582042 w 1518129"/>
                  <a:gd name="connsiteY18" fmla="*/ 161731 h 2174861"/>
                  <a:gd name="connsiteX19" fmla="*/ 554580 w 1518129"/>
                  <a:gd name="connsiteY19" fmla="*/ 1197645 h 2174861"/>
                  <a:gd name="connsiteX20" fmla="*/ 419736 w 1518129"/>
                  <a:gd name="connsiteY20" fmla="*/ 1153389 h 2174861"/>
                  <a:gd name="connsiteX21" fmla="*/ 0 w 1518129"/>
                  <a:gd name="connsiteY21" fmla="*/ 891306 h 2174861"/>
                  <a:gd name="connsiteX0" fmla="*/ 0 w 1518129"/>
                  <a:gd name="connsiteY0" fmla="*/ 891306 h 2116848"/>
                  <a:gd name="connsiteX1" fmla="*/ 227051 w 1518129"/>
                  <a:gd name="connsiteY1" fmla="*/ 1320850 h 2116848"/>
                  <a:gd name="connsiteX2" fmla="*/ 462841 w 1518129"/>
                  <a:gd name="connsiteY2" fmla="*/ 1655174 h 2116848"/>
                  <a:gd name="connsiteX3" fmla="*/ 644540 w 1518129"/>
                  <a:gd name="connsiteY3" fmla="*/ 1879748 h 2116848"/>
                  <a:gd name="connsiteX4" fmla="*/ 678137 w 1518129"/>
                  <a:gd name="connsiteY4" fmla="*/ 2115210 h 2116848"/>
                  <a:gd name="connsiteX5" fmla="*/ 1358227 w 1518129"/>
                  <a:gd name="connsiteY5" fmla="*/ 1930484 h 2116848"/>
                  <a:gd name="connsiteX6" fmla="*/ 1516859 w 1518129"/>
                  <a:gd name="connsiteY6" fmla="*/ 1069958 h 2116848"/>
                  <a:gd name="connsiteX7" fmla="*/ 1464891 w 1518129"/>
                  <a:gd name="connsiteY7" fmla="*/ 644162 h 2116848"/>
                  <a:gd name="connsiteX8" fmla="*/ 1272486 w 1518129"/>
                  <a:gd name="connsiteY8" fmla="*/ 612493 h 2116848"/>
                  <a:gd name="connsiteX9" fmla="*/ 1264720 w 1518129"/>
                  <a:gd name="connsiteY9" fmla="*/ 911472 h 2116848"/>
                  <a:gd name="connsiteX10" fmla="*/ 1252622 w 1518129"/>
                  <a:gd name="connsiteY10" fmla="*/ 600743 h 2116848"/>
                  <a:gd name="connsiteX11" fmla="*/ 1022817 w 1518129"/>
                  <a:gd name="connsiteY11" fmla="*/ 558366 h 2116848"/>
                  <a:gd name="connsiteX12" fmla="*/ 1053082 w 1518129"/>
                  <a:gd name="connsiteY12" fmla="*/ 887580 h 2116848"/>
                  <a:gd name="connsiteX13" fmla="*/ 1001757 w 1518129"/>
                  <a:gd name="connsiteY13" fmla="*/ 557324 h 2116848"/>
                  <a:gd name="connsiteX14" fmla="*/ 806783 w 1518129"/>
                  <a:gd name="connsiteY14" fmla="*/ 513030 h 2116848"/>
                  <a:gd name="connsiteX15" fmla="*/ 810613 w 1518129"/>
                  <a:gd name="connsiteY15" fmla="*/ 901237 h 2116848"/>
                  <a:gd name="connsiteX16" fmla="*/ 778941 w 1518129"/>
                  <a:gd name="connsiteY16" fmla="*/ 121917 h 2116848"/>
                  <a:gd name="connsiteX17" fmla="*/ 582042 w 1518129"/>
                  <a:gd name="connsiteY17" fmla="*/ 161731 h 2116848"/>
                  <a:gd name="connsiteX18" fmla="*/ 554580 w 1518129"/>
                  <a:gd name="connsiteY18" fmla="*/ 1197645 h 2116848"/>
                  <a:gd name="connsiteX19" fmla="*/ 419736 w 1518129"/>
                  <a:gd name="connsiteY19" fmla="*/ 1153389 h 2116848"/>
                  <a:gd name="connsiteX20" fmla="*/ 0 w 1518129"/>
                  <a:gd name="connsiteY20" fmla="*/ 891306 h 2116848"/>
                  <a:gd name="connsiteX0" fmla="*/ 0 w 1518129"/>
                  <a:gd name="connsiteY0" fmla="*/ 891306 h 1987766"/>
                  <a:gd name="connsiteX1" fmla="*/ 227051 w 1518129"/>
                  <a:gd name="connsiteY1" fmla="*/ 1320850 h 1987766"/>
                  <a:gd name="connsiteX2" fmla="*/ 462841 w 1518129"/>
                  <a:gd name="connsiteY2" fmla="*/ 1655174 h 1987766"/>
                  <a:gd name="connsiteX3" fmla="*/ 644540 w 1518129"/>
                  <a:gd name="connsiteY3" fmla="*/ 1879748 h 1987766"/>
                  <a:gd name="connsiteX4" fmla="*/ 1358227 w 1518129"/>
                  <a:gd name="connsiteY4" fmla="*/ 1930484 h 1987766"/>
                  <a:gd name="connsiteX5" fmla="*/ 1516859 w 1518129"/>
                  <a:gd name="connsiteY5" fmla="*/ 1069958 h 1987766"/>
                  <a:gd name="connsiteX6" fmla="*/ 1464891 w 1518129"/>
                  <a:gd name="connsiteY6" fmla="*/ 644162 h 1987766"/>
                  <a:gd name="connsiteX7" fmla="*/ 1272486 w 1518129"/>
                  <a:gd name="connsiteY7" fmla="*/ 612493 h 1987766"/>
                  <a:gd name="connsiteX8" fmla="*/ 1264720 w 1518129"/>
                  <a:gd name="connsiteY8" fmla="*/ 911472 h 1987766"/>
                  <a:gd name="connsiteX9" fmla="*/ 1252622 w 1518129"/>
                  <a:gd name="connsiteY9" fmla="*/ 600743 h 1987766"/>
                  <a:gd name="connsiteX10" fmla="*/ 1022817 w 1518129"/>
                  <a:gd name="connsiteY10" fmla="*/ 558366 h 1987766"/>
                  <a:gd name="connsiteX11" fmla="*/ 1053082 w 1518129"/>
                  <a:gd name="connsiteY11" fmla="*/ 887580 h 1987766"/>
                  <a:gd name="connsiteX12" fmla="*/ 1001757 w 1518129"/>
                  <a:gd name="connsiteY12" fmla="*/ 557324 h 1987766"/>
                  <a:gd name="connsiteX13" fmla="*/ 806783 w 1518129"/>
                  <a:gd name="connsiteY13" fmla="*/ 513030 h 1987766"/>
                  <a:gd name="connsiteX14" fmla="*/ 810613 w 1518129"/>
                  <a:gd name="connsiteY14" fmla="*/ 901237 h 1987766"/>
                  <a:gd name="connsiteX15" fmla="*/ 778941 w 1518129"/>
                  <a:gd name="connsiteY15" fmla="*/ 121917 h 1987766"/>
                  <a:gd name="connsiteX16" fmla="*/ 582042 w 1518129"/>
                  <a:gd name="connsiteY16" fmla="*/ 161731 h 1987766"/>
                  <a:gd name="connsiteX17" fmla="*/ 554580 w 1518129"/>
                  <a:gd name="connsiteY17" fmla="*/ 1197645 h 1987766"/>
                  <a:gd name="connsiteX18" fmla="*/ 419736 w 1518129"/>
                  <a:gd name="connsiteY18" fmla="*/ 1153389 h 1987766"/>
                  <a:gd name="connsiteX19" fmla="*/ 0 w 1518129"/>
                  <a:gd name="connsiteY19" fmla="*/ 891306 h 1987766"/>
                  <a:gd name="connsiteX0" fmla="*/ 0 w 1518129"/>
                  <a:gd name="connsiteY0" fmla="*/ 891306 h 1934599"/>
                  <a:gd name="connsiteX1" fmla="*/ 227051 w 1518129"/>
                  <a:gd name="connsiteY1" fmla="*/ 1320850 h 1934599"/>
                  <a:gd name="connsiteX2" fmla="*/ 462841 w 1518129"/>
                  <a:gd name="connsiteY2" fmla="*/ 1655174 h 1934599"/>
                  <a:gd name="connsiteX3" fmla="*/ 644540 w 1518129"/>
                  <a:gd name="connsiteY3" fmla="*/ 1879748 h 1934599"/>
                  <a:gd name="connsiteX4" fmla="*/ 1358227 w 1518129"/>
                  <a:gd name="connsiteY4" fmla="*/ 1930484 h 1934599"/>
                  <a:gd name="connsiteX5" fmla="*/ 1516859 w 1518129"/>
                  <a:gd name="connsiteY5" fmla="*/ 1069958 h 1934599"/>
                  <a:gd name="connsiteX6" fmla="*/ 1464891 w 1518129"/>
                  <a:gd name="connsiteY6" fmla="*/ 644162 h 1934599"/>
                  <a:gd name="connsiteX7" fmla="*/ 1272486 w 1518129"/>
                  <a:gd name="connsiteY7" fmla="*/ 612493 h 1934599"/>
                  <a:gd name="connsiteX8" fmla="*/ 1264720 w 1518129"/>
                  <a:gd name="connsiteY8" fmla="*/ 911472 h 1934599"/>
                  <a:gd name="connsiteX9" fmla="*/ 1252622 w 1518129"/>
                  <a:gd name="connsiteY9" fmla="*/ 600743 h 1934599"/>
                  <a:gd name="connsiteX10" fmla="*/ 1022817 w 1518129"/>
                  <a:gd name="connsiteY10" fmla="*/ 558366 h 1934599"/>
                  <a:gd name="connsiteX11" fmla="*/ 1053082 w 1518129"/>
                  <a:gd name="connsiteY11" fmla="*/ 887580 h 1934599"/>
                  <a:gd name="connsiteX12" fmla="*/ 1001757 w 1518129"/>
                  <a:gd name="connsiteY12" fmla="*/ 557324 h 1934599"/>
                  <a:gd name="connsiteX13" fmla="*/ 806783 w 1518129"/>
                  <a:gd name="connsiteY13" fmla="*/ 513030 h 1934599"/>
                  <a:gd name="connsiteX14" fmla="*/ 810613 w 1518129"/>
                  <a:gd name="connsiteY14" fmla="*/ 901237 h 1934599"/>
                  <a:gd name="connsiteX15" fmla="*/ 778941 w 1518129"/>
                  <a:gd name="connsiteY15" fmla="*/ 121917 h 1934599"/>
                  <a:gd name="connsiteX16" fmla="*/ 582042 w 1518129"/>
                  <a:gd name="connsiteY16" fmla="*/ 161731 h 1934599"/>
                  <a:gd name="connsiteX17" fmla="*/ 554580 w 1518129"/>
                  <a:gd name="connsiteY17" fmla="*/ 1197645 h 1934599"/>
                  <a:gd name="connsiteX18" fmla="*/ 419736 w 1518129"/>
                  <a:gd name="connsiteY18" fmla="*/ 1153389 h 1934599"/>
                  <a:gd name="connsiteX19" fmla="*/ 0 w 1518129"/>
                  <a:gd name="connsiteY19" fmla="*/ 891306 h 1934599"/>
                  <a:gd name="connsiteX0" fmla="*/ 0 w 1518129"/>
                  <a:gd name="connsiteY0" fmla="*/ 891306 h 1914832"/>
                  <a:gd name="connsiteX1" fmla="*/ 227051 w 1518129"/>
                  <a:gd name="connsiteY1" fmla="*/ 1320850 h 1914832"/>
                  <a:gd name="connsiteX2" fmla="*/ 462841 w 1518129"/>
                  <a:gd name="connsiteY2" fmla="*/ 1655174 h 1914832"/>
                  <a:gd name="connsiteX3" fmla="*/ 644540 w 1518129"/>
                  <a:gd name="connsiteY3" fmla="*/ 1879748 h 1914832"/>
                  <a:gd name="connsiteX4" fmla="*/ 1366786 w 1518129"/>
                  <a:gd name="connsiteY4" fmla="*/ 1904807 h 1914832"/>
                  <a:gd name="connsiteX5" fmla="*/ 1516859 w 1518129"/>
                  <a:gd name="connsiteY5" fmla="*/ 1069958 h 1914832"/>
                  <a:gd name="connsiteX6" fmla="*/ 1464891 w 1518129"/>
                  <a:gd name="connsiteY6" fmla="*/ 644162 h 1914832"/>
                  <a:gd name="connsiteX7" fmla="*/ 1272486 w 1518129"/>
                  <a:gd name="connsiteY7" fmla="*/ 612493 h 1914832"/>
                  <a:gd name="connsiteX8" fmla="*/ 1264720 w 1518129"/>
                  <a:gd name="connsiteY8" fmla="*/ 911472 h 1914832"/>
                  <a:gd name="connsiteX9" fmla="*/ 1252622 w 1518129"/>
                  <a:gd name="connsiteY9" fmla="*/ 600743 h 1914832"/>
                  <a:gd name="connsiteX10" fmla="*/ 1022817 w 1518129"/>
                  <a:gd name="connsiteY10" fmla="*/ 558366 h 1914832"/>
                  <a:gd name="connsiteX11" fmla="*/ 1053082 w 1518129"/>
                  <a:gd name="connsiteY11" fmla="*/ 887580 h 1914832"/>
                  <a:gd name="connsiteX12" fmla="*/ 1001757 w 1518129"/>
                  <a:gd name="connsiteY12" fmla="*/ 557324 h 1914832"/>
                  <a:gd name="connsiteX13" fmla="*/ 806783 w 1518129"/>
                  <a:gd name="connsiteY13" fmla="*/ 513030 h 1914832"/>
                  <a:gd name="connsiteX14" fmla="*/ 810613 w 1518129"/>
                  <a:gd name="connsiteY14" fmla="*/ 901237 h 1914832"/>
                  <a:gd name="connsiteX15" fmla="*/ 778941 w 1518129"/>
                  <a:gd name="connsiteY15" fmla="*/ 121917 h 1914832"/>
                  <a:gd name="connsiteX16" fmla="*/ 582042 w 1518129"/>
                  <a:gd name="connsiteY16" fmla="*/ 161731 h 1914832"/>
                  <a:gd name="connsiteX17" fmla="*/ 554580 w 1518129"/>
                  <a:gd name="connsiteY17" fmla="*/ 1197645 h 1914832"/>
                  <a:gd name="connsiteX18" fmla="*/ 419736 w 1518129"/>
                  <a:gd name="connsiteY18" fmla="*/ 1153389 h 1914832"/>
                  <a:gd name="connsiteX19" fmla="*/ 0 w 1518129"/>
                  <a:gd name="connsiteY19" fmla="*/ 891306 h 1914832"/>
                  <a:gd name="connsiteX0" fmla="*/ 0 w 1518129"/>
                  <a:gd name="connsiteY0" fmla="*/ 891306 h 1910129"/>
                  <a:gd name="connsiteX1" fmla="*/ 227051 w 1518129"/>
                  <a:gd name="connsiteY1" fmla="*/ 1320850 h 1910129"/>
                  <a:gd name="connsiteX2" fmla="*/ 462841 w 1518129"/>
                  <a:gd name="connsiteY2" fmla="*/ 1655174 h 1910129"/>
                  <a:gd name="connsiteX3" fmla="*/ 644540 w 1518129"/>
                  <a:gd name="connsiteY3" fmla="*/ 1879748 h 1910129"/>
                  <a:gd name="connsiteX4" fmla="*/ 1366786 w 1518129"/>
                  <a:gd name="connsiteY4" fmla="*/ 1904807 h 1910129"/>
                  <a:gd name="connsiteX5" fmla="*/ 1516859 w 1518129"/>
                  <a:gd name="connsiteY5" fmla="*/ 1069958 h 1910129"/>
                  <a:gd name="connsiteX6" fmla="*/ 1464891 w 1518129"/>
                  <a:gd name="connsiteY6" fmla="*/ 644162 h 1910129"/>
                  <a:gd name="connsiteX7" fmla="*/ 1272486 w 1518129"/>
                  <a:gd name="connsiteY7" fmla="*/ 612493 h 1910129"/>
                  <a:gd name="connsiteX8" fmla="*/ 1264720 w 1518129"/>
                  <a:gd name="connsiteY8" fmla="*/ 911472 h 1910129"/>
                  <a:gd name="connsiteX9" fmla="*/ 1252622 w 1518129"/>
                  <a:gd name="connsiteY9" fmla="*/ 600743 h 1910129"/>
                  <a:gd name="connsiteX10" fmla="*/ 1022817 w 1518129"/>
                  <a:gd name="connsiteY10" fmla="*/ 558366 h 1910129"/>
                  <a:gd name="connsiteX11" fmla="*/ 1053082 w 1518129"/>
                  <a:gd name="connsiteY11" fmla="*/ 887580 h 1910129"/>
                  <a:gd name="connsiteX12" fmla="*/ 1001757 w 1518129"/>
                  <a:gd name="connsiteY12" fmla="*/ 557324 h 1910129"/>
                  <a:gd name="connsiteX13" fmla="*/ 806783 w 1518129"/>
                  <a:gd name="connsiteY13" fmla="*/ 513030 h 1910129"/>
                  <a:gd name="connsiteX14" fmla="*/ 810613 w 1518129"/>
                  <a:gd name="connsiteY14" fmla="*/ 901237 h 1910129"/>
                  <a:gd name="connsiteX15" fmla="*/ 778941 w 1518129"/>
                  <a:gd name="connsiteY15" fmla="*/ 121917 h 1910129"/>
                  <a:gd name="connsiteX16" fmla="*/ 582042 w 1518129"/>
                  <a:gd name="connsiteY16" fmla="*/ 161731 h 1910129"/>
                  <a:gd name="connsiteX17" fmla="*/ 554580 w 1518129"/>
                  <a:gd name="connsiteY17" fmla="*/ 1197645 h 1910129"/>
                  <a:gd name="connsiteX18" fmla="*/ 419736 w 1518129"/>
                  <a:gd name="connsiteY18" fmla="*/ 1153389 h 1910129"/>
                  <a:gd name="connsiteX19" fmla="*/ 0 w 1518129"/>
                  <a:gd name="connsiteY19" fmla="*/ 891306 h 1910129"/>
                  <a:gd name="connsiteX0" fmla="*/ 0 w 1518129"/>
                  <a:gd name="connsiteY0" fmla="*/ 891306 h 1907268"/>
                  <a:gd name="connsiteX1" fmla="*/ 227051 w 1518129"/>
                  <a:gd name="connsiteY1" fmla="*/ 1320850 h 1907268"/>
                  <a:gd name="connsiteX2" fmla="*/ 462841 w 1518129"/>
                  <a:gd name="connsiteY2" fmla="*/ 1655174 h 1907268"/>
                  <a:gd name="connsiteX3" fmla="*/ 644540 w 1518129"/>
                  <a:gd name="connsiteY3" fmla="*/ 1879748 h 1907268"/>
                  <a:gd name="connsiteX4" fmla="*/ 1366786 w 1518129"/>
                  <a:gd name="connsiteY4" fmla="*/ 1899100 h 1907268"/>
                  <a:gd name="connsiteX5" fmla="*/ 1516859 w 1518129"/>
                  <a:gd name="connsiteY5" fmla="*/ 1069958 h 1907268"/>
                  <a:gd name="connsiteX6" fmla="*/ 1464891 w 1518129"/>
                  <a:gd name="connsiteY6" fmla="*/ 644162 h 1907268"/>
                  <a:gd name="connsiteX7" fmla="*/ 1272486 w 1518129"/>
                  <a:gd name="connsiteY7" fmla="*/ 612493 h 1907268"/>
                  <a:gd name="connsiteX8" fmla="*/ 1264720 w 1518129"/>
                  <a:gd name="connsiteY8" fmla="*/ 911472 h 1907268"/>
                  <a:gd name="connsiteX9" fmla="*/ 1252622 w 1518129"/>
                  <a:gd name="connsiteY9" fmla="*/ 600743 h 1907268"/>
                  <a:gd name="connsiteX10" fmla="*/ 1022817 w 1518129"/>
                  <a:gd name="connsiteY10" fmla="*/ 558366 h 1907268"/>
                  <a:gd name="connsiteX11" fmla="*/ 1053082 w 1518129"/>
                  <a:gd name="connsiteY11" fmla="*/ 887580 h 1907268"/>
                  <a:gd name="connsiteX12" fmla="*/ 1001757 w 1518129"/>
                  <a:gd name="connsiteY12" fmla="*/ 557324 h 1907268"/>
                  <a:gd name="connsiteX13" fmla="*/ 806783 w 1518129"/>
                  <a:gd name="connsiteY13" fmla="*/ 513030 h 1907268"/>
                  <a:gd name="connsiteX14" fmla="*/ 810613 w 1518129"/>
                  <a:gd name="connsiteY14" fmla="*/ 901237 h 1907268"/>
                  <a:gd name="connsiteX15" fmla="*/ 778941 w 1518129"/>
                  <a:gd name="connsiteY15" fmla="*/ 121917 h 1907268"/>
                  <a:gd name="connsiteX16" fmla="*/ 582042 w 1518129"/>
                  <a:gd name="connsiteY16" fmla="*/ 161731 h 1907268"/>
                  <a:gd name="connsiteX17" fmla="*/ 554580 w 1518129"/>
                  <a:gd name="connsiteY17" fmla="*/ 1197645 h 1907268"/>
                  <a:gd name="connsiteX18" fmla="*/ 419736 w 1518129"/>
                  <a:gd name="connsiteY18" fmla="*/ 1153389 h 1907268"/>
                  <a:gd name="connsiteX19" fmla="*/ 0 w 1518129"/>
                  <a:gd name="connsiteY19" fmla="*/ 891306 h 1907268"/>
                  <a:gd name="connsiteX0" fmla="*/ 0 w 1518129"/>
                  <a:gd name="connsiteY0" fmla="*/ 891306 h 1907268"/>
                  <a:gd name="connsiteX1" fmla="*/ 227051 w 1518129"/>
                  <a:gd name="connsiteY1" fmla="*/ 1320850 h 1907268"/>
                  <a:gd name="connsiteX2" fmla="*/ 462841 w 1518129"/>
                  <a:gd name="connsiteY2" fmla="*/ 1655174 h 1907268"/>
                  <a:gd name="connsiteX3" fmla="*/ 644540 w 1518129"/>
                  <a:gd name="connsiteY3" fmla="*/ 1879748 h 1907268"/>
                  <a:gd name="connsiteX4" fmla="*/ 1366786 w 1518129"/>
                  <a:gd name="connsiteY4" fmla="*/ 1899100 h 1907268"/>
                  <a:gd name="connsiteX5" fmla="*/ 1516859 w 1518129"/>
                  <a:gd name="connsiteY5" fmla="*/ 1069958 h 1907268"/>
                  <a:gd name="connsiteX6" fmla="*/ 1464891 w 1518129"/>
                  <a:gd name="connsiteY6" fmla="*/ 644162 h 1907268"/>
                  <a:gd name="connsiteX7" fmla="*/ 1272486 w 1518129"/>
                  <a:gd name="connsiteY7" fmla="*/ 612493 h 1907268"/>
                  <a:gd name="connsiteX8" fmla="*/ 1264720 w 1518129"/>
                  <a:gd name="connsiteY8" fmla="*/ 911472 h 1907268"/>
                  <a:gd name="connsiteX9" fmla="*/ 1252622 w 1518129"/>
                  <a:gd name="connsiteY9" fmla="*/ 600743 h 1907268"/>
                  <a:gd name="connsiteX10" fmla="*/ 1022817 w 1518129"/>
                  <a:gd name="connsiteY10" fmla="*/ 558366 h 1907268"/>
                  <a:gd name="connsiteX11" fmla="*/ 1053082 w 1518129"/>
                  <a:gd name="connsiteY11" fmla="*/ 887580 h 1907268"/>
                  <a:gd name="connsiteX12" fmla="*/ 1001757 w 1518129"/>
                  <a:gd name="connsiteY12" fmla="*/ 557324 h 1907268"/>
                  <a:gd name="connsiteX13" fmla="*/ 806783 w 1518129"/>
                  <a:gd name="connsiteY13" fmla="*/ 513030 h 1907268"/>
                  <a:gd name="connsiteX14" fmla="*/ 810613 w 1518129"/>
                  <a:gd name="connsiteY14" fmla="*/ 901237 h 1907268"/>
                  <a:gd name="connsiteX15" fmla="*/ 778941 w 1518129"/>
                  <a:gd name="connsiteY15" fmla="*/ 121917 h 1907268"/>
                  <a:gd name="connsiteX16" fmla="*/ 582042 w 1518129"/>
                  <a:gd name="connsiteY16" fmla="*/ 161731 h 1907268"/>
                  <a:gd name="connsiteX17" fmla="*/ 554580 w 1518129"/>
                  <a:gd name="connsiteY17" fmla="*/ 1197645 h 1907268"/>
                  <a:gd name="connsiteX18" fmla="*/ 419736 w 1518129"/>
                  <a:gd name="connsiteY18" fmla="*/ 1153389 h 1907268"/>
                  <a:gd name="connsiteX19" fmla="*/ 0 w 1518129"/>
                  <a:gd name="connsiteY19" fmla="*/ 891306 h 1907268"/>
                  <a:gd name="connsiteX0" fmla="*/ 0 w 1518129"/>
                  <a:gd name="connsiteY0" fmla="*/ 891306 h 1910576"/>
                  <a:gd name="connsiteX1" fmla="*/ 227051 w 1518129"/>
                  <a:gd name="connsiteY1" fmla="*/ 1320850 h 1910576"/>
                  <a:gd name="connsiteX2" fmla="*/ 462841 w 1518129"/>
                  <a:gd name="connsiteY2" fmla="*/ 1655174 h 1910576"/>
                  <a:gd name="connsiteX3" fmla="*/ 655952 w 1518129"/>
                  <a:gd name="connsiteY3" fmla="*/ 1885455 h 1910576"/>
                  <a:gd name="connsiteX4" fmla="*/ 1366786 w 1518129"/>
                  <a:gd name="connsiteY4" fmla="*/ 1899100 h 1910576"/>
                  <a:gd name="connsiteX5" fmla="*/ 1516859 w 1518129"/>
                  <a:gd name="connsiteY5" fmla="*/ 1069958 h 1910576"/>
                  <a:gd name="connsiteX6" fmla="*/ 1464891 w 1518129"/>
                  <a:gd name="connsiteY6" fmla="*/ 644162 h 1910576"/>
                  <a:gd name="connsiteX7" fmla="*/ 1272486 w 1518129"/>
                  <a:gd name="connsiteY7" fmla="*/ 612493 h 1910576"/>
                  <a:gd name="connsiteX8" fmla="*/ 1264720 w 1518129"/>
                  <a:gd name="connsiteY8" fmla="*/ 911472 h 1910576"/>
                  <a:gd name="connsiteX9" fmla="*/ 1252622 w 1518129"/>
                  <a:gd name="connsiteY9" fmla="*/ 600743 h 1910576"/>
                  <a:gd name="connsiteX10" fmla="*/ 1022817 w 1518129"/>
                  <a:gd name="connsiteY10" fmla="*/ 558366 h 1910576"/>
                  <a:gd name="connsiteX11" fmla="*/ 1053082 w 1518129"/>
                  <a:gd name="connsiteY11" fmla="*/ 887580 h 1910576"/>
                  <a:gd name="connsiteX12" fmla="*/ 1001757 w 1518129"/>
                  <a:gd name="connsiteY12" fmla="*/ 557324 h 1910576"/>
                  <a:gd name="connsiteX13" fmla="*/ 806783 w 1518129"/>
                  <a:gd name="connsiteY13" fmla="*/ 513030 h 1910576"/>
                  <a:gd name="connsiteX14" fmla="*/ 810613 w 1518129"/>
                  <a:gd name="connsiteY14" fmla="*/ 901237 h 1910576"/>
                  <a:gd name="connsiteX15" fmla="*/ 778941 w 1518129"/>
                  <a:gd name="connsiteY15" fmla="*/ 121917 h 1910576"/>
                  <a:gd name="connsiteX16" fmla="*/ 582042 w 1518129"/>
                  <a:gd name="connsiteY16" fmla="*/ 161731 h 1910576"/>
                  <a:gd name="connsiteX17" fmla="*/ 554580 w 1518129"/>
                  <a:gd name="connsiteY17" fmla="*/ 1197645 h 1910576"/>
                  <a:gd name="connsiteX18" fmla="*/ 419736 w 1518129"/>
                  <a:gd name="connsiteY18" fmla="*/ 1153389 h 1910576"/>
                  <a:gd name="connsiteX19" fmla="*/ 0 w 1518129"/>
                  <a:gd name="connsiteY19" fmla="*/ 891306 h 1910576"/>
                  <a:gd name="connsiteX0" fmla="*/ 0 w 1518129"/>
                  <a:gd name="connsiteY0" fmla="*/ 891306 h 1918220"/>
                  <a:gd name="connsiteX1" fmla="*/ 227051 w 1518129"/>
                  <a:gd name="connsiteY1" fmla="*/ 1320850 h 1918220"/>
                  <a:gd name="connsiteX2" fmla="*/ 462841 w 1518129"/>
                  <a:gd name="connsiteY2" fmla="*/ 1655174 h 1918220"/>
                  <a:gd name="connsiteX3" fmla="*/ 670217 w 1518129"/>
                  <a:gd name="connsiteY3" fmla="*/ 1896868 h 1918220"/>
                  <a:gd name="connsiteX4" fmla="*/ 1366786 w 1518129"/>
                  <a:gd name="connsiteY4" fmla="*/ 1899100 h 1918220"/>
                  <a:gd name="connsiteX5" fmla="*/ 1516859 w 1518129"/>
                  <a:gd name="connsiteY5" fmla="*/ 1069958 h 1918220"/>
                  <a:gd name="connsiteX6" fmla="*/ 1464891 w 1518129"/>
                  <a:gd name="connsiteY6" fmla="*/ 644162 h 1918220"/>
                  <a:gd name="connsiteX7" fmla="*/ 1272486 w 1518129"/>
                  <a:gd name="connsiteY7" fmla="*/ 612493 h 1918220"/>
                  <a:gd name="connsiteX8" fmla="*/ 1264720 w 1518129"/>
                  <a:gd name="connsiteY8" fmla="*/ 911472 h 1918220"/>
                  <a:gd name="connsiteX9" fmla="*/ 1252622 w 1518129"/>
                  <a:gd name="connsiteY9" fmla="*/ 600743 h 1918220"/>
                  <a:gd name="connsiteX10" fmla="*/ 1022817 w 1518129"/>
                  <a:gd name="connsiteY10" fmla="*/ 558366 h 1918220"/>
                  <a:gd name="connsiteX11" fmla="*/ 1053082 w 1518129"/>
                  <a:gd name="connsiteY11" fmla="*/ 887580 h 1918220"/>
                  <a:gd name="connsiteX12" fmla="*/ 1001757 w 1518129"/>
                  <a:gd name="connsiteY12" fmla="*/ 557324 h 1918220"/>
                  <a:gd name="connsiteX13" fmla="*/ 806783 w 1518129"/>
                  <a:gd name="connsiteY13" fmla="*/ 513030 h 1918220"/>
                  <a:gd name="connsiteX14" fmla="*/ 810613 w 1518129"/>
                  <a:gd name="connsiteY14" fmla="*/ 901237 h 1918220"/>
                  <a:gd name="connsiteX15" fmla="*/ 778941 w 1518129"/>
                  <a:gd name="connsiteY15" fmla="*/ 121917 h 1918220"/>
                  <a:gd name="connsiteX16" fmla="*/ 582042 w 1518129"/>
                  <a:gd name="connsiteY16" fmla="*/ 161731 h 1918220"/>
                  <a:gd name="connsiteX17" fmla="*/ 554580 w 1518129"/>
                  <a:gd name="connsiteY17" fmla="*/ 1197645 h 1918220"/>
                  <a:gd name="connsiteX18" fmla="*/ 419736 w 1518129"/>
                  <a:gd name="connsiteY18" fmla="*/ 1153389 h 1918220"/>
                  <a:gd name="connsiteX19" fmla="*/ 0 w 1518129"/>
                  <a:gd name="connsiteY19" fmla="*/ 891306 h 1918220"/>
                  <a:gd name="connsiteX0" fmla="*/ 0 w 1518129"/>
                  <a:gd name="connsiteY0" fmla="*/ 891306 h 1901925"/>
                  <a:gd name="connsiteX1" fmla="*/ 227051 w 1518129"/>
                  <a:gd name="connsiteY1" fmla="*/ 1320850 h 1901925"/>
                  <a:gd name="connsiteX2" fmla="*/ 462841 w 1518129"/>
                  <a:gd name="connsiteY2" fmla="*/ 1655174 h 1901925"/>
                  <a:gd name="connsiteX3" fmla="*/ 670217 w 1518129"/>
                  <a:gd name="connsiteY3" fmla="*/ 1896868 h 1901925"/>
                  <a:gd name="connsiteX4" fmla="*/ 1366786 w 1518129"/>
                  <a:gd name="connsiteY4" fmla="*/ 1899100 h 1901925"/>
                  <a:gd name="connsiteX5" fmla="*/ 1516859 w 1518129"/>
                  <a:gd name="connsiteY5" fmla="*/ 1069958 h 1901925"/>
                  <a:gd name="connsiteX6" fmla="*/ 1464891 w 1518129"/>
                  <a:gd name="connsiteY6" fmla="*/ 644162 h 1901925"/>
                  <a:gd name="connsiteX7" fmla="*/ 1272486 w 1518129"/>
                  <a:gd name="connsiteY7" fmla="*/ 612493 h 1901925"/>
                  <a:gd name="connsiteX8" fmla="*/ 1264720 w 1518129"/>
                  <a:gd name="connsiteY8" fmla="*/ 911472 h 1901925"/>
                  <a:gd name="connsiteX9" fmla="*/ 1252622 w 1518129"/>
                  <a:gd name="connsiteY9" fmla="*/ 600743 h 1901925"/>
                  <a:gd name="connsiteX10" fmla="*/ 1022817 w 1518129"/>
                  <a:gd name="connsiteY10" fmla="*/ 558366 h 1901925"/>
                  <a:gd name="connsiteX11" fmla="*/ 1053082 w 1518129"/>
                  <a:gd name="connsiteY11" fmla="*/ 887580 h 1901925"/>
                  <a:gd name="connsiteX12" fmla="*/ 1001757 w 1518129"/>
                  <a:gd name="connsiteY12" fmla="*/ 557324 h 1901925"/>
                  <a:gd name="connsiteX13" fmla="*/ 806783 w 1518129"/>
                  <a:gd name="connsiteY13" fmla="*/ 513030 h 1901925"/>
                  <a:gd name="connsiteX14" fmla="*/ 810613 w 1518129"/>
                  <a:gd name="connsiteY14" fmla="*/ 901237 h 1901925"/>
                  <a:gd name="connsiteX15" fmla="*/ 778941 w 1518129"/>
                  <a:gd name="connsiteY15" fmla="*/ 121917 h 1901925"/>
                  <a:gd name="connsiteX16" fmla="*/ 582042 w 1518129"/>
                  <a:gd name="connsiteY16" fmla="*/ 161731 h 1901925"/>
                  <a:gd name="connsiteX17" fmla="*/ 554580 w 1518129"/>
                  <a:gd name="connsiteY17" fmla="*/ 1197645 h 1901925"/>
                  <a:gd name="connsiteX18" fmla="*/ 419736 w 1518129"/>
                  <a:gd name="connsiteY18" fmla="*/ 1153389 h 1901925"/>
                  <a:gd name="connsiteX19" fmla="*/ 0 w 1518129"/>
                  <a:gd name="connsiteY19" fmla="*/ 891306 h 1901925"/>
                  <a:gd name="connsiteX0" fmla="*/ 0 w 1518129"/>
                  <a:gd name="connsiteY0" fmla="*/ 891306 h 1901925"/>
                  <a:gd name="connsiteX1" fmla="*/ 227051 w 1518129"/>
                  <a:gd name="connsiteY1" fmla="*/ 1320850 h 1901925"/>
                  <a:gd name="connsiteX2" fmla="*/ 462841 w 1518129"/>
                  <a:gd name="connsiteY2" fmla="*/ 1655174 h 1901925"/>
                  <a:gd name="connsiteX3" fmla="*/ 670217 w 1518129"/>
                  <a:gd name="connsiteY3" fmla="*/ 1896868 h 1901925"/>
                  <a:gd name="connsiteX4" fmla="*/ 1366786 w 1518129"/>
                  <a:gd name="connsiteY4" fmla="*/ 1899100 h 1901925"/>
                  <a:gd name="connsiteX5" fmla="*/ 1516859 w 1518129"/>
                  <a:gd name="connsiteY5" fmla="*/ 1069958 h 1901925"/>
                  <a:gd name="connsiteX6" fmla="*/ 1464891 w 1518129"/>
                  <a:gd name="connsiteY6" fmla="*/ 644162 h 1901925"/>
                  <a:gd name="connsiteX7" fmla="*/ 1272486 w 1518129"/>
                  <a:gd name="connsiteY7" fmla="*/ 612493 h 1901925"/>
                  <a:gd name="connsiteX8" fmla="*/ 1264720 w 1518129"/>
                  <a:gd name="connsiteY8" fmla="*/ 911472 h 1901925"/>
                  <a:gd name="connsiteX9" fmla="*/ 1252622 w 1518129"/>
                  <a:gd name="connsiteY9" fmla="*/ 600743 h 1901925"/>
                  <a:gd name="connsiteX10" fmla="*/ 1022817 w 1518129"/>
                  <a:gd name="connsiteY10" fmla="*/ 558366 h 1901925"/>
                  <a:gd name="connsiteX11" fmla="*/ 1053082 w 1518129"/>
                  <a:gd name="connsiteY11" fmla="*/ 887580 h 1901925"/>
                  <a:gd name="connsiteX12" fmla="*/ 1001757 w 1518129"/>
                  <a:gd name="connsiteY12" fmla="*/ 557324 h 1901925"/>
                  <a:gd name="connsiteX13" fmla="*/ 806783 w 1518129"/>
                  <a:gd name="connsiteY13" fmla="*/ 513030 h 1901925"/>
                  <a:gd name="connsiteX14" fmla="*/ 810613 w 1518129"/>
                  <a:gd name="connsiteY14" fmla="*/ 901237 h 1901925"/>
                  <a:gd name="connsiteX15" fmla="*/ 778941 w 1518129"/>
                  <a:gd name="connsiteY15" fmla="*/ 121917 h 1901925"/>
                  <a:gd name="connsiteX16" fmla="*/ 582042 w 1518129"/>
                  <a:gd name="connsiteY16" fmla="*/ 161731 h 1901925"/>
                  <a:gd name="connsiteX17" fmla="*/ 554580 w 1518129"/>
                  <a:gd name="connsiteY17" fmla="*/ 1197645 h 1901925"/>
                  <a:gd name="connsiteX18" fmla="*/ 419736 w 1518129"/>
                  <a:gd name="connsiteY18" fmla="*/ 1153389 h 1901925"/>
                  <a:gd name="connsiteX19" fmla="*/ 0 w 1518129"/>
                  <a:gd name="connsiteY19" fmla="*/ 891306 h 1901925"/>
                  <a:gd name="connsiteX0" fmla="*/ 0 w 1518129"/>
                  <a:gd name="connsiteY0" fmla="*/ 891306 h 1900789"/>
                  <a:gd name="connsiteX1" fmla="*/ 227051 w 1518129"/>
                  <a:gd name="connsiteY1" fmla="*/ 1320850 h 1900789"/>
                  <a:gd name="connsiteX2" fmla="*/ 462841 w 1518129"/>
                  <a:gd name="connsiteY2" fmla="*/ 1655174 h 1900789"/>
                  <a:gd name="connsiteX3" fmla="*/ 670217 w 1518129"/>
                  <a:gd name="connsiteY3" fmla="*/ 1896868 h 1900789"/>
                  <a:gd name="connsiteX4" fmla="*/ 1366786 w 1518129"/>
                  <a:gd name="connsiteY4" fmla="*/ 1899100 h 1900789"/>
                  <a:gd name="connsiteX5" fmla="*/ 1516859 w 1518129"/>
                  <a:gd name="connsiteY5" fmla="*/ 1069958 h 1900789"/>
                  <a:gd name="connsiteX6" fmla="*/ 1464891 w 1518129"/>
                  <a:gd name="connsiteY6" fmla="*/ 644162 h 1900789"/>
                  <a:gd name="connsiteX7" fmla="*/ 1272486 w 1518129"/>
                  <a:gd name="connsiteY7" fmla="*/ 612493 h 1900789"/>
                  <a:gd name="connsiteX8" fmla="*/ 1264720 w 1518129"/>
                  <a:gd name="connsiteY8" fmla="*/ 911472 h 1900789"/>
                  <a:gd name="connsiteX9" fmla="*/ 1252622 w 1518129"/>
                  <a:gd name="connsiteY9" fmla="*/ 600743 h 1900789"/>
                  <a:gd name="connsiteX10" fmla="*/ 1022817 w 1518129"/>
                  <a:gd name="connsiteY10" fmla="*/ 558366 h 1900789"/>
                  <a:gd name="connsiteX11" fmla="*/ 1053082 w 1518129"/>
                  <a:gd name="connsiteY11" fmla="*/ 887580 h 1900789"/>
                  <a:gd name="connsiteX12" fmla="*/ 1001757 w 1518129"/>
                  <a:gd name="connsiteY12" fmla="*/ 557324 h 1900789"/>
                  <a:gd name="connsiteX13" fmla="*/ 806783 w 1518129"/>
                  <a:gd name="connsiteY13" fmla="*/ 513030 h 1900789"/>
                  <a:gd name="connsiteX14" fmla="*/ 810613 w 1518129"/>
                  <a:gd name="connsiteY14" fmla="*/ 901237 h 1900789"/>
                  <a:gd name="connsiteX15" fmla="*/ 778941 w 1518129"/>
                  <a:gd name="connsiteY15" fmla="*/ 121917 h 1900789"/>
                  <a:gd name="connsiteX16" fmla="*/ 582042 w 1518129"/>
                  <a:gd name="connsiteY16" fmla="*/ 161731 h 1900789"/>
                  <a:gd name="connsiteX17" fmla="*/ 554580 w 1518129"/>
                  <a:gd name="connsiteY17" fmla="*/ 1197645 h 1900789"/>
                  <a:gd name="connsiteX18" fmla="*/ 419736 w 1518129"/>
                  <a:gd name="connsiteY18" fmla="*/ 1153389 h 1900789"/>
                  <a:gd name="connsiteX19" fmla="*/ 0 w 1518129"/>
                  <a:gd name="connsiteY19" fmla="*/ 891306 h 1900789"/>
                  <a:gd name="connsiteX0" fmla="*/ 0 w 1518129"/>
                  <a:gd name="connsiteY0" fmla="*/ 891306 h 1899182"/>
                  <a:gd name="connsiteX1" fmla="*/ 227051 w 1518129"/>
                  <a:gd name="connsiteY1" fmla="*/ 1320850 h 1899182"/>
                  <a:gd name="connsiteX2" fmla="*/ 462841 w 1518129"/>
                  <a:gd name="connsiteY2" fmla="*/ 1655174 h 1899182"/>
                  <a:gd name="connsiteX3" fmla="*/ 670217 w 1518129"/>
                  <a:gd name="connsiteY3" fmla="*/ 1896868 h 1899182"/>
                  <a:gd name="connsiteX4" fmla="*/ 1366786 w 1518129"/>
                  <a:gd name="connsiteY4" fmla="*/ 1899100 h 1899182"/>
                  <a:gd name="connsiteX5" fmla="*/ 1516859 w 1518129"/>
                  <a:gd name="connsiteY5" fmla="*/ 1069958 h 1899182"/>
                  <a:gd name="connsiteX6" fmla="*/ 1464891 w 1518129"/>
                  <a:gd name="connsiteY6" fmla="*/ 644162 h 1899182"/>
                  <a:gd name="connsiteX7" fmla="*/ 1272486 w 1518129"/>
                  <a:gd name="connsiteY7" fmla="*/ 612493 h 1899182"/>
                  <a:gd name="connsiteX8" fmla="*/ 1264720 w 1518129"/>
                  <a:gd name="connsiteY8" fmla="*/ 911472 h 1899182"/>
                  <a:gd name="connsiteX9" fmla="*/ 1252622 w 1518129"/>
                  <a:gd name="connsiteY9" fmla="*/ 600743 h 1899182"/>
                  <a:gd name="connsiteX10" fmla="*/ 1022817 w 1518129"/>
                  <a:gd name="connsiteY10" fmla="*/ 558366 h 1899182"/>
                  <a:gd name="connsiteX11" fmla="*/ 1053082 w 1518129"/>
                  <a:gd name="connsiteY11" fmla="*/ 887580 h 1899182"/>
                  <a:gd name="connsiteX12" fmla="*/ 1001757 w 1518129"/>
                  <a:gd name="connsiteY12" fmla="*/ 557324 h 1899182"/>
                  <a:gd name="connsiteX13" fmla="*/ 806783 w 1518129"/>
                  <a:gd name="connsiteY13" fmla="*/ 513030 h 1899182"/>
                  <a:gd name="connsiteX14" fmla="*/ 810613 w 1518129"/>
                  <a:gd name="connsiteY14" fmla="*/ 901237 h 1899182"/>
                  <a:gd name="connsiteX15" fmla="*/ 778941 w 1518129"/>
                  <a:gd name="connsiteY15" fmla="*/ 121917 h 1899182"/>
                  <a:gd name="connsiteX16" fmla="*/ 582042 w 1518129"/>
                  <a:gd name="connsiteY16" fmla="*/ 161731 h 1899182"/>
                  <a:gd name="connsiteX17" fmla="*/ 554580 w 1518129"/>
                  <a:gd name="connsiteY17" fmla="*/ 1197645 h 1899182"/>
                  <a:gd name="connsiteX18" fmla="*/ 419736 w 1518129"/>
                  <a:gd name="connsiteY18" fmla="*/ 1153389 h 1899182"/>
                  <a:gd name="connsiteX19" fmla="*/ 0 w 1518129"/>
                  <a:gd name="connsiteY19" fmla="*/ 891306 h 1899182"/>
                  <a:gd name="connsiteX0" fmla="*/ 0 w 1518129"/>
                  <a:gd name="connsiteY0" fmla="*/ 891306 h 1898397"/>
                  <a:gd name="connsiteX1" fmla="*/ 227051 w 1518129"/>
                  <a:gd name="connsiteY1" fmla="*/ 1320850 h 1898397"/>
                  <a:gd name="connsiteX2" fmla="*/ 462841 w 1518129"/>
                  <a:gd name="connsiteY2" fmla="*/ 1655174 h 1898397"/>
                  <a:gd name="connsiteX3" fmla="*/ 670217 w 1518129"/>
                  <a:gd name="connsiteY3" fmla="*/ 1896868 h 1898397"/>
                  <a:gd name="connsiteX4" fmla="*/ 1366786 w 1518129"/>
                  <a:gd name="connsiteY4" fmla="*/ 1893394 h 1898397"/>
                  <a:gd name="connsiteX5" fmla="*/ 1516859 w 1518129"/>
                  <a:gd name="connsiteY5" fmla="*/ 1069958 h 1898397"/>
                  <a:gd name="connsiteX6" fmla="*/ 1464891 w 1518129"/>
                  <a:gd name="connsiteY6" fmla="*/ 644162 h 1898397"/>
                  <a:gd name="connsiteX7" fmla="*/ 1272486 w 1518129"/>
                  <a:gd name="connsiteY7" fmla="*/ 612493 h 1898397"/>
                  <a:gd name="connsiteX8" fmla="*/ 1264720 w 1518129"/>
                  <a:gd name="connsiteY8" fmla="*/ 911472 h 1898397"/>
                  <a:gd name="connsiteX9" fmla="*/ 1252622 w 1518129"/>
                  <a:gd name="connsiteY9" fmla="*/ 600743 h 1898397"/>
                  <a:gd name="connsiteX10" fmla="*/ 1022817 w 1518129"/>
                  <a:gd name="connsiteY10" fmla="*/ 558366 h 1898397"/>
                  <a:gd name="connsiteX11" fmla="*/ 1053082 w 1518129"/>
                  <a:gd name="connsiteY11" fmla="*/ 887580 h 1898397"/>
                  <a:gd name="connsiteX12" fmla="*/ 1001757 w 1518129"/>
                  <a:gd name="connsiteY12" fmla="*/ 557324 h 1898397"/>
                  <a:gd name="connsiteX13" fmla="*/ 806783 w 1518129"/>
                  <a:gd name="connsiteY13" fmla="*/ 513030 h 1898397"/>
                  <a:gd name="connsiteX14" fmla="*/ 810613 w 1518129"/>
                  <a:gd name="connsiteY14" fmla="*/ 901237 h 1898397"/>
                  <a:gd name="connsiteX15" fmla="*/ 778941 w 1518129"/>
                  <a:gd name="connsiteY15" fmla="*/ 121917 h 1898397"/>
                  <a:gd name="connsiteX16" fmla="*/ 582042 w 1518129"/>
                  <a:gd name="connsiteY16" fmla="*/ 161731 h 1898397"/>
                  <a:gd name="connsiteX17" fmla="*/ 554580 w 1518129"/>
                  <a:gd name="connsiteY17" fmla="*/ 1197645 h 1898397"/>
                  <a:gd name="connsiteX18" fmla="*/ 419736 w 1518129"/>
                  <a:gd name="connsiteY18" fmla="*/ 1153389 h 1898397"/>
                  <a:gd name="connsiteX19" fmla="*/ 0 w 1518129"/>
                  <a:gd name="connsiteY19" fmla="*/ 891306 h 1898397"/>
                  <a:gd name="connsiteX0" fmla="*/ 0 w 1518129"/>
                  <a:gd name="connsiteY0" fmla="*/ 891306 h 2083506"/>
                  <a:gd name="connsiteX1" fmla="*/ 227051 w 1518129"/>
                  <a:gd name="connsiteY1" fmla="*/ 1320850 h 2083506"/>
                  <a:gd name="connsiteX2" fmla="*/ 462841 w 1518129"/>
                  <a:gd name="connsiteY2" fmla="*/ 1655174 h 2083506"/>
                  <a:gd name="connsiteX3" fmla="*/ 685760 w 1518129"/>
                  <a:gd name="connsiteY3" fmla="*/ 2083377 h 2083506"/>
                  <a:gd name="connsiteX4" fmla="*/ 1366786 w 1518129"/>
                  <a:gd name="connsiteY4" fmla="*/ 1893394 h 2083506"/>
                  <a:gd name="connsiteX5" fmla="*/ 1516859 w 1518129"/>
                  <a:gd name="connsiteY5" fmla="*/ 1069958 h 2083506"/>
                  <a:gd name="connsiteX6" fmla="*/ 1464891 w 1518129"/>
                  <a:gd name="connsiteY6" fmla="*/ 644162 h 2083506"/>
                  <a:gd name="connsiteX7" fmla="*/ 1272486 w 1518129"/>
                  <a:gd name="connsiteY7" fmla="*/ 612493 h 2083506"/>
                  <a:gd name="connsiteX8" fmla="*/ 1264720 w 1518129"/>
                  <a:gd name="connsiteY8" fmla="*/ 911472 h 2083506"/>
                  <a:gd name="connsiteX9" fmla="*/ 1252622 w 1518129"/>
                  <a:gd name="connsiteY9" fmla="*/ 600743 h 2083506"/>
                  <a:gd name="connsiteX10" fmla="*/ 1022817 w 1518129"/>
                  <a:gd name="connsiteY10" fmla="*/ 558366 h 2083506"/>
                  <a:gd name="connsiteX11" fmla="*/ 1053082 w 1518129"/>
                  <a:gd name="connsiteY11" fmla="*/ 887580 h 2083506"/>
                  <a:gd name="connsiteX12" fmla="*/ 1001757 w 1518129"/>
                  <a:gd name="connsiteY12" fmla="*/ 557324 h 2083506"/>
                  <a:gd name="connsiteX13" fmla="*/ 806783 w 1518129"/>
                  <a:gd name="connsiteY13" fmla="*/ 513030 h 2083506"/>
                  <a:gd name="connsiteX14" fmla="*/ 810613 w 1518129"/>
                  <a:gd name="connsiteY14" fmla="*/ 901237 h 2083506"/>
                  <a:gd name="connsiteX15" fmla="*/ 778941 w 1518129"/>
                  <a:gd name="connsiteY15" fmla="*/ 121917 h 2083506"/>
                  <a:gd name="connsiteX16" fmla="*/ 582042 w 1518129"/>
                  <a:gd name="connsiteY16" fmla="*/ 161731 h 2083506"/>
                  <a:gd name="connsiteX17" fmla="*/ 554580 w 1518129"/>
                  <a:gd name="connsiteY17" fmla="*/ 1197645 h 2083506"/>
                  <a:gd name="connsiteX18" fmla="*/ 419736 w 1518129"/>
                  <a:gd name="connsiteY18" fmla="*/ 1153389 h 2083506"/>
                  <a:gd name="connsiteX19" fmla="*/ 0 w 1518129"/>
                  <a:gd name="connsiteY19" fmla="*/ 891306 h 2083506"/>
                  <a:gd name="connsiteX0" fmla="*/ 0 w 1518129"/>
                  <a:gd name="connsiteY0" fmla="*/ 891306 h 2087673"/>
                  <a:gd name="connsiteX1" fmla="*/ 227051 w 1518129"/>
                  <a:gd name="connsiteY1" fmla="*/ 1320850 h 2087673"/>
                  <a:gd name="connsiteX2" fmla="*/ 462841 w 1518129"/>
                  <a:gd name="connsiteY2" fmla="*/ 1655174 h 2087673"/>
                  <a:gd name="connsiteX3" fmla="*/ 685760 w 1518129"/>
                  <a:gd name="connsiteY3" fmla="*/ 2083377 h 2087673"/>
                  <a:gd name="connsiteX4" fmla="*/ 1304616 w 1518129"/>
                  <a:gd name="connsiteY4" fmla="*/ 2087673 h 2087673"/>
                  <a:gd name="connsiteX5" fmla="*/ 1516859 w 1518129"/>
                  <a:gd name="connsiteY5" fmla="*/ 1069958 h 2087673"/>
                  <a:gd name="connsiteX6" fmla="*/ 1464891 w 1518129"/>
                  <a:gd name="connsiteY6" fmla="*/ 644162 h 2087673"/>
                  <a:gd name="connsiteX7" fmla="*/ 1272486 w 1518129"/>
                  <a:gd name="connsiteY7" fmla="*/ 612493 h 2087673"/>
                  <a:gd name="connsiteX8" fmla="*/ 1264720 w 1518129"/>
                  <a:gd name="connsiteY8" fmla="*/ 911472 h 2087673"/>
                  <a:gd name="connsiteX9" fmla="*/ 1252622 w 1518129"/>
                  <a:gd name="connsiteY9" fmla="*/ 600743 h 2087673"/>
                  <a:gd name="connsiteX10" fmla="*/ 1022817 w 1518129"/>
                  <a:gd name="connsiteY10" fmla="*/ 558366 h 2087673"/>
                  <a:gd name="connsiteX11" fmla="*/ 1053082 w 1518129"/>
                  <a:gd name="connsiteY11" fmla="*/ 887580 h 2087673"/>
                  <a:gd name="connsiteX12" fmla="*/ 1001757 w 1518129"/>
                  <a:gd name="connsiteY12" fmla="*/ 557324 h 2087673"/>
                  <a:gd name="connsiteX13" fmla="*/ 806783 w 1518129"/>
                  <a:gd name="connsiteY13" fmla="*/ 513030 h 2087673"/>
                  <a:gd name="connsiteX14" fmla="*/ 810613 w 1518129"/>
                  <a:gd name="connsiteY14" fmla="*/ 901237 h 2087673"/>
                  <a:gd name="connsiteX15" fmla="*/ 778941 w 1518129"/>
                  <a:gd name="connsiteY15" fmla="*/ 121917 h 2087673"/>
                  <a:gd name="connsiteX16" fmla="*/ 582042 w 1518129"/>
                  <a:gd name="connsiteY16" fmla="*/ 161731 h 2087673"/>
                  <a:gd name="connsiteX17" fmla="*/ 554580 w 1518129"/>
                  <a:gd name="connsiteY17" fmla="*/ 1197645 h 2087673"/>
                  <a:gd name="connsiteX18" fmla="*/ 419736 w 1518129"/>
                  <a:gd name="connsiteY18" fmla="*/ 1153389 h 2087673"/>
                  <a:gd name="connsiteX19" fmla="*/ 0 w 1518129"/>
                  <a:gd name="connsiteY19" fmla="*/ 891306 h 2087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18129" h="2087673">
                    <a:moveTo>
                      <a:pt x="0" y="891306"/>
                    </a:moveTo>
                    <a:cubicBezTo>
                      <a:pt x="124742" y="1042097"/>
                      <a:pt x="180313" y="1188925"/>
                      <a:pt x="227051" y="1320850"/>
                    </a:cubicBezTo>
                    <a:cubicBezTo>
                      <a:pt x="283134" y="1440332"/>
                      <a:pt x="360533" y="1506746"/>
                      <a:pt x="462841" y="1655174"/>
                    </a:cubicBezTo>
                    <a:cubicBezTo>
                      <a:pt x="565096" y="1757587"/>
                      <a:pt x="645749" y="2041189"/>
                      <a:pt x="685760" y="2083377"/>
                    </a:cubicBezTo>
                    <a:cubicBezTo>
                      <a:pt x="889200" y="2089319"/>
                      <a:pt x="1008846" y="2083505"/>
                      <a:pt x="1304616" y="2087673"/>
                    </a:cubicBezTo>
                    <a:cubicBezTo>
                      <a:pt x="1468370" y="1792044"/>
                      <a:pt x="1516858" y="1179685"/>
                      <a:pt x="1516859" y="1069958"/>
                    </a:cubicBezTo>
                    <a:cubicBezTo>
                      <a:pt x="1522576" y="857179"/>
                      <a:pt x="1509640" y="720406"/>
                      <a:pt x="1464891" y="644162"/>
                    </a:cubicBezTo>
                    <a:cubicBezTo>
                      <a:pt x="1396021" y="572742"/>
                      <a:pt x="1370976" y="579197"/>
                      <a:pt x="1272486" y="612493"/>
                    </a:cubicBezTo>
                    <a:cubicBezTo>
                      <a:pt x="1306205" y="707004"/>
                      <a:pt x="1275123" y="829781"/>
                      <a:pt x="1264720" y="911472"/>
                    </a:cubicBezTo>
                    <a:cubicBezTo>
                      <a:pt x="1250153" y="907906"/>
                      <a:pt x="1292939" y="659594"/>
                      <a:pt x="1252622" y="600743"/>
                    </a:cubicBezTo>
                    <a:cubicBezTo>
                      <a:pt x="1202656" y="541892"/>
                      <a:pt x="1107533" y="508148"/>
                      <a:pt x="1022817" y="558366"/>
                    </a:cubicBezTo>
                    <a:cubicBezTo>
                      <a:pt x="1086811" y="668103"/>
                      <a:pt x="1058849" y="793697"/>
                      <a:pt x="1053082" y="887580"/>
                    </a:cubicBezTo>
                    <a:cubicBezTo>
                      <a:pt x="1041532" y="883386"/>
                      <a:pt x="1071753" y="653519"/>
                      <a:pt x="1001757" y="557324"/>
                    </a:cubicBezTo>
                    <a:cubicBezTo>
                      <a:pt x="946234" y="504548"/>
                      <a:pt x="915026" y="504758"/>
                      <a:pt x="806783" y="513030"/>
                    </a:cubicBezTo>
                    <a:cubicBezTo>
                      <a:pt x="816055" y="653003"/>
                      <a:pt x="822837" y="732256"/>
                      <a:pt x="810613" y="901237"/>
                    </a:cubicBezTo>
                    <a:cubicBezTo>
                      <a:pt x="782414" y="451352"/>
                      <a:pt x="784675" y="276900"/>
                      <a:pt x="778941" y="121917"/>
                    </a:cubicBezTo>
                    <a:cubicBezTo>
                      <a:pt x="774616" y="-32693"/>
                      <a:pt x="569584" y="-61779"/>
                      <a:pt x="582042" y="161731"/>
                    </a:cubicBezTo>
                    <a:cubicBezTo>
                      <a:pt x="570378" y="380417"/>
                      <a:pt x="623442" y="1132875"/>
                      <a:pt x="554580" y="1197645"/>
                    </a:cubicBezTo>
                    <a:cubicBezTo>
                      <a:pt x="495024" y="1230412"/>
                      <a:pt x="496393" y="1222363"/>
                      <a:pt x="419736" y="1153389"/>
                    </a:cubicBezTo>
                    <a:cubicBezTo>
                      <a:pt x="331744" y="1046414"/>
                      <a:pt x="197603" y="767201"/>
                      <a:pt x="0" y="891306"/>
                    </a:cubicBezTo>
                    <a:close/>
                  </a:path>
                </a:pathLst>
              </a:cu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30" name="Group 3829">
              <a:extLst>
                <a:ext uri="{FF2B5EF4-FFF2-40B4-BE49-F238E27FC236}">
                  <a16:creationId xmlns:a16="http://schemas.microsoft.com/office/drawing/2014/main" id="{8C86F721-7769-4F63-9C0D-1E8EF7BC61FC}"/>
                </a:ext>
              </a:extLst>
            </p:cNvPr>
            <p:cNvGrpSpPr/>
            <p:nvPr/>
          </p:nvGrpSpPr>
          <p:grpSpPr>
            <a:xfrm>
              <a:off x="5974146" y="2082610"/>
              <a:ext cx="1207481" cy="2254879"/>
              <a:chOff x="5358511" y="2127877"/>
              <a:chExt cx="1207481" cy="2254879"/>
            </a:xfrm>
          </p:grpSpPr>
          <p:grpSp>
            <p:nvGrpSpPr>
              <p:cNvPr id="3831" name="Group 3830">
                <a:extLst>
                  <a:ext uri="{FF2B5EF4-FFF2-40B4-BE49-F238E27FC236}">
                    <a16:creationId xmlns:a16="http://schemas.microsoft.com/office/drawing/2014/main" id="{ED6E0006-89C6-48FC-8409-AEA78EBBA4F3}"/>
                  </a:ext>
                </a:extLst>
              </p:cNvPr>
              <p:cNvGrpSpPr/>
              <p:nvPr/>
            </p:nvGrpSpPr>
            <p:grpSpPr>
              <a:xfrm>
                <a:off x="5671878" y="2127877"/>
                <a:ext cx="894114" cy="1668796"/>
                <a:chOff x="3501573" y="3178068"/>
                <a:chExt cx="1340594" cy="2737840"/>
              </a:xfrm>
            </p:grpSpPr>
            <p:sp>
              <p:nvSpPr>
                <p:cNvPr id="3834" name="Freeform: Shape 3833">
                  <a:extLst>
                    <a:ext uri="{FF2B5EF4-FFF2-40B4-BE49-F238E27FC236}">
                      <a16:creationId xmlns:a16="http://schemas.microsoft.com/office/drawing/2014/main" id="{696B2B89-7D9F-40F6-A118-3653EFB27C12}"/>
                    </a:ext>
                  </a:extLst>
                </p:cNvPr>
                <p:cNvSpPr/>
                <p:nvPr/>
              </p:nvSpPr>
              <p:spPr>
                <a:xfrm>
                  <a:off x="3504728" y="3612346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8574" y="65246"/>
                        <a:pt x="15716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35" name="Freeform: Shape 3834">
                  <a:extLst>
                    <a:ext uri="{FF2B5EF4-FFF2-40B4-BE49-F238E27FC236}">
                      <a16:creationId xmlns:a16="http://schemas.microsoft.com/office/drawing/2014/main" id="{C53C5ED7-B19C-4074-93EF-7416E1CE61AA}"/>
                    </a:ext>
                  </a:extLst>
                </p:cNvPr>
                <p:cNvSpPr/>
                <p:nvPr/>
              </p:nvSpPr>
              <p:spPr>
                <a:xfrm>
                  <a:off x="3501573" y="3832632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8574" y="65246"/>
                        <a:pt x="15716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36" name="Freeform: Shape 3835">
                  <a:extLst>
                    <a:ext uri="{FF2B5EF4-FFF2-40B4-BE49-F238E27FC236}">
                      <a16:creationId xmlns:a16="http://schemas.microsoft.com/office/drawing/2014/main" id="{0789691D-D40E-41AC-97A1-7ABD3ADA992C}"/>
                    </a:ext>
                  </a:extLst>
                </p:cNvPr>
                <p:cNvSpPr/>
                <p:nvPr/>
              </p:nvSpPr>
              <p:spPr>
                <a:xfrm>
                  <a:off x="4776089" y="3829487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9526" y="65246"/>
                        <a:pt x="16669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37" name="Freeform: Shape 3836">
                  <a:extLst>
                    <a:ext uri="{FF2B5EF4-FFF2-40B4-BE49-F238E27FC236}">
                      <a16:creationId xmlns:a16="http://schemas.microsoft.com/office/drawing/2014/main" id="{AF280F05-39C3-46FD-B820-7237D6F679EA}"/>
                    </a:ext>
                  </a:extLst>
                </p:cNvPr>
                <p:cNvSpPr/>
                <p:nvPr/>
              </p:nvSpPr>
              <p:spPr>
                <a:xfrm>
                  <a:off x="3520451" y="3178068"/>
                  <a:ext cx="1321716" cy="2737840"/>
                </a:xfrm>
                <a:custGeom>
                  <a:avLst/>
                  <a:gdLst>
                    <a:gd name="connsiteX0" fmla="*/ 350044 w 400050"/>
                    <a:gd name="connsiteY0" fmla="*/ 7144 h 828675"/>
                    <a:gd name="connsiteX1" fmla="*/ 53816 w 400050"/>
                    <a:gd name="connsiteY1" fmla="*/ 7144 h 828675"/>
                    <a:gd name="connsiteX2" fmla="*/ 7144 w 400050"/>
                    <a:gd name="connsiteY2" fmla="*/ 53816 h 828675"/>
                    <a:gd name="connsiteX3" fmla="*/ 7144 w 400050"/>
                    <a:gd name="connsiteY3" fmla="*/ 781526 h 828675"/>
                    <a:gd name="connsiteX4" fmla="*/ 53816 w 400050"/>
                    <a:gd name="connsiteY4" fmla="*/ 828199 h 828675"/>
                    <a:gd name="connsiteX5" fmla="*/ 350044 w 400050"/>
                    <a:gd name="connsiteY5" fmla="*/ 828199 h 828675"/>
                    <a:gd name="connsiteX6" fmla="*/ 396716 w 400050"/>
                    <a:gd name="connsiteY6" fmla="*/ 781526 h 828675"/>
                    <a:gd name="connsiteX7" fmla="*/ 396716 w 400050"/>
                    <a:gd name="connsiteY7" fmla="*/ 53816 h 828675"/>
                    <a:gd name="connsiteX8" fmla="*/ 350044 w 400050"/>
                    <a:gd name="connsiteY8" fmla="*/ 7144 h 828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00050" h="828675">
                      <a:moveTo>
                        <a:pt x="350044" y="7144"/>
                      </a:moveTo>
                      <a:lnTo>
                        <a:pt x="53816" y="7144"/>
                      </a:lnTo>
                      <a:cubicBezTo>
                        <a:pt x="28099" y="7144"/>
                        <a:pt x="7144" y="28099"/>
                        <a:pt x="7144" y="53816"/>
                      </a:cubicBezTo>
                      <a:lnTo>
                        <a:pt x="7144" y="781526"/>
                      </a:lnTo>
                      <a:cubicBezTo>
                        <a:pt x="7144" y="807244"/>
                        <a:pt x="28099" y="828199"/>
                        <a:pt x="53816" y="828199"/>
                      </a:cubicBezTo>
                      <a:lnTo>
                        <a:pt x="350044" y="828199"/>
                      </a:lnTo>
                      <a:cubicBezTo>
                        <a:pt x="375761" y="828199"/>
                        <a:pt x="396716" y="807244"/>
                        <a:pt x="396716" y="781526"/>
                      </a:cubicBezTo>
                      <a:lnTo>
                        <a:pt x="396716" y="53816"/>
                      </a:lnTo>
                      <a:cubicBezTo>
                        <a:pt x="396716" y="28099"/>
                        <a:pt x="375761" y="7144"/>
                        <a:pt x="350044" y="714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38" name="Freeform: Shape 3837">
                  <a:extLst>
                    <a:ext uri="{FF2B5EF4-FFF2-40B4-BE49-F238E27FC236}">
                      <a16:creationId xmlns:a16="http://schemas.microsoft.com/office/drawing/2014/main" id="{93D6ED33-910D-4DFE-B20F-30E47C0A30D0}"/>
                    </a:ext>
                  </a:extLst>
                </p:cNvPr>
                <p:cNvSpPr/>
                <p:nvPr/>
              </p:nvSpPr>
              <p:spPr>
                <a:xfrm>
                  <a:off x="3529897" y="3190651"/>
                  <a:ext cx="1290246" cy="2706371"/>
                </a:xfrm>
                <a:custGeom>
                  <a:avLst/>
                  <a:gdLst>
                    <a:gd name="connsiteX0" fmla="*/ 345281 w 390525"/>
                    <a:gd name="connsiteY0" fmla="*/ 7144 h 819150"/>
                    <a:gd name="connsiteX1" fmla="*/ 52864 w 390525"/>
                    <a:gd name="connsiteY1" fmla="*/ 7144 h 819150"/>
                    <a:gd name="connsiteX2" fmla="*/ 7144 w 390525"/>
                    <a:gd name="connsiteY2" fmla="*/ 52864 h 819150"/>
                    <a:gd name="connsiteX3" fmla="*/ 7144 w 390525"/>
                    <a:gd name="connsiteY3" fmla="*/ 772954 h 819150"/>
                    <a:gd name="connsiteX4" fmla="*/ 52864 w 390525"/>
                    <a:gd name="connsiteY4" fmla="*/ 818674 h 819150"/>
                    <a:gd name="connsiteX5" fmla="*/ 345281 w 390525"/>
                    <a:gd name="connsiteY5" fmla="*/ 818674 h 819150"/>
                    <a:gd name="connsiteX6" fmla="*/ 391001 w 390525"/>
                    <a:gd name="connsiteY6" fmla="*/ 772954 h 819150"/>
                    <a:gd name="connsiteX7" fmla="*/ 391001 w 390525"/>
                    <a:gd name="connsiteY7" fmla="*/ 52864 h 819150"/>
                    <a:gd name="connsiteX8" fmla="*/ 345281 w 390525"/>
                    <a:gd name="connsiteY8" fmla="*/ 7144 h 819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90525" h="819150">
                      <a:moveTo>
                        <a:pt x="345281" y="7144"/>
                      </a:moveTo>
                      <a:lnTo>
                        <a:pt x="52864" y="7144"/>
                      </a:lnTo>
                      <a:cubicBezTo>
                        <a:pt x="27146" y="7144"/>
                        <a:pt x="7144" y="27146"/>
                        <a:pt x="7144" y="52864"/>
                      </a:cubicBezTo>
                      <a:lnTo>
                        <a:pt x="7144" y="772954"/>
                      </a:lnTo>
                      <a:cubicBezTo>
                        <a:pt x="7144" y="798671"/>
                        <a:pt x="27146" y="818674"/>
                        <a:pt x="52864" y="818674"/>
                      </a:cubicBezTo>
                      <a:lnTo>
                        <a:pt x="345281" y="818674"/>
                      </a:lnTo>
                      <a:cubicBezTo>
                        <a:pt x="370999" y="818674"/>
                        <a:pt x="391001" y="798671"/>
                        <a:pt x="391001" y="772954"/>
                      </a:cubicBezTo>
                      <a:lnTo>
                        <a:pt x="391001" y="52864"/>
                      </a:lnTo>
                      <a:cubicBezTo>
                        <a:pt x="391001" y="28099"/>
                        <a:pt x="370046" y="7144"/>
                        <a:pt x="345281" y="7144"/>
                      </a:cubicBezTo>
                      <a:close/>
                    </a:path>
                  </a:pathLst>
                </a:custGeom>
                <a:solidFill>
                  <a:srgbClr val="1A1A1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39" name="Freeform: Shape 3838">
                  <a:extLst>
                    <a:ext uri="{FF2B5EF4-FFF2-40B4-BE49-F238E27FC236}">
                      <a16:creationId xmlns:a16="http://schemas.microsoft.com/office/drawing/2014/main" id="{0171666B-F968-4E28-B963-7AD097C371E5}"/>
                    </a:ext>
                  </a:extLst>
                </p:cNvPr>
                <p:cNvSpPr/>
                <p:nvPr/>
              </p:nvSpPr>
              <p:spPr>
                <a:xfrm>
                  <a:off x="3627447" y="3596610"/>
                  <a:ext cx="1101430" cy="1951104"/>
                </a:xfrm>
                <a:custGeom>
                  <a:avLst/>
                  <a:gdLst>
                    <a:gd name="connsiteX0" fmla="*/ 7144 w 333375"/>
                    <a:gd name="connsiteY0" fmla="*/ 7144 h 590550"/>
                    <a:gd name="connsiteX1" fmla="*/ 331946 w 333375"/>
                    <a:gd name="connsiteY1" fmla="*/ 7144 h 590550"/>
                    <a:gd name="connsiteX2" fmla="*/ 331946 w 333375"/>
                    <a:gd name="connsiteY2" fmla="*/ 586264 h 590550"/>
                    <a:gd name="connsiteX3" fmla="*/ 7144 w 333375"/>
                    <a:gd name="connsiteY3" fmla="*/ 586264 h 590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3375" h="590550">
                      <a:moveTo>
                        <a:pt x="7144" y="7144"/>
                      </a:moveTo>
                      <a:lnTo>
                        <a:pt x="331946" y="7144"/>
                      </a:lnTo>
                      <a:lnTo>
                        <a:pt x="331946" y="586264"/>
                      </a:lnTo>
                      <a:lnTo>
                        <a:pt x="7144" y="586264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grpSp>
              <p:nvGrpSpPr>
                <p:cNvPr id="3840" name="Group 3839">
                  <a:extLst>
                    <a:ext uri="{FF2B5EF4-FFF2-40B4-BE49-F238E27FC236}">
                      <a16:creationId xmlns:a16="http://schemas.microsoft.com/office/drawing/2014/main" id="{80F6C211-9AB4-4840-A20C-E8FF8E639CDD}"/>
                    </a:ext>
                  </a:extLst>
                </p:cNvPr>
                <p:cNvGrpSpPr/>
                <p:nvPr/>
              </p:nvGrpSpPr>
              <p:grpSpPr>
                <a:xfrm>
                  <a:off x="4092761" y="5635852"/>
                  <a:ext cx="164520" cy="173080"/>
                  <a:chOff x="6772303" y="6038214"/>
                  <a:chExt cx="140650" cy="147968"/>
                </a:xfrm>
              </p:grpSpPr>
              <p:sp>
                <p:nvSpPr>
                  <p:cNvPr id="3844" name="Oval 3843">
                    <a:extLst>
                      <a:ext uri="{FF2B5EF4-FFF2-40B4-BE49-F238E27FC236}">
                        <a16:creationId xmlns:a16="http://schemas.microsoft.com/office/drawing/2014/main" id="{B9587C15-F707-4CD6-8F63-70C0BD378F35}"/>
                      </a:ext>
                    </a:extLst>
                  </p:cNvPr>
                  <p:cNvSpPr/>
                  <p:nvPr/>
                </p:nvSpPr>
                <p:spPr>
                  <a:xfrm>
                    <a:off x="6772303" y="6038214"/>
                    <a:ext cx="140650" cy="147968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5" name="Oval 3844">
                    <a:extLst>
                      <a:ext uri="{FF2B5EF4-FFF2-40B4-BE49-F238E27FC236}">
                        <a16:creationId xmlns:a16="http://schemas.microsoft.com/office/drawing/2014/main" id="{BE7FD702-7ECD-4141-8C52-18D1672173EA}"/>
                      </a:ext>
                    </a:extLst>
                  </p:cNvPr>
                  <p:cNvSpPr/>
                  <p:nvPr/>
                </p:nvSpPr>
                <p:spPr>
                  <a:xfrm>
                    <a:off x="6807465" y="6071635"/>
                    <a:ext cx="70326" cy="81180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841" name="Freeform: Shape 3840">
                  <a:extLst>
                    <a:ext uri="{FF2B5EF4-FFF2-40B4-BE49-F238E27FC236}">
                      <a16:creationId xmlns:a16="http://schemas.microsoft.com/office/drawing/2014/main" id="{D41B8625-18EE-4DA6-99FA-6B256E00A3B8}"/>
                    </a:ext>
                  </a:extLst>
                </p:cNvPr>
                <p:cNvSpPr/>
                <p:nvPr/>
              </p:nvSpPr>
              <p:spPr>
                <a:xfrm>
                  <a:off x="3821102" y="3628406"/>
                  <a:ext cx="906450" cy="1887518"/>
                </a:xfrm>
                <a:custGeom>
                  <a:avLst/>
                  <a:gdLst>
                    <a:gd name="connsiteX0" fmla="*/ 614149 w 1119116"/>
                    <a:gd name="connsiteY0" fmla="*/ 0 h 2330356"/>
                    <a:gd name="connsiteX1" fmla="*/ 1115704 w 1119116"/>
                    <a:gd name="connsiteY1" fmla="*/ 6824 h 2330356"/>
                    <a:gd name="connsiteX2" fmla="*/ 1119116 w 1119116"/>
                    <a:gd name="connsiteY2" fmla="*/ 2330356 h 2330356"/>
                    <a:gd name="connsiteX3" fmla="*/ 0 w 1119116"/>
                    <a:gd name="connsiteY3" fmla="*/ 2330356 h 2330356"/>
                    <a:gd name="connsiteX4" fmla="*/ 614149 w 1119116"/>
                    <a:gd name="connsiteY4" fmla="*/ 0 h 2330356"/>
                    <a:gd name="connsiteX0" fmla="*/ 614149 w 1119116"/>
                    <a:gd name="connsiteY0" fmla="*/ 0 h 2330356"/>
                    <a:gd name="connsiteX1" fmla="*/ 1115704 w 1119116"/>
                    <a:gd name="connsiteY1" fmla="*/ 3412 h 2330356"/>
                    <a:gd name="connsiteX2" fmla="*/ 1119116 w 1119116"/>
                    <a:gd name="connsiteY2" fmla="*/ 2330356 h 2330356"/>
                    <a:gd name="connsiteX3" fmla="*/ 0 w 1119116"/>
                    <a:gd name="connsiteY3" fmla="*/ 2330356 h 2330356"/>
                    <a:gd name="connsiteX4" fmla="*/ 614149 w 1119116"/>
                    <a:gd name="connsiteY4" fmla="*/ 0 h 2330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9116" h="2330356">
                      <a:moveTo>
                        <a:pt x="614149" y="0"/>
                      </a:moveTo>
                      <a:lnTo>
                        <a:pt x="1115704" y="3412"/>
                      </a:lnTo>
                      <a:cubicBezTo>
                        <a:pt x="1116841" y="777923"/>
                        <a:pt x="1117979" y="1555845"/>
                        <a:pt x="1119116" y="2330356"/>
                      </a:cubicBezTo>
                      <a:lnTo>
                        <a:pt x="0" y="2330356"/>
                      </a:lnTo>
                      <a:lnTo>
                        <a:pt x="614149" y="0"/>
                      </a:lnTo>
                      <a:close/>
                    </a:path>
                  </a:pathLst>
                </a:custGeom>
                <a:solidFill>
                  <a:srgbClr val="999999">
                    <a:alpha val="1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42" name="Rectangle: Rounded Corners 3841">
                  <a:extLst>
                    <a:ext uri="{FF2B5EF4-FFF2-40B4-BE49-F238E27FC236}">
                      <a16:creationId xmlns:a16="http://schemas.microsoft.com/office/drawing/2014/main" id="{DE81419E-7F88-489C-B5AF-3D3DC7A3BE4E}"/>
                    </a:ext>
                  </a:extLst>
                </p:cNvPr>
                <p:cNvSpPr/>
                <p:nvPr/>
              </p:nvSpPr>
              <p:spPr>
                <a:xfrm>
                  <a:off x="4058661" y="3449093"/>
                  <a:ext cx="254255" cy="5839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3" name="Oval 3842">
                  <a:extLst>
                    <a:ext uri="{FF2B5EF4-FFF2-40B4-BE49-F238E27FC236}">
                      <a16:creationId xmlns:a16="http://schemas.microsoft.com/office/drawing/2014/main" id="{CFB22B4A-A614-4FFB-B920-6F92559A42B8}"/>
                    </a:ext>
                  </a:extLst>
                </p:cNvPr>
                <p:cNvSpPr/>
                <p:nvPr/>
              </p:nvSpPr>
              <p:spPr>
                <a:xfrm>
                  <a:off x="3922825" y="3449093"/>
                  <a:ext cx="58393" cy="58393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32" name="Freeform 62">
                <a:extLst>
                  <a:ext uri="{FF2B5EF4-FFF2-40B4-BE49-F238E27FC236}">
                    <a16:creationId xmlns:a16="http://schemas.microsoft.com/office/drawing/2014/main" id="{FE7BC719-2B41-497E-AE17-FDB9A7BE8E01}"/>
                  </a:ext>
                </a:extLst>
              </p:cNvPr>
              <p:cNvSpPr/>
              <p:nvPr/>
            </p:nvSpPr>
            <p:spPr>
              <a:xfrm rot="1176569" flipH="1">
                <a:off x="5358511" y="3050258"/>
                <a:ext cx="968974" cy="1332498"/>
              </a:xfrm>
              <a:custGeom>
                <a:avLst/>
                <a:gdLst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675180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675180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02105 w 1404518"/>
                  <a:gd name="connsiteY4" fmla="*/ 2018995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331366 w 1404518"/>
                  <a:gd name="connsiteY4" fmla="*/ 2055571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294790 w 1404518"/>
                  <a:gd name="connsiteY4" fmla="*/ 2055571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04518"/>
                  <a:gd name="connsiteY0" fmla="*/ 1053388 h 2070201"/>
                  <a:gd name="connsiteX1" fmla="*/ 124358 w 1404518"/>
                  <a:gd name="connsiteY1" fmla="*/ 1382572 h 2070201"/>
                  <a:gd name="connsiteX2" fmla="*/ 292608 w 1404518"/>
                  <a:gd name="connsiteY2" fmla="*/ 1741017 h 2070201"/>
                  <a:gd name="connsiteX3" fmla="*/ 687628 w 1404518"/>
                  <a:gd name="connsiteY3" fmla="*/ 2070201 h 2070201"/>
                  <a:gd name="connsiteX4" fmla="*/ 1294790 w 1404518"/>
                  <a:gd name="connsiteY4" fmla="*/ 2055571 h 2070201"/>
                  <a:gd name="connsiteX5" fmla="*/ 1404518 w 1404518"/>
                  <a:gd name="connsiteY5" fmla="*/ 1155801 h 2070201"/>
                  <a:gd name="connsiteX6" fmla="*/ 1221638 w 1404518"/>
                  <a:gd name="connsiteY6" fmla="*/ 768096 h 2070201"/>
                  <a:gd name="connsiteX7" fmla="*/ 1177747 w 1404518"/>
                  <a:gd name="connsiteY7" fmla="*/ 965606 h 2070201"/>
                  <a:gd name="connsiteX8" fmla="*/ 1024128 w 1404518"/>
                  <a:gd name="connsiteY8" fmla="*/ 694944 h 2070201"/>
                  <a:gd name="connsiteX9" fmla="*/ 921715 w 1404518"/>
                  <a:gd name="connsiteY9" fmla="*/ 929030 h 2070201"/>
                  <a:gd name="connsiteX10" fmla="*/ 877824 w 1404518"/>
                  <a:gd name="connsiteY10" fmla="*/ 629107 h 2070201"/>
                  <a:gd name="connsiteX11" fmla="*/ 709574 w 1404518"/>
                  <a:gd name="connsiteY11" fmla="*/ 936345 h 2070201"/>
                  <a:gd name="connsiteX12" fmla="*/ 526694 w 1404518"/>
                  <a:gd name="connsiteY12" fmla="*/ 0 h 2070201"/>
                  <a:gd name="connsiteX13" fmla="*/ 468172 w 1404518"/>
                  <a:gd name="connsiteY13" fmla="*/ 1338681 h 2070201"/>
                  <a:gd name="connsiteX14" fmla="*/ 321868 w 1404518"/>
                  <a:gd name="connsiteY14" fmla="*/ 1287475 h 2070201"/>
                  <a:gd name="connsiteX15" fmla="*/ 0 w 1404518"/>
                  <a:gd name="connsiteY15" fmla="*/ 1053388 h 2070201"/>
                  <a:gd name="connsiteX0" fmla="*/ 0 w 1413093"/>
                  <a:gd name="connsiteY0" fmla="*/ 1053388 h 2070201"/>
                  <a:gd name="connsiteX1" fmla="*/ 124358 w 1413093"/>
                  <a:gd name="connsiteY1" fmla="*/ 1382572 h 2070201"/>
                  <a:gd name="connsiteX2" fmla="*/ 292608 w 1413093"/>
                  <a:gd name="connsiteY2" fmla="*/ 1741017 h 2070201"/>
                  <a:gd name="connsiteX3" fmla="*/ 687628 w 1413093"/>
                  <a:gd name="connsiteY3" fmla="*/ 2070201 h 2070201"/>
                  <a:gd name="connsiteX4" fmla="*/ 1294790 w 1413093"/>
                  <a:gd name="connsiteY4" fmla="*/ 2055571 h 2070201"/>
                  <a:gd name="connsiteX5" fmla="*/ 1404518 w 1413093"/>
                  <a:gd name="connsiteY5" fmla="*/ 1155801 h 2070201"/>
                  <a:gd name="connsiteX6" fmla="*/ 1221638 w 1413093"/>
                  <a:gd name="connsiteY6" fmla="*/ 768096 h 2070201"/>
                  <a:gd name="connsiteX7" fmla="*/ 1177747 w 1413093"/>
                  <a:gd name="connsiteY7" fmla="*/ 965606 h 2070201"/>
                  <a:gd name="connsiteX8" fmla="*/ 1024128 w 1413093"/>
                  <a:gd name="connsiteY8" fmla="*/ 694944 h 2070201"/>
                  <a:gd name="connsiteX9" fmla="*/ 921715 w 1413093"/>
                  <a:gd name="connsiteY9" fmla="*/ 929030 h 2070201"/>
                  <a:gd name="connsiteX10" fmla="*/ 877824 w 1413093"/>
                  <a:gd name="connsiteY10" fmla="*/ 629107 h 2070201"/>
                  <a:gd name="connsiteX11" fmla="*/ 709574 w 1413093"/>
                  <a:gd name="connsiteY11" fmla="*/ 936345 h 2070201"/>
                  <a:gd name="connsiteX12" fmla="*/ 526694 w 1413093"/>
                  <a:gd name="connsiteY12" fmla="*/ 0 h 2070201"/>
                  <a:gd name="connsiteX13" fmla="*/ 468172 w 1413093"/>
                  <a:gd name="connsiteY13" fmla="*/ 1338681 h 2070201"/>
                  <a:gd name="connsiteX14" fmla="*/ 321868 w 1413093"/>
                  <a:gd name="connsiteY14" fmla="*/ 1287475 h 2070201"/>
                  <a:gd name="connsiteX15" fmla="*/ 0 w 1413093"/>
                  <a:gd name="connsiteY15" fmla="*/ 1053388 h 2070201"/>
                  <a:gd name="connsiteX0" fmla="*/ 0 w 1413093"/>
                  <a:gd name="connsiteY0" fmla="*/ 1053388 h 2070201"/>
                  <a:gd name="connsiteX1" fmla="*/ 124358 w 1413093"/>
                  <a:gd name="connsiteY1" fmla="*/ 1382572 h 2070201"/>
                  <a:gd name="connsiteX2" fmla="*/ 292608 w 1413093"/>
                  <a:gd name="connsiteY2" fmla="*/ 1741017 h 2070201"/>
                  <a:gd name="connsiteX3" fmla="*/ 687628 w 1413093"/>
                  <a:gd name="connsiteY3" fmla="*/ 2070201 h 2070201"/>
                  <a:gd name="connsiteX4" fmla="*/ 1294790 w 1413093"/>
                  <a:gd name="connsiteY4" fmla="*/ 2055571 h 2070201"/>
                  <a:gd name="connsiteX5" fmla="*/ 1404518 w 1413093"/>
                  <a:gd name="connsiteY5" fmla="*/ 1155801 h 2070201"/>
                  <a:gd name="connsiteX6" fmla="*/ 1221638 w 1413093"/>
                  <a:gd name="connsiteY6" fmla="*/ 768096 h 2070201"/>
                  <a:gd name="connsiteX7" fmla="*/ 1177747 w 1413093"/>
                  <a:gd name="connsiteY7" fmla="*/ 965606 h 2070201"/>
                  <a:gd name="connsiteX8" fmla="*/ 1024128 w 1413093"/>
                  <a:gd name="connsiteY8" fmla="*/ 694944 h 2070201"/>
                  <a:gd name="connsiteX9" fmla="*/ 921715 w 1413093"/>
                  <a:gd name="connsiteY9" fmla="*/ 929030 h 2070201"/>
                  <a:gd name="connsiteX10" fmla="*/ 877824 w 1413093"/>
                  <a:gd name="connsiteY10" fmla="*/ 629107 h 2070201"/>
                  <a:gd name="connsiteX11" fmla="*/ 709574 w 1413093"/>
                  <a:gd name="connsiteY11" fmla="*/ 936345 h 2070201"/>
                  <a:gd name="connsiteX12" fmla="*/ 526694 w 1413093"/>
                  <a:gd name="connsiteY12" fmla="*/ 0 h 2070201"/>
                  <a:gd name="connsiteX13" fmla="*/ 468172 w 1413093"/>
                  <a:gd name="connsiteY13" fmla="*/ 1338681 h 2070201"/>
                  <a:gd name="connsiteX14" fmla="*/ 321868 w 1413093"/>
                  <a:gd name="connsiteY14" fmla="*/ 1287475 h 2070201"/>
                  <a:gd name="connsiteX15" fmla="*/ 0 w 1413093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1024128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877824 w 1404608"/>
                  <a:gd name="connsiteY10" fmla="*/ 629107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90042 w 1404608"/>
                  <a:gd name="connsiteY10" fmla="*/ 599846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38836 w 1404608"/>
                  <a:gd name="connsiteY10" fmla="*/ 592531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38836 w 1404608"/>
                  <a:gd name="connsiteY10" fmla="*/ 592531 h 2070201"/>
                  <a:gd name="connsiteX11" fmla="*/ 709574 w 1404608"/>
                  <a:gd name="connsiteY11" fmla="*/ 936345 h 2070201"/>
                  <a:gd name="connsiteX12" fmla="*/ 526694 w 1404608"/>
                  <a:gd name="connsiteY12" fmla="*/ 0 h 2070201"/>
                  <a:gd name="connsiteX13" fmla="*/ 468172 w 1404608"/>
                  <a:gd name="connsiteY13" fmla="*/ 1338681 h 2070201"/>
                  <a:gd name="connsiteX14" fmla="*/ 321868 w 1404608"/>
                  <a:gd name="connsiteY14" fmla="*/ 1287475 h 2070201"/>
                  <a:gd name="connsiteX15" fmla="*/ 0 w 1404608"/>
                  <a:gd name="connsiteY15" fmla="*/ 1053388 h 2070201"/>
                  <a:gd name="connsiteX0" fmla="*/ 0 w 1404608"/>
                  <a:gd name="connsiteY0" fmla="*/ 1053388 h 2070201"/>
                  <a:gd name="connsiteX1" fmla="*/ 124358 w 1404608"/>
                  <a:gd name="connsiteY1" fmla="*/ 1382572 h 2070201"/>
                  <a:gd name="connsiteX2" fmla="*/ 292608 w 1404608"/>
                  <a:gd name="connsiteY2" fmla="*/ 1741017 h 2070201"/>
                  <a:gd name="connsiteX3" fmla="*/ 687628 w 1404608"/>
                  <a:gd name="connsiteY3" fmla="*/ 2070201 h 2070201"/>
                  <a:gd name="connsiteX4" fmla="*/ 1294790 w 1404608"/>
                  <a:gd name="connsiteY4" fmla="*/ 2055571 h 2070201"/>
                  <a:gd name="connsiteX5" fmla="*/ 1404518 w 1404608"/>
                  <a:gd name="connsiteY5" fmla="*/ 1155801 h 2070201"/>
                  <a:gd name="connsiteX6" fmla="*/ 1221638 w 1404608"/>
                  <a:gd name="connsiteY6" fmla="*/ 768096 h 2070201"/>
                  <a:gd name="connsiteX7" fmla="*/ 1177747 w 1404608"/>
                  <a:gd name="connsiteY7" fmla="*/ 965606 h 2070201"/>
                  <a:gd name="connsiteX8" fmla="*/ 980236 w 1404608"/>
                  <a:gd name="connsiteY8" fmla="*/ 694944 h 2070201"/>
                  <a:gd name="connsiteX9" fmla="*/ 921715 w 1404608"/>
                  <a:gd name="connsiteY9" fmla="*/ 929030 h 2070201"/>
                  <a:gd name="connsiteX10" fmla="*/ 738836 w 1404608"/>
                  <a:gd name="connsiteY10" fmla="*/ 592531 h 2070201"/>
                  <a:gd name="connsiteX11" fmla="*/ 709574 w 1404608"/>
                  <a:gd name="connsiteY11" fmla="*/ 936345 h 2070201"/>
                  <a:gd name="connsiteX12" fmla="*/ 702259 w 1404608"/>
                  <a:gd name="connsiteY12" fmla="*/ 629107 h 2070201"/>
                  <a:gd name="connsiteX13" fmla="*/ 526694 w 1404608"/>
                  <a:gd name="connsiteY13" fmla="*/ 0 h 2070201"/>
                  <a:gd name="connsiteX14" fmla="*/ 468172 w 1404608"/>
                  <a:gd name="connsiteY14" fmla="*/ 1338681 h 2070201"/>
                  <a:gd name="connsiteX15" fmla="*/ 321868 w 1404608"/>
                  <a:gd name="connsiteY15" fmla="*/ 1287475 h 2070201"/>
                  <a:gd name="connsiteX16" fmla="*/ 0 w 1404608"/>
                  <a:gd name="connsiteY16" fmla="*/ 1053388 h 2070201"/>
                  <a:gd name="connsiteX0" fmla="*/ 0 w 1404608"/>
                  <a:gd name="connsiteY0" fmla="*/ 1056935 h 2073748"/>
                  <a:gd name="connsiteX1" fmla="*/ 124358 w 1404608"/>
                  <a:gd name="connsiteY1" fmla="*/ 1386119 h 2073748"/>
                  <a:gd name="connsiteX2" fmla="*/ 292608 w 1404608"/>
                  <a:gd name="connsiteY2" fmla="*/ 1744564 h 2073748"/>
                  <a:gd name="connsiteX3" fmla="*/ 687628 w 1404608"/>
                  <a:gd name="connsiteY3" fmla="*/ 2073748 h 2073748"/>
                  <a:gd name="connsiteX4" fmla="*/ 1294790 w 1404608"/>
                  <a:gd name="connsiteY4" fmla="*/ 2059118 h 2073748"/>
                  <a:gd name="connsiteX5" fmla="*/ 1404518 w 1404608"/>
                  <a:gd name="connsiteY5" fmla="*/ 1159348 h 2073748"/>
                  <a:gd name="connsiteX6" fmla="*/ 1221638 w 1404608"/>
                  <a:gd name="connsiteY6" fmla="*/ 771643 h 2073748"/>
                  <a:gd name="connsiteX7" fmla="*/ 1177747 w 1404608"/>
                  <a:gd name="connsiteY7" fmla="*/ 969153 h 2073748"/>
                  <a:gd name="connsiteX8" fmla="*/ 980236 w 1404608"/>
                  <a:gd name="connsiteY8" fmla="*/ 698491 h 2073748"/>
                  <a:gd name="connsiteX9" fmla="*/ 921715 w 1404608"/>
                  <a:gd name="connsiteY9" fmla="*/ 932577 h 2073748"/>
                  <a:gd name="connsiteX10" fmla="*/ 738836 w 1404608"/>
                  <a:gd name="connsiteY10" fmla="*/ 596078 h 2073748"/>
                  <a:gd name="connsiteX11" fmla="*/ 709574 w 1404608"/>
                  <a:gd name="connsiteY11" fmla="*/ 939892 h 2073748"/>
                  <a:gd name="connsiteX12" fmla="*/ 526694 w 1404608"/>
                  <a:gd name="connsiteY12" fmla="*/ 3547 h 2073748"/>
                  <a:gd name="connsiteX13" fmla="*/ 468172 w 1404608"/>
                  <a:gd name="connsiteY13" fmla="*/ 1342228 h 2073748"/>
                  <a:gd name="connsiteX14" fmla="*/ 321868 w 1404608"/>
                  <a:gd name="connsiteY14" fmla="*/ 1291022 h 2073748"/>
                  <a:gd name="connsiteX15" fmla="*/ 0 w 1404608"/>
                  <a:gd name="connsiteY15" fmla="*/ 1056935 h 2073748"/>
                  <a:gd name="connsiteX0" fmla="*/ 0 w 1404608"/>
                  <a:gd name="connsiteY0" fmla="*/ 1056935 h 2073748"/>
                  <a:gd name="connsiteX1" fmla="*/ 124358 w 1404608"/>
                  <a:gd name="connsiteY1" fmla="*/ 1386119 h 2073748"/>
                  <a:gd name="connsiteX2" fmla="*/ 292608 w 1404608"/>
                  <a:gd name="connsiteY2" fmla="*/ 1744564 h 2073748"/>
                  <a:gd name="connsiteX3" fmla="*/ 687628 w 1404608"/>
                  <a:gd name="connsiteY3" fmla="*/ 2073748 h 2073748"/>
                  <a:gd name="connsiteX4" fmla="*/ 1294790 w 1404608"/>
                  <a:gd name="connsiteY4" fmla="*/ 2059118 h 2073748"/>
                  <a:gd name="connsiteX5" fmla="*/ 1404518 w 1404608"/>
                  <a:gd name="connsiteY5" fmla="*/ 1159348 h 2073748"/>
                  <a:gd name="connsiteX6" fmla="*/ 1221638 w 1404608"/>
                  <a:gd name="connsiteY6" fmla="*/ 771643 h 2073748"/>
                  <a:gd name="connsiteX7" fmla="*/ 1177747 w 1404608"/>
                  <a:gd name="connsiteY7" fmla="*/ 969153 h 2073748"/>
                  <a:gd name="connsiteX8" fmla="*/ 980236 w 1404608"/>
                  <a:gd name="connsiteY8" fmla="*/ 698491 h 2073748"/>
                  <a:gd name="connsiteX9" fmla="*/ 921715 w 1404608"/>
                  <a:gd name="connsiteY9" fmla="*/ 932577 h 2073748"/>
                  <a:gd name="connsiteX10" fmla="*/ 738836 w 1404608"/>
                  <a:gd name="connsiteY10" fmla="*/ 596078 h 2073748"/>
                  <a:gd name="connsiteX11" fmla="*/ 709574 w 1404608"/>
                  <a:gd name="connsiteY11" fmla="*/ 939892 h 2073748"/>
                  <a:gd name="connsiteX12" fmla="*/ 526694 w 1404608"/>
                  <a:gd name="connsiteY12" fmla="*/ 3547 h 2073748"/>
                  <a:gd name="connsiteX13" fmla="*/ 468172 w 1404608"/>
                  <a:gd name="connsiteY13" fmla="*/ 1342228 h 2073748"/>
                  <a:gd name="connsiteX14" fmla="*/ 321868 w 1404608"/>
                  <a:gd name="connsiteY14" fmla="*/ 1291022 h 2073748"/>
                  <a:gd name="connsiteX15" fmla="*/ 0 w 1404608"/>
                  <a:gd name="connsiteY15" fmla="*/ 1056935 h 2073748"/>
                  <a:gd name="connsiteX0" fmla="*/ 0 w 1404608"/>
                  <a:gd name="connsiteY0" fmla="*/ 1056935 h 2073748"/>
                  <a:gd name="connsiteX1" fmla="*/ 124358 w 1404608"/>
                  <a:gd name="connsiteY1" fmla="*/ 1386119 h 2073748"/>
                  <a:gd name="connsiteX2" fmla="*/ 292608 w 1404608"/>
                  <a:gd name="connsiteY2" fmla="*/ 1744564 h 2073748"/>
                  <a:gd name="connsiteX3" fmla="*/ 687628 w 1404608"/>
                  <a:gd name="connsiteY3" fmla="*/ 2073748 h 2073748"/>
                  <a:gd name="connsiteX4" fmla="*/ 1294790 w 1404608"/>
                  <a:gd name="connsiteY4" fmla="*/ 2059118 h 2073748"/>
                  <a:gd name="connsiteX5" fmla="*/ 1404518 w 1404608"/>
                  <a:gd name="connsiteY5" fmla="*/ 1159348 h 2073748"/>
                  <a:gd name="connsiteX6" fmla="*/ 1221638 w 1404608"/>
                  <a:gd name="connsiteY6" fmla="*/ 771643 h 2073748"/>
                  <a:gd name="connsiteX7" fmla="*/ 1177747 w 1404608"/>
                  <a:gd name="connsiteY7" fmla="*/ 969153 h 2073748"/>
                  <a:gd name="connsiteX8" fmla="*/ 980236 w 1404608"/>
                  <a:gd name="connsiteY8" fmla="*/ 698491 h 2073748"/>
                  <a:gd name="connsiteX9" fmla="*/ 921715 w 1404608"/>
                  <a:gd name="connsiteY9" fmla="*/ 932577 h 2073748"/>
                  <a:gd name="connsiteX10" fmla="*/ 738836 w 1404608"/>
                  <a:gd name="connsiteY10" fmla="*/ 596078 h 2073748"/>
                  <a:gd name="connsiteX11" fmla="*/ 709574 w 1404608"/>
                  <a:gd name="connsiteY11" fmla="*/ 939892 h 2073748"/>
                  <a:gd name="connsiteX12" fmla="*/ 526694 w 1404608"/>
                  <a:gd name="connsiteY12" fmla="*/ 3547 h 2073748"/>
                  <a:gd name="connsiteX13" fmla="*/ 468172 w 1404608"/>
                  <a:gd name="connsiteY13" fmla="*/ 1342228 h 2073748"/>
                  <a:gd name="connsiteX14" fmla="*/ 321868 w 1404608"/>
                  <a:gd name="connsiteY14" fmla="*/ 1291022 h 2073748"/>
                  <a:gd name="connsiteX15" fmla="*/ 0 w 1404608"/>
                  <a:gd name="connsiteY15" fmla="*/ 1056935 h 2073748"/>
                  <a:gd name="connsiteX0" fmla="*/ 0 w 1404608"/>
                  <a:gd name="connsiteY0" fmla="*/ 1058942 h 2075755"/>
                  <a:gd name="connsiteX1" fmla="*/ 124358 w 1404608"/>
                  <a:gd name="connsiteY1" fmla="*/ 1388126 h 2075755"/>
                  <a:gd name="connsiteX2" fmla="*/ 292608 w 1404608"/>
                  <a:gd name="connsiteY2" fmla="*/ 1746571 h 2075755"/>
                  <a:gd name="connsiteX3" fmla="*/ 687628 w 1404608"/>
                  <a:gd name="connsiteY3" fmla="*/ 2075755 h 2075755"/>
                  <a:gd name="connsiteX4" fmla="*/ 1294790 w 1404608"/>
                  <a:gd name="connsiteY4" fmla="*/ 2061125 h 2075755"/>
                  <a:gd name="connsiteX5" fmla="*/ 1404518 w 1404608"/>
                  <a:gd name="connsiteY5" fmla="*/ 1161355 h 2075755"/>
                  <a:gd name="connsiteX6" fmla="*/ 1221638 w 1404608"/>
                  <a:gd name="connsiteY6" fmla="*/ 773650 h 2075755"/>
                  <a:gd name="connsiteX7" fmla="*/ 1177747 w 1404608"/>
                  <a:gd name="connsiteY7" fmla="*/ 971160 h 2075755"/>
                  <a:gd name="connsiteX8" fmla="*/ 980236 w 1404608"/>
                  <a:gd name="connsiteY8" fmla="*/ 700498 h 2075755"/>
                  <a:gd name="connsiteX9" fmla="*/ 921715 w 1404608"/>
                  <a:gd name="connsiteY9" fmla="*/ 934584 h 2075755"/>
                  <a:gd name="connsiteX10" fmla="*/ 738836 w 1404608"/>
                  <a:gd name="connsiteY10" fmla="*/ 598085 h 2075755"/>
                  <a:gd name="connsiteX11" fmla="*/ 709574 w 1404608"/>
                  <a:gd name="connsiteY11" fmla="*/ 941899 h 2075755"/>
                  <a:gd name="connsiteX12" fmla="*/ 526694 w 1404608"/>
                  <a:gd name="connsiteY12" fmla="*/ 5554 h 2075755"/>
                  <a:gd name="connsiteX13" fmla="*/ 468172 w 1404608"/>
                  <a:gd name="connsiteY13" fmla="*/ 1344235 h 2075755"/>
                  <a:gd name="connsiteX14" fmla="*/ 321868 w 1404608"/>
                  <a:gd name="connsiteY14" fmla="*/ 1293029 h 2075755"/>
                  <a:gd name="connsiteX15" fmla="*/ 0 w 1404608"/>
                  <a:gd name="connsiteY15" fmla="*/ 1058942 h 2075755"/>
                  <a:gd name="connsiteX0" fmla="*/ 0 w 1404608"/>
                  <a:gd name="connsiteY0" fmla="*/ 1029958 h 2046771"/>
                  <a:gd name="connsiteX1" fmla="*/ 124358 w 1404608"/>
                  <a:gd name="connsiteY1" fmla="*/ 1359142 h 2046771"/>
                  <a:gd name="connsiteX2" fmla="*/ 292608 w 1404608"/>
                  <a:gd name="connsiteY2" fmla="*/ 1717587 h 2046771"/>
                  <a:gd name="connsiteX3" fmla="*/ 687628 w 1404608"/>
                  <a:gd name="connsiteY3" fmla="*/ 2046771 h 2046771"/>
                  <a:gd name="connsiteX4" fmla="*/ 1294790 w 1404608"/>
                  <a:gd name="connsiteY4" fmla="*/ 2032141 h 2046771"/>
                  <a:gd name="connsiteX5" fmla="*/ 1404518 w 1404608"/>
                  <a:gd name="connsiteY5" fmla="*/ 1132371 h 2046771"/>
                  <a:gd name="connsiteX6" fmla="*/ 1221638 w 1404608"/>
                  <a:gd name="connsiteY6" fmla="*/ 744666 h 2046771"/>
                  <a:gd name="connsiteX7" fmla="*/ 1177747 w 1404608"/>
                  <a:gd name="connsiteY7" fmla="*/ 942176 h 2046771"/>
                  <a:gd name="connsiteX8" fmla="*/ 980236 w 1404608"/>
                  <a:gd name="connsiteY8" fmla="*/ 671514 h 2046771"/>
                  <a:gd name="connsiteX9" fmla="*/ 921715 w 1404608"/>
                  <a:gd name="connsiteY9" fmla="*/ 905600 h 2046771"/>
                  <a:gd name="connsiteX10" fmla="*/ 738836 w 1404608"/>
                  <a:gd name="connsiteY10" fmla="*/ 569101 h 2046771"/>
                  <a:gd name="connsiteX11" fmla="*/ 709574 w 1404608"/>
                  <a:gd name="connsiteY11" fmla="*/ 912915 h 2046771"/>
                  <a:gd name="connsiteX12" fmla="*/ 526694 w 1404608"/>
                  <a:gd name="connsiteY12" fmla="*/ 5831 h 2046771"/>
                  <a:gd name="connsiteX13" fmla="*/ 468172 w 1404608"/>
                  <a:gd name="connsiteY13" fmla="*/ 1315251 h 2046771"/>
                  <a:gd name="connsiteX14" fmla="*/ 321868 w 1404608"/>
                  <a:gd name="connsiteY14" fmla="*/ 1264045 h 2046771"/>
                  <a:gd name="connsiteX15" fmla="*/ 0 w 1404608"/>
                  <a:gd name="connsiteY15" fmla="*/ 1029958 h 2046771"/>
                  <a:gd name="connsiteX0" fmla="*/ 0 w 1404608"/>
                  <a:gd name="connsiteY0" fmla="*/ 1024127 h 2040940"/>
                  <a:gd name="connsiteX1" fmla="*/ 124358 w 1404608"/>
                  <a:gd name="connsiteY1" fmla="*/ 1353311 h 2040940"/>
                  <a:gd name="connsiteX2" fmla="*/ 292608 w 1404608"/>
                  <a:gd name="connsiteY2" fmla="*/ 1711756 h 2040940"/>
                  <a:gd name="connsiteX3" fmla="*/ 687628 w 1404608"/>
                  <a:gd name="connsiteY3" fmla="*/ 2040940 h 2040940"/>
                  <a:gd name="connsiteX4" fmla="*/ 1294790 w 1404608"/>
                  <a:gd name="connsiteY4" fmla="*/ 2026310 h 2040940"/>
                  <a:gd name="connsiteX5" fmla="*/ 1404518 w 1404608"/>
                  <a:gd name="connsiteY5" fmla="*/ 1126540 h 2040940"/>
                  <a:gd name="connsiteX6" fmla="*/ 1221638 w 1404608"/>
                  <a:gd name="connsiteY6" fmla="*/ 738835 h 2040940"/>
                  <a:gd name="connsiteX7" fmla="*/ 1177747 w 1404608"/>
                  <a:gd name="connsiteY7" fmla="*/ 936345 h 2040940"/>
                  <a:gd name="connsiteX8" fmla="*/ 980236 w 1404608"/>
                  <a:gd name="connsiteY8" fmla="*/ 665683 h 2040940"/>
                  <a:gd name="connsiteX9" fmla="*/ 921715 w 1404608"/>
                  <a:gd name="connsiteY9" fmla="*/ 899769 h 2040940"/>
                  <a:gd name="connsiteX10" fmla="*/ 738836 w 1404608"/>
                  <a:gd name="connsiteY10" fmla="*/ 563270 h 2040940"/>
                  <a:gd name="connsiteX11" fmla="*/ 709574 w 1404608"/>
                  <a:gd name="connsiteY11" fmla="*/ 907084 h 2040940"/>
                  <a:gd name="connsiteX12" fmla="*/ 526694 w 1404608"/>
                  <a:gd name="connsiteY12" fmla="*/ 0 h 2040940"/>
                  <a:gd name="connsiteX13" fmla="*/ 468172 w 1404608"/>
                  <a:gd name="connsiteY13" fmla="*/ 1309420 h 2040940"/>
                  <a:gd name="connsiteX14" fmla="*/ 321868 w 1404608"/>
                  <a:gd name="connsiteY14" fmla="*/ 1258214 h 2040940"/>
                  <a:gd name="connsiteX15" fmla="*/ 0 w 1404608"/>
                  <a:gd name="connsiteY15" fmla="*/ 1024127 h 2040940"/>
                  <a:gd name="connsiteX0" fmla="*/ 0 w 1404608"/>
                  <a:gd name="connsiteY0" fmla="*/ 1024614 h 2041427"/>
                  <a:gd name="connsiteX1" fmla="*/ 124358 w 1404608"/>
                  <a:gd name="connsiteY1" fmla="*/ 1353798 h 2041427"/>
                  <a:gd name="connsiteX2" fmla="*/ 292608 w 1404608"/>
                  <a:gd name="connsiteY2" fmla="*/ 1712243 h 2041427"/>
                  <a:gd name="connsiteX3" fmla="*/ 687628 w 1404608"/>
                  <a:gd name="connsiteY3" fmla="*/ 2041427 h 2041427"/>
                  <a:gd name="connsiteX4" fmla="*/ 1294790 w 1404608"/>
                  <a:gd name="connsiteY4" fmla="*/ 2026797 h 2041427"/>
                  <a:gd name="connsiteX5" fmla="*/ 1404518 w 1404608"/>
                  <a:gd name="connsiteY5" fmla="*/ 1127027 h 2041427"/>
                  <a:gd name="connsiteX6" fmla="*/ 1221638 w 1404608"/>
                  <a:gd name="connsiteY6" fmla="*/ 739322 h 2041427"/>
                  <a:gd name="connsiteX7" fmla="*/ 1177747 w 1404608"/>
                  <a:gd name="connsiteY7" fmla="*/ 936832 h 2041427"/>
                  <a:gd name="connsiteX8" fmla="*/ 980236 w 1404608"/>
                  <a:gd name="connsiteY8" fmla="*/ 666170 h 2041427"/>
                  <a:gd name="connsiteX9" fmla="*/ 921715 w 1404608"/>
                  <a:gd name="connsiteY9" fmla="*/ 900256 h 2041427"/>
                  <a:gd name="connsiteX10" fmla="*/ 738836 w 1404608"/>
                  <a:gd name="connsiteY10" fmla="*/ 563757 h 2041427"/>
                  <a:gd name="connsiteX11" fmla="*/ 709574 w 1404608"/>
                  <a:gd name="connsiteY11" fmla="*/ 907571 h 2041427"/>
                  <a:gd name="connsiteX12" fmla="*/ 526694 w 1404608"/>
                  <a:gd name="connsiteY12" fmla="*/ 487 h 2041427"/>
                  <a:gd name="connsiteX13" fmla="*/ 468172 w 1404608"/>
                  <a:gd name="connsiteY13" fmla="*/ 1309907 h 2041427"/>
                  <a:gd name="connsiteX14" fmla="*/ 321868 w 1404608"/>
                  <a:gd name="connsiteY14" fmla="*/ 1258701 h 2041427"/>
                  <a:gd name="connsiteX15" fmla="*/ 0 w 1404608"/>
                  <a:gd name="connsiteY15" fmla="*/ 1024614 h 2041427"/>
                  <a:gd name="connsiteX0" fmla="*/ 0 w 1404608"/>
                  <a:gd name="connsiteY0" fmla="*/ 1024614 h 2041427"/>
                  <a:gd name="connsiteX1" fmla="*/ 124358 w 1404608"/>
                  <a:gd name="connsiteY1" fmla="*/ 1353798 h 2041427"/>
                  <a:gd name="connsiteX2" fmla="*/ 292608 w 1404608"/>
                  <a:gd name="connsiteY2" fmla="*/ 1712243 h 2041427"/>
                  <a:gd name="connsiteX3" fmla="*/ 687628 w 1404608"/>
                  <a:gd name="connsiteY3" fmla="*/ 2041427 h 2041427"/>
                  <a:gd name="connsiteX4" fmla="*/ 1294790 w 1404608"/>
                  <a:gd name="connsiteY4" fmla="*/ 2026797 h 2041427"/>
                  <a:gd name="connsiteX5" fmla="*/ 1404518 w 1404608"/>
                  <a:gd name="connsiteY5" fmla="*/ 1127027 h 2041427"/>
                  <a:gd name="connsiteX6" fmla="*/ 1221638 w 1404608"/>
                  <a:gd name="connsiteY6" fmla="*/ 739322 h 2041427"/>
                  <a:gd name="connsiteX7" fmla="*/ 1177747 w 1404608"/>
                  <a:gd name="connsiteY7" fmla="*/ 936832 h 2041427"/>
                  <a:gd name="connsiteX8" fmla="*/ 980236 w 1404608"/>
                  <a:gd name="connsiteY8" fmla="*/ 666170 h 2041427"/>
                  <a:gd name="connsiteX9" fmla="*/ 921715 w 1404608"/>
                  <a:gd name="connsiteY9" fmla="*/ 900256 h 2041427"/>
                  <a:gd name="connsiteX10" fmla="*/ 738836 w 1404608"/>
                  <a:gd name="connsiteY10" fmla="*/ 563757 h 2041427"/>
                  <a:gd name="connsiteX11" fmla="*/ 709574 w 1404608"/>
                  <a:gd name="connsiteY11" fmla="*/ 907571 h 2041427"/>
                  <a:gd name="connsiteX12" fmla="*/ 526694 w 1404608"/>
                  <a:gd name="connsiteY12" fmla="*/ 487 h 2041427"/>
                  <a:gd name="connsiteX13" fmla="*/ 468172 w 1404608"/>
                  <a:gd name="connsiteY13" fmla="*/ 1309907 h 2041427"/>
                  <a:gd name="connsiteX14" fmla="*/ 321868 w 1404608"/>
                  <a:gd name="connsiteY14" fmla="*/ 1258701 h 2041427"/>
                  <a:gd name="connsiteX15" fmla="*/ 0 w 1404608"/>
                  <a:gd name="connsiteY15" fmla="*/ 1024614 h 2041427"/>
                  <a:gd name="connsiteX0" fmla="*/ 0 w 1404608"/>
                  <a:gd name="connsiteY0" fmla="*/ 1024370 h 2041183"/>
                  <a:gd name="connsiteX1" fmla="*/ 124358 w 1404608"/>
                  <a:gd name="connsiteY1" fmla="*/ 1353554 h 2041183"/>
                  <a:gd name="connsiteX2" fmla="*/ 292608 w 1404608"/>
                  <a:gd name="connsiteY2" fmla="*/ 1711999 h 2041183"/>
                  <a:gd name="connsiteX3" fmla="*/ 687628 w 1404608"/>
                  <a:gd name="connsiteY3" fmla="*/ 2041183 h 2041183"/>
                  <a:gd name="connsiteX4" fmla="*/ 1294790 w 1404608"/>
                  <a:gd name="connsiteY4" fmla="*/ 2026553 h 2041183"/>
                  <a:gd name="connsiteX5" fmla="*/ 1404518 w 1404608"/>
                  <a:gd name="connsiteY5" fmla="*/ 1126783 h 2041183"/>
                  <a:gd name="connsiteX6" fmla="*/ 1221638 w 1404608"/>
                  <a:gd name="connsiteY6" fmla="*/ 739078 h 2041183"/>
                  <a:gd name="connsiteX7" fmla="*/ 1177747 w 1404608"/>
                  <a:gd name="connsiteY7" fmla="*/ 936588 h 2041183"/>
                  <a:gd name="connsiteX8" fmla="*/ 980236 w 1404608"/>
                  <a:gd name="connsiteY8" fmla="*/ 665926 h 2041183"/>
                  <a:gd name="connsiteX9" fmla="*/ 921715 w 1404608"/>
                  <a:gd name="connsiteY9" fmla="*/ 900012 h 2041183"/>
                  <a:gd name="connsiteX10" fmla="*/ 738836 w 1404608"/>
                  <a:gd name="connsiteY10" fmla="*/ 563513 h 2041183"/>
                  <a:gd name="connsiteX11" fmla="*/ 709574 w 1404608"/>
                  <a:gd name="connsiteY11" fmla="*/ 907327 h 2041183"/>
                  <a:gd name="connsiteX12" fmla="*/ 526694 w 1404608"/>
                  <a:gd name="connsiteY12" fmla="*/ 243 h 2041183"/>
                  <a:gd name="connsiteX13" fmla="*/ 468172 w 1404608"/>
                  <a:gd name="connsiteY13" fmla="*/ 1309663 h 2041183"/>
                  <a:gd name="connsiteX14" fmla="*/ 321868 w 1404608"/>
                  <a:gd name="connsiteY14" fmla="*/ 1258457 h 2041183"/>
                  <a:gd name="connsiteX15" fmla="*/ 0 w 1404608"/>
                  <a:gd name="connsiteY15" fmla="*/ 1024370 h 2041183"/>
                  <a:gd name="connsiteX0" fmla="*/ 0 w 1404608"/>
                  <a:gd name="connsiteY0" fmla="*/ 1024383 h 2041196"/>
                  <a:gd name="connsiteX1" fmla="*/ 124358 w 1404608"/>
                  <a:gd name="connsiteY1" fmla="*/ 1353567 h 2041196"/>
                  <a:gd name="connsiteX2" fmla="*/ 292608 w 1404608"/>
                  <a:gd name="connsiteY2" fmla="*/ 1712012 h 2041196"/>
                  <a:gd name="connsiteX3" fmla="*/ 687628 w 1404608"/>
                  <a:gd name="connsiteY3" fmla="*/ 2041196 h 2041196"/>
                  <a:gd name="connsiteX4" fmla="*/ 1294790 w 1404608"/>
                  <a:gd name="connsiteY4" fmla="*/ 2026566 h 2041196"/>
                  <a:gd name="connsiteX5" fmla="*/ 1404518 w 1404608"/>
                  <a:gd name="connsiteY5" fmla="*/ 1126796 h 2041196"/>
                  <a:gd name="connsiteX6" fmla="*/ 1221638 w 1404608"/>
                  <a:gd name="connsiteY6" fmla="*/ 739091 h 2041196"/>
                  <a:gd name="connsiteX7" fmla="*/ 1177747 w 1404608"/>
                  <a:gd name="connsiteY7" fmla="*/ 936601 h 2041196"/>
                  <a:gd name="connsiteX8" fmla="*/ 980236 w 1404608"/>
                  <a:gd name="connsiteY8" fmla="*/ 665939 h 2041196"/>
                  <a:gd name="connsiteX9" fmla="*/ 921715 w 1404608"/>
                  <a:gd name="connsiteY9" fmla="*/ 900025 h 2041196"/>
                  <a:gd name="connsiteX10" fmla="*/ 738836 w 1404608"/>
                  <a:gd name="connsiteY10" fmla="*/ 563526 h 2041196"/>
                  <a:gd name="connsiteX11" fmla="*/ 709574 w 1404608"/>
                  <a:gd name="connsiteY11" fmla="*/ 907340 h 2041196"/>
                  <a:gd name="connsiteX12" fmla="*/ 526694 w 1404608"/>
                  <a:gd name="connsiteY12" fmla="*/ 256 h 2041196"/>
                  <a:gd name="connsiteX13" fmla="*/ 453541 w 1404608"/>
                  <a:gd name="connsiteY13" fmla="*/ 1258469 h 2041196"/>
                  <a:gd name="connsiteX14" fmla="*/ 321868 w 1404608"/>
                  <a:gd name="connsiteY14" fmla="*/ 1258470 h 2041196"/>
                  <a:gd name="connsiteX15" fmla="*/ 0 w 1404608"/>
                  <a:gd name="connsiteY15" fmla="*/ 1024383 h 2041196"/>
                  <a:gd name="connsiteX0" fmla="*/ 0 w 1404608"/>
                  <a:gd name="connsiteY0" fmla="*/ 1024383 h 2041196"/>
                  <a:gd name="connsiteX1" fmla="*/ 124358 w 1404608"/>
                  <a:gd name="connsiteY1" fmla="*/ 1353567 h 2041196"/>
                  <a:gd name="connsiteX2" fmla="*/ 292608 w 1404608"/>
                  <a:gd name="connsiteY2" fmla="*/ 1712012 h 2041196"/>
                  <a:gd name="connsiteX3" fmla="*/ 687628 w 1404608"/>
                  <a:gd name="connsiteY3" fmla="*/ 2041196 h 2041196"/>
                  <a:gd name="connsiteX4" fmla="*/ 1294790 w 1404608"/>
                  <a:gd name="connsiteY4" fmla="*/ 2026566 h 2041196"/>
                  <a:gd name="connsiteX5" fmla="*/ 1404518 w 1404608"/>
                  <a:gd name="connsiteY5" fmla="*/ 1126796 h 2041196"/>
                  <a:gd name="connsiteX6" fmla="*/ 1221638 w 1404608"/>
                  <a:gd name="connsiteY6" fmla="*/ 739091 h 2041196"/>
                  <a:gd name="connsiteX7" fmla="*/ 1177747 w 1404608"/>
                  <a:gd name="connsiteY7" fmla="*/ 936601 h 2041196"/>
                  <a:gd name="connsiteX8" fmla="*/ 980236 w 1404608"/>
                  <a:gd name="connsiteY8" fmla="*/ 665939 h 2041196"/>
                  <a:gd name="connsiteX9" fmla="*/ 921715 w 1404608"/>
                  <a:gd name="connsiteY9" fmla="*/ 900025 h 2041196"/>
                  <a:gd name="connsiteX10" fmla="*/ 738836 w 1404608"/>
                  <a:gd name="connsiteY10" fmla="*/ 563526 h 2041196"/>
                  <a:gd name="connsiteX11" fmla="*/ 709574 w 1404608"/>
                  <a:gd name="connsiteY11" fmla="*/ 907340 h 2041196"/>
                  <a:gd name="connsiteX12" fmla="*/ 526694 w 1404608"/>
                  <a:gd name="connsiteY12" fmla="*/ 256 h 2041196"/>
                  <a:gd name="connsiteX13" fmla="*/ 453541 w 1404608"/>
                  <a:gd name="connsiteY13" fmla="*/ 1258469 h 2041196"/>
                  <a:gd name="connsiteX14" fmla="*/ 321868 w 1404608"/>
                  <a:gd name="connsiteY14" fmla="*/ 1258470 h 2041196"/>
                  <a:gd name="connsiteX15" fmla="*/ 0 w 1404608"/>
                  <a:gd name="connsiteY15" fmla="*/ 1024383 h 2041196"/>
                  <a:gd name="connsiteX0" fmla="*/ 0 w 1404608"/>
                  <a:gd name="connsiteY0" fmla="*/ 1024369 h 2041182"/>
                  <a:gd name="connsiteX1" fmla="*/ 124358 w 1404608"/>
                  <a:gd name="connsiteY1" fmla="*/ 1353553 h 2041182"/>
                  <a:gd name="connsiteX2" fmla="*/ 292608 w 1404608"/>
                  <a:gd name="connsiteY2" fmla="*/ 1711998 h 2041182"/>
                  <a:gd name="connsiteX3" fmla="*/ 687628 w 1404608"/>
                  <a:gd name="connsiteY3" fmla="*/ 2041182 h 2041182"/>
                  <a:gd name="connsiteX4" fmla="*/ 1294790 w 1404608"/>
                  <a:gd name="connsiteY4" fmla="*/ 2026552 h 2041182"/>
                  <a:gd name="connsiteX5" fmla="*/ 1404518 w 1404608"/>
                  <a:gd name="connsiteY5" fmla="*/ 1126782 h 2041182"/>
                  <a:gd name="connsiteX6" fmla="*/ 1221638 w 1404608"/>
                  <a:gd name="connsiteY6" fmla="*/ 739077 h 2041182"/>
                  <a:gd name="connsiteX7" fmla="*/ 1177747 w 1404608"/>
                  <a:gd name="connsiteY7" fmla="*/ 936587 h 2041182"/>
                  <a:gd name="connsiteX8" fmla="*/ 980236 w 1404608"/>
                  <a:gd name="connsiteY8" fmla="*/ 665925 h 2041182"/>
                  <a:gd name="connsiteX9" fmla="*/ 921715 w 1404608"/>
                  <a:gd name="connsiteY9" fmla="*/ 900011 h 2041182"/>
                  <a:gd name="connsiteX10" fmla="*/ 738836 w 1404608"/>
                  <a:gd name="connsiteY10" fmla="*/ 563512 h 2041182"/>
                  <a:gd name="connsiteX11" fmla="*/ 709574 w 1404608"/>
                  <a:gd name="connsiteY11" fmla="*/ 907326 h 2041182"/>
                  <a:gd name="connsiteX12" fmla="*/ 526694 w 1404608"/>
                  <a:gd name="connsiteY12" fmla="*/ 242 h 2041182"/>
                  <a:gd name="connsiteX13" fmla="*/ 456712 w 1404608"/>
                  <a:gd name="connsiteY13" fmla="*/ 1312361 h 2041182"/>
                  <a:gd name="connsiteX14" fmla="*/ 321868 w 1404608"/>
                  <a:gd name="connsiteY14" fmla="*/ 1258456 h 2041182"/>
                  <a:gd name="connsiteX15" fmla="*/ 0 w 1404608"/>
                  <a:gd name="connsiteY15" fmla="*/ 1024369 h 2041182"/>
                  <a:gd name="connsiteX0" fmla="*/ 0 w 1404608"/>
                  <a:gd name="connsiteY0" fmla="*/ 1024369 h 2041182"/>
                  <a:gd name="connsiteX1" fmla="*/ 124358 w 1404608"/>
                  <a:gd name="connsiteY1" fmla="*/ 1353553 h 2041182"/>
                  <a:gd name="connsiteX2" fmla="*/ 292608 w 1404608"/>
                  <a:gd name="connsiteY2" fmla="*/ 1711998 h 2041182"/>
                  <a:gd name="connsiteX3" fmla="*/ 687628 w 1404608"/>
                  <a:gd name="connsiteY3" fmla="*/ 2041182 h 2041182"/>
                  <a:gd name="connsiteX4" fmla="*/ 1294790 w 1404608"/>
                  <a:gd name="connsiteY4" fmla="*/ 2026552 h 2041182"/>
                  <a:gd name="connsiteX5" fmla="*/ 1404518 w 1404608"/>
                  <a:gd name="connsiteY5" fmla="*/ 1126782 h 2041182"/>
                  <a:gd name="connsiteX6" fmla="*/ 1221638 w 1404608"/>
                  <a:gd name="connsiteY6" fmla="*/ 739077 h 2041182"/>
                  <a:gd name="connsiteX7" fmla="*/ 1177747 w 1404608"/>
                  <a:gd name="connsiteY7" fmla="*/ 936587 h 2041182"/>
                  <a:gd name="connsiteX8" fmla="*/ 980236 w 1404608"/>
                  <a:gd name="connsiteY8" fmla="*/ 665925 h 2041182"/>
                  <a:gd name="connsiteX9" fmla="*/ 921715 w 1404608"/>
                  <a:gd name="connsiteY9" fmla="*/ 900011 h 2041182"/>
                  <a:gd name="connsiteX10" fmla="*/ 738836 w 1404608"/>
                  <a:gd name="connsiteY10" fmla="*/ 563512 h 2041182"/>
                  <a:gd name="connsiteX11" fmla="*/ 709574 w 1404608"/>
                  <a:gd name="connsiteY11" fmla="*/ 907326 h 2041182"/>
                  <a:gd name="connsiteX12" fmla="*/ 526694 w 1404608"/>
                  <a:gd name="connsiteY12" fmla="*/ 242 h 2041182"/>
                  <a:gd name="connsiteX13" fmla="*/ 456712 w 1404608"/>
                  <a:gd name="connsiteY13" fmla="*/ 1312361 h 2041182"/>
                  <a:gd name="connsiteX14" fmla="*/ 321868 w 1404608"/>
                  <a:gd name="connsiteY14" fmla="*/ 1258456 h 2041182"/>
                  <a:gd name="connsiteX15" fmla="*/ 0 w 1404608"/>
                  <a:gd name="connsiteY15" fmla="*/ 1024369 h 2041182"/>
                  <a:gd name="connsiteX0" fmla="*/ 0 w 1404608"/>
                  <a:gd name="connsiteY0" fmla="*/ 1024369 h 2041182"/>
                  <a:gd name="connsiteX1" fmla="*/ 124358 w 1404608"/>
                  <a:gd name="connsiteY1" fmla="*/ 1353553 h 2041182"/>
                  <a:gd name="connsiteX2" fmla="*/ 292608 w 1404608"/>
                  <a:gd name="connsiteY2" fmla="*/ 1711998 h 2041182"/>
                  <a:gd name="connsiteX3" fmla="*/ 687628 w 1404608"/>
                  <a:gd name="connsiteY3" fmla="*/ 2041182 h 2041182"/>
                  <a:gd name="connsiteX4" fmla="*/ 1294790 w 1404608"/>
                  <a:gd name="connsiteY4" fmla="*/ 2026552 h 2041182"/>
                  <a:gd name="connsiteX5" fmla="*/ 1404518 w 1404608"/>
                  <a:gd name="connsiteY5" fmla="*/ 1126782 h 2041182"/>
                  <a:gd name="connsiteX6" fmla="*/ 1221638 w 1404608"/>
                  <a:gd name="connsiteY6" fmla="*/ 739077 h 2041182"/>
                  <a:gd name="connsiteX7" fmla="*/ 1177747 w 1404608"/>
                  <a:gd name="connsiteY7" fmla="*/ 936587 h 2041182"/>
                  <a:gd name="connsiteX8" fmla="*/ 980236 w 1404608"/>
                  <a:gd name="connsiteY8" fmla="*/ 665925 h 2041182"/>
                  <a:gd name="connsiteX9" fmla="*/ 921715 w 1404608"/>
                  <a:gd name="connsiteY9" fmla="*/ 900011 h 2041182"/>
                  <a:gd name="connsiteX10" fmla="*/ 738836 w 1404608"/>
                  <a:gd name="connsiteY10" fmla="*/ 563512 h 2041182"/>
                  <a:gd name="connsiteX11" fmla="*/ 709574 w 1404608"/>
                  <a:gd name="connsiteY11" fmla="*/ 907326 h 2041182"/>
                  <a:gd name="connsiteX12" fmla="*/ 526694 w 1404608"/>
                  <a:gd name="connsiteY12" fmla="*/ 242 h 2041182"/>
                  <a:gd name="connsiteX13" fmla="*/ 456712 w 1404608"/>
                  <a:gd name="connsiteY13" fmla="*/ 1312361 h 2041182"/>
                  <a:gd name="connsiteX14" fmla="*/ 321868 w 1404608"/>
                  <a:gd name="connsiteY14" fmla="*/ 1258456 h 2041182"/>
                  <a:gd name="connsiteX15" fmla="*/ 0 w 1404608"/>
                  <a:gd name="connsiteY15" fmla="*/ 1024369 h 2041182"/>
                  <a:gd name="connsiteX0" fmla="*/ 0 w 1420463"/>
                  <a:gd name="connsiteY0" fmla="*/ 957779 h 2041182"/>
                  <a:gd name="connsiteX1" fmla="*/ 140213 w 1420463"/>
                  <a:gd name="connsiteY1" fmla="*/ 1353553 h 2041182"/>
                  <a:gd name="connsiteX2" fmla="*/ 308463 w 1420463"/>
                  <a:gd name="connsiteY2" fmla="*/ 1711998 h 2041182"/>
                  <a:gd name="connsiteX3" fmla="*/ 703483 w 1420463"/>
                  <a:gd name="connsiteY3" fmla="*/ 2041182 h 2041182"/>
                  <a:gd name="connsiteX4" fmla="*/ 1310645 w 1420463"/>
                  <a:gd name="connsiteY4" fmla="*/ 2026552 h 2041182"/>
                  <a:gd name="connsiteX5" fmla="*/ 1420373 w 1420463"/>
                  <a:gd name="connsiteY5" fmla="*/ 1126782 h 2041182"/>
                  <a:gd name="connsiteX6" fmla="*/ 1237493 w 1420463"/>
                  <a:gd name="connsiteY6" fmla="*/ 739077 h 2041182"/>
                  <a:gd name="connsiteX7" fmla="*/ 1193602 w 1420463"/>
                  <a:gd name="connsiteY7" fmla="*/ 936587 h 2041182"/>
                  <a:gd name="connsiteX8" fmla="*/ 996091 w 1420463"/>
                  <a:gd name="connsiteY8" fmla="*/ 665925 h 2041182"/>
                  <a:gd name="connsiteX9" fmla="*/ 937570 w 1420463"/>
                  <a:gd name="connsiteY9" fmla="*/ 900011 h 2041182"/>
                  <a:gd name="connsiteX10" fmla="*/ 754691 w 1420463"/>
                  <a:gd name="connsiteY10" fmla="*/ 563512 h 2041182"/>
                  <a:gd name="connsiteX11" fmla="*/ 725429 w 1420463"/>
                  <a:gd name="connsiteY11" fmla="*/ 907326 h 2041182"/>
                  <a:gd name="connsiteX12" fmla="*/ 542549 w 1420463"/>
                  <a:gd name="connsiteY12" fmla="*/ 242 h 2041182"/>
                  <a:gd name="connsiteX13" fmla="*/ 472567 w 1420463"/>
                  <a:gd name="connsiteY13" fmla="*/ 1312361 h 2041182"/>
                  <a:gd name="connsiteX14" fmla="*/ 337723 w 1420463"/>
                  <a:gd name="connsiteY14" fmla="*/ 1258456 h 2041182"/>
                  <a:gd name="connsiteX15" fmla="*/ 0 w 1420463"/>
                  <a:gd name="connsiteY15" fmla="*/ 957779 h 2041182"/>
                  <a:gd name="connsiteX0" fmla="*/ 0 w 1420463"/>
                  <a:gd name="connsiteY0" fmla="*/ 957779 h 2041182"/>
                  <a:gd name="connsiteX1" fmla="*/ 140213 w 1420463"/>
                  <a:gd name="connsiteY1" fmla="*/ 1353553 h 2041182"/>
                  <a:gd name="connsiteX2" fmla="*/ 308463 w 1420463"/>
                  <a:gd name="connsiteY2" fmla="*/ 1711998 h 2041182"/>
                  <a:gd name="connsiteX3" fmla="*/ 703483 w 1420463"/>
                  <a:gd name="connsiteY3" fmla="*/ 2041182 h 2041182"/>
                  <a:gd name="connsiteX4" fmla="*/ 1310645 w 1420463"/>
                  <a:gd name="connsiteY4" fmla="*/ 2026552 h 2041182"/>
                  <a:gd name="connsiteX5" fmla="*/ 1420373 w 1420463"/>
                  <a:gd name="connsiteY5" fmla="*/ 1126782 h 2041182"/>
                  <a:gd name="connsiteX6" fmla="*/ 1237493 w 1420463"/>
                  <a:gd name="connsiteY6" fmla="*/ 739077 h 2041182"/>
                  <a:gd name="connsiteX7" fmla="*/ 1193602 w 1420463"/>
                  <a:gd name="connsiteY7" fmla="*/ 936587 h 2041182"/>
                  <a:gd name="connsiteX8" fmla="*/ 996091 w 1420463"/>
                  <a:gd name="connsiteY8" fmla="*/ 665925 h 2041182"/>
                  <a:gd name="connsiteX9" fmla="*/ 937570 w 1420463"/>
                  <a:gd name="connsiteY9" fmla="*/ 900011 h 2041182"/>
                  <a:gd name="connsiteX10" fmla="*/ 754691 w 1420463"/>
                  <a:gd name="connsiteY10" fmla="*/ 563512 h 2041182"/>
                  <a:gd name="connsiteX11" fmla="*/ 725429 w 1420463"/>
                  <a:gd name="connsiteY11" fmla="*/ 907326 h 2041182"/>
                  <a:gd name="connsiteX12" fmla="*/ 542549 w 1420463"/>
                  <a:gd name="connsiteY12" fmla="*/ 242 h 2041182"/>
                  <a:gd name="connsiteX13" fmla="*/ 472567 w 1420463"/>
                  <a:gd name="connsiteY13" fmla="*/ 1312361 h 2041182"/>
                  <a:gd name="connsiteX14" fmla="*/ 337723 w 1420463"/>
                  <a:gd name="connsiteY14" fmla="*/ 1258456 h 2041182"/>
                  <a:gd name="connsiteX15" fmla="*/ 0 w 1420463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55410 w 1421182"/>
                  <a:gd name="connsiteY10" fmla="*/ 563512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36384 w 1421182"/>
                  <a:gd name="connsiteY10" fmla="*/ 563512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38289 w 1421182"/>
                  <a:gd name="connsiteY9" fmla="*/ 900011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96810 w 1421182"/>
                  <a:gd name="connsiteY8" fmla="*/ 665925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94321 w 1421182"/>
                  <a:gd name="connsiteY7" fmla="*/ 936587 h 2041182"/>
                  <a:gd name="connsiteX8" fmla="*/ 955588 w 1421182"/>
                  <a:gd name="connsiteY8" fmla="*/ 659583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59583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59583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238212 w 1421182"/>
                  <a:gd name="connsiteY6" fmla="*/ 739077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55588 w 1421182"/>
                  <a:gd name="connsiteY8" fmla="*/ 618361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87477 w 1421182"/>
                  <a:gd name="connsiteY6" fmla="*/ 691513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6148 w 1421182"/>
                  <a:gd name="connsiteY11" fmla="*/ 907326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47802 w 1421182"/>
                  <a:gd name="connsiteY9" fmla="*/ 906353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78466 w 1421182"/>
                  <a:gd name="connsiteY7" fmla="*/ 927074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62110 w 1421182"/>
                  <a:gd name="connsiteY6" fmla="*/ 682000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779 h 2041182"/>
                  <a:gd name="connsiteX1" fmla="*/ 140932 w 1421182"/>
                  <a:gd name="connsiteY1" fmla="*/ 1353553 h 2041182"/>
                  <a:gd name="connsiteX2" fmla="*/ 309182 w 1421182"/>
                  <a:gd name="connsiteY2" fmla="*/ 1711998 h 2041182"/>
                  <a:gd name="connsiteX3" fmla="*/ 704202 w 1421182"/>
                  <a:gd name="connsiteY3" fmla="*/ 2041182 h 2041182"/>
                  <a:gd name="connsiteX4" fmla="*/ 1311364 w 1421182"/>
                  <a:gd name="connsiteY4" fmla="*/ 2026552 h 2041182"/>
                  <a:gd name="connsiteX5" fmla="*/ 1421092 w 1421182"/>
                  <a:gd name="connsiteY5" fmla="*/ 1126782 h 2041182"/>
                  <a:gd name="connsiteX6" fmla="*/ 1152597 w 1421182"/>
                  <a:gd name="connsiteY6" fmla="*/ 669316 h 2041182"/>
                  <a:gd name="connsiteX7" fmla="*/ 1168953 w 1421182"/>
                  <a:gd name="connsiteY7" fmla="*/ 968296 h 2041182"/>
                  <a:gd name="connsiteX8" fmla="*/ 927050 w 1421182"/>
                  <a:gd name="connsiteY8" fmla="*/ 615190 h 2041182"/>
                  <a:gd name="connsiteX9" fmla="*/ 957315 w 1421182"/>
                  <a:gd name="connsiteY9" fmla="*/ 944404 h 2041182"/>
                  <a:gd name="connsiteX10" fmla="*/ 711016 w 1421182"/>
                  <a:gd name="connsiteY10" fmla="*/ 569854 h 2041182"/>
                  <a:gd name="connsiteX11" fmla="*/ 729319 w 1421182"/>
                  <a:gd name="connsiteY11" fmla="*/ 958061 h 2041182"/>
                  <a:gd name="connsiteX12" fmla="*/ 543268 w 1421182"/>
                  <a:gd name="connsiteY12" fmla="*/ 242 h 2041182"/>
                  <a:gd name="connsiteX13" fmla="*/ 473286 w 1421182"/>
                  <a:gd name="connsiteY13" fmla="*/ 1312361 h 2041182"/>
                  <a:gd name="connsiteX14" fmla="*/ 338442 w 1421182"/>
                  <a:gd name="connsiteY14" fmla="*/ 1258456 h 2041182"/>
                  <a:gd name="connsiteX15" fmla="*/ 719 w 1421182"/>
                  <a:gd name="connsiteY15" fmla="*/ 957779 h 2041182"/>
                  <a:gd name="connsiteX0" fmla="*/ 719 w 1421182"/>
                  <a:gd name="connsiteY0" fmla="*/ 957537 h 2040940"/>
                  <a:gd name="connsiteX1" fmla="*/ 140932 w 1421182"/>
                  <a:gd name="connsiteY1" fmla="*/ 1353311 h 2040940"/>
                  <a:gd name="connsiteX2" fmla="*/ 309182 w 1421182"/>
                  <a:gd name="connsiteY2" fmla="*/ 1711756 h 2040940"/>
                  <a:gd name="connsiteX3" fmla="*/ 704202 w 1421182"/>
                  <a:gd name="connsiteY3" fmla="*/ 2040940 h 2040940"/>
                  <a:gd name="connsiteX4" fmla="*/ 1311364 w 1421182"/>
                  <a:gd name="connsiteY4" fmla="*/ 2026310 h 2040940"/>
                  <a:gd name="connsiteX5" fmla="*/ 1421092 w 1421182"/>
                  <a:gd name="connsiteY5" fmla="*/ 1126540 h 2040940"/>
                  <a:gd name="connsiteX6" fmla="*/ 1152597 w 1421182"/>
                  <a:gd name="connsiteY6" fmla="*/ 669074 h 2040940"/>
                  <a:gd name="connsiteX7" fmla="*/ 1168953 w 1421182"/>
                  <a:gd name="connsiteY7" fmla="*/ 968054 h 2040940"/>
                  <a:gd name="connsiteX8" fmla="*/ 927050 w 1421182"/>
                  <a:gd name="connsiteY8" fmla="*/ 614948 h 2040940"/>
                  <a:gd name="connsiteX9" fmla="*/ 957315 w 1421182"/>
                  <a:gd name="connsiteY9" fmla="*/ 944162 h 2040940"/>
                  <a:gd name="connsiteX10" fmla="*/ 711016 w 1421182"/>
                  <a:gd name="connsiteY10" fmla="*/ 569612 h 2040940"/>
                  <a:gd name="connsiteX11" fmla="*/ 729319 w 1421182"/>
                  <a:gd name="connsiteY11" fmla="*/ 957819 h 2040940"/>
                  <a:gd name="connsiteX12" fmla="*/ 543268 w 1421182"/>
                  <a:gd name="connsiteY12" fmla="*/ 0 h 2040940"/>
                  <a:gd name="connsiteX13" fmla="*/ 473286 w 1421182"/>
                  <a:gd name="connsiteY13" fmla="*/ 1312119 h 2040940"/>
                  <a:gd name="connsiteX14" fmla="*/ 338442 w 1421182"/>
                  <a:gd name="connsiteY14" fmla="*/ 1258214 h 2040940"/>
                  <a:gd name="connsiteX15" fmla="*/ 719 w 1421182"/>
                  <a:gd name="connsiteY15" fmla="*/ 957537 h 2040940"/>
                  <a:gd name="connsiteX0" fmla="*/ 719 w 1421182"/>
                  <a:gd name="connsiteY0" fmla="*/ 957545 h 2040948"/>
                  <a:gd name="connsiteX1" fmla="*/ 140932 w 1421182"/>
                  <a:gd name="connsiteY1" fmla="*/ 1353319 h 2040948"/>
                  <a:gd name="connsiteX2" fmla="*/ 309182 w 1421182"/>
                  <a:gd name="connsiteY2" fmla="*/ 1711764 h 2040948"/>
                  <a:gd name="connsiteX3" fmla="*/ 704202 w 1421182"/>
                  <a:gd name="connsiteY3" fmla="*/ 2040948 h 2040948"/>
                  <a:gd name="connsiteX4" fmla="*/ 1311364 w 1421182"/>
                  <a:gd name="connsiteY4" fmla="*/ 2026318 h 2040948"/>
                  <a:gd name="connsiteX5" fmla="*/ 1421092 w 1421182"/>
                  <a:gd name="connsiteY5" fmla="*/ 1126548 h 2040948"/>
                  <a:gd name="connsiteX6" fmla="*/ 1152597 w 1421182"/>
                  <a:gd name="connsiteY6" fmla="*/ 669082 h 2040948"/>
                  <a:gd name="connsiteX7" fmla="*/ 1168953 w 1421182"/>
                  <a:gd name="connsiteY7" fmla="*/ 968062 h 2040948"/>
                  <a:gd name="connsiteX8" fmla="*/ 927050 w 1421182"/>
                  <a:gd name="connsiteY8" fmla="*/ 614956 h 2040948"/>
                  <a:gd name="connsiteX9" fmla="*/ 957315 w 1421182"/>
                  <a:gd name="connsiteY9" fmla="*/ 944170 h 2040948"/>
                  <a:gd name="connsiteX10" fmla="*/ 711016 w 1421182"/>
                  <a:gd name="connsiteY10" fmla="*/ 569620 h 2040948"/>
                  <a:gd name="connsiteX11" fmla="*/ 729319 w 1421182"/>
                  <a:gd name="connsiteY11" fmla="*/ 957827 h 2040948"/>
                  <a:gd name="connsiteX12" fmla="*/ 543268 w 1421182"/>
                  <a:gd name="connsiteY12" fmla="*/ 8 h 2040948"/>
                  <a:gd name="connsiteX13" fmla="*/ 473286 w 1421182"/>
                  <a:gd name="connsiteY13" fmla="*/ 1312127 h 2040948"/>
                  <a:gd name="connsiteX14" fmla="*/ 338442 w 1421182"/>
                  <a:gd name="connsiteY14" fmla="*/ 1258222 h 2040948"/>
                  <a:gd name="connsiteX15" fmla="*/ 719 w 1421182"/>
                  <a:gd name="connsiteY15" fmla="*/ 957545 h 2040948"/>
                  <a:gd name="connsiteX0" fmla="*/ 719 w 1421182"/>
                  <a:gd name="connsiteY0" fmla="*/ 957545 h 2040948"/>
                  <a:gd name="connsiteX1" fmla="*/ 140932 w 1421182"/>
                  <a:gd name="connsiteY1" fmla="*/ 1353319 h 2040948"/>
                  <a:gd name="connsiteX2" fmla="*/ 309182 w 1421182"/>
                  <a:gd name="connsiteY2" fmla="*/ 1711764 h 2040948"/>
                  <a:gd name="connsiteX3" fmla="*/ 704202 w 1421182"/>
                  <a:gd name="connsiteY3" fmla="*/ 2040948 h 2040948"/>
                  <a:gd name="connsiteX4" fmla="*/ 1311364 w 1421182"/>
                  <a:gd name="connsiteY4" fmla="*/ 2026318 h 2040948"/>
                  <a:gd name="connsiteX5" fmla="*/ 1421092 w 1421182"/>
                  <a:gd name="connsiteY5" fmla="*/ 1126548 h 2040948"/>
                  <a:gd name="connsiteX6" fmla="*/ 1152597 w 1421182"/>
                  <a:gd name="connsiteY6" fmla="*/ 669082 h 2040948"/>
                  <a:gd name="connsiteX7" fmla="*/ 1168953 w 1421182"/>
                  <a:gd name="connsiteY7" fmla="*/ 968062 h 2040948"/>
                  <a:gd name="connsiteX8" fmla="*/ 927050 w 1421182"/>
                  <a:gd name="connsiteY8" fmla="*/ 614956 h 2040948"/>
                  <a:gd name="connsiteX9" fmla="*/ 957315 w 1421182"/>
                  <a:gd name="connsiteY9" fmla="*/ 944170 h 2040948"/>
                  <a:gd name="connsiteX10" fmla="*/ 711016 w 1421182"/>
                  <a:gd name="connsiteY10" fmla="*/ 569620 h 2040948"/>
                  <a:gd name="connsiteX11" fmla="*/ 729319 w 1421182"/>
                  <a:gd name="connsiteY11" fmla="*/ 957827 h 2040948"/>
                  <a:gd name="connsiteX12" fmla="*/ 543268 w 1421182"/>
                  <a:gd name="connsiteY12" fmla="*/ 8 h 2040948"/>
                  <a:gd name="connsiteX13" fmla="*/ 473286 w 1421182"/>
                  <a:gd name="connsiteY13" fmla="*/ 1312127 h 2040948"/>
                  <a:gd name="connsiteX14" fmla="*/ 338442 w 1421182"/>
                  <a:gd name="connsiteY14" fmla="*/ 1258222 h 2040948"/>
                  <a:gd name="connsiteX15" fmla="*/ 719 w 1421182"/>
                  <a:gd name="connsiteY15" fmla="*/ 957545 h 2040948"/>
                  <a:gd name="connsiteX0" fmla="*/ 719 w 1421182"/>
                  <a:gd name="connsiteY0" fmla="*/ 957545 h 2026318"/>
                  <a:gd name="connsiteX1" fmla="*/ 140932 w 1421182"/>
                  <a:gd name="connsiteY1" fmla="*/ 1353319 h 2026318"/>
                  <a:gd name="connsiteX2" fmla="*/ 309182 w 1421182"/>
                  <a:gd name="connsiteY2" fmla="*/ 1711764 h 2026318"/>
                  <a:gd name="connsiteX3" fmla="*/ 693290 w 1421182"/>
                  <a:gd name="connsiteY3" fmla="*/ 2019121 h 2026318"/>
                  <a:gd name="connsiteX4" fmla="*/ 1311364 w 1421182"/>
                  <a:gd name="connsiteY4" fmla="*/ 2026318 h 2026318"/>
                  <a:gd name="connsiteX5" fmla="*/ 1421092 w 1421182"/>
                  <a:gd name="connsiteY5" fmla="*/ 1126548 h 2026318"/>
                  <a:gd name="connsiteX6" fmla="*/ 1152597 w 1421182"/>
                  <a:gd name="connsiteY6" fmla="*/ 669082 h 2026318"/>
                  <a:gd name="connsiteX7" fmla="*/ 1168953 w 1421182"/>
                  <a:gd name="connsiteY7" fmla="*/ 968062 h 2026318"/>
                  <a:gd name="connsiteX8" fmla="*/ 927050 w 1421182"/>
                  <a:gd name="connsiteY8" fmla="*/ 614956 h 2026318"/>
                  <a:gd name="connsiteX9" fmla="*/ 957315 w 1421182"/>
                  <a:gd name="connsiteY9" fmla="*/ 944170 h 2026318"/>
                  <a:gd name="connsiteX10" fmla="*/ 711016 w 1421182"/>
                  <a:gd name="connsiteY10" fmla="*/ 569620 h 2026318"/>
                  <a:gd name="connsiteX11" fmla="*/ 729319 w 1421182"/>
                  <a:gd name="connsiteY11" fmla="*/ 957827 h 2026318"/>
                  <a:gd name="connsiteX12" fmla="*/ 543268 w 1421182"/>
                  <a:gd name="connsiteY12" fmla="*/ 8 h 2026318"/>
                  <a:gd name="connsiteX13" fmla="*/ 473286 w 1421182"/>
                  <a:gd name="connsiteY13" fmla="*/ 1312127 h 2026318"/>
                  <a:gd name="connsiteX14" fmla="*/ 338442 w 1421182"/>
                  <a:gd name="connsiteY14" fmla="*/ 1258222 h 2026318"/>
                  <a:gd name="connsiteX15" fmla="*/ 719 w 1421182"/>
                  <a:gd name="connsiteY15" fmla="*/ 957545 h 2026318"/>
                  <a:gd name="connsiteX0" fmla="*/ 719 w 1421182"/>
                  <a:gd name="connsiteY0" fmla="*/ 957545 h 2295953"/>
                  <a:gd name="connsiteX1" fmla="*/ 140932 w 1421182"/>
                  <a:gd name="connsiteY1" fmla="*/ 1353319 h 2295953"/>
                  <a:gd name="connsiteX2" fmla="*/ 309182 w 1421182"/>
                  <a:gd name="connsiteY2" fmla="*/ 1711764 h 2295953"/>
                  <a:gd name="connsiteX3" fmla="*/ 693290 w 1421182"/>
                  <a:gd name="connsiteY3" fmla="*/ 2019121 h 2295953"/>
                  <a:gd name="connsiteX4" fmla="*/ 722524 w 1421182"/>
                  <a:gd name="connsiteY4" fmla="*/ 2295953 h 2295953"/>
                  <a:gd name="connsiteX5" fmla="*/ 1311364 w 1421182"/>
                  <a:gd name="connsiteY5" fmla="*/ 2026318 h 2295953"/>
                  <a:gd name="connsiteX6" fmla="*/ 1421092 w 1421182"/>
                  <a:gd name="connsiteY6" fmla="*/ 1126548 h 2295953"/>
                  <a:gd name="connsiteX7" fmla="*/ 1152597 w 1421182"/>
                  <a:gd name="connsiteY7" fmla="*/ 669082 h 2295953"/>
                  <a:gd name="connsiteX8" fmla="*/ 1168953 w 1421182"/>
                  <a:gd name="connsiteY8" fmla="*/ 968062 h 2295953"/>
                  <a:gd name="connsiteX9" fmla="*/ 927050 w 1421182"/>
                  <a:gd name="connsiteY9" fmla="*/ 614956 h 2295953"/>
                  <a:gd name="connsiteX10" fmla="*/ 957315 w 1421182"/>
                  <a:gd name="connsiteY10" fmla="*/ 944170 h 2295953"/>
                  <a:gd name="connsiteX11" fmla="*/ 711016 w 1421182"/>
                  <a:gd name="connsiteY11" fmla="*/ 569620 h 2295953"/>
                  <a:gd name="connsiteX12" fmla="*/ 729319 w 1421182"/>
                  <a:gd name="connsiteY12" fmla="*/ 957827 h 2295953"/>
                  <a:gd name="connsiteX13" fmla="*/ 543268 w 1421182"/>
                  <a:gd name="connsiteY13" fmla="*/ 8 h 2295953"/>
                  <a:gd name="connsiteX14" fmla="*/ 473286 w 1421182"/>
                  <a:gd name="connsiteY14" fmla="*/ 1312127 h 2295953"/>
                  <a:gd name="connsiteX15" fmla="*/ 338442 w 1421182"/>
                  <a:gd name="connsiteY15" fmla="*/ 1258222 h 2295953"/>
                  <a:gd name="connsiteX16" fmla="*/ 719 w 1421182"/>
                  <a:gd name="connsiteY16" fmla="*/ 957545 h 2295953"/>
                  <a:gd name="connsiteX0" fmla="*/ 719 w 1421182"/>
                  <a:gd name="connsiteY0" fmla="*/ 957545 h 2317397"/>
                  <a:gd name="connsiteX1" fmla="*/ 140932 w 1421182"/>
                  <a:gd name="connsiteY1" fmla="*/ 1353319 h 2317397"/>
                  <a:gd name="connsiteX2" fmla="*/ 309182 w 1421182"/>
                  <a:gd name="connsiteY2" fmla="*/ 1711764 h 2317397"/>
                  <a:gd name="connsiteX3" fmla="*/ 693290 w 1421182"/>
                  <a:gd name="connsiteY3" fmla="*/ 2019121 h 2317397"/>
                  <a:gd name="connsiteX4" fmla="*/ 722524 w 1421182"/>
                  <a:gd name="connsiteY4" fmla="*/ 2295953 h 2317397"/>
                  <a:gd name="connsiteX5" fmla="*/ 1170733 w 1421182"/>
                  <a:gd name="connsiteY5" fmla="*/ 2300858 h 2317397"/>
                  <a:gd name="connsiteX6" fmla="*/ 1311364 w 1421182"/>
                  <a:gd name="connsiteY6" fmla="*/ 2026318 h 2317397"/>
                  <a:gd name="connsiteX7" fmla="*/ 1421092 w 1421182"/>
                  <a:gd name="connsiteY7" fmla="*/ 1126548 h 2317397"/>
                  <a:gd name="connsiteX8" fmla="*/ 1152597 w 1421182"/>
                  <a:gd name="connsiteY8" fmla="*/ 669082 h 2317397"/>
                  <a:gd name="connsiteX9" fmla="*/ 1168953 w 1421182"/>
                  <a:gd name="connsiteY9" fmla="*/ 968062 h 2317397"/>
                  <a:gd name="connsiteX10" fmla="*/ 927050 w 1421182"/>
                  <a:gd name="connsiteY10" fmla="*/ 614956 h 2317397"/>
                  <a:gd name="connsiteX11" fmla="*/ 957315 w 1421182"/>
                  <a:gd name="connsiteY11" fmla="*/ 944170 h 2317397"/>
                  <a:gd name="connsiteX12" fmla="*/ 711016 w 1421182"/>
                  <a:gd name="connsiteY12" fmla="*/ 569620 h 2317397"/>
                  <a:gd name="connsiteX13" fmla="*/ 729319 w 1421182"/>
                  <a:gd name="connsiteY13" fmla="*/ 957827 h 2317397"/>
                  <a:gd name="connsiteX14" fmla="*/ 543268 w 1421182"/>
                  <a:gd name="connsiteY14" fmla="*/ 8 h 2317397"/>
                  <a:gd name="connsiteX15" fmla="*/ 473286 w 1421182"/>
                  <a:gd name="connsiteY15" fmla="*/ 1312127 h 2317397"/>
                  <a:gd name="connsiteX16" fmla="*/ 338442 w 1421182"/>
                  <a:gd name="connsiteY16" fmla="*/ 1258222 h 2317397"/>
                  <a:gd name="connsiteX17" fmla="*/ 719 w 1421182"/>
                  <a:gd name="connsiteY17" fmla="*/ 957545 h 2317397"/>
                  <a:gd name="connsiteX0" fmla="*/ 719 w 1421182"/>
                  <a:gd name="connsiteY0" fmla="*/ 957545 h 2317397"/>
                  <a:gd name="connsiteX1" fmla="*/ 140932 w 1421182"/>
                  <a:gd name="connsiteY1" fmla="*/ 1353319 h 2317397"/>
                  <a:gd name="connsiteX2" fmla="*/ 309182 w 1421182"/>
                  <a:gd name="connsiteY2" fmla="*/ 1711764 h 2317397"/>
                  <a:gd name="connsiteX3" fmla="*/ 626141 w 1421182"/>
                  <a:gd name="connsiteY3" fmla="*/ 1985150 h 2317397"/>
                  <a:gd name="connsiteX4" fmla="*/ 722524 w 1421182"/>
                  <a:gd name="connsiteY4" fmla="*/ 2295953 h 2317397"/>
                  <a:gd name="connsiteX5" fmla="*/ 1170733 w 1421182"/>
                  <a:gd name="connsiteY5" fmla="*/ 2300858 h 2317397"/>
                  <a:gd name="connsiteX6" fmla="*/ 1311364 w 1421182"/>
                  <a:gd name="connsiteY6" fmla="*/ 2026318 h 2317397"/>
                  <a:gd name="connsiteX7" fmla="*/ 1421092 w 1421182"/>
                  <a:gd name="connsiteY7" fmla="*/ 1126548 h 2317397"/>
                  <a:gd name="connsiteX8" fmla="*/ 1152597 w 1421182"/>
                  <a:gd name="connsiteY8" fmla="*/ 669082 h 2317397"/>
                  <a:gd name="connsiteX9" fmla="*/ 1168953 w 1421182"/>
                  <a:gd name="connsiteY9" fmla="*/ 968062 h 2317397"/>
                  <a:gd name="connsiteX10" fmla="*/ 927050 w 1421182"/>
                  <a:gd name="connsiteY10" fmla="*/ 614956 h 2317397"/>
                  <a:gd name="connsiteX11" fmla="*/ 957315 w 1421182"/>
                  <a:gd name="connsiteY11" fmla="*/ 944170 h 2317397"/>
                  <a:gd name="connsiteX12" fmla="*/ 711016 w 1421182"/>
                  <a:gd name="connsiteY12" fmla="*/ 569620 h 2317397"/>
                  <a:gd name="connsiteX13" fmla="*/ 729319 w 1421182"/>
                  <a:gd name="connsiteY13" fmla="*/ 957827 h 2317397"/>
                  <a:gd name="connsiteX14" fmla="*/ 543268 w 1421182"/>
                  <a:gd name="connsiteY14" fmla="*/ 8 h 2317397"/>
                  <a:gd name="connsiteX15" fmla="*/ 473286 w 1421182"/>
                  <a:gd name="connsiteY15" fmla="*/ 1312127 h 2317397"/>
                  <a:gd name="connsiteX16" fmla="*/ 338442 w 1421182"/>
                  <a:gd name="connsiteY16" fmla="*/ 1258222 h 2317397"/>
                  <a:gd name="connsiteX17" fmla="*/ 719 w 1421182"/>
                  <a:gd name="connsiteY17" fmla="*/ 957545 h 2317397"/>
                  <a:gd name="connsiteX0" fmla="*/ 719 w 1421182"/>
                  <a:gd name="connsiteY0" fmla="*/ 957545 h 2314785"/>
                  <a:gd name="connsiteX1" fmla="*/ 140932 w 1421182"/>
                  <a:gd name="connsiteY1" fmla="*/ 1353319 h 2314785"/>
                  <a:gd name="connsiteX2" fmla="*/ 309182 w 1421182"/>
                  <a:gd name="connsiteY2" fmla="*/ 1711764 h 2314785"/>
                  <a:gd name="connsiteX3" fmla="*/ 626141 w 1421182"/>
                  <a:gd name="connsiteY3" fmla="*/ 1985150 h 2314785"/>
                  <a:gd name="connsiteX4" fmla="*/ 658780 w 1421182"/>
                  <a:gd name="connsiteY4" fmla="*/ 2266927 h 2314785"/>
                  <a:gd name="connsiteX5" fmla="*/ 1170733 w 1421182"/>
                  <a:gd name="connsiteY5" fmla="*/ 2300858 h 2314785"/>
                  <a:gd name="connsiteX6" fmla="*/ 1311364 w 1421182"/>
                  <a:gd name="connsiteY6" fmla="*/ 2026318 h 2314785"/>
                  <a:gd name="connsiteX7" fmla="*/ 1421092 w 1421182"/>
                  <a:gd name="connsiteY7" fmla="*/ 1126548 h 2314785"/>
                  <a:gd name="connsiteX8" fmla="*/ 1152597 w 1421182"/>
                  <a:gd name="connsiteY8" fmla="*/ 669082 h 2314785"/>
                  <a:gd name="connsiteX9" fmla="*/ 1168953 w 1421182"/>
                  <a:gd name="connsiteY9" fmla="*/ 968062 h 2314785"/>
                  <a:gd name="connsiteX10" fmla="*/ 927050 w 1421182"/>
                  <a:gd name="connsiteY10" fmla="*/ 614956 h 2314785"/>
                  <a:gd name="connsiteX11" fmla="*/ 957315 w 1421182"/>
                  <a:gd name="connsiteY11" fmla="*/ 944170 h 2314785"/>
                  <a:gd name="connsiteX12" fmla="*/ 711016 w 1421182"/>
                  <a:gd name="connsiteY12" fmla="*/ 569620 h 2314785"/>
                  <a:gd name="connsiteX13" fmla="*/ 729319 w 1421182"/>
                  <a:gd name="connsiteY13" fmla="*/ 957827 h 2314785"/>
                  <a:gd name="connsiteX14" fmla="*/ 543268 w 1421182"/>
                  <a:gd name="connsiteY14" fmla="*/ 8 h 2314785"/>
                  <a:gd name="connsiteX15" fmla="*/ 473286 w 1421182"/>
                  <a:gd name="connsiteY15" fmla="*/ 1312127 h 2314785"/>
                  <a:gd name="connsiteX16" fmla="*/ 338442 w 1421182"/>
                  <a:gd name="connsiteY16" fmla="*/ 1258222 h 2314785"/>
                  <a:gd name="connsiteX17" fmla="*/ 719 w 1421182"/>
                  <a:gd name="connsiteY17" fmla="*/ 957545 h 2314785"/>
                  <a:gd name="connsiteX0" fmla="*/ 719 w 1421182"/>
                  <a:gd name="connsiteY0" fmla="*/ 957545 h 2323891"/>
                  <a:gd name="connsiteX1" fmla="*/ 140932 w 1421182"/>
                  <a:gd name="connsiteY1" fmla="*/ 1353319 h 2323891"/>
                  <a:gd name="connsiteX2" fmla="*/ 309182 w 1421182"/>
                  <a:gd name="connsiteY2" fmla="*/ 1711764 h 2323891"/>
                  <a:gd name="connsiteX3" fmla="*/ 626141 w 1421182"/>
                  <a:gd name="connsiteY3" fmla="*/ 1985150 h 2323891"/>
                  <a:gd name="connsiteX4" fmla="*/ 658780 w 1421182"/>
                  <a:gd name="connsiteY4" fmla="*/ 2266927 h 2323891"/>
                  <a:gd name="connsiteX5" fmla="*/ 1170733 w 1421182"/>
                  <a:gd name="connsiteY5" fmla="*/ 2300858 h 2323891"/>
                  <a:gd name="connsiteX6" fmla="*/ 1311364 w 1421182"/>
                  <a:gd name="connsiteY6" fmla="*/ 2026318 h 2323891"/>
                  <a:gd name="connsiteX7" fmla="*/ 1421092 w 1421182"/>
                  <a:gd name="connsiteY7" fmla="*/ 1126548 h 2323891"/>
                  <a:gd name="connsiteX8" fmla="*/ 1152597 w 1421182"/>
                  <a:gd name="connsiteY8" fmla="*/ 669082 h 2323891"/>
                  <a:gd name="connsiteX9" fmla="*/ 1168953 w 1421182"/>
                  <a:gd name="connsiteY9" fmla="*/ 968062 h 2323891"/>
                  <a:gd name="connsiteX10" fmla="*/ 927050 w 1421182"/>
                  <a:gd name="connsiteY10" fmla="*/ 614956 h 2323891"/>
                  <a:gd name="connsiteX11" fmla="*/ 957315 w 1421182"/>
                  <a:gd name="connsiteY11" fmla="*/ 944170 h 2323891"/>
                  <a:gd name="connsiteX12" fmla="*/ 711016 w 1421182"/>
                  <a:gd name="connsiteY12" fmla="*/ 569620 h 2323891"/>
                  <a:gd name="connsiteX13" fmla="*/ 729319 w 1421182"/>
                  <a:gd name="connsiteY13" fmla="*/ 957827 h 2323891"/>
                  <a:gd name="connsiteX14" fmla="*/ 543268 w 1421182"/>
                  <a:gd name="connsiteY14" fmla="*/ 8 h 2323891"/>
                  <a:gd name="connsiteX15" fmla="*/ 473286 w 1421182"/>
                  <a:gd name="connsiteY15" fmla="*/ 1312127 h 2323891"/>
                  <a:gd name="connsiteX16" fmla="*/ 338442 w 1421182"/>
                  <a:gd name="connsiteY16" fmla="*/ 1258222 h 2323891"/>
                  <a:gd name="connsiteX17" fmla="*/ 719 w 1421182"/>
                  <a:gd name="connsiteY17" fmla="*/ 957545 h 2323891"/>
                  <a:gd name="connsiteX0" fmla="*/ 719 w 1421182"/>
                  <a:gd name="connsiteY0" fmla="*/ 957545 h 2358736"/>
                  <a:gd name="connsiteX1" fmla="*/ 140932 w 1421182"/>
                  <a:gd name="connsiteY1" fmla="*/ 1353319 h 2358736"/>
                  <a:gd name="connsiteX2" fmla="*/ 309182 w 1421182"/>
                  <a:gd name="connsiteY2" fmla="*/ 1711764 h 2358736"/>
                  <a:gd name="connsiteX3" fmla="*/ 626141 w 1421182"/>
                  <a:gd name="connsiteY3" fmla="*/ 1985150 h 2358736"/>
                  <a:gd name="connsiteX4" fmla="*/ 658780 w 1421182"/>
                  <a:gd name="connsiteY4" fmla="*/ 2266927 h 2358736"/>
                  <a:gd name="connsiteX5" fmla="*/ 1227989 w 1421182"/>
                  <a:gd name="connsiteY5" fmla="*/ 2341644 h 2358736"/>
                  <a:gd name="connsiteX6" fmla="*/ 1311364 w 1421182"/>
                  <a:gd name="connsiteY6" fmla="*/ 2026318 h 2358736"/>
                  <a:gd name="connsiteX7" fmla="*/ 1421092 w 1421182"/>
                  <a:gd name="connsiteY7" fmla="*/ 1126548 h 2358736"/>
                  <a:gd name="connsiteX8" fmla="*/ 1152597 w 1421182"/>
                  <a:gd name="connsiteY8" fmla="*/ 669082 h 2358736"/>
                  <a:gd name="connsiteX9" fmla="*/ 1168953 w 1421182"/>
                  <a:gd name="connsiteY9" fmla="*/ 968062 h 2358736"/>
                  <a:gd name="connsiteX10" fmla="*/ 927050 w 1421182"/>
                  <a:gd name="connsiteY10" fmla="*/ 614956 h 2358736"/>
                  <a:gd name="connsiteX11" fmla="*/ 957315 w 1421182"/>
                  <a:gd name="connsiteY11" fmla="*/ 944170 h 2358736"/>
                  <a:gd name="connsiteX12" fmla="*/ 711016 w 1421182"/>
                  <a:gd name="connsiteY12" fmla="*/ 569620 h 2358736"/>
                  <a:gd name="connsiteX13" fmla="*/ 729319 w 1421182"/>
                  <a:gd name="connsiteY13" fmla="*/ 957827 h 2358736"/>
                  <a:gd name="connsiteX14" fmla="*/ 543268 w 1421182"/>
                  <a:gd name="connsiteY14" fmla="*/ 8 h 2358736"/>
                  <a:gd name="connsiteX15" fmla="*/ 473286 w 1421182"/>
                  <a:gd name="connsiteY15" fmla="*/ 1312127 h 2358736"/>
                  <a:gd name="connsiteX16" fmla="*/ 338442 w 1421182"/>
                  <a:gd name="connsiteY16" fmla="*/ 1258222 h 2358736"/>
                  <a:gd name="connsiteX17" fmla="*/ 719 w 1421182"/>
                  <a:gd name="connsiteY17" fmla="*/ 957545 h 2358736"/>
                  <a:gd name="connsiteX0" fmla="*/ 719 w 1421182"/>
                  <a:gd name="connsiteY0" fmla="*/ 957545 h 2341644"/>
                  <a:gd name="connsiteX1" fmla="*/ 140932 w 1421182"/>
                  <a:gd name="connsiteY1" fmla="*/ 1353319 h 2341644"/>
                  <a:gd name="connsiteX2" fmla="*/ 309182 w 1421182"/>
                  <a:gd name="connsiteY2" fmla="*/ 1711764 h 2341644"/>
                  <a:gd name="connsiteX3" fmla="*/ 626141 w 1421182"/>
                  <a:gd name="connsiteY3" fmla="*/ 1985150 h 2341644"/>
                  <a:gd name="connsiteX4" fmla="*/ 658780 w 1421182"/>
                  <a:gd name="connsiteY4" fmla="*/ 2266927 h 2341644"/>
                  <a:gd name="connsiteX5" fmla="*/ 1227989 w 1421182"/>
                  <a:gd name="connsiteY5" fmla="*/ 2341644 h 2341644"/>
                  <a:gd name="connsiteX6" fmla="*/ 1311364 w 1421182"/>
                  <a:gd name="connsiteY6" fmla="*/ 2026318 h 2341644"/>
                  <a:gd name="connsiteX7" fmla="*/ 1421092 w 1421182"/>
                  <a:gd name="connsiteY7" fmla="*/ 1126548 h 2341644"/>
                  <a:gd name="connsiteX8" fmla="*/ 1152597 w 1421182"/>
                  <a:gd name="connsiteY8" fmla="*/ 669082 h 2341644"/>
                  <a:gd name="connsiteX9" fmla="*/ 1168953 w 1421182"/>
                  <a:gd name="connsiteY9" fmla="*/ 968062 h 2341644"/>
                  <a:gd name="connsiteX10" fmla="*/ 927050 w 1421182"/>
                  <a:gd name="connsiteY10" fmla="*/ 614956 h 2341644"/>
                  <a:gd name="connsiteX11" fmla="*/ 957315 w 1421182"/>
                  <a:gd name="connsiteY11" fmla="*/ 944170 h 2341644"/>
                  <a:gd name="connsiteX12" fmla="*/ 711016 w 1421182"/>
                  <a:gd name="connsiteY12" fmla="*/ 569620 h 2341644"/>
                  <a:gd name="connsiteX13" fmla="*/ 729319 w 1421182"/>
                  <a:gd name="connsiteY13" fmla="*/ 957827 h 2341644"/>
                  <a:gd name="connsiteX14" fmla="*/ 543268 w 1421182"/>
                  <a:gd name="connsiteY14" fmla="*/ 8 h 2341644"/>
                  <a:gd name="connsiteX15" fmla="*/ 473286 w 1421182"/>
                  <a:gd name="connsiteY15" fmla="*/ 1312127 h 2341644"/>
                  <a:gd name="connsiteX16" fmla="*/ 338442 w 1421182"/>
                  <a:gd name="connsiteY16" fmla="*/ 1258222 h 2341644"/>
                  <a:gd name="connsiteX17" fmla="*/ 719 w 1421182"/>
                  <a:gd name="connsiteY17" fmla="*/ 957545 h 2341644"/>
                  <a:gd name="connsiteX0" fmla="*/ 719 w 1421092"/>
                  <a:gd name="connsiteY0" fmla="*/ 957545 h 2341644"/>
                  <a:gd name="connsiteX1" fmla="*/ 140932 w 1421092"/>
                  <a:gd name="connsiteY1" fmla="*/ 1353319 h 2341644"/>
                  <a:gd name="connsiteX2" fmla="*/ 309182 w 1421092"/>
                  <a:gd name="connsiteY2" fmla="*/ 1711764 h 2341644"/>
                  <a:gd name="connsiteX3" fmla="*/ 626141 w 1421092"/>
                  <a:gd name="connsiteY3" fmla="*/ 1985150 h 2341644"/>
                  <a:gd name="connsiteX4" fmla="*/ 658780 w 1421092"/>
                  <a:gd name="connsiteY4" fmla="*/ 2266927 h 2341644"/>
                  <a:gd name="connsiteX5" fmla="*/ 1227989 w 1421092"/>
                  <a:gd name="connsiteY5" fmla="*/ 2341644 h 2341644"/>
                  <a:gd name="connsiteX6" fmla="*/ 1262460 w 1421092"/>
                  <a:gd name="connsiteY6" fmla="*/ 1987074 h 2341644"/>
                  <a:gd name="connsiteX7" fmla="*/ 1421092 w 1421092"/>
                  <a:gd name="connsiteY7" fmla="*/ 1126548 h 2341644"/>
                  <a:gd name="connsiteX8" fmla="*/ 1152597 w 1421092"/>
                  <a:gd name="connsiteY8" fmla="*/ 669082 h 2341644"/>
                  <a:gd name="connsiteX9" fmla="*/ 1168953 w 1421092"/>
                  <a:gd name="connsiteY9" fmla="*/ 968062 h 2341644"/>
                  <a:gd name="connsiteX10" fmla="*/ 927050 w 1421092"/>
                  <a:gd name="connsiteY10" fmla="*/ 614956 h 2341644"/>
                  <a:gd name="connsiteX11" fmla="*/ 957315 w 1421092"/>
                  <a:gd name="connsiteY11" fmla="*/ 944170 h 2341644"/>
                  <a:gd name="connsiteX12" fmla="*/ 711016 w 1421092"/>
                  <a:gd name="connsiteY12" fmla="*/ 569620 h 2341644"/>
                  <a:gd name="connsiteX13" fmla="*/ 729319 w 1421092"/>
                  <a:gd name="connsiteY13" fmla="*/ 957827 h 2341644"/>
                  <a:gd name="connsiteX14" fmla="*/ 543268 w 1421092"/>
                  <a:gd name="connsiteY14" fmla="*/ 8 h 2341644"/>
                  <a:gd name="connsiteX15" fmla="*/ 473286 w 1421092"/>
                  <a:gd name="connsiteY15" fmla="*/ 1312127 h 2341644"/>
                  <a:gd name="connsiteX16" fmla="*/ 338442 w 1421092"/>
                  <a:gd name="connsiteY16" fmla="*/ 1258222 h 2341644"/>
                  <a:gd name="connsiteX17" fmla="*/ 719 w 1421092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626141 w 1421109"/>
                  <a:gd name="connsiteY3" fmla="*/ 1985150 h 2341644"/>
                  <a:gd name="connsiteX4" fmla="*/ 658780 w 1421109"/>
                  <a:gd name="connsiteY4" fmla="*/ 2266927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626141 w 1421109"/>
                  <a:gd name="connsiteY3" fmla="*/ 1985150 h 2341644"/>
                  <a:gd name="connsiteX4" fmla="*/ 658780 w 1421109"/>
                  <a:gd name="connsiteY4" fmla="*/ 2266927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626141 w 1421109"/>
                  <a:gd name="connsiteY3" fmla="*/ 1985150 h 2341644"/>
                  <a:gd name="connsiteX4" fmla="*/ 622941 w 1421109"/>
                  <a:gd name="connsiteY4" fmla="*/ 2320778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548773 w 1421109"/>
                  <a:gd name="connsiteY3" fmla="*/ 1936338 h 2341644"/>
                  <a:gd name="connsiteX4" fmla="*/ 622941 w 1421109"/>
                  <a:gd name="connsiteY4" fmla="*/ 2320778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548773 w 1421109"/>
                  <a:gd name="connsiteY3" fmla="*/ 1936338 h 2341644"/>
                  <a:gd name="connsiteX4" fmla="*/ 557331 w 1421109"/>
                  <a:gd name="connsiteY4" fmla="*/ 2278453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41644"/>
                  <a:gd name="connsiteX1" fmla="*/ 140932 w 1421109"/>
                  <a:gd name="connsiteY1" fmla="*/ 1353319 h 2341644"/>
                  <a:gd name="connsiteX2" fmla="*/ 309182 w 1421109"/>
                  <a:gd name="connsiteY2" fmla="*/ 1711764 h 2341644"/>
                  <a:gd name="connsiteX3" fmla="*/ 548773 w 1421109"/>
                  <a:gd name="connsiteY3" fmla="*/ 1936338 h 2341644"/>
                  <a:gd name="connsiteX4" fmla="*/ 601148 w 1421109"/>
                  <a:gd name="connsiteY4" fmla="*/ 2297232 h 2341644"/>
                  <a:gd name="connsiteX5" fmla="*/ 1227989 w 1421109"/>
                  <a:gd name="connsiteY5" fmla="*/ 2341644 h 2341644"/>
                  <a:gd name="connsiteX6" fmla="*/ 1262460 w 1421109"/>
                  <a:gd name="connsiteY6" fmla="*/ 1987074 h 2341644"/>
                  <a:gd name="connsiteX7" fmla="*/ 1421092 w 1421109"/>
                  <a:gd name="connsiteY7" fmla="*/ 1126548 h 2341644"/>
                  <a:gd name="connsiteX8" fmla="*/ 1152597 w 1421109"/>
                  <a:gd name="connsiteY8" fmla="*/ 669082 h 2341644"/>
                  <a:gd name="connsiteX9" fmla="*/ 1168953 w 1421109"/>
                  <a:gd name="connsiteY9" fmla="*/ 968062 h 2341644"/>
                  <a:gd name="connsiteX10" fmla="*/ 927050 w 1421109"/>
                  <a:gd name="connsiteY10" fmla="*/ 614956 h 2341644"/>
                  <a:gd name="connsiteX11" fmla="*/ 957315 w 1421109"/>
                  <a:gd name="connsiteY11" fmla="*/ 944170 h 2341644"/>
                  <a:gd name="connsiteX12" fmla="*/ 711016 w 1421109"/>
                  <a:gd name="connsiteY12" fmla="*/ 569620 h 2341644"/>
                  <a:gd name="connsiteX13" fmla="*/ 729319 w 1421109"/>
                  <a:gd name="connsiteY13" fmla="*/ 957827 h 2341644"/>
                  <a:gd name="connsiteX14" fmla="*/ 543268 w 1421109"/>
                  <a:gd name="connsiteY14" fmla="*/ 8 h 2341644"/>
                  <a:gd name="connsiteX15" fmla="*/ 473286 w 1421109"/>
                  <a:gd name="connsiteY15" fmla="*/ 1312127 h 2341644"/>
                  <a:gd name="connsiteX16" fmla="*/ 338442 w 1421109"/>
                  <a:gd name="connsiteY16" fmla="*/ 1258222 h 2341644"/>
                  <a:gd name="connsiteX17" fmla="*/ 719 w 1421109"/>
                  <a:gd name="connsiteY17" fmla="*/ 957545 h 2341644"/>
                  <a:gd name="connsiteX0" fmla="*/ 719 w 1421109"/>
                  <a:gd name="connsiteY0" fmla="*/ 957545 h 2310754"/>
                  <a:gd name="connsiteX1" fmla="*/ 140932 w 1421109"/>
                  <a:gd name="connsiteY1" fmla="*/ 1353319 h 2310754"/>
                  <a:gd name="connsiteX2" fmla="*/ 309182 w 1421109"/>
                  <a:gd name="connsiteY2" fmla="*/ 1711764 h 2310754"/>
                  <a:gd name="connsiteX3" fmla="*/ 548773 w 1421109"/>
                  <a:gd name="connsiteY3" fmla="*/ 1936338 h 2310754"/>
                  <a:gd name="connsiteX4" fmla="*/ 601148 w 1421109"/>
                  <a:gd name="connsiteY4" fmla="*/ 2297232 h 2310754"/>
                  <a:gd name="connsiteX5" fmla="*/ 1253027 w 1421109"/>
                  <a:gd name="connsiteY5" fmla="*/ 2310347 h 2310754"/>
                  <a:gd name="connsiteX6" fmla="*/ 1262460 w 1421109"/>
                  <a:gd name="connsiteY6" fmla="*/ 1987074 h 2310754"/>
                  <a:gd name="connsiteX7" fmla="*/ 1421092 w 1421109"/>
                  <a:gd name="connsiteY7" fmla="*/ 1126548 h 2310754"/>
                  <a:gd name="connsiteX8" fmla="*/ 1152597 w 1421109"/>
                  <a:gd name="connsiteY8" fmla="*/ 669082 h 2310754"/>
                  <a:gd name="connsiteX9" fmla="*/ 1168953 w 1421109"/>
                  <a:gd name="connsiteY9" fmla="*/ 968062 h 2310754"/>
                  <a:gd name="connsiteX10" fmla="*/ 927050 w 1421109"/>
                  <a:gd name="connsiteY10" fmla="*/ 614956 h 2310754"/>
                  <a:gd name="connsiteX11" fmla="*/ 957315 w 1421109"/>
                  <a:gd name="connsiteY11" fmla="*/ 944170 h 2310754"/>
                  <a:gd name="connsiteX12" fmla="*/ 711016 w 1421109"/>
                  <a:gd name="connsiteY12" fmla="*/ 569620 h 2310754"/>
                  <a:gd name="connsiteX13" fmla="*/ 729319 w 1421109"/>
                  <a:gd name="connsiteY13" fmla="*/ 957827 h 2310754"/>
                  <a:gd name="connsiteX14" fmla="*/ 543268 w 1421109"/>
                  <a:gd name="connsiteY14" fmla="*/ 8 h 2310754"/>
                  <a:gd name="connsiteX15" fmla="*/ 473286 w 1421109"/>
                  <a:gd name="connsiteY15" fmla="*/ 1312127 h 2310754"/>
                  <a:gd name="connsiteX16" fmla="*/ 338442 w 1421109"/>
                  <a:gd name="connsiteY16" fmla="*/ 1258222 h 2310754"/>
                  <a:gd name="connsiteX17" fmla="*/ 719 w 1421109"/>
                  <a:gd name="connsiteY17" fmla="*/ 957545 h 2310754"/>
                  <a:gd name="connsiteX0" fmla="*/ 719 w 1421109"/>
                  <a:gd name="connsiteY0" fmla="*/ 957545 h 2310755"/>
                  <a:gd name="connsiteX1" fmla="*/ 140932 w 1421109"/>
                  <a:gd name="connsiteY1" fmla="*/ 1353319 h 2310755"/>
                  <a:gd name="connsiteX2" fmla="*/ 309182 w 1421109"/>
                  <a:gd name="connsiteY2" fmla="*/ 1711764 h 2310755"/>
                  <a:gd name="connsiteX3" fmla="*/ 548773 w 1421109"/>
                  <a:gd name="connsiteY3" fmla="*/ 1936338 h 2310755"/>
                  <a:gd name="connsiteX4" fmla="*/ 601148 w 1421109"/>
                  <a:gd name="connsiteY4" fmla="*/ 2297232 h 2310755"/>
                  <a:gd name="connsiteX5" fmla="*/ 1253027 w 1421109"/>
                  <a:gd name="connsiteY5" fmla="*/ 2310347 h 2310755"/>
                  <a:gd name="connsiteX6" fmla="*/ 1262460 w 1421109"/>
                  <a:gd name="connsiteY6" fmla="*/ 1987074 h 2310755"/>
                  <a:gd name="connsiteX7" fmla="*/ 1421092 w 1421109"/>
                  <a:gd name="connsiteY7" fmla="*/ 1126548 h 2310755"/>
                  <a:gd name="connsiteX8" fmla="*/ 1152597 w 1421109"/>
                  <a:gd name="connsiteY8" fmla="*/ 669082 h 2310755"/>
                  <a:gd name="connsiteX9" fmla="*/ 1168953 w 1421109"/>
                  <a:gd name="connsiteY9" fmla="*/ 968062 h 2310755"/>
                  <a:gd name="connsiteX10" fmla="*/ 927050 w 1421109"/>
                  <a:gd name="connsiteY10" fmla="*/ 614956 h 2310755"/>
                  <a:gd name="connsiteX11" fmla="*/ 957315 w 1421109"/>
                  <a:gd name="connsiteY11" fmla="*/ 944170 h 2310755"/>
                  <a:gd name="connsiteX12" fmla="*/ 711016 w 1421109"/>
                  <a:gd name="connsiteY12" fmla="*/ 569620 h 2310755"/>
                  <a:gd name="connsiteX13" fmla="*/ 729319 w 1421109"/>
                  <a:gd name="connsiteY13" fmla="*/ 957827 h 2310755"/>
                  <a:gd name="connsiteX14" fmla="*/ 543268 w 1421109"/>
                  <a:gd name="connsiteY14" fmla="*/ 8 h 2310755"/>
                  <a:gd name="connsiteX15" fmla="*/ 473286 w 1421109"/>
                  <a:gd name="connsiteY15" fmla="*/ 1312127 h 2310755"/>
                  <a:gd name="connsiteX16" fmla="*/ 338442 w 1421109"/>
                  <a:gd name="connsiteY16" fmla="*/ 1258222 h 2310755"/>
                  <a:gd name="connsiteX17" fmla="*/ 719 w 1421109"/>
                  <a:gd name="connsiteY17" fmla="*/ 957545 h 2310755"/>
                  <a:gd name="connsiteX0" fmla="*/ 719 w 1421109"/>
                  <a:gd name="connsiteY0" fmla="*/ 957545 h 2310755"/>
                  <a:gd name="connsiteX1" fmla="*/ 140932 w 1421109"/>
                  <a:gd name="connsiteY1" fmla="*/ 1353319 h 2310755"/>
                  <a:gd name="connsiteX2" fmla="*/ 309182 w 1421109"/>
                  <a:gd name="connsiteY2" fmla="*/ 1711764 h 2310755"/>
                  <a:gd name="connsiteX3" fmla="*/ 548773 w 1421109"/>
                  <a:gd name="connsiteY3" fmla="*/ 1936338 h 2310755"/>
                  <a:gd name="connsiteX4" fmla="*/ 582370 w 1421109"/>
                  <a:gd name="connsiteY4" fmla="*/ 2297232 h 2310755"/>
                  <a:gd name="connsiteX5" fmla="*/ 1253027 w 1421109"/>
                  <a:gd name="connsiteY5" fmla="*/ 2310347 h 2310755"/>
                  <a:gd name="connsiteX6" fmla="*/ 1262460 w 1421109"/>
                  <a:gd name="connsiteY6" fmla="*/ 1987074 h 2310755"/>
                  <a:gd name="connsiteX7" fmla="*/ 1421092 w 1421109"/>
                  <a:gd name="connsiteY7" fmla="*/ 1126548 h 2310755"/>
                  <a:gd name="connsiteX8" fmla="*/ 1152597 w 1421109"/>
                  <a:gd name="connsiteY8" fmla="*/ 669082 h 2310755"/>
                  <a:gd name="connsiteX9" fmla="*/ 1168953 w 1421109"/>
                  <a:gd name="connsiteY9" fmla="*/ 968062 h 2310755"/>
                  <a:gd name="connsiteX10" fmla="*/ 927050 w 1421109"/>
                  <a:gd name="connsiteY10" fmla="*/ 614956 h 2310755"/>
                  <a:gd name="connsiteX11" fmla="*/ 957315 w 1421109"/>
                  <a:gd name="connsiteY11" fmla="*/ 944170 h 2310755"/>
                  <a:gd name="connsiteX12" fmla="*/ 711016 w 1421109"/>
                  <a:gd name="connsiteY12" fmla="*/ 569620 h 2310755"/>
                  <a:gd name="connsiteX13" fmla="*/ 729319 w 1421109"/>
                  <a:gd name="connsiteY13" fmla="*/ 957827 h 2310755"/>
                  <a:gd name="connsiteX14" fmla="*/ 543268 w 1421109"/>
                  <a:gd name="connsiteY14" fmla="*/ 8 h 2310755"/>
                  <a:gd name="connsiteX15" fmla="*/ 473286 w 1421109"/>
                  <a:gd name="connsiteY15" fmla="*/ 1312127 h 2310755"/>
                  <a:gd name="connsiteX16" fmla="*/ 338442 w 1421109"/>
                  <a:gd name="connsiteY16" fmla="*/ 1258222 h 2310755"/>
                  <a:gd name="connsiteX17" fmla="*/ 719 w 1421109"/>
                  <a:gd name="connsiteY17" fmla="*/ 957545 h 2310755"/>
                  <a:gd name="connsiteX0" fmla="*/ 719 w 1421109"/>
                  <a:gd name="connsiteY0" fmla="*/ 957545 h 2310755"/>
                  <a:gd name="connsiteX1" fmla="*/ 140932 w 1421109"/>
                  <a:gd name="connsiteY1" fmla="*/ 1353319 h 2310755"/>
                  <a:gd name="connsiteX2" fmla="*/ 309182 w 1421109"/>
                  <a:gd name="connsiteY2" fmla="*/ 1711764 h 2310755"/>
                  <a:gd name="connsiteX3" fmla="*/ 548773 w 1421109"/>
                  <a:gd name="connsiteY3" fmla="*/ 1936338 h 2310755"/>
                  <a:gd name="connsiteX4" fmla="*/ 582370 w 1421109"/>
                  <a:gd name="connsiteY4" fmla="*/ 2297232 h 2310755"/>
                  <a:gd name="connsiteX5" fmla="*/ 1253027 w 1421109"/>
                  <a:gd name="connsiteY5" fmla="*/ 2310347 h 2310755"/>
                  <a:gd name="connsiteX6" fmla="*/ 1262460 w 1421109"/>
                  <a:gd name="connsiteY6" fmla="*/ 1987074 h 2310755"/>
                  <a:gd name="connsiteX7" fmla="*/ 1421092 w 1421109"/>
                  <a:gd name="connsiteY7" fmla="*/ 1126548 h 2310755"/>
                  <a:gd name="connsiteX8" fmla="*/ 1152597 w 1421109"/>
                  <a:gd name="connsiteY8" fmla="*/ 669082 h 2310755"/>
                  <a:gd name="connsiteX9" fmla="*/ 1168953 w 1421109"/>
                  <a:gd name="connsiteY9" fmla="*/ 968062 h 2310755"/>
                  <a:gd name="connsiteX10" fmla="*/ 927050 w 1421109"/>
                  <a:gd name="connsiteY10" fmla="*/ 614956 h 2310755"/>
                  <a:gd name="connsiteX11" fmla="*/ 957315 w 1421109"/>
                  <a:gd name="connsiteY11" fmla="*/ 944170 h 2310755"/>
                  <a:gd name="connsiteX12" fmla="*/ 711016 w 1421109"/>
                  <a:gd name="connsiteY12" fmla="*/ 569620 h 2310755"/>
                  <a:gd name="connsiteX13" fmla="*/ 729319 w 1421109"/>
                  <a:gd name="connsiteY13" fmla="*/ 957827 h 2310755"/>
                  <a:gd name="connsiteX14" fmla="*/ 543268 w 1421109"/>
                  <a:gd name="connsiteY14" fmla="*/ 8 h 2310755"/>
                  <a:gd name="connsiteX15" fmla="*/ 473286 w 1421109"/>
                  <a:gd name="connsiteY15" fmla="*/ 1312127 h 2310755"/>
                  <a:gd name="connsiteX16" fmla="*/ 338442 w 1421109"/>
                  <a:gd name="connsiteY16" fmla="*/ 1258222 h 2310755"/>
                  <a:gd name="connsiteX17" fmla="*/ 719 w 1421109"/>
                  <a:gd name="connsiteY17" fmla="*/ 957545 h 2310755"/>
                  <a:gd name="connsiteX0" fmla="*/ 719 w 1421109"/>
                  <a:gd name="connsiteY0" fmla="*/ 957545 h 2310347"/>
                  <a:gd name="connsiteX1" fmla="*/ 140932 w 1421109"/>
                  <a:gd name="connsiteY1" fmla="*/ 1353319 h 2310347"/>
                  <a:gd name="connsiteX2" fmla="*/ 309182 w 1421109"/>
                  <a:gd name="connsiteY2" fmla="*/ 1711764 h 2310347"/>
                  <a:gd name="connsiteX3" fmla="*/ 548773 w 1421109"/>
                  <a:gd name="connsiteY3" fmla="*/ 1936338 h 2310347"/>
                  <a:gd name="connsiteX4" fmla="*/ 582370 w 1421109"/>
                  <a:gd name="connsiteY4" fmla="*/ 2297232 h 2310347"/>
                  <a:gd name="connsiteX5" fmla="*/ 1253027 w 1421109"/>
                  <a:gd name="connsiteY5" fmla="*/ 2310347 h 2310347"/>
                  <a:gd name="connsiteX6" fmla="*/ 1262460 w 1421109"/>
                  <a:gd name="connsiteY6" fmla="*/ 1987074 h 2310347"/>
                  <a:gd name="connsiteX7" fmla="*/ 1421092 w 1421109"/>
                  <a:gd name="connsiteY7" fmla="*/ 1126548 h 2310347"/>
                  <a:gd name="connsiteX8" fmla="*/ 1152597 w 1421109"/>
                  <a:gd name="connsiteY8" fmla="*/ 669082 h 2310347"/>
                  <a:gd name="connsiteX9" fmla="*/ 1168953 w 1421109"/>
                  <a:gd name="connsiteY9" fmla="*/ 968062 h 2310347"/>
                  <a:gd name="connsiteX10" fmla="*/ 927050 w 1421109"/>
                  <a:gd name="connsiteY10" fmla="*/ 614956 h 2310347"/>
                  <a:gd name="connsiteX11" fmla="*/ 957315 w 1421109"/>
                  <a:gd name="connsiteY11" fmla="*/ 944170 h 2310347"/>
                  <a:gd name="connsiteX12" fmla="*/ 711016 w 1421109"/>
                  <a:gd name="connsiteY12" fmla="*/ 569620 h 2310347"/>
                  <a:gd name="connsiteX13" fmla="*/ 729319 w 1421109"/>
                  <a:gd name="connsiteY13" fmla="*/ 957827 h 2310347"/>
                  <a:gd name="connsiteX14" fmla="*/ 543268 w 1421109"/>
                  <a:gd name="connsiteY14" fmla="*/ 8 h 2310347"/>
                  <a:gd name="connsiteX15" fmla="*/ 473286 w 1421109"/>
                  <a:gd name="connsiteY15" fmla="*/ 1312127 h 2310347"/>
                  <a:gd name="connsiteX16" fmla="*/ 338442 w 1421109"/>
                  <a:gd name="connsiteY16" fmla="*/ 1258222 h 2310347"/>
                  <a:gd name="connsiteX17" fmla="*/ 719 w 1421109"/>
                  <a:gd name="connsiteY17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52597 w 1423213"/>
                  <a:gd name="connsiteY9" fmla="*/ 669082 h 2310347"/>
                  <a:gd name="connsiteX10" fmla="*/ 1168953 w 1423213"/>
                  <a:gd name="connsiteY10" fmla="*/ 968062 h 2310347"/>
                  <a:gd name="connsiteX11" fmla="*/ 927050 w 1423213"/>
                  <a:gd name="connsiteY11" fmla="*/ 614956 h 2310347"/>
                  <a:gd name="connsiteX12" fmla="*/ 957315 w 1423213"/>
                  <a:gd name="connsiteY12" fmla="*/ 944170 h 2310347"/>
                  <a:gd name="connsiteX13" fmla="*/ 711016 w 1423213"/>
                  <a:gd name="connsiteY13" fmla="*/ 569620 h 2310347"/>
                  <a:gd name="connsiteX14" fmla="*/ 729319 w 1423213"/>
                  <a:gd name="connsiteY14" fmla="*/ 957827 h 2310347"/>
                  <a:gd name="connsiteX15" fmla="*/ 543268 w 1423213"/>
                  <a:gd name="connsiteY15" fmla="*/ 8 h 2310347"/>
                  <a:gd name="connsiteX16" fmla="*/ 473286 w 1423213"/>
                  <a:gd name="connsiteY16" fmla="*/ 1312127 h 2310347"/>
                  <a:gd name="connsiteX17" fmla="*/ 338442 w 1423213"/>
                  <a:gd name="connsiteY17" fmla="*/ 1258222 h 2310347"/>
                  <a:gd name="connsiteX18" fmla="*/ 719 w 1423213"/>
                  <a:gd name="connsiteY18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52597 w 1423213"/>
                  <a:gd name="connsiteY9" fmla="*/ 669082 h 2310347"/>
                  <a:gd name="connsiteX10" fmla="*/ 1168953 w 1423213"/>
                  <a:gd name="connsiteY10" fmla="*/ 968062 h 2310347"/>
                  <a:gd name="connsiteX11" fmla="*/ 927050 w 1423213"/>
                  <a:gd name="connsiteY11" fmla="*/ 614956 h 2310347"/>
                  <a:gd name="connsiteX12" fmla="*/ 957315 w 1423213"/>
                  <a:gd name="connsiteY12" fmla="*/ 944170 h 2310347"/>
                  <a:gd name="connsiteX13" fmla="*/ 711016 w 1423213"/>
                  <a:gd name="connsiteY13" fmla="*/ 569620 h 2310347"/>
                  <a:gd name="connsiteX14" fmla="*/ 729319 w 1423213"/>
                  <a:gd name="connsiteY14" fmla="*/ 957827 h 2310347"/>
                  <a:gd name="connsiteX15" fmla="*/ 543268 w 1423213"/>
                  <a:gd name="connsiteY15" fmla="*/ 8 h 2310347"/>
                  <a:gd name="connsiteX16" fmla="*/ 473286 w 1423213"/>
                  <a:gd name="connsiteY16" fmla="*/ 1312127 h 2310347"/>
                  <a:gd name="connsiteX17" fmla="*/ 338442 w 1423213"/>
                  <a:gd name="connsiteY17" fmla="*/ 1258222 h 2310347"/>
                  <a:gd name="connsiteX18" fmla="*/ 719 w 1423213"/>
                  <a:gd name="connsiteY18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927050 w 1423213"/>
                  <a:gd name="connsiteY11" fmla="*/ 614956 h 2310347"/>
                  <a:gd name="connsiteX12" fmla="*/ 957315 w 1423213"/>
                  <a:gd name="connsiteY12" fmla="*/ 944170 h 2310347"/>
                  <a:gd name="connsiteX13" fmla="*/ 711016 w 1423213"/>
                  <a:gd name="connsiteY13" fmla="*/ 569620 h 2310347"/>
                  <a:gd name="connsiteX14" fmla="*/ 729319 w 1423213"/>
                  <a:gd name="connsiteY14" fmla="*/ 957827 h 2310347"/>
                  <a:gd name="connsiteX15" fmla="*/ 543268 w 1423213"/>
                  <a:gd name="connsiteY15" fmla="*/ 8 h 2310347"/>
                  <a:gd name="connsiteX16" fmla="*/ 473286 w 1423213"/>
                  <a:gd name="connsiteY16" fmla="*/ 1312127 h 2310347"/>
                  <a:gd name="connsiteX17" fmla="*/ 338442 w 1423213"/>
                  <a:gd name="connsiteY17" fmla="*/ 1258222 h 2310347"/>
                  <a:gd name="connsiteX18" fmla="*/ 719 w 1423213"/>
                  <a:gd name="connsiteY18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76719 w 1423213"/>
                  <a:gd name="connsiteY9" fmla="*/ 664258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86368 w 1423213"/>
                  <a:gd name="connsiteY9" fmla="*/ 644961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3213"/>
                  <a:gd name="connsiteY0" fmla="*/ 957545 h 2310347"/>
                  <a:gd name="connsiteX1" fmla="*/ 140932 w 1423213"/>
                  <a:gd name="connsiteY1" fmla="*/ 1353319 h 2310347"/>
                  <a:gd name="connsiteX2" fmla="*/ 309182 w 1423213"/>
                  <a:gd name="connsiteY2" fmla="*/ 1711764 h 2310347"/>
                  <a:gd name="connsiteX3" fmla="*/ 548773 w 1423213"/>
                  <a:gd name="connsiteY3" fmla="*/ 1936338 h 2310347"/>
                  <a:gd name="connsiteX4" fmla="*/ 582370 w 1423213"/>
                  <a:gd name="connsiteY4" fmla="*/ 2297232 h 2310347"/>
                  <a:gd name="connsiteX5" fmla="*/ 1253027 w 1423213"/>
                  <a:gd name="connsiteY5" fmla="*/ 2310347 h 2310347"/>
                  <a:gd name="connsiteX6" fmla="*/ 1262460 w 1423213"/>
                  <a:gd name="connsiteY6" fmla="*/ 1987074 h 2310347"/>
                  <a:gd name="connsiteX7" fmla="*/ 1421092 w 1423213"/>
                  <a:gd name="connsiteY7" fmla="*/ 1126548 h 2310347"/>
                  <a:gd name="connsiteX8" fmla="*/ 1378773 w 1423213"/>
                  <a:gd name="connsiteY8" fmla="*/ 734522 h 2310347"/>
                  <a:gd name="connsiteX9" fmla="*/ 1186368 w 1423213"/>
                  <a:gd name="connsiteY9" fmla="*/ 644961 h 2310347"/>
                  <a:gd name="connsiteX10" fmla="*/ 1168953 w 1423213"/>
                  <a:gd name="connsiteY10" fmla="*/ 968062 h 2310347"/>
                  <a:gd name="connsiteX11" fmla="*/ 1156855 w 1423213"/>
                  <a:gd name="connsiteY11" fmla="*/ 657333 h 2310347"/>
                  <a:gd name="connsiteX12" fmla="*/ 927050 w 1423213"/>
                  <a:gd name="connsiteY12" fmla="*/ 614956 h 2310347"/>
                  <a:gd name="connsiteX13" fmla="*/ 957315 w 1423213"/>
                  <a:gd name="connsiteY13" fmla="*/ 944170 h 2310347"/>
                  <a:gd name="connsiteX14" fmla="*/ 711016 w 1423213"/>
                  <a:gd name="connsiteY14" fmla="*/ 569620 h 2310347"/>
                  <a:gd name="connsiteX15" fmla="*/ 729319 w 1423213"/>
                  <a:gd name="connsiteY15" fmla="*/ 957827 h 2310347"/>
                  <a:gd name="connsiteX16" fmla="*/ 543268 w 1423213"/>
                  <a:gd name="connsiteY16" fmla="*/ 8 h 2310347"/>
                  <a:gd name="connsiteX17" fmla="*/ 473286 w 1423213"/>
                  <a:gd name="connsiteY17" fmla="*/ 1312127 h 2310347"/>
                  <a:gd name="connsiteX18" fmla="*/ 338442 w 1423213"/>
                  <a:gd name="connsiteY18" fmla="*/ 1258222 h 2310347"/>
                  <a:gd name="connsiteX19" fmla="*/ 719 w 1423213"/>
                  <a:gd name="connsiteY19" fmla="*/ 957545 h 2310347"/>
                  <a:gd name="connsiteX0" fmla="*/ 719 w 1426650"/>
                  <a:gd name="connsiteY0" fmla="*/ 957545 h 2310347"/>
                  <a:gd name="connsiteX1" fmla="*/ 140932 w 1426650"/>
                  <a:gd name="connsiteY1" fmla="*/ 1353319 h 2310347"/>
                  <a:gd name="connsiteX2" fmla="*/ 309182 w 1426650"/>
                  <a:gd name="connsiteY2" fmla="*/ 1711764 h 2310347"/>
                  <a:gd name="connsiteX3" fmla="*/ 548773 w 1426650"/>
                  <a:gd name="connsiteY3" fmla="*/ 1936338 h 2310347"/>
                  <a:gd name="connsiteX4" fmla="*/ 582370 w 1426650"/>
                  <a:gd name="connsiteY4" fmla="*/ 2297232 h 2310347"/>
                  <a:gd name="connsiteX5" fmla="*/ 1253027 w 1426650"/>
                  <a:gd name="connsiteY5" fmla="*/ 2310347 h 2310347"/>
                  <a:gd name="connsiteX6" fmla="*/ 1262460 w 1426650"/>
                  <a:gd name="connsiteY6" fmla="*/ 1987074 h 2310347"/>
                  <a:gd name="connsiteX7" fmla="*/ 1421092 w 1426650"/>
                  <a:gd name="connsiteY7" fmla="*/ 1126548 h 2310347"/>
                  <a:gd name="connsiteX8" fmla="*/ 1393246 w 1426650"/>
                  <a:gd name="connsiteY8" fmla="*/ 734522 h 2310347"/>
                  <a:gd name="connsiteX9" fmla="*/ 1186368 w 1426650"/>
                  <a:gd name="connsiteY9" fmla="*/ 644961 h 2310347"/>
                  <a:gd name="connsiteX10" fmla="*/ 1168953 w 1426650"/>
                  <a:gd name="connsiteY10" fmla="*/ 968062 h 2310347"/>
                  <a:gd name="connsiteX11" fmla="*/ 1156855 w 1426650"/>
                  <a:gd name="connsiteY11" fmla="*/ 657333 h 2310347"/>
                  <a:gd name="connsiteX12" fmla="*/ 927050 w 1426650"/>
                  <a:gd name="connsiteY12" fmla="*/ 614956 h 2310347"/>
                  <a:gd name="connsiteX13" fmla="*/ 957315 w 1426650"/>
                  <a:gd name="connsiteY13" fmla="*/ 944170 h 2310347"/>
                  <a:gd name="connsiteX14" fmla="*/ 711016 w 1426650"/>
                  <a:gd name="connsiteY14" fmla="*/ 569620 h 2310347"/>
                  <a:gd name="connsiteX15" fmla="*/ 729319 w 1426650"/>
                  <a:gd name="connsiteY15" fmla="*/ 957827 h 2310347"/>
                  <a:gd name="connsiteX16" fmla="*/ 543268 w 1426650"/>
                  <a:gd name="connsiteY16" fmla="*/ 8 h 2310347"/>
                  <a:gd name="connsiteX17" fmla="*/ 473286 w 1426650"/>
                  <a:gd name="connsiteY17" fmla="*/ 1312127 h 2310347"/>
                  <a:gd name="connsiteX18" fmla="*/ 338442 w 1426650"/>
                  <a:gd name="connsiteY18" fmla="*/ 1258222 h 2310347"/>
                  <a:gd name="connsiteX19" fmla="*/ 719 w 1426650"/>
                  <a:gd name="connsiteY19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711016 w 1422362"/>
                  <a:gd name="connsiteY14" fmla="*/ 569620 h 2310347"/>
                  <a:gd name="connsiteX15" fmla="*/ 729319 w 1422362"/>
                  <a:gd name="connsiteY15" fmla="*/ 957827 h 2310347"/>
                  <a:gd name="connsiteX16" fmla="*/ 543268 w 1422362"/>
                  <a:gd name="connsiteY16" fmla="*/ 8 h 2310347"/>
                  <a:gd name="connsiteX17" fmla="*/ 473286 w 1422362"/>
                  <a:gd name="connsiteY17" fmla="*/ 1312127 h 2310347"/>
                  <a:gd name="connsiteX18" fmla="*/ 338442 w 1422362"/>
                  <a:gd name="connsiteY18" fmla="*/ 1258222 h 2310347"/>
                  <a:gd name="connsiteX19" fmla="*/ 719 w 1422362"/>
                  <a:gd name="connsiteY19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86368 w 1422362"/>
                  <a:gd name="connsiteY9" fmla="*/ 644961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76719 w 1422362"/>
                  <a:gd name="connsiteY9" fmla="*/ 669083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76719 w 1422362"/>
                  <a:gd name="connsiteY9" fmla="*/ 669083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957545 h 2310347"/>
                  <a:gd name="connsiteX1" fmla="*/ 140932 w 1422362"/>
                  <a:gd name="connsiteY1" fmla="*/ 1353319 h 2310347"/>
                  <a:gd name="connsiteX2" fmla="*/ 309182 w 1422362"/>
                  <a:gd name="connsiteY2" fmla="*/ 1711764 h 2310347"/>
                  <a:gd name="connsiteX3" fmla="*/ 548773 w 1422362"/>
                  <a:gd name="connsiteY3" fmla="*/ 1936338 h 2310347"/>
                  <a:gd name="connsiteX4" fmla="*/ 582370 w 1422362"/>
                  <a:gd name="connsiteY4" fmla="*/ 2297232 h 2310347"/>
                  <a:gd name="connsiteX5" fmla="*/ 1253027 w 1422362"/>
                  <a:gd name="connsiteY5" fmla="*/ 2310347 h 2310347"/>
                  <a:gd name="connsiteX6" fmla="*/ 1262460 w 1422362"/>
                  <a:gd name="connsiteY6" fmla="*/ 1987074 h 2310347"/>
                  <a:gd name="connsiteX7" fmla="*/ 1421092 w 1422362"/>
                  <a:gd name="connsiteY7" fmla="*/ 1126548 h 2310347"/>
                  <a:gd name="connsiteX8" fmla="*/ 1369124 w 1422362"/>
                  <a:gd name="connsiteY8" fmla="*/ 700752 h 2310347"/>
                  <a:gd name="connsiteX9" fmla="*/ 1176719 w 1422362"/>
                  <a:gd name="connsiteY9" fmla="*/ 669083 h 2310347"/>
                  <a:gd name="connsiteX10" fmla="*/ 1168953 w 1422362"/>
                  <a:gd name="connsiteY10" fmla="*/ 968062 h 2310347"/>
                  <a:gd name="connsiteX11" fmla="*/ 1156855 w 1422362"/>
                  <a:gd name="connsiteY11" fmla="*/ 657333 h 2310347"/>
                  <a:gd name="connsiteX12" fmla="*/ 927050 w 1422362"/>
                  <a:gd name="connsiteY12" fmla="*/ 614956 h 2310347"/>
                  <a:gd name="connsiteX13" fmla="*/ 957315 w 1422362"/>
                  <a:gd name="connsiteY13" fmla="*/ 944170 h 2310347"/>
                  <a:gd name="connsiteX14" fmla="*/ 905990 w 1422362"/>
                  <a:gd name="connsiteY14" fmla="*/ 613914 h 2310347"/>
                  <a:gd name="connsiteX15" fmla="*/ 711016 w 1422362"/>
                  <a:gd name="connsiteY15" fmla="*/ 569620 h 2310347"/>
                  <a:gd name="connsiteX16" fmla="*/ 729319 w 1422362"/>
                  <a:gd name="connsiteY16" fmla="*/ 957827 h 2310347"/>
                  <a:gd name="connsiteX17" fmla="*/ 543268 w 1422362"/>
                  <a:gd name="connsiteY17" fmla="*/ 8 h 2310347"/>
                  <a:gd name="connsiteX18" fmla="*/ 473286 w 1422362"/>
                  <a:gd name="connsiteY18" fmla="*/ 1312127 h 2310347"/>
                  <a:gd name="connsiteX19" fmla="*/ 338442 w 1422362"/>
                  <a:gd name="connsiteY19" fmla="*/ 1258222 h 2310347"/>
                  <a:gd name="connsiteX20" fmla="*/ 719 w 1422362"/>
                  <a:gd name="connsiteY20" fmla="*/ 957545 h 2310347"/>
                  <a:gd name="connsiteX0" fmla="*/ 719 w 1422362"/>
                  <a:gd name="connsiteY0" fmla="*/ 1028697 h 2381499"/>
                  <a:gd name="connsiteX1" fmla="*/ 140932 w 1422362"/>
                  <a:gd name="connsiteY1" fmla="*/ 1424471 h 2381499"/>
                  <a:gd name="connsiteX2" fmla="*/ 309182 w 1422362"/>
                  <a:gd name="connsiteY2" fmla="*/ 1782916 h 2381499"/>
                  <a:gd name="connsiteX3" fmla="*/ 548773 w 1422362"/>
                  <a:gd name="connsiteY3" fmla="*/ 2007490 h 2381499"/>
                  <a:gd name="connsiteX4" fmla="*/ 582370 w 1422362"/>
                  <a:gd name="connsiteY4" fmla="*/ 2368384 h 2381499"/>
                  <a:gd name="connsiteX5" fmla="*/ 1253027 w 1422362"/>
                  <a:gd name="connsiteY5" fmla="*/ 2381499 h 2381499"/>
                  <a:gd name="connsiteX6" fmla="*/ 1262460 w 1422362"/>
                  <a:gd name="connsiteY6" fmla="*/ 2058226 h 2381499"/>
                  <a:gd name="connsiteX7" fmla="*/ 1421092 w 1422362"/>
                  <a:gd name="connsiteY7" fmla="*/ 1197700 h 2381499"/>
                  <a:gd name="connsiteX8" fmla="*/ 1369124 w 1422362"/>
                  <a:gd name="connsiteY8" fmla="*/ 771904 h 2381499"/>
                  <a:gd name="connsiteX9" fmla="*/ 1176719 w 1422362"/>
                  <a:gd name="connsiteY9" fmla="*/ 740235 h 2381499"/>
                  <a:gd name="connsiteX10" fmla="*/ 1168953 w 1422362"/>
                  <a:gd name="connsiteY10" fmla="*/ 1039214 h 2381499"/>
                  <a:gd name="connsiteX11" fmla="*/ 1156855 w 1422362"/>
                  <a:gd name="connsiteY11" fmla="*/ 728485 h 2381499"/>
                  <a:gd name="connsiteX12" fmla="*/ 927050 w 1422362"/>
                  <a:gd name="connsiteY12" fmla="*/ 686108 h 2381499"/>
                  <a:gd name="connsiteX13" fmla="*/ 957315 w 1422362"/>
                  <a:gd name="connsiteY13" fmla="*/ 1015322 h 2381499"/>
                  <a:gd name="connsiteX14" fmla="*/ 905990 w 1422362"/>
                  <a:gd name="connsiteY14" fmla="*/ 685066 h 2381499"/>
                  <a:gd name="connsiteX15" fmla="*/ 711016 w 1422362"/>
                  <a:gd name="connsiteY15" fmla="*/ 640772 h 2381499"/>
                  <a:gd name="connsiteX16" fmla="*/ 729319 w 1422362"/>
                  <a:gd name="connsiteY16" fmla="*/ 1028979 h 2381499"/>
                  <a:gd name="connsiteX17" fmla="*/ 543268 w 1422362"/>
                  <a:gd name="connsiteY17" fmla="*/ 71160 h 2381499"/>
                  <a:gd name="connsiteX18" fmla="*/ 471802 w 1422362"/>
                  <a:gd name="connsiteY18" fmla="*/ 217109 h 2381499"/>
                  <a:gd name="connsiteX19" fmla="*/ 473286 w 1422362"/>
                  <a:gd name="connsiteY19" fmla="*/ 1383279 h 2381499"/>
                  <a:gd name="connsiteX20" fmla="*/ 338442 w 1422362"/>
                  <a:gd name="connsiteY20" fmla="*/ 1329374 h 2381499"/>
                  <a:gd name="connsiteX21" fmla="*/ 719 w 1422362"/>
                  <a:gd name="connsiteY21" fmla="*/ 1028697 h 2381499"/>
                  <a:gd name="connsiteX0" fmla="*/ 719 w 1422362"/>
                  <a:gd name="connsiteY0" fmla="*/ 1028697 h 2381499"/>
                  <a:gd name="connsiteX1" fmla="*/ 140932 w 1422362"/>
                  <a:gd name="connsiteY1" fmla="*/ 1424471 h 2381499"/>
                  <a:gd name="connsiteX2" fmla="*/ 309182 w 1422362"/>
                  <a:gd name="connsiteY2" fmla="*/ 1782916 h 2381499"/>
                  <a:gd name="connsiteX3" fmla="*/ 548773 w 1422362"/>
                  <a:gd name="connsiteY3" fmla="*/ 2007490 h 2381499"/>
                  <a:gd name="connsiteX4" fmla="*/ 582370 w 1422362"/>
                  <a:gd name="connsiteY4" fmla="*/ 2368384 h 2381499"/>
                  <a:gd name="connsiteX5" fmla="*/ 1253027 w 1422362"/>
                  <a:gd name="connsiteY5" fmla="*/ 2381499 h 2381499"/>
                  <a:gd name="connsiteX6" fmla="*/ 1262460 w 1422362"/>
                  <a:gd name="connsiteY6" fmla="*/ 2058226 h 2381499"/>
                  <a:gd name="connsiteX7" fmla="*/ 1421092 w 1422362"/>
                  <a:gd name="connsiteY7" fmla="*/ 1197700 h 2381499"/>
                  <a:gd name="connsiteX8" fmla="*/ 1369124 w 1422362"/>
                  <a:gd name="connsiteY8" fmla="*/ 771904 h 2381499"/>
                  <a:gd name="connsiteX9" fmla="*/ 1176719 w 1422362"/>
                  <a:gd name="connsiteY9" fmla="*/ 740235 h 2381499"/>
                  <a:gd name="connsiteX10" fmla="*/ 1168953 w 1422362"/>
                  <a:gd name="connsiteY10" fmla="*/ 1039214 h 2381499"/>
                  <a:gd name="connsiteX11" fmla="*/ 1156855 w 1422362"/>
                  <a:gd name="connsiteY11" fmla="*/ 728485 h 2381499"/>
                  <a:gd name="connsiteX12" fmla="*/ 927050 w 1422362"/>
                  <a:gd name="connsiteY12" fmla="*/ 686108 h 2381499"/>
                  <a:gd name="connsiteX13" fmla="*/ 957315 w 1422362"/>
                  <a:gd name="connsiteY13" fmla="*/ 1015322 h 2381499"/>
                  <a:gd name="connsiteX14" fmla="*/ 905990 w 1422362"/>
                  <a:gd name="connsiteY14" fmla="*/ 685066 h 2381499"/>
                  <a:gd name="connsiteX15" fmla="*/ 711016 w 1422362"/>
                  <a:gd name="connsiteY15" fmla="*/ 640772 h 2381499"/>
                  <a:gd name="connsiteX16" fmla="*/ 729319 w 1422362"/>
                  <a:gd name="connsiteY16" fmla="*/ 1028979 h 2381499"/>
                  <a:gd name="connsiteX17" fmla="*/ 543268 w 1422362"/>
                  <a:gd name="connsiteY17" fmla="*/ 71160 h 2381499"/>
                  <a:gd name="connsiteX18" fmla="*/ 471802 w 1422362"/>
                  <a:gd name="connsiteY18" fmla="*/ 217109 h 2381499"/>
                  <a:gd name="connsiteX19" fmla="*/ 473286 w 1422362"/>
                  <a:gd name="connsiteY19" fmla="*/ 1383279 h 2381499"/>
                  <a:gd name="connsiteX20" fmla="*/ 338442 w 1422362"/>
                  <a:gd name="connsiteY20" fmla="*/ 1329374 h 2381499"/>
                  <a:gd name="connsiteX21" fmla="*/ 719 w 1422362"/>
                  <a:gd name="connsiteY21" fmla="*/ 1028697 h 2381499"/>
                  <a:gd name="connsiteX0" fmla="*/ 719 w 1422362"/>
                  <a:gd name="connsiteY0" fmla="*/ 1025260 h 2378062"/>
                  <a:gd name="connsiteX1" fmla="*/ 140932 w 1422362"/>
                  <a:gd name="connsiteY1" fmla="*/ 1421034 h 2378062"/>
                  <a:gd name="connsiteX2" fmla="*/ 309182 w 1422362"/>
                  <a:gd name="connsiteY2" fmla="*/ 1779479 h 2378062"/>
                  <a:gd name="connsiteX3" fmla="*/ 548773 w 1422362"/>
                  <a:gd name="connsiteY3" fmla="*/ 2004053 h 2378062"/>
                  <a:gd name="connsiteX4" fmla="*/ 582370 w 1422362"/>
                  <a:gd name="connsiteY4" fmla="*/ 2364947 h 2378062"/>
                  <a:gd name="connsiteX5" fmla="*/ 1253027 w 1422362"/>
                  <a:gd name="connsiteY5" fmla="*/ 2378062 h 2378062"/>
                  <a:gd name="connsiteX6" fmla="*/ 1262460 w 1422362"/>
                  <a:gd name="connsiteY6" fmla="*/ 2054789 h 2378062"/>
                  <a:gd name="connsiteX7" fmla="*/ 1421092 w 1422362"/>
                  <a:gd name="connsiteY7" fmla="*/ 1194263 h 2378062"/>
                  <a:gd name="connsiteX8" fmla="*/ 1369124 w 1422362"/>
                  <a:gd name="connsiteY8" fmla="*/ 768467 h 2378062"/>
                  <a:gd name="connsiteX9" fmla="*/ 1176719 w 1422362"/>
                  <a:gd name="connsiteY9" fmla="*/ 736798 h 2378062"/>
                  <a:gd name="connsiteX10" fmla="*/ 1168953 w 1422362"/>
                  <a:gd name="connsiteY10" fmla="*/ 1035777 h 2378062"/>
                  <a:gd name="connsiteX11" fmla="*/ 1156855 w 1422362"/>
                  <a:gd name="connsiteY11" fmla="*/ 725048 h 2378062"/>
                  <a:gd name="connsiteX12" fmla="*/ 927050 w 1422362"/>
                  <a:gd name="connsiteY12" fmla="*/ 682671 h 2378062"/>
                  <a:gd name="connsiteX13" fmla="*/ 957315 w 1422362"/>
                  <a:gd name="connsiteY13" fmla="*/ 1011885 h 2378062"/>
                  <a:gd name="connsiteX14" fmla="*/ 905990 w 1422362"/>
                  <a:gd name="connsiteY14" fmla="*/ 681629 h 2378062"/>
                  <a:gd name="connsiteX15" fmla="*/ 711016 w 1422362"/>
                  <a:gd name="connsiteY15" fmla="*/ 637335 h 2378062"/>
                  <a:gd name="connsiteX16" fmla="*/ 729319 w 1422362"/>
                  <a:gd name="connsiteY16" fmla="*/ 1025542 h 2378062"/>
                  <a:gd name="connsiteX17" fmla="*/ 543268 w 1422362"/>
                  <a:gd name="connsiteY17" fmla="*/ 67723 h 2378062"/>
                  <a:gd name="connsiteX18" fmla="*/ 471802 w 1422362"/>
                  <a:gd name="connsiteY18" fmla="*/ 213672 h 2378062"/>
                  <a:gd name="connsiteX19" fmla="*/ 473286 w 1422362"/>
                  <a:gd name="connsiteY19" fmla="*/ 1379842 h 2378062"/>
                  <a:gd name="connsiteX20" fmla="*/ 338442 w 1422362"/>
                  <a:gd name="connsiteY20" fmla="*/ 1325937 h 2378062"/>
                  <a:gd name="connsiteX21" fmla="*/ 719 w 1422362"/>
                  <a:gd name="connsiteY21" fmla="*/ 1025260 h 2378062"/>
                  <a:gd name="connsiteX0" fmla="*/ 719 w 1422362"/>
                  <a:gd name="connsiteY0" fmla="*/ 1011512 h 2364314"/>
                  <a:gd name="connsiteX1" fmla="*/ 140932 w 1422362"/>
                  <a:gd name="connsiteY1" fmla="*/ 1407286 h 2364314"/>
                  <a:gd name="connsiteX2" fmla="*/ 309182 w 1422362"/>
                  <a:gd name="connsiteY2" fmla="*/ 1765731 h 2364314"/>
                  <a:gd name="connsiteX3" fmla="*/ 548773 w 1422362"/>
                  <a:gd name="connsiteY3" fmla="*/ 1990305 h 2364314"/>
                  <a:gd name="connsiteX4" fmla="*/ 582370 w 1422362"/>
                  <a:gd name="connsiteY4" fmla="*/ 2351199 h 2364314"/>
                  <a:gd name="connsiteX5" fmla="*/ 1253027 w 1422362"/>
                  <a:gd name="connsiteY5" fmla="*/ 2364314 h 2364314"/>
                  <a:gd name="connsiteX6" fmla="*/ 1262460 w 1422362"/>
                  <a:gd name="connsiteY6" fmla="*/ 2041041 h 2364314"/>
                  <a:gd name="connsiteX7" fmla="*/ 1421092 w 1422362"/>
                  <a:gd name="connsiteY7" fmla="*/ 1180515 h 2364314"/>
                  <a:gd name="connsiteX8" fmla="*/ 1369124 w 1422362"/>
                  <a:gd name="connsiteY8" fmla="*/ 754719 h 2364314"/>
                  <a:gd name="connsiteX9" fmla="*/ 1176719 w 1422362"/>
                  <a:gd name="connsiteY9" fmla="*/ 723050 h 2364314"/>
                  <a:gd name="connsiteX10" fmla="*/ 1168953 w 1422362"/>
                  <a:gd name="connsiteY10" fmla="*/ 1022029 h 2364314"/>
                  <a:gd name="connsiteX11" fmla="*/ 1156855 w 1422362"/>
                  <a:gd name="connsiteY11" fmla="*/ 711300 h 2364314"/>
                  <a:gd name="connsiteX12" fmla="*/ 927050 w 1422362"/>
                  <a:gd name="connsiteY12" fmla="*/ 668923 h 2364314"/>
                  <a:gd name="connsiteX13" fmla="*/ 957315 w 1422362"/>
                  <a:gd name="connsiteY13" fmla="*/ 998137 h 2364314"/>
                  <a:gd name="connsiteX14" fmla="*/ 905990 w 1422362"/>
                  <a:gd name="connsiteY14" fmla="*/ 667881 h 2364314"/>
                  <a:gd name="connsiteX15" fmla="*/ 711016 w 1422362"/>
                  <a:gd name="connsiteY15" fmla="*/ 623587 h 2364314"/>
                  <a:gd name="connsiteX16" fmla="*/ 729319 w 1422362"/>
                  <a:gd name="connsiteY16" fmla="*/ 1011794 h 2364314"/>
                  <a:gd name="connsiteX17" fmla="*/ 630106 w 1422362"/>
                  <a:gd name="connsiteY17" fmla="*/ 73272 h 2364314"/>
                  <a:gd name="connsiteX18" fmla="*/ 471802 w 1422362"/>
                  <a:gd name="connsiteY18" fmla="*/ 199924 h 2364314"/>
                  <a:gd name="connsiteX19" fmla="*/ 473286 w 1422362"/>
                  <a:gd name="connsiteY19" fmla="*/ 1366094 h 2364314"/>
                  <a:gd name="connsiteX20" fmla="*/ 338442 w 1422362"/>
                  <a:gd name="connsiteY20" fmla="*/ 1312189 h 2364314"/>
                  <a:gd name="connsiteX21" fmla="*/ 719 w 1422362"/>
                  <a:gd name="connsiteY21" fmla="*/ 1011512 h 2364314"/>
                  <a:gd name="connsiteX0" fmla="*/ 719 w 1422362"/>
                  <a:gd name="connsiteY0" fmla="*/ 938672 h 2291474"/>
                  <a:gd name="connsiteX1" fmla="*/ 140932 w 1422362"/>
                  <a:gd name="connsiteY1" fmla="*/ 1334446 h 2291474"/>
                  <a:gd name="connsiteX2" fmla="*/ 309182 w 1422362"/>
                  <a:gd name="connsiteY2" fmla="*/ 1692891 h 2291474"/>
                  <a:gd name="connsiteX3" fmla="*/ 548773 w 1422362"/>
                  <a:gd name="connsiteY3" fmla="*/ 1917465 h 2291474"/>
                  <a:gd name="connsiteX4" fmla="*/ 582370 w 1422362"/>
                  <a:gd name="connsiteY4" fmla="*/ 2278359 h 2291474"/>
                  <a:gd name="connsiteX5" fmla="*/ 1253027 w 1422362"/>
                  <a:gd name="connsiteY5" fmla="*/ 2291474 h 2291474"/>
                  <a:gd name="connsiteX6" fmla="*/ 1262460 w 1422362"/>
                  <a:gd name="connsiteY6" fmla="*/ 1968201 h 2291474"/>
                  <a:gd name="connsiteX7" fmla="*/ 1421092 w 1422362"/>
                  <a:gd name="connsiteY7" fmla="*/ 1107675 h 2291474"/>
                  <a:gd name="connsiteX8" fmla="*/ 1369124 w 1422362"/>
                  <a:gd name="connsiteY8" fmla="*/ 681879 h 2291474"/>
                  <a:gd name="connsiteX9" fmla="*/ 1176719 w 1422362"/>
                  <a:gd name="connsiteY9" fmla="*/ 650210 h 2291474"/>
                  <a:gd name="connsiteX10" fmla="*/ 1168953 w 1422362"/>
                  <a:gd name="connsiteY10" fmla="*/ 949189 h 2291474"/>
                  <a:gd name="connsiteX11" fmla="*/ 1156855 w 1422362"/>
                  <a:gd name="connsiteY11" fmla="*/ 638460 h 2291474"/>
                  <a:gd name="connsiteX12" fmla="*/ 927050 w 1422362"/>
                  <a:gd name="connsiteY12" fmla="*/ 596083 h 2291474"/>
                  <a:gd name="connsiteX13" fmla="*/ 957315 w 1422362"/>
                  <a:gd name="connsiteY13" fmla="*/ 925297 h 2291474"/>
                  <a:gd name="connsiteX14" fmla="*/ 905990 w 1422362"/>
                  <a:gd name="connsiteY14" fmla="*/ 595041 h 2291474"/>
                  <a:gd name="connsiteX15" fmla="*/ 711016 w 1422362"/>
                  <a:gd name="connsiteY15" fmla="*/ 550747 h 2291474"/>
                  <a:gd name="connsiteX16" fmla="*/ 729319 w 1422362"/>
                  <a:gd name="connsiteY16" fmla="*/ 938954 h 2291474"/>
                  <a:gd name="connsiteX17" fmla="*/ 673525 w 1422362"/>
                  <a:gd name="connsiteY17" fmla="*/ 130688 h 2291474"/>
                  <a:gd name="connsiteX18" fmla="*/ 471802 w 1422362"/>
                  <a:gd name="connsiteY18" fmla="*/ 127084 h 2291474"/>
                  <a:gd name="connsiteX19" fmla="*/ 473286 w 1422362"/>
                  <a:gd name="connsiteY19" fmla="*/ 1293254 h 2291474"/>
                  <a:gd name="connsiteX20" fmla="*/ 338442 w 1422362"/>
                  <a:gd name="connsiteY20" fmla="*/ 1239349 h 2291474"/>
                  <a:gd name="connsiteX21" fmla="*/ 719 w 1422362"/>
                  <a:gd name="connsiteY21" fmla="*/ 938672 h 2291474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29319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29319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29319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48524 h 2301326"/>
                  <a:gd name="connsiteX1" fmla="*/ 140932 w 1422362"/>
                  <a:gd name="connsiteY1" fmla="*/ 1344298 h 2301326"/>
                  <a:gd name="connsiteX2" fmla="*/ 309182 w 1422362"/>
                  <a:gd name="connsiteY2" fmla="*/ 1702743 h 2301326"/>
                  <a:gd name="connsiteX3" fmla="*/ 548773 w 1422362"/>
                  <a:gd name="connsiteY3" fmla="*/ 1927317 h 2301326"/>
                  <a:gd name="connsiteX4" fmla="*/ 582370 w 1422362"/>
                  <a:gd name="connsiteY4" fmla="*/ 2288211 h 2301326"/>
                  <a:gd name="connsiteX5" fmla="*/ 1253027 w 1422362"/>
                  <a:gd name="connsiteY5" fmla="*/ 2301326 h 2301326"/>
                  <a:gd name="connsiteX6" fmla="*/ 1262460 w 1422362"/>
                  <a:gd name="connsiteY6" fmla="*/ 1978053 h 2301326"/>
                  <a:gd name="connsiteX7" fmla="*/ 1421092 w 1422362"/>
                  <a:gd name="connsiteY7" fmla="*/ 1117527 h 2301326"/>
                  <a:gd name="connsiteX8" fmla="*/ 1369124 w 1422362"/>
                  <a:gd name="connsiteY8" fmla="*/ 691731 h 2301326"/>
                  <a:gd name="connsiteX9" fmla="*/ 1176719 w 1422362"/>
                  <a:gd name="connsiteY9" fmla="*/ 660062 h 2301326"/>
                  <a:gd name="connsiteX10" fmla="*/ 1168953 w 1422362"/>
                  <a:gd name="connsiteY10" fmla="*/ 959041 h 2301326"/>
                  <a:gd name="connsiteX11" fmla="*/ 1156855 w 1422362"/>
                  <a:gd name="connsiteY11" fmla="*/ 648312 h 2301326"/>
                  <a:gd name="connsiteX12" fmla="*/ 927050 w 1422362"/>
                  <a:gd name="connsiteY12" fmla="*/ 605935 h 2301326"/>
                  <a:gd name="connsiteX13" fmla="*/ 957315 w 1422362"/>
                  <a:gd name="connsiteY13" fmla="*/ 935149 h 2301326"/>
                  <a:gd name="connsiteX14" fmla="*/ 905990 w 1422362"/>
                  <a:gd name="connsiteY14" fmla="*/ 604893 h 2301326"/>
                  <a:gd name="connsiteX15" fmla="*/ 711016 w 1422362"/>
                  <a:gd name="connsiteY15" fmla="*/ 560599 h 2301326"/>
                  <a:gd name="connsiteX16" fmla="*/ 714846 w 1422362"/>
                  <a:gd name="connsiteY16" fmla="*/ 948806 h 2301326"/>
                  <a:gd name="connsiteX17" fmla="*/ 673525 w 1422362"/>
                  <a:gd name="connsiteY17" fmla="*/ 140540 h 2301326"/>
                  <a:gd name="connsiteX18" fmla="*/ 471802 w 1422362"/>
                  <a:gd name="connsiteY18" fmla="*/ 136936 h 2301326"/>
                  <a:gd name="connsiteX19" fmla="*/ 473286 w 1422362"/>
                  <a:gd name="connsiteY19" fmla="*/ 1303106 h 2301326"/>
                  <a:gd name="connsiteX20" fmla="*/ 338442 w 1422362"/>
                  <a:gd name="connsiteY20" fmla="*/ 1249201 h 2301326"/>
                  <a:gd name="connsiteX21" fmla="*/ 719 w 1422362"/>
                  <a:gd name="connsiteY21" fmla="*/ 948524 h 2301326"/>
                  <a:gd name="connsiteX0" fmla="*/ 719 w 1422362"/>
                  <a:gd name="connsiteY0" fmla="*/ 914198 h 2267000"/>
                  <a:gd name="connsiteX1" fmla="*/ 140932 w 1422362"/>
                  <a:gd name="connsiteY1" fmla="*/ 1309972 h 2267000"/>
                  <a:gd name="connsiteX2" fmla="*/ 309182 w 1422362"/>
                  <a:gd name="connsiteY2" fmla="*/ 1668417 h 2267000"/>
                  <a:gd name="connsiteX3" fmla="*/ 548773 w 1422362"/>
                  <a:gd name="connsiteY3" fmla="*/ 1892991 h 2267000"/>
                  <a:gd name="connsiteX4" fmla="*/ 582370 w 1422362"/>
                  <a:gd name="connsiteY4" fmla="*/ 2253885 h 2267000"/>
                  <a:gd name="connsiteX5" fmla="*/ 1253027 w 1422362"/>
                  <a:gd name="connsiteY5" fmla="*/ 2267000 h 2267000"/>
                  <a:gd name="connsiteX6" fmla="*/ 1262460 w 1422362"/>
                  <a:gd name="connsiteY6" fmla="*/ 1943727 h 2267000"/>
                  <a:gd name="connsiteX7" fmla="*/ 1421092 w 1422362"/>
                  <a:gd name="connsiteY7" fmla="*/ 1083201 h 2267000"/>
                  <a:gd name="connsiteX8" fmla="*/ 1369124 w 1422362"/>
                  <a:gd name="connsiteY8" fmla="*/ 657405 h 2267000"/>
                  <a:gd name="connsiteX9" fmla="*/ 1176719 w 1422362"/>
                  <a:gd name="connsiteY9" fmla="*/ 625736 h 2267000"/>
                  <a:gd name="connsiteX10" fmla="*/ 1168953 w 1422362"/>
                  <a:gd name="connsiteY10" fmla="*/ 924715 h 2267000"/>
                  <a:gd name="connsiteX11" fmla="*/ 1156855 w 1422362"/>
                  <a:gd name="connsiteY11" fmla="*/ 613986 h 2267000"/>
                  <a:gd name="connsiteX12" fmla="*/ 927050 w 1422362"/>
                  <a:gd name="connsiteY12" fmla="*/ 571609 h 2267000"/>
                  <a:gd name="connsiteX13" fmla="*/ 957315 w 1422362"/>
                  <a:gd name="connsiteY13" fmla="*/ 900823 h 2267000"/>
                  <a:gd name="connsiteX14" fmla="*/ 905990 w 1422362"/>
                  <a:gd name="connsiteY14" fmla="*/ 570567 h 2267000"/>
                  <a:gd name="connsiteX15" fmla="*/ 711016 w 1422362"/>
                  <a:gd name="connsiteY15" fmla="*/ 526273 h 2267000"/>
                  <a:gd name="connsiteX16" fmla="*/ 714846 w 1422362"/>
                  <a:gd name="connsiteY16" fmla="*/ 914480 h 2267000"/>
                  <a:gd name="connsiteX17" fmla="*/ 673525 w 1422362"/>
                  <a:gd name="connsiteY17" fmla="*/ 106214 h 2267000"/>
                  <a:gd name="connsiteX18" fmla="*/ 486275 w 1422362"/>
                  <a:gd name="connsiteY18" fmla="*/ 174974 h 2267000"/>
                  <a:gd name="connsiteX19" fmla="*/ 473286 w 1422362"/>
                  <a:gd name="connsiteY19" fmla="*/ 1268780 h 2267000"/>
                  <a:gd name="connsiteX20" fmla="*/ 338442 w 1422362"/>
                  <a:gd name="connsiteY20" fmla="*/ 1214875 h 2267000"/>
                  <a:gd name="connsiteX21" fmla="*/ 719 w 1422362"/>
                  <a:gd name="connsiteY21" fmla="*/ 914198 h 2267000"/>
                  <a:gd name="connsiteX0" fmla="*/ 719 w 1422362"/>
                  <a:gd name="connsiteY0" fmla="*/ 897709 h 2250511"/>
                  <a:gd name="connsiteX1" fmla="*/ 140932 w 1422362"/>
                  <a:gd name="connsiteY1" fmla="*/ 1293483 h 2250511"/>
                  <a:gd name="connsiteX2" fmla="*/ 309182 w 1422362"/>
                  <a:gd name="connsiteY2" fmla="*/ 1651928 h 2250511"/>
                  <a:gd name="connsiteX3" fmla="*/ 548773 w 1422362"/>
                  <a:gd name="connsiteY3" fmla="*/ 1876502 h 2250511"/>
                  <a:gd name="connsiteX4" fmla="*/ 582370 w 1422362"/>
                  <a:gd name="connsiteY4" fmla="*/ 2237396 h 2250511"/>
                  <a:gd name="connsiteX5" fmla="*/ 1253027 w 1422362"/>
                  <a:gd name="connsiteY5" fmla="*/ 2250511 h 2250511"/>
                  <a:gd name="connsiteX6" fmla="*/ 1262460 w 1422362"/>
                  <a:gd name="connsiteY6" fmla="*/ 1927238 h 2250511"/>
                  <a:gd name="connsiteX7" fmla="*/ 1421092 w 1422362"/>
                  <a:gd name="connsiteY7" fmla="*/ 1066712 h 2250511"/>
                  <a:gd name="connsiteX8" fmla="*/ 1369124 w 1422362"/>
                  <a:gd name="connsiteY8" fmla="*/ 640916 h 2250511"/>
                  <a:gd name="connsiteX9" fmla="*/ 1176719 w 1422362"/>
                  <a:gd name="connsiteY9" fmla="*/ 609247 h 2250511"/>
                  <a:gd name="connsiteX10" fmla="*/ 1168953 w 1422362"/>
                  <a:gd name="connsiteY10" fmla="*/ 908226 h 2250511"/>
                  <a:gd name="connsiteX11" fmla="*/ 1156855 w 1422362"/>
                  <a:gd name="connsiteY11" fmla="*/ 597497 h 2250511"/>
                  <a:gd name="connsiteX12" fmla="*/ 927050 w 1422362"/>
                  <a:gd name="connsiteY12" fmla="*/ 555120 h 2250511"/>
                  <a:gd name="connsiteX13" fmla="*/ 957315 w 1422362"/>
                  <a:gd name="connsiteY13" fmla="*/ 884334 h 2250511"/>
                  <a:gd name="connsiteX14" fmla="*/ 905990 w 1422362"/>
                  <a:gd name="connsiteY14" fmla="*/ 554078 h 2250511"/>
                  <a:gd name="connsiteX15" fmla="*/ 711016 w 1422362"/>
                  <a:gd name="connsiteY15" fmla="*/ 509784 h 2250511"/>
                  <a:gd name="connsiteX16" fmla="*/ 714846 w 1422362"/>
                  <a:gd name="connsiteY16" fmla="*/ 897991 h 2250511"/>
                  <a:gd name="connsiteX17" fmla="*/ 683174 w 1422362"/>
                  <a:gd name="connsiteY17" fmla="*/ 118671 h 2250511"/>
                  <a:gd name="connsiteX18" fmla="*/ 486275 w 1422362"/>
                  <a:gd name="connsiteY18" fmla="*/ 158485 h 2250511"/>
                  <a:gd name="connsiteX19" fmla="*/ 473286 w 1422362"/>
                  <a:gd name="connsiteY19" fmla="*/ 1252291 h 2250511"/>
                  <a:gd name="connsiteX20" fmla="*/ 338442 w 1422362"/>
                  <a:gd name="connsiteY20" fmla="*/ 1198386 h 2250511"/>
                  <a:gd name="connsiteX21" fmla="*/ 719 w 1422362"/>
                  <a:gd name="connsiteY21" fmla="*/ 897709 h 2250511"/>
                  <a:gd name="connsiteX0" fmla="*/ 719 w 1422362"/>
                  <a:gd name="connsiteY0" fmla="*/ 897709 h 2250511"/>
                  <a:gd name="connsiteX1" fmla="*/ 140932 w 1422362"/>
                  <a:gd name="connsiteY1" fmla="*/ 1293483 h 2250511"/>
                  <a:gd name="connsiteX2" fmla="*/ 309182 w 1422362"/>
                  <a:gd name="connsiteY2" fmla="*/ 1651928 h 2250511"/>
                  <a:gd name="connsiteX3" fmla="*/ 548773 w 1422362"/>
                  <a:gd name="connsiteY3" fmla="*/ 1876502 h 2250511"/>
                  <a:gd name="connsiteX4" fmla="*/ 582370 w 1422362"/>
                  <a:gd name="connsiteY4" fmla="*/ 2237396 h 2250511"/>
                  <a:gd name="connsiteX5" fmla="*/ 1253027 w 1422362"/>
                  <a:gd name="connsiteY5" fmla="*/ 2250511 h 2250511"/>
                  <a:gd name="connsiteX6" fmla="*/ 1262460 w 1422362"/>
                  <a:gd name="connsiteY6" fmla="*/ 1927238 h 2250511"/>
                  <a:gd name="connsiteX7" fmla="*/ 1421092 w 1422362"/>
                  <a:gd name="connsiteY7" fmla="*/ 1066712 h 2250511"/>
                  <a:gd name="connsiteX8" fmla="*/ 1369124 w 1422362"/>
                  <a:gd name="connsiteY8" fmla="*/ 640916 h 2250511"/>
                  <a:gd name="connsiteX9" fmla="*/ 1176719 w 1422362"/>
                  <a:gd name="connsiteY9" fmla="*/ 609247 h 2250511"/>
                  <a:gd name="connsiteX10" fmla="*/ 1168953 w 1422362"/>
                  <a:gd name="connsiteY10" fmla="*/ 908226 h 2250511"/>
                  <a:gd name="connsiteX11" fmla="*/ 1156855 w 1422362"/>
                  <a:gd name="connsiteY11" fmla="*/ 597497 h 2250511"/>
                  <a:gd name="connsiteX12" fmla="*/ 927050 w 1422362"/>
                  <a:gd name="connsiteY12" fmla="*/ 555120 h 2250511"/>
                  <a:gd name="connsiteX13" fmla="*/ 957315 w 1422362"/>
                  <a:gd name="connsiteY13" fmla="*/ 884334 h 2250511"/>
                  <a:gd name="connsiteX14" fmla="*/ 905990 w 1422362"/>
                  <a:gd name="connsiteY14" fmla="*/ 554078 h 2250511"/>
                  <a:gd name="connsiteX15" fmla="*/ 711016 w 1422362"/>
                  <a:gd name="connsiteY15" fmla="*/ 509784 h 2250511"/>
                  <a:gd name="connsiteX16" fmla="*/ 714846 w 1422362"/>
                  <a:gd name="connsiteY16" fmla="*/ 897991 h 2250511"/>
                  <a:gd name="connsiteX17" fmla="*/ 683174 w 1422362"/>
                  <a:gd name="connsiteY17" fmla="*/ 118671 h 2250511"/>
                  <a:gd name="connsiteX18" fmla="*/ 486275 w 1422362"/>
                  <a:gd name="connsiteY18" fmla="*/ 158485 h 2250511"/>
                  <a:gd name="connsiteX19" fmla="*/ 473286 w 1422362"/>
                  <a:gd name="connsiteY19" fmla="*/ 1252291 h 2250511"/>
                  <a:gd name="connsiteX20" fmla="*/ 338442 w 1422362"/>
                  <a:gd name="connsiteY20" fmla="*/ 1198386 h 2250511"/>
                  <a:gd name="connsiteX21" fmla="*/ 719 w 1422362"/>
                  <a:gd name="connsiteY21" fmla="*/ 897709 h 2250511"/>
                  <a:gd name="connsiteX0" fmla="*/ 719 w 1422362"/>
                  <a:gd name="connsiteY0" fmla="*/ 904644 h 2257446"/>
                  <a:gd name="connsiteX1" fmla="*/ 140932 w 1422362"/>
                  <a:gd name="connsiteY1" fmla="*/ 1300418 h 2257446"/>
                  <a:gd name="connsiteX2" fmla="*/ 309182 w 1422362"/>
                  <a:gd name="connsiteY2" fmla="*/ 1658863 h 2257446"/>
                  <a:gd name="connsiteX3" fmla="*/ 548773 w 1422362"/>
                  <a:gd name="connsiteY3" fmla="*/ 1883437 h 2257446"/>
                  <a:gd name="connsiteX4" fmla="*/ 582370 w 1422362"/>
                  <a:gd name="connsiteY4" fmla="*/ 2244331 h 2257446"/>
                  <a:gd name="connsiteX5" fmla="*/ 1253027 w 1422362"/>
                  <a:gd name="connsiteY5" fmla="*/ 2257446 h 2257446"/>
                  <a:gd name="connsiteX6" fmla="*/ 1262460 w 1422362"/>
                  <a:gd name="connsiteY6" fmla="*/ 1934173 h 2257446"/>
                  <a:gd name="connsiteX7" fmla="*/ 1421092 w 1422362"/>
                  <a:gd name="connsiteY7" fmla="*/ 1073647 h 2257446"/>
                  <a:gd name="connsiteX8" fmla="*/ 1369124 w 1422362"/>
                  <a:gd name="connsiteY8" fmla="*/ 647851 h 2257446"/>
                  <a:gd name="connsiteX9" fmla="*/ 1176719 w 1422362"/>
                  <a:gd name="connsiteY9" fmla="*/ 616182 h 2257446"/>
                  <a:gd name="connsiteX10" fmla="*/ 1168953 w 1422362"/>
                  <a:gd name="connsiteY10" fmla="*/ 915161 h 2257446"/>
                  <a:gd name="connsiteX11" fmla="*/ 1156855 w 1422362"/>
                  <a:gd name="connsiteY11" fmla="*/ 604432 h 2257446"/>
                  <a:gd name="connsiteX12" fmla="*/ 927050 w 1422362"/>
                  <a:gd name="connsiteY12" fmla="*/ 562055 h 2257446"/>
                  <a:gd name="connsiteX13" fmla="*/ 957315 w 1422362"/>
                  <a:gd name="connsiteY13" fmla="*/ 891269 h 2257446"/>
                  <a:gd name="connsiteX14" fmla="*/ 905990 w 1422362"/>
                  <a:gd name="connsiteY14" fmla="*/ 561013 h 2257446"/>
                  <a:gd name="connsiteX15" fmla="*/ 711016 w 1422362"/>
                  <a:gd name="connsiteY15" fmla="*/ 516719 h 2257446"/>
                  <a:gd name="connsiteX16" fmla="*/ 714846 w 1422362"/>
                  <a:gd name="connsiteY16" fmla="*/ 904926 h 2257446"/>
                  <a:gd name="connsiteX17" fmla="*/ 683174 w 1422362"/>
                  <a:gd name="connsiteY17" fmla="*/ 125606 h 2257446"/>
                  <a:gd name="connsiteX18" fmla="*/ 486275 w 1422362"/>
                  <a:gd name="connsiteY18" fmla="*/ 165420 h 2257446"/>
                  <a:gd name="connsiteX19" fmla="*/ 473286 w 1422362"/>
                  <a:gd name="connsiteY19" fmla="*/ 1259226 h 2257446"/>
                  <a:gd name="connsiteX20" fmla="*/ 338442 w 1422362"/>
                  <a:gd name="connsiteY20" fmla="*/ 1205321 h 2257446"/>
                  <a:gd name="connsiteX21" fmla="*/ 719 w 1422362"/>
                  <a:gd name="connsiteY21" fmla="*/ 904644 h 2257446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73286 w 1422362"/>
                  <a:gd name="connsiteY19" fmla="*/ 1255537 h 2253757"/>
                  <a:gd name="connsiteX20" fmla="*/ 338442 w 1422362"/>
                  <a:gd name="connsiteY20" fmla="*/ 1201632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38442 w 1422362"/>
                  <a:gd name="connsiteY20" fmla="*/ 1201632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04672 w 1422362"/>
                  <a:gd name="connsiteY20" fmla="*/ 1148565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04672 w 1422362"/>
                  <a:gd name="connsiteY20" fmla="*/ 1148565 h 2253757"/>
                  <a:gd name="connsiteX21" fmla="*/ 719 w 1422362"/>
                  <a:gd name="connsiteY21" fmla="*/ 900955 h 2253757"/>
                  <a:gd name="connsiteX0" fmla="*/ 719 w 1422362"/>
                  <a:gd name="connsiteY0" fmla="*/ 900955 h 2253757"/>
                  <a:gd name="connsiteX1" fmla="*/ 140932 w 1422362"/>
                  <a:gd name="connsiteY1" fmla="*/ 1296729 h 2253757"/>
                  <a:gd name="connsiteX2" fmla="*/ 309182 w 1422362"/>
                  <a:gd name="connsiteY2" fmla="*/ 1655174 h 2253757"/>
                  <a:gd name="connsiteX3" fmla="*/ 548773 w 1422362"/>
                  <a:gd name="connsiteY3" fmla="*/ 1879748 h 2253757"/>
                  <a:gd name="connsiteX4" fmla="*/ 582370 w 1422362"/>
                  <a:gd name="connsiteY4" fmla="*/ 2240642 h 2253757"/>
                  <a:gd name="connsiteX5" fmla="*/ 1253027 w 1422362"/>
                  <a:gd name="connsiteY5" fmla="*/ 2253757 h 2253757"/>
                  <a:gd name="connsiteX6" fmla="*/ 1262460 w 1422362"/>
                  <a:gd name="connsiteY6" fmla="*/ 1930484 h 2253757"/>
                  <a:gd name="connsiteX7" fmla="*/ 1421092 w 1422362"/>
                  <a:gd name="connsiteY7" fmla="*/ 1069958 h 2253757"/>
                  <a:gd name="connsiteX8" fmla="*/ 1369124 w 1422362"/>
                  <a:gd name="connsiteY8" fmla="*/ 644162 h 2253757"/>
                  <a:gd name="connsiteX9" fmla="*/ 1176719 w 1422362"/>
                  <a:gd name="connsiteY9" fmla="*/ 612493 h 2253757"/>
                  <a:gd name="connsiteX10" fmla="*/ 1168953 w 1422362"/>
                  <a:gd name="connsiteY10" fmla="*/ 911472 h 2253757"/>
                  <a:gd name="connsiteX11" fmla="*/ 1156855 w 1422362"/>
                  <a:gd name="connsiteY11" fmla="*/ 600743 h 2253757"/>
                  <a:gd name="connsiteX12" fmla="*/ 927050 w 1422362"/>
                  <a:gd name="connsiteY12" fmla="*/ 558366 h 2253757"/>
                  <a:gd name="connsiteX13" fmla="*/ 957315 w 1422362"/>
                  <a:gd name="connsiteY13" fmla="*/ 887580 h 2253757"/>
                  <a:gd name="connsiteX14" fmla="*/ 905990 w 1422362"/>
                  <a:gd name="connsiteY14" fmla="*/ 557324 h 2253757"/>
                  <a:gd name="connsiteX15" fmla="*/ 711016 w 1422362"/>
                  <a:gd name="connsiteY15" fmla="*/ 513030 h 2253757"/>
                  <a:gd name="connsiteX16" fmla="*/ 714846 w 1422362"/>
                  <a:gd name="connsiteY16" fmla="*/ 901237 h 2253757"/>
                  <a:gd name="connsiteX17" fmla="*/ 683174 w 1422362"/>
                  <a:gd name="connsiteY17" fmla="*/ 121917 h 2253757"/>
                  <a:gd name="connsiteX18" fmla="*/ 486275 w 1422362"/>
                  <a:gd name="connsiteY18" fmla="*/ 161731 h 2253757"/>
                  <a:gd name="connsiteX19" fmla="*/ 463637 w 1422362"/>
                  <a:gd name="connsiteY19" fmla="*/ 1183173 h 2253757"/>
                  <a:gd name="connsiteX20" fmla="*/ 304672 w 1422362"/>
                  <a:gd name="connsiteY20" fmla="*/ 1148565 h 2253757"/>
                  <a:gd name="connsiteX21" fmla="*/ 719 w 1422362"/>
                  <a:gd name="connsiteY21" fmla="*/ 900955 h 2253757"/>
                  <a:gd name="connsiteX0" fmla="*/ 436 w 1494443"/>
                  <a:gd name="connsiteY0" fmla="*/ 886482 h 2253757"/>
                  <a:gd name="connsiteX1" fmla="*/ 213013 w 1494443"/>
                  <a:gd name="connsiteY1" fmla="*/ 1296729 h 2253757"/>
                  <a:gd name="connsiteX2" fmla="*/ 381263 w 1494443"/>
                  <a:gd name="connsiteY2" fmla="*/ 1655174 h 2253757"/>
                  <a:gd name="connsiteX3" fmla="*/ 620854 w 1494443"/>
                  <a:gd name="connsiteY3" fmla="*/ 1879748 h 2253757"/>
                  <a:gd name="connsiteX4" fmla="*/ 654451 w 1494443"/>
                  <a:gd name="connsiteY4" fmla="*/ 2240642 h 2253757"/>
                  <a:gd name="connsiteX5" fmla="*/ 1325108 w 1494443"/>
                  <a:gd name="connsiteY5" fmla="*/ 2253757 h 2253757"/>
                  <a:gd name="connsiteX6" fmla="*/ 1334541 w 1494443"/>
                  <a:gd name="connsiteY6" fmla="*/ 1930484 h 2253757"/>
                  <a:gd name="connsiteX7" fmla="*/ 1493173 w 1494443"/>
                  <a:gd name="connsiteY7" fmla="*/ 1069958 h 2253757"/>
                  <a:gd name="connsiteX8" fmla="*/ 1441205 w 1494443"/>
                  <a:gd name="connsiteY8" fmla="*/ 644162 h 2253757"/>
                  <a:gd name="connsiteX9" fmla="*/ 1248800 w 1494443"/>
                  <a:gd name="connsiteY9" fmla="*/ 612493 h 2253757"/>
                  <a:gd name="connsiteX10" fmla="*/ 1241034 w 1494443"/>
                  <a:gd name="connsiteY10" fmla="*/ 911472 h 2253757"/>
                  <a:gd name="connsiteX11" fmla="*/ 1228936 w 1494443"/>
                  <a:gd name="connsiteY11" fmla="*/ 600743 h 2253757"/>
                  <a:gd name="connsiteX12" fmla="*/ 999131 w 1494443"/>
                  <a:gd name="connsiteY12" fmla="*/ 558366 h 2253757"/>
                  <a:gd name="connsiteX13" fmla="*/ 1029396 w 1494443"/>
                  <a:gd name="connsiteY13" fmla="*/ 887580 h 2253757"/>
                  <a:gd name="connsiteX14" fmla="*/ 978071 w 1494443"/>
                  <a:gd name="connsiteY14" fmla="*/ 557324 h 2253757"/>
                  <a:gd name="connsiteX15" fmla="*/ 783097 w 1494443"/>
                  <a:gd name="connsiteY15" fmla="*/ 513030 h 2253757"/>
                  <a:gd name="connsiteX16" fmla="*/ 786927 w 1494443"/>
                  <a:gd name="connsiteY16" fmla="*/ 901237 h 2253757"/>
                  <a:gd name="connsiteX17" fmla="*/ 755255 w 1494443"/>
                  <a:gd name="connsiteY17" fmla="*/ 121917 h 2253757"/>
                  <a:gd name="connsiteX18" fmla="*/ 558356 w 1494443"/>
                  <a:gd name="connsiteY18" fmla="*/ 161731 h 2253757"/>
                  <a:gd name="connsiteX19" fmla="*/ 535718 w 1494443"/>
                  <a:gd name="connsiteY19" fmla="*/ 1183173 h 2253757"/>
                  <a:gd name="connsiteX20" fmla="*/ 376753 w 1494443"/>
                  <a:gd name="connsiteY20" fmla="*/ 1148565 h 2253757"/>
                  <a:gd name="connsiteX21" fmla="*/ 436 w 1494443"/>
                  <a:gd name="connsiteY21" fmla="*/ 886482 h 2253757"/>
                  <a:gd name="connsiteX0" fmla="*/ 436 w 1494443"/>
                  <a:gd name="connsiteY0" fmla="*/ 886482 h 2253757"/>
                  <a:gd name="connsiteX1" fmla="*/ 213013 w 1494443"/>
                  <a:gd name="connsiteY1" fmla="*/ 1296729 h 2253757"/>
                  <a:gd name="connsiteX2" fmla="*/ 381263 w 1494443"/>
                  <a:gd name="connsiteY2" fmla="*/ 1655174 h 2253757"/>
                  <a:gd name="connsiteX3" fmla="*/ 620854 w 1494443"/>
                  <a:gd name="connsiteY3" fmla="*/ 1879748 h 2253757"/>
                  <a:gd name="connsiteX4" fmla="*/ 654451 w 1494443"/>
                  <a:gd name="connsiteY4" fmla="*/ 2240642 h 2253757"/>
                  <a:gd name="connsiteX5" fmla="*/ 1325108 w 1494443"/>
                  <a:gd name="connsiteY5" fmla="*/ 2253757 h 2253757"/>
                  <a:gd name="connsiteX6" fmla="*/ 1334541 w 1494443"/>
                  <a:gd name="connsiteY6" fmla="*/ 1930484 h 2253757"/>
                  <a:gd name="connsiteX7" fmla="*/ 1493173 w 1494443"/>
                  <a:gd name="connsiteY7" fmla="*/ 1069958 h 2253757"/>
                  <a:gd name="connsiteX8" fmla="*/ 1441205 w 1494443"/>
                  <a:gd name="connsiteY8" fmla="*/ 644162 h 2253757"/>
                  <a:gd name="connsiteX9" fmla="*/ 1248800 w 1494443"/>
                  <a:gd name="connsiteY9" fmla="*/ 612493 h 2253757"/>
                  <a:gd name="connsiteX10" fmla="*/ 1241034 w 1494443"/>
                  <a:gd name="connsiteY10" fmla="*/ 911472 h 2253757"/>
                  <a:gd name="connsiteX11" fmla="*/ 1228936 w 1494443"/>
                  <a:gd name="connsiteY11" fmla="*/ 600743 h 2253757"/>
                  <a:gd name="connsiteX12" fmla="*/ 999131 w 1494443"/>
                  <a:gd name="connsiteY12" fmla="*/ 558366 h 2253757"/>
                  <a:gd name="connsiteX13" fmla="*/ 1029396 w 1494443"/>
                  <a:gd name="connsiteY13" fmla="*/ 887580 h 2253757"/>
                  <a:gd name="connsiteX14" fmla="*/ 978071 w 1494443"/>
                  <a:gd name="connsiteY14" fmla="*/ 557324 h 2253757"/>
                  <a:gd name="connsiteX15" fmla="*/ 783097 w 1494443"/>
                  <a:gd name="connsiteY15" fmla="*/ 513030 h 2253757"/>
                  <a:gd name="connsiteX16" fmla="*/ 786927 w 1494443"/>
                  <a:gd name="connsiteY16" fmla="*/ 901237 h 2253757"/>
                  <a:gd name="connsiteX17" fmla="*/ 755255 w 1494443"/>
                  <a:gd name="connsiteY17" fmla="*/ 121917 h 2253757"/>
                  <a:gd name="connsiteX18" fmla="*/ 558356 w 1494443"/>
                  <a:gd name="connsiteY18" fmla="*/ 161731 h 2253757"/>
                  <a:gd name="connsiteX19" fmla="*/ 535718 w 1494443"/>
                  <a:gd name="connsiteY19" fmla="*/ 1183173 h 2253757"/>
                  <a:gd name="connsiteX20" fmla="*/ 376753 w 1494443"/>
                  <a:gd name="connsiteY20" fmla="*/ 1148565 h 2253757"/>
                  <a:gd name="connsiteX21" fmla="*/ 436 w 1494443"/>
                  <a:gd name="connsiteY21" fmla="*/ 886482 h 2253757"/>
                  <a:gd name="connsiteX0" fmla="*/ 0 w 1494007"/>
                  <a:gd name="connsiteY0" fmla="*/ 886482 h 2253757"/>
                  <a:gd name="connsiteX1" fmla="*/ 212577 w 1494007"/>
                  <a:gd name="connsiteY1" fmla="*/ 1296729 h 2253757"/>
                  <a:gd name="connsiteX2" fmla="*/ 380827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380827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240642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253757"/>
                  <a:gd name="connsiteX1" fmla="*/ 202929 w 1494007"/>
                  <a:gd name="connsiteY1" fmla="*/ 1320850 h 2253757"/>
                  <a:gd name="connsiteX2" fmla="*/ 438719 w 1494007"/>
                  <a:gd name="connsiteY2" fmla="*/ 1655174 h 2253757"/>
                  <a:gd name="connsiteX3" fmla="*/ 620418 w 1494007"/>
                  <a:gd name="connsiteY3" fmla="*/ 1879748 h 2253757"/>
                  <a:gd name="connsiteX4" fmla="*/ 654015 w 1494007"/>
                  <a:gd name="connsiteY4" fmla="*/ 2115210 h 2253757"/>
                  <a:gd name="connsiteX5" fmla="*/ 1324672 w 1494007"/>
                  <a:gd name="connsiteY5" fmla="*/ 2253757 h 2253757"/>
                  <a:gd name="connsiteX6" fmla="*/ 1334105 w 1494007"/>
                  <a:gd name="connsiteY6" fmla="*/ 1930484 h 2253757"/>
                  <a:gd name="connsiteX7" fmla="*/ 1492737 w 1494007"/>
                  <a:gd name="connsiteY7" fmla="*/ 1069958 h 2253757"/>
                  <a:gd name="connsiteX8" fmla="*/ 1440769 w 1494007"/>
                  <a:gd name="connsiteY8" fmla="*/ 644162 h 2253757"/>
                  <a:gd name="connsiteX9" fmla="*/ 1248364 w 1494007"/>
                  <a:gd name="connsiteY9" fmla="*/ 612493 h 2253757"/>
                  <a:gd name="connsiteX10" fmla="*/ 1240598 w 1494007"/>
                  <a:gd name="connsiteY10" fmla="*/ 911472 h 2253757"/>
                  <a:gd name="connsiteX11" fmla="*/ 1228500 w 1494007"/>
                  <a:gd name="connsiteY11" fmla="*/ 600743 h 2253757"/>
                  <a:gd name="connsiteX12" fmla="*/ 998695 w 1494007"/>
                  <a:gd name="connsiteY12" fmla="*/ 558366 h 2253757"/>
                  <a:gd name="connsiteX13" fmla="*/ 1028960 w 1494007"/>
                  <a:gd name="connsiteY13" fmla="*/ 887580 h 2253757"/>
                  <a:gd name="connsiteX14" fmla="*/ 977635 w 1494007"/>
                  <a:gd name="connsiteY14" fmla="*/ 557324 h 2253757"/>
                  <a:gd name="connsiteX15" fmla="*/ 782661 w 1494007"/>
                  <a:gd name="connsiteY15" fmla="*/ 513030 h 2253757"/>
                  <a:gd name="connsiteX16" fmla="*/ 786491 w 1494007"/>
                  <a:gd name="connsiteY16" fmla="*/ 901237 h 2253757"/>
                  <a:gd name="connsiteX17" fmla="*/ 754819 w 1494007"/>
                  <a:gd name="connsiteY17" fmla="*/ 121917 h 2253757"/>
                  <a:gd name="connsiteX18" fmla="*/ 557920 w 1494007"/>
                  <a:gd name="connsiteY18" fmla="*/ 161731 h 2253757"/>
                  <a:gd name="connsiteX19" fmla="*/ 535282 w 1494007"/>
                  <a:gd name="connsiteY19" fmla="*/ 1183173 h 2253757"/>
                  <a:gd name="connsiteX20" fmla="*/ 376317 w 1494007"/>
                  <a:gd name="connsiteY20" fmla="*/ 1148565 h 2253757"/>
                  <a:gd name="connsiteX21" fmla="*/ 0 w 1494007"/>
                  <a:gd name="connsiteY21" fmla="*/ 886482 h 2253757"/>
                  <a:gd name="connsiteX0" fmla="*/ 0 w 1494007"/>
                  <a:gd name="connsiteY0" fmla="*/ 886482 h 2147622"/>
                  <a:gd name="connsiteX1" fmla="*/ 202929 w 1494007"/>
                  <a:gd name="connsiteY1" fmla="*/ 1320850 h 2147622"/>
                  <a:gd name="connsiteX2" fmla="*/ 438719 w 1494007"/>
                  <a:gd name="connsiteY2" fmla="*/ 1655174 h 2147622"/>
                  <a:gd name="connsiteX3" fmla="*/ 620418 w 1494007"/>
                  <a:gd name="connsiteY3" fmla="*/ 1879748 h 2147622"/>
                  <a:gd name="connsiteX4" fmla="*/ 654015 w 1494007"/>
                  <a:gd name="connsiteY4" fmla="*/ 2115210 h 2147622"/>
                  <a:gd name="connsiteX5" fmla="*/ 1339145 w 1494007"/>
                  <a:gd name="connsiteY5" fmla="*/ 2147622 h 2147622"/>
                  <a:gd name="connsiteX6" fmla="*/ 1334105 w 1494007"/>
                  <a:gd name="connsiteY6" fmla="*/ 1930484 h 2147622"/>
                  <a:gd name="connsiteX7" fmla="*/ 1492737 w 1494007"/>
                  <a:gd name="connsiteY7" fmla="*/ 1069958 h 2147622"/>
                  <a:gd name="connsiteX8" fmla="*/ 1440769 w 1494007"/>
                  <a:gd name="connsiteY8" fmla="*/ 644162 h 2147622"/>
                  <a:gd name="connsiteX9" fmla="*/ 1248364 w 1494007"/>
                  <a:gd name="connsiteY9" fmla="*/ 612493 h 2147622"/>
                  <a:gd name="connsiteX10" fmla="*/ 1240598 w 1494007"/>
                  <a:gd name="connsiteY10" fmla="*/ 911472 h 2147622"/>
                  <a:gd name="connsiteX11" fmla="*/ 1228500 w 1494007"/>
                  <a:gd name="connsiteY11" fmla="*/ 600743 h 2147622"/>
                  <a:gd name="connsiteX12" fmla="*/ 998695 w 1494007"/>
                  <a:gd name="connsiteY12" fmla="*/ 558366 h 2147622"/>
                  <a:gd name="connsiteX13" fmla="*/ 1028960 w 1494007"/>
                  <a:gd name="connsiteY13" fmla="*/ 887580 h 2147622"/>
                  <a:gd name="connsiteX14" fmla="*/ 977635 w 1494007"/>
                  <a:gd name="connsiteY14" fmla="*/ 557324 h 2147622"/>
                  <a:gd name="connsiteX15" fmla="*/ 782661 w 1494007"/>
                  <a:gd name="connsiteY15" fmla="*/ 513030 h 2147622"/>
                  <a:gd name="connsiteX16" fmla="*/ 786491 w 1494007"/>
                  <a:gd name="connsiteY16" fmla="*/ 901237 h 2147622"/>
                  <a:gd name="connsiteX17" fmla="*/ 754819 w 1494007"/>
                  <a:gd name="connsiteY17" fmla="*/ 121917 h 2147622"/>
                  <a:gd name="connsiteX18" fmla="*/ 557920 w 1494007"/>
                  <a:gd name="connsiteY18" fmla="*/ 161731 h 2147622"/>
                  <a:gd name="connsiteX19" fmla="*/ 535282 w 1494007"/>
                  <a:gd name="connsiteY19" fmla="*/ 1183173 h 2147622"/>
                  <a:gd name="connsiteX20" fmla="*/ 376317 w 1494007"/>
                  <a:gd name="connsiteY20" fmla="*/ 1148565 h 2147622"/>
                  <a:gd name="connsiteX21" fmla="*/ 0 w 1494007"/>
                  <a:gd name="connsiteY21" fmla="*/ 886482 h 2147622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5282 w 1494007"/>
                  <a:gd name="connsiteY19" fmla="*/ 1183173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01512 w 1494007"/>
                  <a:gd name="connsiteY19" fmla="*/ 1192821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01512 w 1494007"/>
                  <a:gd name="connsiteY19" fmla="*/ 1192821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01512 w 1494007"/>
                  <a:gd name="connsiteY19" fmla="*/ 1192821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0458 w 1494007"/>
                  <a:gd name="connsiteY19" fmla="*/ 1197645 h 2123500"/>
                  <a:gd name="connsiteX20" fmla="*/ 376317 w 1494007"/>
                  <a:gd name="connsiteY20" fmla="*/ 1148565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0458 w 1494007"/>
                  <a:gd name="connsiteY19" fmla="*/ 1197645 h 2123500"/>
                  <a:gd name="connsiteX20" fmla="*/ 395614 w 1494007"/>
                  <a:gd name="connsiteY20" fmla="*/ 1153389 h 2123500"/>
                  <a:gd name="connsiteX21" fmla="*/ 0 w 1494007"/>
                  <a:gd name="connsiteY21" fmla="*/ 886482 h 2123500"/>
                  <a:gd name="connsiteX0" fmla="*/ 0 w 1494007"/>
                  <a:gd name="connsiteY0" fmla="*/ 886482 h 2123500"/>
                  <a:gd name="connsiteX1" fmla="*/ 202929 w 1494007"/>
                  <a:gd name="connsiteY1" fmla="*/ 1320850 h 2123500"/>
                  <a:gd name="connsiteX2" fmla="*/ 438719 w 1494007"/>
                  <a:gd name="connsiteY2" fmla="*/ 1655174 h 2123500"/>
                  <a:gd name="connsiteX3" fmla="*/ 620418 w 1494007"/>
                  <a:gd name="connsiteY3" fmla="*/ 1879748 h 2123500"/>
                  <a:gd name="connsiteX4" fmla="*/ 654015 w 1494007"/>
                  <a:gd name="connsiteY4" fmla="*/ 2115210 h 2123500"/>
                  <a:gd name="connsiteX5" fmla="*/ 1334321 w 1494007"/>
                  <a:gd name="connsiteY5" fmla="*/ 2123500 h 2123500"/>
                  <a:gd name="connsiteX6" fmla="*/ 1334105 w 1494007"/>
                  <a:gd name="connsiteY6" fmla="*/ 1930484 h 2123500"/>
                  <a:gd name="connsiteX7" fmla="*/ 1492737 w 1494007"/>
                  <a:gd name="connsiteY7" fmla="*/ 1069958 h 2123500"/>
                  <a:gd name="connsiteX8" fmla="*/ 1440769 w 1494007"/>
                  <a:gd name="connsiteY8" fmla="*/ 644162 h 2123500"/>
                  <a:gd name="connsiteX9" fmla="*/ 1248364 w 1494007"/>
                  <a:gd name="connsiteY9" fmla="*/ 612493 h 2123500"/>
                  <a:gd name="connsiteX10" fmla="*/ 1240598 w 1494007"/>
                  <a:gd name="connsiteY10" fmla="*/ 911472 h 2123500"/>
                  <a:gd name="connsiteX11" fmla="*/ 1228500 w 1494007"/>
                  <a:gd name="connsiteY11" fmla="*/ 600743 h 2123500"/>
                  <a:gd name="connsiteX12" fmla="*/ 998695 w 1494007"/>
                  <a:gd name="connsiteY12" fmla="*/ 558366 h 2123500"/>
                  <a:gd name="connsiteX13" fmla="*/ 1028960 w 1494007"/>
                  <a:gd name="connsiteY13" fmla="*/ 887580 h 2123500"/>
                  <a:gd name="connsiteX14" fmla="*/ 977635 w 1494007"/>
                  <a:gd name="connsiteY14" fmla="*/ 557324 h 2123500"/>
                  <a:gd name="connsiteX15" fmla="*/ 782661 w 1494007"/>
                  <a:gd name="connsiteY15" fmla="*/ 513030 h 2123500"/>
                  <a:gd name="connsiteX16" fmla="*/ 786491 w 1494007"/>
                  <a:gd name="connsiteY16" fmla="*/ 901237 h 2123500"/>
                  <a:gd name="connsiteX17" fmla="*/ 754819 w 1494007"/>
                  <a:gd name="connsiteY17" fmla="*/ 121917 h 2123500"/>
                  <a:gd name="connsiteX18" fmla="*/ 557920 w 1494007"/>
                  <a:gd name="connsiteY18" fmla="*/ 161731 h 2123500"/>
                  <a:gd name="connsiteX19" fmla="*/ 530458 w 1494007"/>
                  <a:gd name="connsiteY19" fmla="*/ 1197645 h 2123500"/>
                  <a:gd name="connsiteX20" fmla="*/ 395614 w 1494007"/>
                  <a:gd name="connsiteY20" fmla="*/ 1153389 h 2123500"/>
                  <a:gd name="connsiteX21" fmla="*/ 0 w 1494007"/>
                  <a:gd name="connsiteY21" fmla="*/ 886482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23500"/>
                  <a:gd name="connsiteX1" fmla="*/ 227051 w 1518129"/>
                  <a:gd name="connsiteY1" fmla="*/ 1320850 h 2123500"/>
                  <a:gd name="connsiteX2" fmla="*/ 462841 w 1518129"/>
                  <a:gd name="connsiteY2" fmla="*/ 1655174 h 2123500"/>
                  <a:gd name="connsiteX3" fmla="*/ 644540 w 1518129"/>
                  <a:gd name="connsiteY3" fmla="*/ 1879748 h 2123500"/>
                  <a:gd name="connsiteX4" fmla="*/ 678137 w 1518129"/>
                  <a:gd name="connsiteY4" fmla="*/ 2115210 h 2123500"/>
                  <a:gd name="connsiteX5" fmla="*/ 1358443 w 1518129"/>
                  <a:gd name="connsiteY5" fmla="*/ 2123500 h 2123500"/>
                  <a:gd name="connsiteX6" fmla="*/ 1358227 w 1518129"/>
                  <a:gd name="connsiteY6" fmla="*/ 1930484 h 2123500"/>
                  <a:gd name="connsiteX7" fmla="*/ 1516859 w 1518129"/>
                  <a:gd name="connsiteY7" fmla="*/ 1069958 h 2123500"/>
                  <a:gd name="connsiteX8" fmla="*/ 1464891 w 1518129"/>
                  <a:gd name="connsiteY8" fmla="*/ 644162 h 2123500"/>
                  <a:gd name="connsiteX9" fmla="*/ 1272486 w 1518129"/>
                  <a:gd name="connsiteY9" fmla="*/ 612493 h 2123500"/>
                  <a:gd name="connsiteX10" fmla="*/ 1264720 w 1518129"/>
                  <a:gd name="connsiteY10" fmla="*/ 911472 h 2123500"/>
                  <a:gd name="connsiteX11" fmla="*/ 1252622 w 1518129"/>
                  <a:gd name="connsiteY11" fmla="*/ 600743 h 2123500"/>
                  <a:gd name="connsiteX12" fmla="*/ 1022817 w 1518129"/>
                  <a:gd name="connsiteY12" fmla="*/ 558366 h 2123500"/>
                  <a:gd name="connsiteX13" fmla="*/ 1053082 w 1518129"/>
                  <a:gd name="connsiteY13" fmla="*/ 887580 h 2123500"/>
                  <a:gd name="connsiteX14" fmla="*/ 1001757 w 1518129"/>
                  <a:gd name="connsiteY14" fmla="*/ 557324 h 2123500"/>
                  <a:gd name="connsiteX15" fmla="*/ 806783 w 1518129"/>
                  <a:gd name="connsiteY15" fmla="*/ 513030 h 2123500"/>
                  <a:gd name="connsiteX16" fmla="*/ 810613 w 1518129"/>
                  <a:gd name="connsiteY16" fmla="*/ 901237 h 2123500"/>
                  <a:gd name="connsiteX17" fmla="*/ 778941 w 1518129"/>
                  <a:gd name="connsiteY17" fmla="*/ 121917 h 2123500"/>
                  <a:gd name="connsiteX18" fmla="*/ 582042 w 1518129"/>
                  <a:gd name="connsiteY18" fmla="*/ 161731 h 2123500"/>
                  <a:gd name="connsiteX19" fmla="*/ 554580 w 1518129"/>
                  <a:gd name="connsiteY19" fmla="*/ 1197645 h 2123500"/>
                  <a:gd name="connsiteX20" fmla="*/ 419736 w 1518129"/>
                  <a:gd name="connsiteY20" fmla="*/ 1153389 h 2123500"/>
                  <a:gd name="connsiteX21" fmla="*/ 0 w 1518129"/>
                  <a:gd name="connsiteY21" fmla="*/ 891306 h 2123500"/>
                  <a:gd name="connsiteX0" fmla="*/ 0 w 1518129"/>
                  <a:gd name="connsiteY0" fmla="*/ 891306 h 2133149"/>
                  <a:gd name="connsiteX1" fmla="*/ 227051 w 1518129"/>
                  <a:gd name="connsiteY1" fmla="*/ 1320850 h 2133149"/>
                  <a:gd name="connsiteX2" fmla="*/ 462841 w 1518129"/>
                  <a:gd name="connsiteY2" fmla="*/ 1655174 h 2133149"/>
                  <a:gd name="connsiteX3" fmla="*/ 644540 w 1518129"/>
                  <a:gd name="connsiteY3" fmla="*/ 1879748 h 2133149"/>
                  <a:gd name="connsiteX4" fmla="*/ 678137 w 1518129"/>
                  <a:gd name="connsiteY4" fmla="*/ 2115210 h 2133149"/>
                  <a:gd name="connsiteX5" fmla="*/ 1348794 w 1518129"/>
                  <a:gd name="connsiteY5" fmla="*/ 2133149 h 2133149"/>
                  <a:gd name="connsiteX6" fmla="*/ 1358227 w 1518129"/>
                  <a:gd name="connsiteY6" fmla="*/ 1930484 h 2133149"/>
                  <a:gd name="connsiteX7" fmla="*/ 1516859 w 1518129"/>
                  <a:gd name="connsiteY7" fmla="*/ 1069958 h 2133149"/>
                  <a:gd name="connsiteX8" fmla="*/ 1464891 w 1518129"/>
                  <a:gd name="connsiteY8" fmla="*/ 644162 h 2133149"/>
                  <a:gd name="connsiteX9" fmla="*/ 1272486 w 1518129"/>
                  <a:gd name="connsiteY9" fmla="*/ 612493 h 2133149"/>
                  <a:gd name="connsiteX10" fmla="*/ 1264720 w 1518129"/>
                  <a:gd name="connsiteY10" fmla="*/ 911472 h 2133149"/>
                  <a:gd name="connsiteX11" fmla="*/ 1252622 w 1518129"/>
                  <a:gd name="connsiteY11" fmla="*/ 600743 h 2133149"/>
                  <a:gd name="connsiteX12" fmla="*/ 1022817 w 1518129"/>
                  <a:gd name="connsiteY12" fmla="*/ 558366 h 2133149"/>
                  <a:gd name="connsiteX13" fmla="*/ 1053082 w 1518129"/>
                  <a:gd name="connsiteY13" fmla="*/ 887580 h 2133149"/>
                  <a:gd name="connsiteX14" fmla="*/ 1001757 w 1518129"/>
                  <a:gd name="connsiteY14" fmla="*/ 557324 h 2133149"/>
                  <a:gd name="connsiteX15" fmla="*/ 806783 w 1518129"/>
                  <a:gd name="connsiteY15" fmla="*/ 513030 h 2133149"/>
                  <a:gd name="connsiteX16" fmla="*/ 810613 w 1518129"/>
                  <a:gd name="connsiteY16" fmla="*/ 901237 h 2133149"/>
                  <a:gd name="connsiteX17" fmla="*/ 778941 w 1518129"/>
                  <a:gd name="connsiteY17" fmla="*/ 121917 h 2133149"/>
                  <a:gd name="connsiteX18" fmla="*/ 582042 w 1518129"/>
                  <a:gd name="connsiteY18" fmla="*/ 161731 h 2133149"/>
                  <a:gd name="connsiteX19" fmla="*/ 554580 w 1518129"/>
                  <a:gd name="connsiteY19" fmla="*/ 1197645 h 2133149"/>
                  <a:gd name="connsiteX20" fmla="*/ 419736 w 1518129"/>
                  <a:gd name="connsiteY20" fmla="*/ 1153389 h 2133149"/>
                  <a:gd name="connsiteX21" fmla="*/ 0 w 1518129"/>
                  <a:gd name="connsiteY21" fmla="*/ 891306 h 2133149"/>
                  <a:gd name="connsiteX0" fmla="*/ 0 w 1518129"/>
                  <a:gd name="connsiteY0" fmla="*/ 891306 h 2115210"/>
                  <a:gd name="connsiteX1" fmla="*/ 227051 w 1518129"/>
                  <a:gd name="connsiteY1" fmla="*/ 1320850 h 2115210"/>
                  <a:gd name="connsiteX2" fmla="*/ 462841 w 1518129"/>
                  <a:gd name="connsiteY2" fmla="*/ 1655174 h 2115210"/>
                  <a:gd name="connsiteX3" fmla="*/ 644540 w 1518129"/>
                  <a:gd name="connsiteY3" fmla="*/ 1879748 h 2115210"/>
                  <a:gd name="connsiteX4" fmla="*/ 678137 w 1518129"/>
                  <a:gd name="connsiteY4" fmla="*/ 2115210 h 2115210"/>
                  <a:gd name="connsiteX5" fmla="*/ 1339145 w 1518129"/>
                  <a:gd name="connsiteY5" fmla="*/ 2113852 h 2115210"/>
                  <a:gd name="connsiteX6" fmla="*/ 1358227 w 1518129"/>
                  <a:gd name="connsiteY6" fmla="*/ 1930484 h 2115210"/>
                  <a:gd name="connsiteX7" fmla="*/ 1516859 w 1518129"/>
                  <a:gd name="connsiteY7" fmla="*/ 1069958 h 2115210"/>
                  <a:gd name="connsiteX8" fmla="*/ 1464891 w 1518129"/>
                  <a:gd name="connsiteY8" fmla="*/ 644162 h 2115210"/>
                  <a:gd name="connsiteX9" fmla="*/ 1272486 w 1518129"/>
                  <a:gd name="connsiteY9" fmla="*/ 612493 h 2115210"/>
                  <a:gd name="connsiteX10" fmla="*/ 1264720 w 1518129"/>
                  <a:gd name="connsiteY10" fmla="*/ 911472 h 2115210"/>
                  <a:gd name="connsiteX11" fmla="*/ 1252622 w 1518129"/>
                  <a:gd name="connsiteY11" fmla="*/ 600743 h 2115210"/>
                  <a:gd name="connsiteX12" fmla="*/ 1022817 w 1518129"/>
                  <a:gd name="connsiteY12" fmla="*/ 558366 h 2115210"/>
                  <a:gd name="connsiteX13" fmla="*/ 1053082 w 1518129"/>
                  <a:gd name="connsiteY13" fmla="*/ 887580 h 2115210"/>
                  <a:gd name="connsiteX14" fmla="*/ 1001757 w 1518129"/>
                  <a:gd name="connsiteY14" fmla="*/ 557324 h 2115210"/>
                  <a:gd name="connsiteX15" fmla="*/ 806783 w 1518129"/>
                  <a:gd name="connsiteY15" fmla="*/ 513030 h 2115210"/>
                  <a:gd name="connsiteX16" fmla="*/ 810613 w 1518129"/>
                  <a:gd name="connsiteY16" fmla="*/ 901237 h 2115210"/>
                  <a:gd name="connsiteX17" fmla="*/ 778941 w 1518129"/>
                  <a:gd name="connsiteY17" fmla="*/ 121917 h 2115210"/>
                  <a:gd name="connsiteX18" fmla="*/ 582042 w 1518129"/>
                  <a:gd name="connsiteY18" fmla="*/ 161731 h 2115210"/>
                  <a:gd name="connsiteX19" fmla="*/ 554580 w 1518129"/>
                  <a:gd name="connsiteY19" fmla="*/ 1197645 h 2115210"/>
                  <a:gd name="connsiteX20" fmla="*/ 419736 w 1518129"/>
                  <a:gd name="connsiteY20" fmla="*/ 1153389 h 2115210"/>
                  <a:gd name="connsiteX21" fmla="*/ 0 w 1518129"/>
                  <a:gd name="connsiteY21" fmla="*/ 891306 h 2115210"/>
                  <a:gd name="connsiteX0" fmla="*/ 0 w 1518129"/>
                  <a:gd name="connsiteY0" fmla="*/ 891306 h 2174861"/>
                  <a:gd name="connsiteX1" fmla="*/ 227051 w 1518129"/>
                  <a:gd name="connsiteY1" fmla="*/ 1320850 h 2174861"/>
                  <a:gd name="connsiteX2" fmla="*/ 462841 w 1518129"/>
                  <a:gd name="connsiteY2" fmla="*/ 1655174 h 2174861"/>
                  <a:gd name="connsiteX3" fmla="*/ 644540 w 1518129"/>
                  <a:gd name="connsiteY3" fmla="*/ 1879748 h 2174861"/>
                  <a:gd name="connsiteX4" fmla="*/ 678137 w 1518129"/>
                  <a:gd name="connsiteY4" fmla="*/ 2115210 h 2174861"/>
                  <a:gd name="connsiteX5" fmla="*/ 1339145 w 1518129"/>
                  <a:gd name="connsiteY5" fmla="*/ 2174859 h 2174861"/>
                  <a:gd name="connsiteX6" fmla="*/ 1358227 w 1518129"/>
                  <a:gd name="connsiteY6" fmla="*/ 1930484 h 2174861"/>
                  <a:gd name="connsiteX7" fmla="*/ 1516859 w 1518129"/>
                  <a:gd name="connsiteY7" fmla="*/ 1069958 h 2174861"/>
                  <a:gd name="connsiteX8" fmla="*/ 1464891 w 1518129"/>
                  <a:gd name="connsiteY8" fmla="*/ 644162 h 2174861"/>
                  <a:gd name="connsiteX9" fmla="*/ 1272486 w 1518129"/>
                  <a:gd name="connsiteY9" fmla="*/ 612493 h 2174861"/>
                  <a:gd name="connsiteX10" fmla="*/ 1264720 w 1518129"/>
                  <a:gd name="connsiteY10" fmla="*/ 911472 h 2174861"/>
                  <a:gd name="connsiteX11" fmla="*/ 1252622 w 1518129"/>
                  <a:gd name="connsiteY11" fmla="*/ 600743 h 2174861"/>
                  <a:gd name="connsiteX12" fmla="*/ 1022817 w 1518129"/>
                  <a:gd name="connsiteY12" fmla="*/ 558366 h 2174861"/>
                  <a:gd name="connsiteX13" fmla="*/ 1053082 w 1518129"/>
                  <a:gd name="connsiteY13" fmla="*/ 887580 h 2174861"/>
                  <a:gd name="connsiteX14" fmla="*/ 1001757 w 1518129"/>
                  <a:gd name="connsiteY14" fmla="*/ 557324 h 2174861"/>
                  <a:gd name="connsiteX15" fmla="*/ 806783 w 1518129"/>
                  <a:gd name="connsiteY15" fmla="*/ 513030 h 2174861"/>
                  <a:gd name="connsiteX16" fmla="*/ 810613 w 1518129"/>
                  <a:gd name="connsiteY16" fmla="*/ 901237 h 2174861"/>
                  <a:gd name="connsiteX17" fmla="*/ 778941 w 1518129"/>
                  <a:gd name="connsiteY17" fmla="*/ 121917 h 2174861"/>
                  <a:gd name="connsiteX18" fmla="*/ 582042 w 1518129"/>
                  <a:gd name="connsiteY18" fmla="*/ 161731 h 2174861"/>
                  <a:gd name="connsiteX19" fmla="*/ 554580 w 1518129"/>
                  <a:gd name="connsiteY19" fmla="*/ 1197645 h 2174861"/>
                  <a:gd name="connsiteX20" fmla="*/ 419736 w 1518129"/>
                  <a:gd name="connsiteY20" fmla="*/ 1153389 h 2174861"/>
                  <a:gd name="connsiteX21" fmla="*/ 0 w 1518129"/>
                  <a:gd name="connsiteY21" fmla="*/ 891306 h 2174861"/>
                  <a:gd name="connsiteX0" fmla="*/ 0 w 1518129"/>
                  <a:gd name="connsiteY0" fmla="*/ 891306 h 2116848"/>
                  <a:gd name="connsiteX1" fmla="*/ 227051 w 1518129"/>
                  <a:gd name="connsiteY1" fmla="*/ 1320850 h 2116848"/>
                  <a:gd name="connsiteX2" fmla="*/ 462841 w 1518129"/>
                  <a:gd name="connsiteY2" fmla="*/ 1655174 h 2116848"/>
                  <a:gd name="connsiteX3" fmla="*/ 644540 w 1518129"/>
                  <a:gd name="connsiteY3" fmla="*/ 1879748 h 2116848"/>
                  <a:gd name="connsiteX4" fmla="*/ 678137 w 1518129"/>
                  <a:gd name="connsiteY4" fmla="*/ 2115210 h 2116848"/>
                  <a:gd name="connsiteX5" fmla="*/ 1358227 w 1518129"/>
                  <a:gd name="connsiteY5" fmla="*/ 1930484 h 2116848"/>
                  <a:gd name="connsiteX6" fmla="*/ 1516859 w 1518129"/>
                  <a:gd name="connsiteY6" fmla="*/ 1069958 h 2116848"/>
                  <a:gd name="connsiteX7" fmla="*/ 1464891 w 1518129"/>
                  <a:gd name="connsiteY7" fmla="*/ 644162 h 2116848"/>
                  <a:gd name="connsiteX8" fmla="*/ 1272486 w 1518129"/>
                  <a:gd name="connsiteY8" fmla="*/ 612493 h 2116848"/>
                  <a:gd name="connsiteX9" fmla="*/ 1264720 w 1518129"/>
                  <a:gd name="connsiteY9" fmla="*/ 911472 h 2116848"/>
                  <a:gd name="connsiteX10" fmla="*/ 1252622 w 1518129"/>
                  <a:gd name="connsiteY10" fmla="*/ 600743 h 2116848"/>
                  <a:gd name="connsiteX11" fmla="*/ 1022817 w 1518129"/>
                  <a:gd name="connsiteY11" fmla="*/ 558366 h 2116848"/>
                  <a:gd name="connsiteX12" fmla="*/ 1053082 w 1518129"/>
                  <a:gd name="connsiteY12" fmla="*/ 887580 h 2116848"/>
                  <a:gd name="connsiteX13" fmla="*/ 1001757 w 1518129"/>
                  <a:gd name="connsiteY13" fmla="*/ 557324 h 2116848"/>
                  <a:gd name="connsiteX14" fmla="*/ 806783 w 1518129"/>
                  <a:gd name="connsiteY14" fmla="*/ 513030 h 2116848"/>
                  <a:gd name="connsiteX15" fmla="*/ 810613 w 1518129"/>
                  <a:gd name="connsiteY15" fmla="*/ 901237 h 2116848"/>
                  <a:gd name="connsiteX16" fmla="*/ 778941 w 1518129"/>
                  <a:gd name="connsiteY16" fmla="*/ 121917 h 2116848"/>
                  <a:gd name="connsiteX17" fmla="*/ 582042 w 1518129"/>
                  <a:gd name="connsiteY17" fmla="*/ 161731 h 2116848"/>
                  <a:gd name="connsiteX18" fmla="*/ 554580 w 1518129"/>
                  <a:gd name="connsiteY18" fmla="*/ 1197645 h 2116848"/>
                  <a:gd name="connsiteX19" fmla="*/ 419736 w 1518129"/>
                  <a:gd name="connsiteY19" fmla="*/ 1153389 h 2116848"/>
                  <a:gd name="connsiteX20" fmla="*/ 0 w 1518129"/>
                  <a:gd name="connsiteY20" fmla="*/ 891306 h 2116848"/>
                  <a:gd name="connsiteX0" fmla="*/ 0 w 1518129"/>
                  <a:gd name="connsiteY0" fmla="*/ 891306 h 1987766"/>
                  <a:gd name="connsiteX1" fmla="*/ 227051 w 1518129"/>
                  <a:gd name="connsiteY1" fmla="*/ 1320850 h 1987766"/>
                  <a:gd name="connsiteX2" fmla="*/ 462841 w 1518129"/>
                  <a:gd name="connsiteY2" fmla="*/ 1655174 h 1987766"/>
                  <a:gd name="connsiteX3" fmla="*/ 644540 w 1518129"/>
                  <a:gd name="connsiteY3" fmla="*/ 1879748 h 1987766"/>
                  <a:gd name="connsiteX4" fmla="*/ 1358227 w 1518129"/>
                  <a:gd name="connsiteY4" fmla="*/ 1930484 h 1987766"/>
                  <a:gd name="connsiteX5" fmla="*/ 1516859 w 1518129"/>
                  <a:gd name="connsiteY5" fmla="*/ 1069958 h 1987766"/>
                  <a:gd name="connsiteX6" fmla="*/ 1464891 w 1518129"/>
                  <a:gd name="connsiteY6" fmla="*/ 644162 h 1987766"/>
                  <a:gd name="connsiteX7" fmla="*/ 1272486 w 1518129"/>
                  <a:gd name="connsiteY7" fmla="*/ 612493 h 1987766"/>
                  <a:gd name="connsiteX8" fmla="*/ 1264720 w 1518129"/>
                  <a:gd name="connsiteY8" fmla="*/ 911472 h 1987766"/>
                  <a:gd name="connsiteX9" fmla="*/ 1252622 w 1518129"/>
                  <a:gd name="connsiteY9" fmla="*/ 600743 h 1987766"/>
                  <a:gd name="connsiteX10" fmla="*/ 1022817 w 1518129"/>
                  <a:gd name="connsiteY10" fmla="*/ 558366 h 1987766"/>
                  <a:gd name="connsiteX11" fmla="*/ 1053082 w 1518129"/>
                  <a:gd name="connsiteY11" fmla="*/ 887580 h 1987766"/>
                  <a:gd name="connsiteX12" fmla="*/ 1001757 w 1518129"/>
                  <a:gd name="connsiteY12" fmla="*/ 557324 h 1987766"/>
                  <a:gd name="connsiteX13" fmla="*/ 806783 w 1518129"/>
                  <a:gd name="connsiteY13" fmla="*/ 513030 h 1987766"/>
                  <a:gd name="connsiteX14" fmla="*/ 810613 w 1518129"/>
                  <a:gd name="connsiteY14" fmla="*/ 901237 h 1987766"/>
                  <a:gd name="connsiteX15" fmla="*/ 778941 w 1518129"/>
                  <a:gd name="connsiteY15" fmla="*/ 121917 h 1987766"/>
                  <a:gd name="connsiteX16" fmla="*/ 582042 w 1518129"/>
                  <a:gd name="connsiteY16" fmla="*/ 161731 h 1987766"/>
                  <a:gd name="connsiteX17" fmla="*/ 554580 w 1518129"/>
                  <a:gd name="connsiteY17" fmla="*/ 1197645 h 1987766"/>
                  <a:gd name="connsiteX18" fmla="*/ 419736 w 1518129"/>
                  <a:gd name="connsiteY18" fmla="*/ 1153389 h 1987766"/>
                  <a:gd name="connsiteX19" fmla="*/ 0 w 1518129"/>
                  <a:gd name="connsiteY19" fmla="*/ 891306 h 1987766"/>
                  <a:gd name="connsiteX0" fmla="*/ 0 w 1518129"/>
                  <a:gd name="connsiteY0" fmla="*/ 891306 h 1934599"/>
                  <a:gd name="connsiteX1" fmla="*/ 227051 w 1518129"/>
                  <a:gd name="connsiteY1" fmla="*/ 1320850 h 1934599"/>
                  <a:gd name="connsiteX2" fmla="*/ 462841 w 1518129"/>
                  <a:gd name="connsiteY2" fmla="*/ 1655174 h 1934599"/>
                  <a:gd name="connsiteX3" fmla="*/ 644540 w 1518129"/>
                  <a:gd name="connsiteY3" fmla="*/ 1879748 h 1934599"/>
                  <a:gd name="connsiteX4" fmla="*/ 1358227 w 1518129"/>
                  <a:gd name="connsiteY4" fmla="*/ 1930484 h 1934599"/>
                  <a:gd name="connsiteX5" fmla="*/ 1516859 w 1518129"/>
                  <a:gd name="connsiteY5" fmla="*/ 1069958 h 1934599"/>
                  <a:gd name="connsiteX6" fmla="*/ 1464891 w 1518129"/>
                  <a:gd name="connsiteY6" fmla="*/ 644162 h 1934599"/>
                  <a:gd name="connsiteX7" fmla="*/ 1272486 w 1518129"/>
                  <a:gd name="connsiteY7" fmla="*/ 612493 h 1934599"/>
                  <a:gd name="connsiteX8" fmla="*/ 1264720 w 1518129"/>
                  <a:gd name="connsiteY8" fmla="*/ 911472 h 1934599"/>
                  <a:gd name="connsiteX9" fmla="*/ 1252622 w 1518129"/>
                  <a:gd name="connsiteY9" fmla="*/ 600743 h 1934599"/>
                  <a:gd name="connsiteX10" fmla="*/ 1022817 w 1518129"/>
                  <a:gd name="connsiteY10" fmla="*/ 558366 h 1934599"/>
                  <a:gd name="connsiteX11" fmla="*/ 1053082 w 1518129"/>
                  <a:gd name="connsiteY11" fmla="*/ 887580 h 1934599"/>
                  <a:gd name="connsiteX12" fmla="*/ 1001757 w 1518129"/>
                  <a:gd name="connsiteY12" fmla="*/ 557324 h 1934599"/>
                  <a:gd name="connsiteX13" fmla="*/ 806783 w 1518129"/>
                  <a:gd name="connsiteY13" fmla="*/ 513030 h 1934599"/>
                  <a:gd name="connsiteX14" fmla="*/ 810613 w 1518129"/>
                  <a:gd name="connsiteY14" fmla="*/ 901237 h 1934599"/>
                  <a:gd name="connsiteX15" fmla="*/ 778941 w 1518129"/>
                  <a:gd name="connsiteY15" fmla="*/ 121917 h 1934599"/>
                  <a:gd name="connsiteX16" fmla="*/ 582042 w 1518129"/>
                  <a:gd name="connsiteY16" fmla="*/ 161731 h 1934599"/>
                  <a:gd name="connsiteX17" fmla="*/ 554580 w 1518129"/>
                  <a:gd name="connsiteY17" fmla="*/ 1197645 h 1934599"/>
                  <a:gd name="connsiteX18" fmla="*/ 419736 w 1518129"/>
                  <a:gd name="connsiteY18" fmla="*/ 1153389 h 1934599"/>
                  <a:gd name="connsiteX19" fmla="*/ 0 w 1518129"/>
                  <a:gd name="connsiteY19" fmla="*/ 891306 h 1934599"/>
                  <a:gd name="connsiteX0" fmla="*/ 0 w 1518129"/>
                  <a:gd name="connsiteY0" fmla="*/ 891306 h 1914832"/>
                  <a:gd name="connsiteX1" fmla="*/ 227051 w 1518129"/>
                  <a:gd name="connsiteY1" fmla="*/ 1320850 h 1914832"/>
                  <a:gd name="connsiteX2" fmla="*/ 462841 w 1518129"/>
                  <a:gd name="connsiteY2" fmla="*/ 1655174 h 1914832"/>
                  <a:gd name="connsiteX3" fmla="*/ 644540 w 1518129"/>
                  <a:gd name="connsiteY3" fmla="*/ 1879748 h 1914832"/>
                  <a:gd name="connsiteX4" fmla="*/ 1366786 w 1518129"/>
                  <a:gd name="connsiteY4" fmla="*/ 1904807 h 1914832"/>
                  <a:gd name="connsiteX5" fmla="*/ 1516859 w 1518129"/>
                  <a:gd name="connsiteY5" fmla="*/ 1069958 h 1914832"/>
                  <a:gd name="connsiteX6" fmla="*/ 1464891 w 1518129"/>
                  <a:gd name="connsiteY6" fmla="*/ 644162 h 1914832"/>
                  <a:gd name="connsiteX7" fmla="*/ 1272486 w 1518129"/>
                  <a:gd name="connsiteY7" fmla="*/ 612493 h 1914832"/>
                  <a:gd name="connsiteX8" fmla="*/ 1264720 w 1518129"/>
                  <a:gd name="connsiteY8" fmla="*/ 911472 h 1914832"/>
                  <a:gd name="connsiteX9" fmla="*/ 1252622 w 1518129"/>
                  <a:gd name="connsiteY9" fmla="*/ 600743 h 1914832"/>
                  <a:gd name="connsiteX10" fmla="*/ 1022817 w 1518129"/>
                  <a:gd name="connsiteY10" fmla="*/ 558366 h 1914832"/>
                  <a:gd name="connsiteX11" fmla="*/ 1053082 w 1518129"/>
                  <a:gd name="connsiteY11" fmla="*/ 887580 h 1914832"/>
                  <a:gd name="connsiteX12" fmla="*/ 1001757 w 1518129"/>
                  <a:gd name="connsiteY12" fmla="*/ 557324 h 1914832"/>
                  <a:gd name="connsiteX13" fmla="*/ 806783 w 1518129"/>
                  <a:gd name="connsiteY13" fmla="*/ 513030 h 1914832"/>
                  <a:gd name="connsiteX14" fmla="*/ 810613 w 1518129"/>
                  <a:gd name="connsiteY14" fmla="*/ 901237 h 1914832"/>
                  <a:gd name="connsiteX15" fmla="*/ 778941 w 1518129"/>
                  <a:gd name="connsiteY15" fmla="*/ 121917 h 1914832"/>
                  <a:gd name="connsiteX16" fmla="*/ 582042 w 1518129"/>
                  <a:gd name="connsiteY16" fmla="*/ 161731 h 1914832"/>
                  <a:gd name="connsiteX17" fmla="*/ 554580 w 1518129"/>
                  <a:gd name="connsiteY17" fmla="*/ 1197645 h 1914832"/>
                  <a:gd name="connsiteX18" fmla="*/ 419736 w 1518129"/>
                  <a:gd name="connsiteY18" fmla="*/ 1153389 h 1914832"/>
                  <a:gd name="connsiteX19" fmla="*/ 0 w 1518129"/>
                  <a:gd name="connsiteY19" fmla="*/ 891306 h 1914832"/>
                  <a:gd name="connsiteX0" fmla="*/ 0 w 1518129"/>
                  <a:gd name="connsiteY0" fmla="*/ 891306 h 1910129"/>
                  <a:gd name="connsiteX1" fmla="*/ 227051 w 1518129"/>
                  <a:gd name="connsiteY1" fmla="*/ 1320850 h 1910129"/>
                  <a:gd name="connsiteX2" fmla="*/ 462841 w 1518129"/>
                  <a:gd name="connsiteY2" fmla="*/ 1655174 h 1910129"/>
                  <a:gd name="connsiteX3" fmla="*/ 644540 w 1518129"/>
                  <a:gd name="connsiteY3" fmla="*/ 1879748 h 1910129"/>
                  <a:gd name="connsiteX4" fmla="*/ 1366786 w 1518129"/>
                  <a:gd name="connsiteY4" fmla="*/ 1904807 h 1910129"/>
                  <a:gd name="connsiteX5" fmla="*/ 1516859 w 1518129"/>
                  <a:gd name="connsiteY5" fmla="*/ 1069958 h 1910129"/>
                  <a:gd name="connsiteX6" fmla="*/ 1464891 w 1518129"/>
                  <a:gd name="connsiteY6" fmla="*/ 644162 h 1910129"/>
                  <a:gd name="connsiteX7" fmla="*/ 1272486 w 1518129"/>
                  <a:gd name="connsiteY7" fmla="*/ 612493 h 1910129"/>
                  <a:gd name="connsiteX8" fmla="*/ 1264720 w 1518129"/>
                  <a:gd name="connsiteY8" fmla="*/ 911472 h 1910129"/>
                  <a:gd name="connsiteX9" fmla="*/ 1252622 w 1518129"/>
                  <a:gd name="connsiteY9" fmla="*/ 600743 h 1910129"/>
                  <a:gd name="connsiteX10" fmla="*/ 1022817 w 1518129"/>
                  <a:gd name="connsiteY10" fmla="*/ 558366 h 1910129"/>
                  <a:gd name="connsiteX11" fmla="*/ 1053082 w 1518129"/>
                  <a:gd name="connsiteY11" fmla="*/ 887580 h 1910129"/>
                  <a:gd name="connsiteX12" fmla="*/ 1001757 w 1518129"/>
                  <a:gd name="connsiteY12" fmla="*/ 557324 h 1910129"/>
                  <a:gd name="connsiteX13" fmla="*/ 806783 w 1518129"/>
                  <a:gd name="connsiteY13" fmla="*/ 513030 h 1910129"/>
                  <a:gd name="connsiteX14" fmla="*/ 810613 w 1518129"/>
                  <a:gd name="connsiteY14" fmla="*/ 901237 h 1910129"/>
                  <a:gd name="connsiteX15" fmla="*/ 778941 w 1518129"/>
                  <a:gd name="connsiteY15" fmla="*/ 121917 h 1910129"/>
                  <a:gd name="connsiteX16" fmla="*/ 582042 w 1518129"/>
                  <a:gd name="connsiteY16" fmla="*/ 161731 h 1910129"/>
                  <a:gd name="connsiteX17" fmla="*/ 554580 w 1518129"/>
                  <a:gd name="connsiteY17" fmla="*/ 1197645 h 1910129"/>
                  <a:gd name="connsiteX18" fmla="*/ 419736 w 1518129"/>
                  <a:gd name="connsiteY18" fmla="*/ 1153389 h 1910129"/>
                  <a:gd name="connsiteX19" fmla="*/ 0 w 1518129"/>
                  <a:gd name="connsiteY19" fmla="*/ 891306 h 1910129"/>
                  <a:gd name="connsiteX0" fmla="*/ 0 w 1518129"/>
                  <a:gd name="connsiteY0" fmla="*/ 891306 h 1907268"/>
                  <a:gd name="connsiteX1" fmla="*/ 227051 w 1518129"/>
                  <a:gd name="connsiteY1" fmla="*/ 1320850 h 1907268"/>
                  <a:gd name="connsiteX2" fmla="*/ 462841 w 1518129"/>
                  <a:gd name="connsiteY2" fmla="*/ 1655174 h 1907268"/>
                  <a:gd name="connsiteX3" fmla="*/ 644540 w 1518129"/>
                  <a:gd name="connsiteY3" fmla="*/ 1879748 h 1907268"/>
                  <a:gd name="connsiteX4" fmla="*/ 1366786 w 1518129"/>
                  <a:gd name="connsiteY4" fmla="*/ 1899100 h 1907268"/>
                  <a:gd name="connsiteX5" fmla="*/ 1516859 w 1518129"/>
                  <a:gd name="connsiteY5" fmla="*/ 1069958 h 1907268"/>
                  <a:gd name="connsiteX6" fmla="*/ 1464891 w 1518129"/>
                  <a:gd name="connsiteY6" fmla="*/ 644162 h 1907268"/>
                  <a:gd name="connsiteX7" fmla="*/ 1272486 w 1518129"/>
                  <a:gd name="connsiteY7" fmla="*/ 612493 h 1907268"/>
                  <a:gd name="connsiteX8" fmla="*/ 1264720 w 1518129"/>
                  <a:gd name="connsiteY8" fmla="*/ 911472 h 1907268"/>
                  <a:gd name="connsiteX9" fmla="*/ 1252622 w 1518129"/>
                  <a:gd name="connsiteY9" fmla="*/ 600743 h 1907268"/>
                  <a:gd name="connsiteX10" fmla="*/ 1022817 w 1518129"/>
                  <a:gd name="connsiteY10" fmla="*/ 558366 h 1907268"/>
                  <a:gd name="connsiteX11" fmla="*/ 1053082 w 1518129"/>
                  <a:gd name="connsiteY11" fmla="*/ 887580 h 1907268"/>
                  <a:gd name="connsiteX12" fmla="*/ 1001757 w 1518129"/>
                  <a:gd name="connsiteY12" fmla="*/ 557324 h 1907268"/>
                  <a:gd name="connsiteX13" fmla="*/ 806783 w 1518129"/>
                  <a:gd name="connsiteY13" fmla="*/ 513030 h 1907268"/>
                  <a:gd name="connsiteX14" fmla="*/ 810613 w 1518129"/>
                  <a:gd name="connsiteY14" fmla="*/ 901237 h 1907268"/>
                  <a:gd name="connsiteX15" fmla="*/ 778941 w 1518129"/>
                  <a:gd name="connsiteY15" fmla="*/ 121917 h 1907268"/>
                  <a:gd name="connsiteX16" fmla="*/ 582042 w 1518129"/>
                  <a:gd name="connsiteY16" fmla="*/ 161731 h 1907268"/>
                  <a:gd name="connsiteX17" fmla="*/ 554580 w 1518129"/>
                  <a:gd name="connsiteY17" fmla="*/ 1197645 h 1907268"/>
                  <a:gd name="connsiteX18" fmla="*/ 419736 w 1518129"/>
                  <a:gd name="connsiteY18" fmla="*/ 1153389 h 1907268"/>
                  <a:gd name="connsiteX19" fmla="*/ 0 w 1518129"/>
                  <a:gd name="connsiteY19" fmla="*/ 891306 h 1907268"/>
                  <a:gd name="connsiteX0" fmla="*/ 0 w 1518129"/>
                  <a:gd name="connsiteY0" fmla="*/ 891306 h 1907268"/>
                  <a:gd name="connsiteX1" fmla="*/ 227051 w 1518129"/>
                  <a:gd name="connsiteY1" fmla="*/ 1320850 h 1907268"/>
                  <a:gd name="connsiteX2" fmla="*/ 462841 w 1518129"/>
                  <a:gd name="connsiteY2" fmla="*/ 1655174 h 1907268"/>
                  <a:gd name="connsiteX3" fmla="*/ 644540 w 1518129"/>
                  <a:gd name="connsiteY3" fmla="*/ 1879748 h 1907268"/>
                  <a:gd name="connsiteX4" fmla="*/ 1366786 w 1518129"/>
                  <a:gd name="connsiteY4" fmla="*/ 1899100 h 1907268"/>
                  <a:gd name="connsiteX5" fmla="*/ 1516859 w 1518129"/>
                  <a:gd name="connsiteY5" fmla="*/ 1069958 h 1907268"/>
                  <a:gd name="connsiteX6" fmla="*/ 1464891 w 1518129"/>
                  <a:gd name="connsiteY6" fmla="*/ 644162 h 1907268"/>
                  <a:gd name="connsiteX7" fmla="*/ 1272486 w 1518129"/>
                  <a:gd name="connsiteY7" fmla="*/ 612493 h 1907268"/>
                  <a:gd name="connsiteX8" fmla="*/ 1264720 w 1518129"/>
                  <a:gd name="connsiteY8" fmla="*/ 911472 h 1907268"/>
                  <a:gd name="connsiteX9" fmla="*/ 1252622 w 1518129"/>
                  <a:gd name="connsiteY9" fmla="*/ 600743 h 1907268"/>
                  <a:gd name="connsiteX10" fmla="*/ 1022817 w 1518129"/>
                  <a:gd name="connsiteY10" fmla="*/ 558366 h 1907268"/>
                  <a:gd name="connsiteX11" fmla="*/ 1053082 w 1518129"/>
                  <a:gd name="connsiteY11" fmla="*/ 887580 h 1907268"/>
                  <a:gd name="connsiteX12" fmla="*/ 1001757 w 1518129"/>
                  <a:gd name="connsiteY12" fmla="*/ 557324 h 1907268"/>
                  <a:gd name="connsiteX13" fmla="*/ 806783 w 1518129"/>
                  <a:gd name="connsiteY13" fmla="*/ 513030 h 1907268"/>
                  <a:gd name="connsiteX14" fmla="*/ 810613 w 1518129"/>
                  <a:gd name="connsiteY14" fmla="*/ 901237 h 1907268"/>
                  <a:gd name="connsiteX15" fmla="*/ 778941 w 1518129"/>
                  <a:gd name="connsiteY15" fmla="*/ 121917 h 1907268"/>
                  <a:gd name="connsiteX16" fmla="*/ 582042 w 1518129"/>
                  <a:gd name="connsiteY16" fmla="*/ 161731 h 1907268"/>
                  <a:gd name="connsiteX17" fmla="*/ 554580 w 1518129"/>
                  <a:gd name="connsiteY17" fmla="*/ 1197645 h 1907268"/>
                  <a:gd name="connsiteX18" fmla="*/ 419736 w 1518129"/>
                  <a:gd name="connsiteY18" fmla="*/ 1153389 h 1907268"/>
                  <a:gd name="connsiteX19" fmla="*/ 0 w 1518129"/>
                  <a:gd name="connsiteY19" fmla="*/ 891306 h 1907268"/>
                  <a:gd name="connsiteX0" fmla="*/ 0 w 1518129"/>
                  <a:gd name="connsiteY0" fmla="*/ 891306 h 1910576"/>
                  <a:gd name="connsiteX1" fmla="*/ 227051 w 1518129"/>
                  <a:gd name="connsiteY1" fmla="*/ 1320850 h 1910576"/>
                  <a:gd name="connsiteX2" fmla="*/ 462841 w 1518129"/>
                  <a:gd name="connsiteY2" fmla="*/ 1655174 h 1910576"/>
                  <a:gd name="connsiteX3" fmla="*/ 655952 w 1518129"/>
                  <a:gd name="connsiteY3" fmla="*/ 1885455 h 1910576"/>
                  <a:gd name="connsiteX4" fmla="*/ 1366786 w 1518129"/>
                  <a:gd name="connsiteY4" fmla="*/ 1899100 h 1910576"/>
                  <a:gd name="connsiteX5" fmla="*/ 1516859 w 1518129"/>
                  <a:gd name="connsiteY5" fmla="*/ 1069958 h 1910576"/>
                  <a:gd name="connsiteX6" fmla="*/ 1464891 w 1518129"/>
                  <a:gd name="connsiteY6" fmla="*/ 644162 h 1910576"/>
                  <a:gd name="connsiteX7" fmla="*/ 1272486 w 1518129"/>
                  <a:gd name="connsiteY7" fmla="*/ 612493 h 1910576"/>
                  <a:gd name="connsiteX8" fmla="*/ 1264720 w 1518129"/>
                  <a:gd name="connsiteY8" fmla="*/ 911472 h 1910576"/>
                  <a:gd name="connsiteX9" fmla="*/ 1252622 w 1518129"/>
                  <a:gd name="connsiteY9" fmla="*/ 600743 h 1910576"/>
                  <a:gd name="connsiteX10" fmla="*/ 1022817 w 1518129"/>
                  <a:gd name="connsiteY10" fmla="*/ 558366 h 1910576"/>
                  <a:gd name="connsiteX11" fmla="*/ 1053082 w 1518129"/>
                  <a:gd name="connsiteY11" fmla="*/ 887580 h 1910576"/>
                  <a:gd name="connsiteX12" fmla="*/ 1001757 w 1518129"/>
                  <a:gd name="connsiteY12" fmla="*/ 557324 h 1910576"/>
                  <a:gd name="connsiteX13" fmla="*/ 806783 w 1518129"/>
                  <a:gd name="connsiteY13" fmla="*/ 513030 h 1910576"/>
                  <a:gd name="connsiteX14" fmla="*/ 810613 w 1518129"/>
                  <a:gd name="connsiteY14" fmla="*/ 901237 h 1910576"/>
                  <a:gd name="connsiteX15" fmla="*/ 778941 w 1518129"/>
                  <a:gd name="connsiteY15" fmla="*/ 121917 h 1910576"/>
                  <a:gd name="connsiteX16" fmla="*/ 582042 w 1518129"/>
                  <a:gd name="connsiteY16" fmla="*/ 161731 h 1910576"/>
                  <a:gd name="connsiteX17" fmla="*/ 554580 w 1518129"/>
                  <a:gd name="connsiteY17" fmla="*/ 1197645 h 1910576"/>
                  <a:gd name="connsiteX18" fmla="*/ 419736 w 1518129"/>
                  <a:gd name="connsiteY18" fmla="*/ 1153389 h 1910576"/>
                  <a:gd name="connsiteX19" fmla="*/ 0 w 1518129"/>
                  <a:gd name="connsiteY19" fmla="*/ 891306 h 1910576"/>
                  <a:gd name="connsiteX0" fmla="*/ 0 w 1518129"/>
                  <a:gd name="connsiteY0" fmla="*/ 891306 h 1918220"/>
                  <a:gd name="connsiteX1" fmla="*/ 227051 w 1518129"/>
                  <a:gd name="connsiteY1" fmla="*/ 1320850 h 1918220"/>
                  <a:gd name="connsiteX2" fmla="*/ 462841 w 1518129"/>
                  <a:gd name="connsiteY2" fmla="*/ 1655174 h 1918220"/>
                  <a:gd name="connsiteX3" fmla="*/ 670217 w 1518129"/>
                  <a:gd name="connsiteY3" fmla="*/ 1896868 h 1918220"/>
                  <a:gd name="connsiteX4" fmla="*/ 1366786 w 1518129"/>
                  <a:gd name="connsiteY4" fmla="*/ 1899100 h 1918220"/>
                  <a:gd name="connsiteX5" fmla="*/ 1516859 w 1518129"/>
                  <a:gd name="connsiteY5" fmla="*/ 1069958 h 1918220"/>
                  <a:gd name="connsiteX6" fmla="*/ 1464891 w 1518129"/>
                  <a:gd name="connsiteY6" fmla="*/ 644162 h 1918220"/>
                  <a:gd name="connsiteX7" fmla="*/ 1272486 w 1518129"/>
                  <a:gd name="connsiteY7" fmla="*/ 612493 h 1918220"/>
                  <a:gd name="connsiteX8" fmla="*/ 1264720 w 1518129"/>
                  <a:gd name="connsiteY8" fmla="*/ 911472 h 1918220"/>
                  <a:gd name="connsiteX9" fmla="*/ 1252622 w 1518129"/>
                  <a:gd name="connsiteY9" fmla="*/ 600743 h 1918220"/>
                  <a:gd name="connsiteX10" fmla="*/ 1022817 w 1518129"/>
                  <a:gd name="connsiteY10" fmla="*/ 558366 h 1918220"/>
                  <a:gd name="connsiteX11" fmla="*/ 1053082 w 1518129"/>
                  <a:gd name="connsiteY11" fmla="*/ 887580 h 1918220"/>
                  <a:gd name="connsiteX12" fmla="*/ 1001757 w 1518129"/>
                  <a:gd name="connsiteY12" fmla="*/ 557324 h 1918220"/>
                  <a:gd name="connsiteX13" fmla="*/ 806783 w 1518129"/>
                  <a:gd name="connsiteY13" fmla="*/ 513030 h 1918220"/>
                  <a:gd name="connsiteX14" fmla="*/ 810613 w 1518129"/>
                  <a:gd name="connsiteY14" fmla="*/ 901237 h 1918220"/>
                  <a:gd name="connsiteX15" fmla="*/ 778941 w 1518129"/>
                  <a:gd name="connsiteY15" fmla="*/ 121917 h 1918220"/>
                  <a:gd name="connsiteX16" fmla="*/ 582042 w 1518129"/>
                  <a:gd name="connsiteY16" fmla="*/ 161731 h 1918220"/>
                  <a:gd name="connsiteX17" fmla="*/ 554580 w 1518129"/>
                  <a:gd name="connsiteY17" fmla="*/ 1197645 h 1918220"/>
                  <a:gd name="connsiteX18" fmla="*/ 419736 w 1518129"/>
                  <a:gd name="connsiteY18" fmla="*/ 1153389 h 1918220"/>
                  <a:gd name="connsiteX19" fmla="*/ 0 w 1518129"/>
                  <a:gd name="connsiteY19" fmla="*/ 891306 h 1918220"/>
                  <a:gd name="connsiteX0" fmla="*/ 0 w 1518129"/>
                  <a:gd name="connsiteY0" fmla="*/ 891306 h 1901925"/>
                  <a:gd name="connsiteX1" fmla="*/ 227051 w 1518129"/>
                  <a:gd name="connsiteY1" fmla="*/ 1320850 h 1901925"/>
                  <a:gd name="connsiteX2" fmla="*/ 462841 w 1518129"/>
                  <a:gd name="connsiteY2" fmla="*/ 1655174 h 1901925"/>
                  <a:gd name="connsiteX3" fmla="*/ 670217 w 1518129"/>
                  <a:gd name="connsiteY3" fmla="*/ 1896868 h 1901925"/>
                  <a:gd name="connsiteX4" fmla="*/ 1366786 w 1518129"/>
                  <a:gd name="connsiteY4" fmla="*/ 1899100 h 1901925"/>
                  <a:gd name="connsiteX5" fmla="*/ 1516859 w 1518129"/>
                  <a:gd name="connsiteY5" fmla="*/ 1069958 h 1901925"/>
                  <a:gd name="connsiteX6" fmla="*/ 1464891 w 1518129"/>
                  <a:gd name="connsiteY6" fmla="*/ 644162 h 1901925"/>
                  <a:gd name="connsiteX7" fmla="*/ 1272486 w 1518129"/>
                  <a:gd name="connsiteY7" fmla="*/ 612493 h 1901925"/>
                  <a:gd name="connsiteX8" fmla="*/ 1264720 w 1518129"/>
                  <a:gd name="connsiteY8" fmla="*/ 911472 h 1901925"/>
                  <a:gd name="connsiteX9" fmla="*/ 1252622 w 1518129"/>
                  <a:gd name="connsiteY9" fmla="*/ 600743 h 1901925"/>
                  <a:gd name="connsiteX10" fmla="*/ 1022817 w 1518129"/>
                  <a:gd name="connsiteY10" fmla="*/ 558366 h 1901925"/>
                  <a:gd name="connsiteX11" fmla="*/ 1053082 w 1518129"/>
                  <a:gd name="connsiteY11" fmla="*/ 887580 h 1901925"/>
                  <a:gd name="connsiteX12" fmla="*/ 1001757 w 1518129"/>
                  <a:gd name="connsiteY12" fmla="*/ 557324 h 1901925"/>
                  <a:gd name="connsiteX13" fmla="*/ 806783 w 1518129"/>
                  <a:gd name="connsiteY13" fmla="*/ 513030 h 1901925"/>
                  <a:gd name="connsiteX14" fmla="*/ 810613 w 1518129"/>
                  <a:gd name="connsiteY14" fmla="*/ 901237 h 1901925"/>
                  <a:gd name="connsiteX15" fmla="*/ 778941 w 1518129"/>
                  <a:gd name="connsiteY15" fmla="*/ 121917 h 1901925"/>
                  <a:gd name="connsiteX16" fmla="*/ 582042 w 1518129"/>
                  <a:gd name="connsiteY16" fmla="*/ 161731 h 1901925"/>
                  <a:gd name="connsiteX17" fmla="*/ 554580 w 1518129"/>
                  <a:gd name="connsiteY17" fmla="*/ 1197645 h 1901925"/>
                  <a:gd name="connsiteX18" fmla="*/ 419736 w 1518129"/>
                  <a:gd name="connsiteY18" fmla="*/ 1153389 h 1901925"/>
                  <a:gd name="connsiteX19" fmla="*/ 0 w 1518129"/>
                  <a:gd name="connsiteY19" fmla="*/ 891306 h 1901925"/>
                  <a:gd name="connsiteX0" fmla="*/ 0 w 1518129"/>
                  <a:gd name="connsiteY0" fmla="*/ 891306 h 1901925"/>
                  <a:gd name="connsiteX1" fmla="*/ 227051 w 1518129"/>
                  <a:gd name="connsiteY1" fmla="*/ 1320850 h 1901925"/>
                  <a:gd name="connsiteX2" fmla="*/ 462841 w 1518129"/>
                  <a:gd name="connsiteY2" fmla="*/ 1655174 h 1901925"/>
                  <a:gd name="connsiteX3" fmla="*/ 670217 w 1518129"/>
                  <a:gd name="connsiteY3" fmla="*/ 1896868 h 1901925"/>
                  <a:gd name="connsiteX4" fmla="*/ 1366786 w 1518129"/>
                  <a:gd name="connsiteY4" fmla="*/ 1899100 h 1901925"/>
                  <a:gd name="connsiteX5" fmla="*/ 1516859 w 1518129"/>
                  <a:gd name="connsiteY5" fmla="*/ 1069958 h 1901925"/>
                  <a:gd name="connsiteX6" fmla="*/ 1464891 w 1518129"/>
                  <a:gd name="connsiteY6" fmla="*/ 644162 h 1901925"/>
                  <a:gd name="connsiteX7" fmla="*/ 1272486 w 1518129"/>
                  <a:gd name="connsiteY7" fmla="*/ 612493 h 1901925"/>
                  <a:gd name="connsiteX8" fmla="*/ 1264720 w 1518129"/>
                  <a:gd name="connsiteY8" fmla="*/ 911472 h 1901925"/>
                  <a:gd name="connsiteX9" fmla="*/ 1252622 w 1518129"/>
                  <a:gd name="connsiteY9" fmla="*/ 600743 h 1901925"/>
                  <a:gd name="connsiteX10" fmla="*/ 1022817 w 1518129"/>
                  <a:gd name="connsiteY10" fmla="*/ 558366 h 1901925"/>
                  <a:gd name="connsiteX11" fmla="*/ 1053082 w 1518129"/>
                  <a:gd name="connsiteY11" fmla="*/ 887580 h 1901925"/>
                  <a:gd name="connsiteX12" fmla="*/ 1001757 w 1518129"/>
                  <a:gd name="connsiteY12" fmla="*/ 557324 h 1901925"/>
                  <a:gd name="connsiteX13" fmla="*/ 806783 w 1518129"/>
                  <a:gd name="connsiteY13" fmla="*/ 513030 h 1901925"/>
                  <a:gd name="connsiteX14" fmla="*/ 810613 w 1518129"/>
                  <a:gd name="connsiteY14" fmla="*/ 901237 h 1901925"/>
                  <a:gd name="connsiteX15" fmla="*/ 778941 w 1518129"/>
                  <a:gd name="connsiteY15" fmla="*/ 121917 h 1901925"/>
                  <a:gd name="connsiteX16" fmla="*/ 582042 w 1518129"/>
                  <a:gd name="connsiteY16" fmla="*/ 161731 h 1901925"/>
                  <a:gd name="connsiteX17" fmla="*/ 554580 w 1518129"/>
                  <a:gd name="connsiteY17" fmla="*/ 1197645 h 1901925"/>
                  <a:gd name="connsiteX18" fmla="*/ 419736 w 1518129"/>
                  <a:gd name="connsiteY18" fmla="*/ 1153389 h 1901925"/>
                  <a:gd name="connsiteX19" fmla="*/ 0 w 1518129"/>
                  <a:gd name="connsiteY19" fmla="*/ 891306 h 1901925"/>
                  <a:gd name="connsiteX0" fmla="*/ 0 w 1518129"/>
                  <a:gd name="connsiteY0" fmla="*/ 891306 h 1900789"/>
                  <a:gd name="connsiteX1" fmla="*/ 227051 w 1518129"/>
                  <a:gd name="connsiteY1" fmla="*/ 1320850 h 1900789"/>
                  <a:gd name="connsiteX2" fmla="*/ 462841 w 1518129"/>
                  <a:gd name="connsiteY2" fmla="*/ 1655174 h 1900789"/>
                  <a:gd name="connsiteX3" fmla="*/ 670217 w 1518129"/>
                  <a:gd name="connsiteY3" fmla="*/ 1896868 h 1900789"/>
                  <a:gd name="connsiteX4" fmla="*/ 1366786 w 1518129"/>
                  <a:gd name="connsiteY4" fmla="*/ 1899100 h 1900789"/>
                  <a:gd name="connsiteX5" fmla="*/ 1516859 w 1518129"/>
                  <a:gd name="connsiteY5" fmla="*/ 1069958 h 1900789"/>
                  <a:gd name="connsiteX6" fmla="*/ 1464891 w 1518129"/>
                  <a:gd name="connsiteY6" fmla="*/ 644162 h 1900789"/>
                  <a:gd name="connsiteX7" fmla="*/ 1272486 w 1518129"/>
                  <a:gd name="connsiteY7" fmla="*/ 612493 h 1900789"/>
                  <a:gd name="connsiteX8" fmla="*/ 1264720 w 1518129"/>
                  <a:gd name="connsiteY8" fmla="*/ 911472 h 1900789"/>
                  <a:gd name="connsiteX9" fmla="*/ 1252622 w 1518129"/>
                  <a:gd name="connsiteY9" fmla="*/ 600743 h 1900789"/>
                  <a:gd name="connsiteX10" fmla="*/ 1022817 w 1518129"/>
                  <a:gd name="connsiteY10" fmla="*/ 558366 h 1900789"/>
                  <a:gd name="connsiteX11" fmla="*/ 1053082 w 1518129"/>
                  <a:gd name="connsiteY11" fmla="*/ 887580 h 1900789"/>
                  <a:gd name="connsiteX12" fmla="*/ 1001757 w 1518129"/>
                  <a:gd name="connsiteY12" fmla="*/ 557324 h 1900789"/>
                  <a:gd name="connsiteX13" fmla="*/ 806783 w 1518129"/>
                  <a:gd name="connsiteY13" fmla="*/ 513030 h 1900789"/>
                  <a:gd name="connsiteX14" fmla="*/ 810613 w 1518129"/>
                  <a:gd name="connsiteY14" fmla="*/ 901237 h 1900789"/>
                  <a:gd name="connsiteX15" fmla="*/ 778941 w 1518129"/>
                  <a:gd name="connsiteY15" fmla="*/ 121917 h 1900789"/>
                  <a:gd name="connsiteX16" fmla="*/ 582042 w 1518129"/>
                  <a:gd name="connsiteY16" fmla="*/ 161731 h 1900789"/>
                  <a:gd name="connsiteX17" fmla="*/ 554580 w 1518129"/>
                  <a:gd name="connsiteY17" fmla="*/ 1197645 h 1900789"/>
                  <a:gd name="connsiteX18" fmla="*/ 419736 w 1518129"/>
                  <a:gd name="connsiteY18" fmla="*/ 1153389 h 1900789"/>
                  <a:gd name="connsiteX19" fmla="*/ 0 w 1518129"/>
                  <a:gd name="connsiteY19" fmla="*/ 891306 h 1900789"/>
                  <a:gd name="connsiteX0" fmla="*/ 0 w 1518129"/>
                  <a:gd name="connsiteY0" fmla="*/ 891306 h 1899182"/>
                  <a:gd name="connsiteX1" fmla="*/ 227051 w 1518129"/>
                  <a:gd name="connsiteY1" fmla="*/ 1320850 h 1899182"/>
                  <a:gd name="connsiteX2" fmla="*/ 462841 w 1518129"/>
                  <a:gd name="connsiteY2" fmla="*/ 1655174 h 1899182"/>
                  <a:gd name="connsiteX3" fmla="*/ 670217 w 1518129"/>
                  <a:gd name="connsiteY3" fmla="*/ 1896868 h 1899182"/>
                  <a:gd name="connsiteX4" fmla="*/ 1366786 w 1518129"/>
                  <a:gd name="connsiteY4" fmla="*/ 1899100 h 1899182"/>
                  <a:gd name="connsiteX5" fmla="*/ 1516859 w 1518129"/>
                  <a:gd name="connsiteY5" fmla="*/ 1069958 h 1899182"/>
                  <a:gd name="connsiteX6" fmla="*/ 1464891 w 1518129"/>
                  <a:gd name="connsiteY6" fmla="*/ 644162 h 1899182"/>
                  <a:gd name="connsiteX7" fmla="*/ 1272486 w 1518129"/>
                  <a:gd name="connsiteY7" fmla="*/ 612493 h 1899182"/>
                  <a:gd name="connsiteX8" fmla="*/ 1264720 w 1518129"/>
                  <a:gd name="connsiteY8" fmla="*/ 911472 h 1899182"/>
                  <a:gd name="connsiteX9" fmla="*/ 1252622 w 1518129"/>
                  <a:gd name="connsiteY9" fmla="*/ 600743 h 1899182"/>
                  <a:gd name="connsiteX10" fmla="*/ 1022817 w 1518129"/>
                  <a:gd name="connsiteY10" fmla="*/ 558366 h 1899182"/>
                  <a:gd name="connsiteX11" fmla="*/ 1053082 w 1518129"/>
                  <a:gd name="connsiteY11" fmla="*/ 887580 h 1899182"/>
                  <a:gd name="connsiteX12" fmla="*/ 1001757 w 1518129"/>
                  <a:gd name="connsiteY12" fmla="*/ 557324 h 1899182"/>
                  <a:gd name="connsiteX13" fmla="*/ 806783 w 1518129"/>
                  <a:gd name="connsiteY13" fmla="*/ 513030 h 1899182"/>
                  <a:gd name="connsiteX14" fmla="*/ 810613 w 1518129"/>
                  <a:gd name="connsiteY14" fmla="*/ 901237 h 1899182"/>
                  <a:gd name="connsiteX15" fmla="*/ 778941 w 1518129"/>
                  <a:gd name="connsiteY15" fmla="*/ 121917 h 1899182"/>
                  <a:gd name="connsiteX16" fmla="*/ 582042 w 1518129"/>
                  <a:gd name="connsiteY16" fmla="*/ 161731 h 1899182"/>
                  <a:gd name="connsiteX17" fmla="*/ 554580 w 1518129"/>
                  <a:gd name="connsiteY17" fmla="*/ 1197645 h 1899182"/>
                  <a:gd name="connsiteX18" fmla="*/ 419736 w 1518129"/>
                  <a:gd name="connsiteY18" fmla="*/ 1153389 h 1899182"/>
                  <a:gd name="connsiteX19" fmla="*/ 0 w 1518129"/>
                  <a:gd name="connsiteY19" fmla="*/ 891306 h 1899182"/>
                  <a:gd name="connsiteX0" fmla="*/ 0 w 1518129"/>
                  <a:gd name="connsiteY0" fmla="*/ 891306 h 1898397"/>
                  <a:gd name="connsiteX1" fmla="*/ 227051 w 1518129"/>
                  <a:gd name="connsiteY1" fmla="*/ 1320850 h 1898397"/>
                  <a:gd name="connsiteX2" fmla="*/ 462841 w 1518129"/>
                  <a:gd name="connsiteY2" fmla="*/ 1655174 h 1898397"/>
                  <a:gd name="connsiteX3" fmla="*/ 670217 w 1518129"/>
                  <a:gd name="connsiteY3" fmla="*/ 1896868 h 1898397"/>
                  <a:gd name="connsiteX4" fmla="*/ 1366786 w 1518129"/>
                  <a:gd name="connsiteY4" fmla="*/ 1893394 h 1898397"/>
                  <a:gd name="connsiteX5" fmla="*/ 1516859 w 1518129"/>
                  <a:gd name="connsiteY5" fmla="*/ 1069958 h 1898397"/>
                  <a:gd name="connsiteX6" fmla="*/ 1464891 w 1518129"/>
                  <a:gd name="connsiteY6" fmla="*/ 644162 h 1898397"/>
                  <a:gd name="connsiteX7" fmla="*/ 1272486 w 1518129"/>
                  <a:gd name="connsiteY7" fmla="*/ 612493 h 1898397"/>
                  <a:gd name="connsiteX8" fmla="*/ 1264720 w 1518129"/>
                  <a:gd name="connsiteY8" fmla="*/ 911472 h 1898397"/>
                  <a:gd name="connsiteX9" fmla="*/ 1252622 w 1518129"/>
                  <a:gd name="connsiteY9" fmla="*/ 600743 h 1898397"/>
                  <a:gd name="connsiteX10" fmla="*/ 1022817 w 1518129"/>
                  <a:gd name="connsiteY10" fmla="*/ 558366 h 1898397"/>
                  <a:gd name="connsiteX11" fmla="*/ 1053082 w 1518129"/>
                  <a:gd name="connsiteY11" fmla="*/ 887580 h 1898397"/>
                  <a:gd name="connsiteX12" fmla="*/ 1001757 w 1518129"/>
                  <a:gd name="connsiteY12" fmla="*/ 557324 h 1898397"/>
                  <a:gd name="connsiteX13" fmla="*/ 806783 w 1518129"/>
                  <a:gd name="connsiteY13" fmla="*/ 513030 h 1898397"/>
                  <a:gd name="connsiteX14" fmla="*/ 810613 w 1518129"/>
                  <a:gd name="connsiteY14" fmla="*/ 901237 h 1898397"/>
                  <a:gd name="connsiteX15" fmla="*/ 778941 w 1518129"/>
                  <a:gd name="connsiteY15" fmla="*/ 121917 h 1898397"/>
                  <a:gd name="connsiteX16" fmla="*/ 582042 w 1518129"/>
                  <a:gd name="connsiteY16" fmla="*/ 161731 h 1898397"/>
                  <a:gd name="connsiteX17" fmla="*/ 554580 w 1518129"/>
                  <a:gd name="connsiteY17" fmla="*/ 1197645 h 1898397"/>
                  <a:gd name="connsiteX18" fmla="*/ 419736 w 1518129"/>
                  <a:gd name="connsiteY18" fmla="*/ 1153389 h 1898397"/>
                  <a:gd name="connsiteX19" fmla="*/ 0 w 1518129"/>
                  <a:gd name="connsiteY19" fmla="*/ 891306 h 1898397"/>
                  <a:gd name="connsiteX0" fmla="*/ 0 w 1518129"/>
                  <a:gd name="connsiteY0" fmla="*/ 891306 h 2083506"/>
                  <a:gd name="connsiteX1" fmla="*/ 227051 w 1518129"/>
                  <a:gd name="connsiteY1" fmla="*/ 1320850 h 2083506"/>
                  <a:gd name="connsiteX2" fmla="*/ 462841 w 1518129"/>
                  <a:gd name="connsiteY2" fmla="*/ 1655174 h 2083506"/>
                  <a:gd name="connsiteX3" fmla="*/ 685760 w 1518129"/>
                  <a:gd name="connsiteY3" fmla="*/ 2083377 h 2083506"/>
                  <a:gd name="connsiteX4" fmla="*/ 1366786 w 1518129"/>
                  <a:gd name="connsiteY4" fmla="*/ 1893394 h 2083506"/>
                  <a:gd name="connsiteX5" fmla="*/ 1516859 w 1518129"/>
                  <a:gd name="connsiteY5" fmla="*/ 1069958 h 2083506"/>
                  <a:gd name="connsiteX6" fmla="*/ 1464891 w 1518129"/>
                  <a:gd name="connsiteY6" fmla="*/ 644162 h 2083506"/>
                  <a:gd name="connsiteX7" fmla="*/ 1272486 w 1518129"/>
                  <a:gd name="connsiteY7" fmla="*/ 612493 h 2083506"/>
                  <a:gd name="connsiteX8" fmla="*/ 1264720 w 1518129"/>
                  <a:gd name="connsiteY8" fmla="*/ 911472 h 2083506"/>
                  <a:gd name="connsiteX9" fmla="*/ 1252622 w 1518129"/>
                  <a:gd name="connsiteY9" fmla="*/ 600743 h 2083506"/>
                  <a:gd name="connsiteX10" fmla="*/ 1022817 w 1518129"/>
                  <a:gd name="connsiteY10" fmla="*/ 558366 h 2083506"/>
                  <a:gd name="connsiteX11" fmla="*/ 1053082 w 1518129"/>
                  <a:gd name="connsiteY11" fmla="*/ 887580 h 2083506"/>
                  <a:gd name="connsiteX12" fmla="*/ 1001757 w 1518129"/>
                  <a:gd name="connsiteY12" fmla="*/ 557324 h 2083506"/>
                  <a:gd name="connsiteX13" fmla="*/ 806783 w 1518129"/>
                  <a:gd name="connsiteY13" fmla="*/ 513030 h 2083506"/>
                  <a:gd name="connsiteX14" fmla="*/ 810613 w 1518129"/>
                  <a:gd name="connsiteY14" fmla="*/ 901237 h 2083506"/>
                  <a:gd name="connsiteX15" fmla="*/ 778941 w 1518129"/>
                  <a:gd name="connsiteY15" fmla="*/ 121917 h 2083506"/>
                  <a:gd name="connsiteX16" fmla="*/ 582042 w 1518129"/>
                  <a:gd name="connsiteY16" fmla="*/ 161731 h 2083506"/>
                  <a:gd name="connsiteX17" fmla="*/ 554580 w 1518129"/>
                  <a:gd name="connsiteY17" fmla="*/ 1197645 h 2083506"/>
                  <a:gd name="connsiteX18" fmla="*/ 419736 w 1518129"/>
                  <a:gd name="connsiteY18" fmla="*/ 1153389 h 2083506"/>
                  <a:gd name="connsiteX19" fmla="*/ 0 w 1518129"/>
                  <a:gd name="connsiteY19" fmla="*/ 891306 h 2083506"/>
                  <a:gd name="connsiteX0" fmla="*/ 0 w 1518129"/>
                  <a:gd name="connsiteY0" fmla="*/ 891306 h 2087673"/>
                  <a:gd name="connsiteX1" fmla="*/ 227051 w 1518129"/>
                  <a:gd name="connsiteY1" fmla="*/ 1320850 h 2087673"/>
                  <a:gd name="connsiteX2" fmla="*/ 462841 w 1518129"/>
                  <a:gd name="connsiteY2" fmla="*/ 1655174 h 2087673"/>
                  <a:gd name="connsiteX3" fmla="*/ 685760 w 1518129"/>
                  <a:gd name="connsiteY3" fmla="*/ 2083377 h 2087673"/>
                  <a:gd name="connsiteX4" fmla="*/ 1304616 w 1518129"/>
                  <a:gd name="connsiteY4" fmla="*/ 2087673 h 2087673"/>
                  <a:gd name="connsiteX5" fmla="*/ 1516859 w 1518129"/>
                  <a:gd name="connsiteY5" fmla="*/ 1069958 h 2087673"/>
                  <a:gd name="connsiteX6" fmla="*/ 1464891 w 1518129"/>
                  <a:gd name="connsiteY6" fmla="*/ 644162 h 2087673"/>
                  <a:gd name="connsiteX7" fmla="*/ 1272486 w 1518129"/>
                  <a:gd name="connsiteY7" fmla="*/ 612493 h 2087673"/>
                  <a:gd name="connsiteX8" fmla="*/ 1264720 w 1518129"/>
                  <a:gd name="connsiteY8" fmla="*/ 911472 h 2087673"/>
                  <a:gd name="connsiteX9" fmla="*/ 1252622 w 1518129"/>
                  <a:gd name="connsiteY9" fmla="*/ 600743 h 2087673"/>
                  <a:gd name="connsiteX10" fmla="*/ 1022817 w 1518129"/>
                  <a:gd name="connsiteY10" fmla="*/ 558366 h 2087673"/>
                  <a:gd name="connsiteX11" fmla="*/ 1053082 w 1518129"/>
                  <a:gd name="connsiteY11" fmla="*/ 887580 h 2087673"/>
                  <a:gd name="connsiteX12" fmla="*/ 1001757 w 1518129"/>
                  <a:gd name="connsiteY12" fmla="*/ 557324 h 2087673"/>
                  <a:gd name="connsiteX13" fmla="*/ 806783 w 1518129"/>
                  <a:gd name="connsiteY13" fmla="*/ 513030 h 2087673"/>
                  <a:gd name="connsiteX14" fmla="*/ 810613 w 1518129"/>
                  <a:gd name="connsiteY14" fmla="*/ 901237 h 2087673"/>
                  <a:gd name="connsiteX15" fmla="*/ 778941 w 1518129"/>
                  <a:gd name="connsiteY15" fmla="*/ 121917 h 2087673"/>
                  <a:gd name="connsiteX16" fmla="*/ 582042 w 1518129"/>
                  <a:gd name="connsiteY16" fmla="*/ 161731 h 2087673"/>
                  <a:gd name="connsiteX17" fmla="*/ 554580 w 1518129"/>
                  <a:gd name="connsiteY17" fmla="*/ 1197645 h 2087673"/>
                  <a:gd name="connsiteX18" fmla="*/ 419736 w 1518129"/>
                  <a:gd name="connsiteY18" fmla="*/ 1153389 h 2087673"/>
                  <a:gd name="connsiteX19" fmla="*/ 0 w 1518129"/>
                  <a:gd name="connsiteY19" fmla="*/ 891306 h 2087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18129" h="2087673">
                    <a:moveTo>
                      <a:pt x="0" y="891306"/>
                    </a:moveTo>
                    <a:cubicBezTo>
                      <a:pt x="124742" y="1042097"/>
                      <a:pt x="180313" y="1188925"/>
                      <a:pt x="227051" y="1320850"/>
                    </a:cubicBezTo>
                    <a:cubicBezTo>
                      <a:pt x="283134" y="1440332"/>
                      <a:pt x="360533" y="1506746"/>
                      <a:pt x="462841" y="1655174"/>
                    </a:cubicBezTo>
                    <a:cubicBezTo>
                      <a:pt x="565096" y="1757587"/>
                      <a:pt x="645749" y="2041189"/>
                      <a:pt x="685760" y="2083377"/>
                    </a:cubicBezTo>
                    <a:cubicBezTo>
                      <a:pt x="889200" y="2089319"/>
                      <a:pt x="1008846" y="2083505"/>
                      <a:pt x="1304616" y="2087673"/>
                    </a:cubicBezTo>
                    <a:cubicBezTo>
                      <a:pt x="1468370" y="1792044"/>
                      <a:pt x="1516858" y="1179685"/>
                      <a:pt x="1516859" y="1069958"/>
                    </a:cubicBezTo>
                    <a:cubicBezTo>
                      <a:pt x="1522576" y="857179"/>
                      <a:pt x="1509640" y="720406"/>
                      <a:pt x="1464891" y="644162"/>
                    </a:cubicBezTo>
                    <a:cubicBezTo>
                      <a:pt x="1396021" y="572742"/>
                      <a:pt x="1370976" y="579197"/>
                      <a:pt x="1272486" y="612493"/>
                    </a:cubicBezTo>
                    <a:cubicBezTo>
                      <a:pt x="1306205" y="707004"/>
                      <a:pt x="1275123" y="829781"/>
                      <a:pt x="1264720" y="911472"/>
                    </a:cubicBezTo>
                    <a:cubicBezTo>
                      <a:pt x="1250153" y="907906"/>
                      <a:pt x="1292939" y="659594"/>
                      <a:pt x="1252622" y="600743"/>
                    </a:cubicBezTo>
                    <a:cubicBezTo>
                      <a:pt x="1202656" y="541892"/>
                      <a:pt x="1107533" y="508148"/>
                      <a:pt x="1022817" y="558366"/>
                    </a:cubicBezTo>
                    <a:cubicBezTo>
                      <a:pt x="1086811" y="668103"/>
                      <a:pt x="1058849" y="793697"/>
                      <a:pt x="1053082" y="887580"/>
                    </a:cubicBezTo>
                    <a:cubicBezTo>
                      <a:pt x="1041532" y="883386"/>
                      <a:pt x="1071753" y="653519"/>
                      <a:pt x="1001757" y="557324"/>
                    </a:cubicBezTo>
                    <a:cubicBezTo>
                      <a:pt x="946234" y="504548"/>
                      <a:pt x="915026" y="504758"/>
                      <a:pt x="806783" y="513030"/>
                    </a:cubicBezTo>
                    <a:cubicBezTo>
                      <a:pt x="816055" y="653003"/>
                      <a:pt x="822837" y="732256"/>
                      <a:pt x="810613" y="901237"/>
                    </a:cubicBezTo>
                    <a:cubicBezTo>
                      <a:pt x="782414" y="451352"/>
                      <a:pt x="784675" y="276900"/>
                      <a:pt x="778941" y="121917"/>
                    </a:cubicBezTo>
                    <a:cubicBezTo>
                      <a:pt x="774616" y="-32693"/>
                      <a:pt x="569584" y="-61779"/>
                      <a:pt x="582042" y="161731"/>
                    </a:cubicBezTo>
                    <a:cubicBezTo>
                      <a:pt x="570378" y="380417"/>
                      <a:pt x="623442" y="1132875"/>
                      <a:pt x="554580" y="1197645"/>
                    </a:cubicBezTo>
                    <a:cubicBezTo>
                      <a:pt x="495024" y="1230412"/>
                      <a:pt x="496393" y="1222363"/>
                      <a:pt x="419736" y="1153389"/>
                    </a:cubicBezTo>
                    <a:cubicBezTo>
                      <a:pt x="331744" y="1046414"/>
                      <a:pt x="197603" y="767201"/>
                      <a:pt x="0" y="891306"/>
                    </a:cubicBezTo>
                    <a:close/>
                  </a:path>
                </a:pathLst>
              </a:cu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33" name="Freeform: Shape 3832">
                <a:extLst>
                  <a:ext uri="{FF2B5EF4-FFF2-40B4-BE49-F238E27FC236}">
                    <a16:creationId xmlns:a16="http://schemas.microsoft.com/office/drawing/2014/main" id="{4F1983DD-D682-42B5-9A14-206B92140B87}"/>
                  </a:ext>
                </a:extLst>
              </p:cNvPr>
              <p:cNvSpPr/>
              <p:nvPr/>
            </p:nvSpPr>
            <p:spPr>
              <a:xfrm>
                <a:off x="5972306" y="2661668"/>
                <a:ext cx="299619" cy="298686"/>
              </a:xfrm>
              <a:custGeom>
                <a:avLst/>
                <a:gdLst/>
                <a:ahLst/>
                <a:cxnLst/>
                <a:rect l="l" t="t" r="r" b="b"/>
                <a:pathLst>
                  <a:path w="170460" h="169929">
                    <a:moveTo>
                      <a:pt x="83154" y="51960"/>
                    </a:moveTo>
                    <a:cubicBezTo>
                      <a:pt x="78087" y="51960"/>
                      <a:pt x="73404" y="53918"/>
                      <a:pt x="69103" y="57836"/>
                    </a:cubicBezTo>
                    <a:cubicBezTo>
                      <a:pt x="64803" y="61754"/>
                      <a:pt x="61563" y="67335"/>
                      <a:pt x="59383" y="74582"/>
                    </a:cubicBezTo>
                    <a:cubicBezTo>
                      <a:pt x="57203" y="81828"/>
                      <a:pt x="56113" y="88249"/>
                      <a:pt x="56113" y="93845"/>
                    </a:cubicBezTo>
                    <a:cubicBezTo>
                      <a:pt x="56113" y="101327"/>
                      <a:pt x="57630" y="106835"/>
                      <a:pt x="60664" y="110370"/>
                    </a:cubicBezTo>
                    <a:cubicBezTo>
                      <a:pt x="63698" y="113905"/>
                      <a:pt x="67454" y="115672"/>
                      <a:pt x="71931" y="115672"/>
                    </a:cubicBezTo>
                    <a:cubicBezTo>
                      <a:pt x="75289" y="115672"/>
                      <a:pt x="78441" y="114847"/>
                      <a:pt x="81386" y="113198"/>
                    </a:cubicBezTo>
                    <a:cubicBezTo>
                      <a:pt x="83625" y="112020"/>
                      <a:pt x="85834" y="110164"/>
                      <a:pt x="88014" y="107631"/>
                    </a:cubicBezTo>
                    <a:cubicBezTo>
                      <a:pt x="91136" y="104037"/>
                      <a:pt x="93831" y="98794"/>
                      <a:pt x="96099" y="91901"/>
                    </a:cubicBezTo>
                    <a:cubicBezTo>
                      <a:pt x="98367" y="85009"/>
                      <a:pt x="99501" y="78587"/>
                      <a:pt x="99501" y="72637"/>
                    </a:cubicBezTo>
                    <a:cubicBezTo>
                      <a:pt x="99501" y="65980"/>
                      <a:pt x="97955" y="60870"/>
                      <a:pt x="94862" y="57306"/>
                    </a:cubicBezTo>
                    <a:cubicBezTo>
                      <a:pt x="91769" y="53742"/>
                      <a:pt x="87866" y="51960"/>
                      <a:pt x="83154" y="51960"/>
                    </a:cubicBezTo>
                    <a:close/>
                    <a:moveTo>
                      <a:pt x="90576" y="0"/>
                    </a:moveTo>
                    <a:cubicBezTo>
                      <a:pt x="105422" y="0"/>
                      <a:pt x="118618" y="2887"/>
                      <a:pt x="130165" y="8660"/>
                    </a:cubicBezTo>
                    <a:cubicBezTo>
                      <a:pt x="141711" y="14433"/>
                      <a:pt x="150533" y="22637"/>
                      <a:pt x="156630" y="33270"/>
                    </a:cubicBezTo>
                    <a:cubicBezTo>
                      <a:pt x="162728" y="43904"/>
                      <a:pt x="165776" y="55524"/>
                      <a:pt x="165776" y="68131"/>
                    </a:cubicBezTo>
                    <a:cubicBezTo>
                      <a:pt x="165776" y="83153"/>
                      <a:pt x="161152" y="96732"/>
                      <a:pt x="151903" y="108868"/>
                    </a:cubicBezTo>
                    <a:cubicBezTo>
                      <a:pt x="140297" y="124185"/>
                      <a:pt x="125422" y="131843"/>
                      <a:pt x="107278" y="131843"/>
                    </a:cubicBezTo>
                    <a:cubicBezTo>
                      <a:pt x="102388" y="131843"/>
                      <a:pt x="98706" y="130989"/>
                      <a:pt x="96232" y="129280"/>
                    </a:cubicBezTo>
                    <a:cubicBezTo>
                      <a:pt x="93758" y="127572"/>
                      <a:pt x="92108" y="125068"/>
                      <a:pt x="91283" y="121769"/>
                    </a:cubicBezTo>
                    <a:cubicBezTo>
                      <a:pt x="84332" y="128485"/>
                      <a:pt x="76320" y="131843"/>
                      <a:pt x="67248" y="131843"/>
                    </a:cubicBezTo>
                    <a:cubicBezTo>
                      <a:pt x="57468" y="131843"/>
                      <a:pt x="49353" y="128470"/>
                      <a:pt x="42903" y="121725"/>
                    </a:cubicBezTo>
                    <a:cubicBezTo>
                      <a:pt x="36452" y="114980"/>
                      <a:pt x="33227" y="106011"/>
                      <a:pt x="33227" y="94817"/>
                    </a:cubicBezTo>
                    <a:cubicBezTo>
                      <a:pt x="33227" y="80973"/>
                      <a:pt x="37115" y="68337"/>
                      <a:pt x="44891" y="56908"/>
                    </a:cubicBezTo>
                    <a:cubicBezTo>
                      <a:pt x="54317" y="43005"/>
                      <a:pt x="66393" y="36054"/>
                      <a:pt x="81121" y="36054"/>
                    </a:cubicBezTo>
                    <a:cubicBezTo>
                      <a:pt x="91607" y="36054"/>
                      <a:pt x="99354" y="40060"/>
                      <a:pt x="104362" y="48072"/>
                    </a:cubicBezTo>
                    <a:lnTo>
                      <a:pt x="106571" y="38263"/>
                    </a:lnTo>
                    <a:lnTo>
                      <a:pt x="129900" y="38263"/>
                    </a:lnTo>
                    <a:lnTo>
                      <a:pt x="116556" y="101622"/>
                    </a:lnTo>
                    <a:cubicBezTo>
                      <a:pt x="115732" y="105628"/>
                      <a:pt x="115319" y="108220"/>
                      <a:pt x="115319" y="109398"/>
                    </a:cubicBezTo>
                    <a:cubicBezTo>
                      <a:pt x="115319" y="110871"/>
                      <a:pt x="115658" y="111975"/>
                      <a:pt x="116335" y="112712"/>
                    </a:cubicBezTo>
                    <a:cubicBezTo>
                      <a:pt x="117013" y="113448"/>
                      <a:pt x="117823" y="113816"/>
                      <a:pt x="118765" y="113816"/>
                    </a:cubicBezTo>
                    <a:cubicBezTo>
                      <a:pt x="121593" y="113816"/>
                      <a:pt x="125246" y="112108"/>
                      <a:pt x="129723" y="108691"/>
                    </a:cubicBezTo>
                    <a:cubicBezTo>
                      <a:pt x="135732" y="104214"/>
                      <a:pt x="140592" y="98205"/>
                      <a:pt x="144303" y="90664"/>
                    </a:cubicBezTo>
                    <a:cubicBezTo>
                      <a:pt x="148015" y="83124"/>
                      <a:pt x="149870" y="75318"/>
                      <a:pt x="149870" y="67247"/>
                    </a:cubicBezTo>
                    <a:cubicBezTo>
                      <a:pt x="149870" y="52755"/>
                      <a:pt x="144627" y="40634"/>
                      <a:pt x="134141" y="30884"/>
                    </a:cubicBezTo>
                    <a:cubicBezTo>
                      <a:pt x="123655" y="21134"/>
                      <a:pt x="109016" y="16259"/>
                      <a:pt x="90223" y="16259"/>
                    </a:cubicBezTo>
                    <a:cubicBezTo>
                      <a:pt x="74258" y="16259"/>
                      <a:pt x="60723" y="19514"/>
                      <a:pt x="49618" y="26024"/>
                    </a:cubicBezTo>
                    <a:cubicBezTo>
                      <a:pt x="38514" y="32534"/>
                      <a:pt x="30148" y="41694"/>
                      <a:pt x="24522" y="53506"/>
                    </a:cubicBezTo>
                    <a:cubicBezTo>
                      <a:pt x="18896" y="65318"/>
                      <a:pt x="16083" y="77615"/>
                      <a:pt x="16083" y="90399"/>
                    </a:cubicBezTo>
                    <a:cubicBezTo>
                      <a:pt x="16083" y="102829"/>
                      <a:pt x="19220" y="114140"/>
                      <a:pt x="25494" y="124332"/>
                    </a:cubicBezTo>
                    <a:cubicBezTo>
                      <a:pt x="31768" y="134524"/>
                      <a:pt x="40576" y="141961"/>
                      <a:pt x="51916" y="146645"/>
                    </a:cubicBezTo>
                    <a:cubicBezTo>
                      <a:pt x="63256" y="151328"/>
                      <a:pt x="76232" y="153670"/>
                      <a:pt x="90841" y="153670"/>
                    </a:cubicBezTo>
                    <a:cubicBezTo>
                      <a:pt x="104921" y="153670"/>
                      <a:pt x="117028" y="151711"/>
                      <a:pt x="127160" y="147793"/>
                    </a:cubicBezTo>
                    <a:cubicBezTo>
                      <a:pt x="137293" y="143876"/>
                      <a:pt x="145452" y="137999"/>
                      <a:pt x="151638" y="130164"/>
                    </a:cubicBezTo>
                    <a:lnTo>
                      <a:pt x="170460" y="130164"/>
                    </a:lnTo>
                    <a:cubicBezTo>
                      <a:pt x="164569" y="142123"/>
                      <a:pt x="155526" y="151490"/>
                      <a:pt x="143331" y="158265"/>
                    </a:cubicBezTo>
                    <a:cubicBezTo>
                      <a:pt x="129369" y="166041"/>
                      <a:pt x="112344" y="169929"/>
                      <a:pt x="92255" y="169929"/>
                    </a:cubicBezTo>
                    <a:cubicBezTo>
                      <a:pt x="72815" y="169929"/>
                      <a:pt x="56025" y="166645"/>
                      <a:pt x="41886" y="160076"/>
                    </a:cubicBezTo>
                    <a:cubicBezTo>
                      <a:pt x="27748" y="153508"/>
                      <a:pt x="17232" y="143817"/>
                      <a:pt x="10339" y="131004"/>
                    </a:cubicBezTo>
                    <a:cubicBezTo>
                      <a:pt x="3447" y="118190"/>
                      <a:pt x="0" y="104243"/>
                      <a:pt x="0" y="89162"/>
                    </a:cubicBezTo>
                    <a:cubicBezTo>
                      <a:pt x="0" y="72608"/>
                      <a:pt x="3918" y="57188"/>
                      <a:pt x="11753" y="42902"/>
                    </a:cubicBezTo>
                    <a:cubicBezTo>
                      <a:pt x="19589" y="28616"/>
                      <a:pt x="30310" y="17894"/>
                      <a:pt x="43919" y="10737"/>
                    </a:cubicBezTo>
                    <a:cubicBezTo>
                      <a:pt x="57527" y="3579"/>
                      <a:pt x="73080" y="0"/>
                      <a:pt x="9057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67" name="Graphic 5343">
              <a:extLst>
                <a:ext uri="{FF2B5EF4-FFF2-40B4-BE49-F238E27FC236}">
                  <a16:creationId xmlns:a16="http://schemas.microsoft.com/office/drawing/2014/main" id="{9F66D796-27B7-4630-B6B4-62D4D54AEC90}"/>
                </a:ext>
              </a:extLst>
            </p:cNvPr>
            <p:cNvGrpSpPr/>
            <p:nvPr/>
          </p:nvGrpSpPr>
          <p:grpSpPr>
            <a:xfrm rot="14298466">
              <a:off x="5671152" y="5665264"/>
              <a:ext cx="255324" cy="1157652"/>
              <a:chOff x="7783270" y="3992865"/>
              <a:chExt cx="267645" cy="1213522"/>
            </a:xfrm>
          </p:grpSpPr>
          <p:sp>
            <p:nvSpPr>
              <p:cNvPr id="3868" name="Freeform: Shape 3867">
                <a:extLst>
                  <a:ext uri="{FF2B5EF4-FFF2-40B4-BE49-F238E27FC236}">
                    <a16:creationId xmlns:a16="http://schemas.microsoft.com/office/drawing/2014/main" id="{CCA7538E-1CDC-4AB0-BAF2-D3EF00329645}"/>
                  </a:ext>
                </a:extLst>
              </p:cNvPr>
              <p:cNvSpPr/>
              <p:nvPr/>
            </p:nvSpPr>
            <p:spPr>
              <a:xfrm>
                <a:off x="7783287" y="4105294"/>
                <a:ext cx="190501" cy="990600"/>
              </a:xfrm>
              <a:custGeom>
                <a:avLst/>
                <a:gdLst>
                  <a:gd name="connsiteX0" fmla="*/ 155734 w 190500"/>
                  <a:gd name="connsiteY0" fmla="*/ 973931 h 990600"/>
                  <a:gd name="connsiteX1" fmla="*/ 21431 w 190500"/>
                  <a:gd name="connsiteY1" fmla="*/ 970121 h 990600"/>
                  <a:gd name="connsiteX2" fmla="*/ 43339 w 190500"/>
                  <a:gd name="connsiteY2" fmla="*/ 21431 h 990600"/>
                  <a:gd name="connsiteX3" fmla="*/ 177641 w 190500"/>
                  <a:gd name="connsiteY3" fmla="*/ 25241 h 99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0500" h="990600">
                    <a:moveTo>
                      <a:pt x="155734" y="973931"/>
                    </a:moveTo>
                    <a:lnTo>
                      <a:pt x="21431" y="970121"/>
                    </a:lnTo>
                    <a:lnTo>
                      <a:pt x="43339" y="21431"/>
                    </a:lnTo>
                    <a:lnTo>
                      <a:pt x="177641" y="25241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cap="rnd">
                <a:solidFill>
                  <a:srgbClr val="33333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69" name="Freeform: Shape 3868">
                <a:extLst>
                  <a:ext uri="{FF2B5EF4-FFF2-40B4-BE49-F238E27FC236}">
                    <a16:creationId xmlns:a16="http://schemas.microsoft.com/office/drawing/2014/main" id="{4F180D3E-8CBB-47BA-948D-B6C8E917D964}"/>
                  </a:ext>
                </a:extLst>
              </p:cNvPr>
              <p:cNvSpPr/>
              <p:nvPr/>
            </p:nvSpPr>
            <p:spPr>
              <a:xfrm>
                <a:off x="7831864" y="3992865"/>
                <a:ext cx="123825" cy="152400"/>
              </a:xfrm>
              <a:custGeom>
                <a:avLst/>
                <a:gdLst>
                  <a:gd name="connsiteX0" fmla="*/ 66199 w 123825"/>
                  <a:gd name="connsiteY0" fmla="*/ 21467 h 152400"/>
                  <a:gd name="connsiteX1" fmla="*/ 66199 w 123825"/>
                  <a:gd name="connsiteY1" fmla="*/ 21467 h 152400"/>
                  <a:gd name="connsiteX2" fmla="*/ 24289 w 123825"/>
                  <a:gd name="connsiteY2" fmla="*/ 61472 h 152400"/>
                  <a:gd name="connsiteX3" fmla="*/ 21431 w 123825"/>
                  <a:gd name="connsiteY3" fmla="*/ 134815 h 152400"/>
                  <a:gd name="connsiteX4" fmla="*/ 102394 w 123825"/>
                  <a:gd name="connsiteY4" fmla="*/ 137672 h 152400"/>
                  <a:gd name="connsiteX5" fmla="*/ 105251 w 123825"/>
                  <a:gd name="connsiteY5" fmla="*/ 64330 h 152400"/>
                  <a:gd name="connsiteX6" fmla="*/ 66199 w 123825"/>
                  <a:gd name="connsiteY6" fmla="*/ 21467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825" h="152400">
                    <a:moveTo>
                      <a:pt x="66199" y="21467"/>
                    </a:moveTo>
                    <a:lnTo>
                      <a:pt x="66199" y="21467"/>
                    </a:lnTo>
                    <a:cubicBezTo>
                      <a:pt x="44291" y="20515"/>
                      <a:pt x="25241" y="38612"/>
                      <a:pt x="24289" y="61472"/>
                    </a:cubicBezTo>
                    <a:lnTo>
                      <a:pt x="21431" y="134815"/>
                    </a:lnTo>
                    <a:lnTo>
                      <a:pt x="102394" y="137672"/>
                    </a:lnTo>
                    <a:lnTo>
                      <a:pt x="105251" y="64330"/>
                    </a:lnTo>
                    <a:cubicBezTo>
                      <a:pt x="106204" y="40517"/>
                      <a:pt x="89059" y="22420"/>
                      <a:pt x="66199" y="21467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 cap="rnd">
                <a:solidFill>
                  <a:srgbClr val="33333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70" name="Freeform: Shape 3869">
                <a:extLst>
                  <a:ext uri="{FF2B5EF4-FFF2-40B4-BE49-F238E27FC236}">
                    <a16:creationId xmlns:a16="http://schemas.microsoft.com/office/drawing/2014/main" id="{35BDFEC5-32DC-4A95-8182-1C4BD41E47E6}"/>
                  </a:ext>
                </a:extLst>
              </p:cNvPr>
              <p:cNvSpPr/>
              <p:nvPr/>
            </p:nvSpPr>
            <p:spPr>
              <a:xfrm>
                <a:off x="7783270" y="5053987"/>
                <a:ext cx="171451" cy="152400"/>
              </a:xfrm>
              <a:custGeom>
                <a:avLst/>
                <a:gdLst>
                  <a:gd name="connsiteX0" fmla="*/ 21431 w 171450"/>
                  <a:gd name="connsiteY0" fmla="*/ 21431 h 152400"/>
                  <a:gd name="connsiteX1" fmla="*/ 61436 w 171450"/>
                  <a:gd name="connsiteY1" fmla="*/ 118586 h 152400"/>
                  <a:gd name="connsiteX2" fmla="*/ 109061 w 171450"/>
                  <a:gd name="connsiteY2" fmla="*/ 119539 h 152400"/>
                  <a:gd name="connsiteX3" fmla="*/ 154781 w 171450"/>
                  <a:gd name="connsiteY3" fmla="*/ 25241 h 152400"/>
                  <a:gd name="connsiteX4" fmla="*/ 21431 w 171450"/>
                  <a:gd name="connsiteY4" fmla="*/ 21431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52400">
                    <a:moveTo>
                      <a:pt x="21431" y="21431"/>
                    </a:moveTo>
                    <a:lnTo>
                      <a:pt x="61436" y="118586"/>
                    </a:lnTo>
                    <a:cubicBezTo>
                      <a:pt x="70009" y="139541"/>
                      <a:pt x="99536" y="140494"/>
                      <a:pt x="109061" y="119539"/>
                    </a:cubicBezTo>
                    <a:lnTo>
                      <a:pt x="154781" y="25241"/>
                    </a:lnTo>
                    <a:lnTo>
                      <a:pt x="21431" y="21431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28575" cap="rnd">
                <a:solidFill>
                  <a:srgbClr val="33333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71" name="Freeform: Shape 3870">
                <a:extLst>
                  <a:ext uri="{FF2B5EF4-FFF2-40B4-BE49-F238E27FC236}">
                    <a16:creationId xmlns:a16="http://schemas.microsoft.com/office/drawing/2014/main" id="{7BCBAA8E-1DCE-44EC-964A-AFC0C4CF1173}"/>
                  </a:ext>
                </a:extLst>
              </p:cNvPr>
              <p:cNvSpPr/>
              <p:nvPr/>
            </p:nvSpPr>
            <p:spPr>
              <a:xfrm>
                <a:off x="7812789" y="4156731"/>
                <a:ext cx="238126" cy="314325"/>
              </a:xfrm>
              <a:custGeom>
                <a:avLst/>
                <a:gdLst>
                  <a:gd name="connsiteX0" fmla="*/ 21431 w 238125"/>
                  <a:gd name="connsiteY0" fmla="*/ 21431 h 314325"/>
                  <a:gd name="connsiteX1" fmla="*/ 164306 w 238125"/>
                  <a:gd name="connsiteY1" fmla="*/ 23336 h 314325"/>
                  <a:gd name="connsiteX2" fmla="*/ 224314 w 238125"/>
                  <a:gd name="connsiteY2" fmla="*/ 100489 h 314325"/>
                  <a:gd name="connsiteX3" fmla="*/ 218599 w 238125"/>
                  <a:gd name="connsiteY3" fmla="*/ 297656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125" h="314325">
                    <a:moveTo>
                      <a:pt x="21431" y="21431"/>
                    </a:moveTo>
                    <a:lnTo>
                      <a:pt x="164306" y="23336"/>
                    </a:lnTo>
                    <a:cubicBezTo>
                      <a:pt x="198596" y="24289"/>
                      <a:pt x="226219" y="58579"/>
                      <a:pt x="224314" y="100489"/>
                    </a:cubicBezTo>
                    <a:lnTo>
                      <a:pt x="218599" y="297656"/>
                    </a:lnTo>
                  </a:path>
                </a:pathLst>
              </a:custGeom>
              <a:noFill/>
              <a:ln w="28575" cap="rnd">
                <a:solidFill>
                  <a:srgbClr val="33333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</TotalTime>
  <Words>46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90</cp:revision>
  <dcterms:created xsi:type="dcterms:W3CDTF">2018-02-18T19:39:47Z</dcterms:created>
  <dcterms:modified xsi:type="dcterms:W3CDTF">2020-09-03T03:07:36Z</dcterms:modified>
</cp:coreProperties>
</file>