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975" name="Graphic 183">
            <a:extLst>
              <a:ext uri="{FF2B5EF4-FFF2-40B4-BE49-F238E27FC236}">
                <a16:creationId xmlns:a16="http://schemas.microsoft.com/office/drawing/2014/main" id="{C597AC4C-7E99-4AEB-9E9F-39F803EE481E}"/>
              </a:ext>
            </a:extLst>
          </p:cNvPr>
          <p:cNvGrpSpPr/>
          <p:nvPr/>
        </p:nvGrpSpPr>
        <p:grpSpPr>
          <a:xfrm>
            <a:off x="8193113" y="1741148"/>
            <a:ext cx="3422136" cy="4858612"/>
            <a:chOff x="9397278" y="544131"/>
            <a:chExt cx="2419222" cy="3434715"/>
          </a:xfrm>
        </p:grpSpPr>
        <p:sp>
          <p:nvSpPr>
            <p:cNvPr id="3976" name="Freeform: Shape 3975">
              <a:extLst>
                <a:ext uri="{FF2B5EF4-FFF2-40B4-BE49-F238E27FC236}">
                  <a16:creationId xmlns:a16="http://schemas.microsoft.com/office/drawing/2014/main" id="{0E938CE2-56C4-49EB-A19A-ED0E495A0BBD}"/>
                </a:ext>
              </a:extLst>
            </p:cNvPr>
            <p:cNvSpPr/>
            <p:nvPr/>
          </p:nvSpPr>
          <p:spPr>
            <a:xfrm>
              <a:off x="10239416" y="544350"/>
              <a:ext cx="1362409" cy="1719888"/>
            </a:xfrm>
            <a:custGeom>
              <a:avLst/>
              <a:gdLst>
                <a:gd name="connsiteX0" fmla="*/ 1291687 w 1362409"/>
                <a:gd name="connsiteY0" fmla="*/ 708119 h 1719888"/>
                <a:gd name="connsiteX1" fmla="*/ 1337534 w 1362409"/>
                <a:gd name="connsiteY1" fmla="*/ 514033 h 1719888"/>
                <a:gd name="connsiteX2" fmla="*/ 1359693 w 1362409"/>
                <a:gd name="connsiteY2" fmla="*/ 360063 h 1719888"/>
                <a:gd name="connsiteX3" fmla="*/ 1290540 w 1362409"/>
                <a:gd name="connsiteY3" fmla="*/ 206857 h 1719888"/>
                <a:gd name="connsiteX4" fmla="*/ 1237434 w 1362409"/>
                <a:gd name="connsiteY4" fmla="*/ 146110 h 1719888"/>
                <a:gd name="connsiteX5" fmla="*/ 1217949 w 1362409"/>
                <a:gd name="connsiteY5" fmla="*/ 141525 h 1719888"/>
                <a:gd name="connsiteX6" fmla="*/ 1217185 w 1362409"/>
                <a:gd name="connsiteY6" fmla="*/ 158718 h 1719888"/>
                <a:gd name="connsiteX7" fmla="*/ 1221006 w 1362409"/>
                <a:gd name="connsiteY7" fmla="*/ 177057 h 1719888"/>
                <a:gd name="connsiteX8" fmla="*/ 1154527 w 1362409"/>
                <a:gd name="connsiteY8" fmla="*/ 201890 h 1719888"/>
                <a:gd name="connsiteX9" fmla="*/ 1086521 w 1362409"/>
                <a:gd name="connsiteY9" fmla="*/ 181641 h 1719888"/>
                <a:gd name="connsiteX10" fmla="*/ 916122 w 1362409"/>
                <a:gd name="connsiteY10" fmla="*/ 71608 h 1719888"/>
                <a:gd name="connsiteX11" fmla="*/ 803796 w 1362409"/>
                <a:gd name="connsiteY11" fmla="*/ 30346 h 1719888"/>
                <a:gd name="connsiteX12" fmla="*/ 662817 w 1362409"/>
                <a:gd name="connsiteY12" fmla="*/ 2837 h 1719888"/>
                <a:gd name="connsiteX13" fmla="*/ 468348 w 1362409"/>
                <a:gd name="connsiteY13" fmla="*/ 2455 h 1719888"/>
                <a:gd name="connsiteX14" fmla="*/ 419827 w 1362409"/>
                <a:gd name="connsiteY14" fmla="*/ 11243 h 1719888"/>
                <a:gd name="connsiteX15" fmla="*/ 412568 w 1362409"/>
                <a:gd name="connsiteY15" fmla="*/ 16591 h 1719888"/>
                <a:gd name="connsiteX16" fmla="*/ 418298 w 1362409"/>
                <a:gd name="connsiteY16" fmla="*/ 24997 h 1719888"/>
                <a:gd name="connsiteX17" fmla="*/ 451156 w 1362409"/>
                <a:gd name="connsiteY17" fmla="*/ 33020 h 1719888"/>
                <a:gd name="connsiteX18" fmla="*/ 523747 w 1362409"/>
                <a:gd name="connsiteY18" fmla="*/ 36077 h 1719888"/>
                <a:gd name="connsiteX19" fmla="*/ 549345 w 1362409"/>
                <a:gd name="connsiteY19" fmla="*/ 47156 h 1719888"/>
                <a:gd name="connsiteX20" fmla="*/ 528332 w 1362409"/>
                <a:gd name="connsiteY20" fmla="*/ 58618 h 1719888"/>
                <a:gd name="connsiteX21" fmla="*/ 516488 w 1362409"/>
                <a:gd name="connsiteY21" fmla="*/ 63585 h 1719888"/>
                <a:gd name="connsiteX22" fmla="*/ 297186 w 1362409"/>
                <a:gd name="connsiteY22" fmla="*/ 85362 h 1719888"/>
                <a:gd name="connsiteX23" fmla="*/ 134810 w 1362409"/>
                <a:gd name="connsiteY23" fmla="*/ 126243 h 1719888"/>
                <a:gd name="connsiteX24" fmla="*/ 12551 w 1362409"/>
                <a:gd name="connsiteY24" fmla="*/ 195777 h 1719888"/>
                <a:gd name="connsiteX25" fmla="*/ 707 w 1362409"/>
                <a:gd name="connsiteY25" fmla="*/ 213352 h 1719888"/>
                <a:gd name="connsiteX26" fmla="*/ 21339 w 1362409"/>
                <a:gd name="connsiteY26" fmla="*/ 216791 h 1719888"/>
                <a:gd name="connsiteX27" fmla="*/ 28980 w 1362409"/>
                <a:gd name="connsiteY27" fmla="*/ 215645 h 1719888"/>
                <a:gd name="connsiteX28" fmla="*/ 105392 w 1362409"/>
                <a:gd name="connsiteY28" fmla="*/ 189664 h 1719888"/>
                <a:gd name="connsiteX29" fmla="*/ 160026 w 1362409"/>
                <a:gd name="connsiteY29" fmla="*/ 177439 h 1719888"/>
                <a:gd name="connsiteX30" fmla="*/ 174544 w 1362409"/>
                <a:gd name="connsiteY30" fmla="*/ 183169 h 1719888"/>
                <a:gd name="connsiteX31" fmla="*/ 165757 w 1362409"/>
                <a:gd name="connsiteY31" fmla="*/ 195395 h 1719888"/>
                <a:gd name="connsiteX32" fmla="*/ 146272 w 1362409"/>
                <a:gd name="connsiteY32" fmla="*/ 206857 h 1719888"/>
                <a:gd name="connsiteX33" fmla="*/ 32800 w 1362409"/>
                <a:gd name="connsiteY33" fmla="*/ 303518 h 1719888"/>
                <a:gd name="connsiteX34" fmla="*/ 26687 w 1362409"/>
                <a:gd name="connsiteY34" fmla="*/ 323767 h 1719888"/>
                <a:gd name="connsiteX35" fmla="*/ 46937 w 1362409"/>
                <a:gd name="connsiteY35" fmla="*/ 319947 h 1719888"/>
                <a:gd name="connsiteX36" fmla="*/ 62601 w 1362409"/>
                <a:gd name="connsiteY36" fmla="*/ 309631 h 1719888"/>
                <a:gd name="connsiteX37" fmla="*/ 115325 w 1362409"/>
                <a:gd name="connsiteY37" fmla="*/ 314216 h 1719888"/>
                <a:gd name="connsiteX38" fmla="*/ 137103 w 1362409"/>
                <a:gd name="connsiteY38" fmla="*/ 357771 h 1719888"/>
                <a:gd name="connsiteX39" fmla="*/ 175308 w 1362409"/>
                <a:gd name="connsiteY39" fmla="*/ 461691 h 1719888"/>
                <a:gd name="connsiteX40" fmla="*/ 220392 w 1362409"/>
                <a:gd name="connsiteY40" fmla="*/ 614515 h 1719888"/>
                <a:gd name="connsiteX41" fmla="*/ 221538 w 1362409"/>
                <a:gd name="connsiteY41" fmla="*/ 704299 h 1719888"/>
                <a:gd name="connsiteX42" fmla="*/ 221538 w 1362409"/>
                <a:gd name="connsiteY42" fmla="*/ 704299 h 1719888"/>
                <a:gd name="connsiteX43" fmla="*/ 221538 w 1362409"/>
                <a:gd name="connsiteY43" fmla="*/ 704299 h 1719888"/>
                <a:gd name="connsiteX44" fmla="*/ 160026 w 1362409"/>
                <a:gd name="connsiteY44" fmla="*/ 743651 h 1719888"/>
                <a:gd name="connsiteX45" fmla="*/ 152003 w 1362409"/>
                <a:gd name="connsiteY45" fmla="*/ 850246 h 1719888"/>
                <a:gd name="connsiteX46" fmla="*/ 197086 w 1362409"/>
                <a:gd name="connsiteY46" fmla="*/ 929714 h 1719888"/>
                <a:gd name="connsiteX47" fmla="*/ 226887 w 1362409"/>
                <a:gd name="connsiteY47" fmla="*/ 950345 h 1719888"/>
                <a:gd name="connsiteX48" fmla="*/ 251338 w 1362409"/>
                <a:gd name="connsiteY48" fmla="*/ 1020262 h 1719888"/>
                <a:gd name="connsiteX49" fmla="*/ 633780 w 1362409"/>
                <a:gd name="connsiteY49" fmla="*/ 1386275 h 1719888"/>
                <a:gd name="connsiteX50" fmla="*/ 634544 w 1362409"/>
                <a:gd name="connsiteY50" fmla="*/ 1484465 h 1719888"/>
                <a:gd name="connsiteX51" fmla="*/ 588315 w 1362409"/>
                <a:gd name="connsiteY51" fmla="*/ 1569664 h 1719888"/>
                <a:gd name="connsiteX52" fmla="*/ 585258 w 1362409"/>
                <a:gd name="connsiteY52" fmla="*/ 1601375 h 1719888"/>
                <a:gd name="connsiteX53" fmla="*/ 652119 w 1362409"/>
                <a:gd name="connsiteY53" fmla="*/ 1717903 h 1719888"/>
                <a:gd name="connsiteX54" fmla="*/ 835890 w 1362409"/>
                <a:gd name="connsiteY54" fmla="*/ 1719431 h 1719888"/>
                <a:gd name="connsiteX55" fmla="*/ 915358 w 1362409"/>
                <a:gd name="connsiteY55" fmla="*/ 1592970 h 1719888"/>
                <a:gd name="connsiteX56" fmla="*/ 909627 w 1362409"/>
                <a:gd name="connsiteY56" fmla="*/ 1565461 h 1719888"/>
                <a:gd name="connsiteX57" fmla="*/ 875242 w 1362409"/>
                <a:gd name="connsiteY57" fmla="*/ 1516176 h 1719888"/>
                <a:gd name="connsiteX58" fmla="*/ 865690 w 1362409"/>
                <a:gd name="connsiteY58" fmla="*/ 1387039 h 1719888"/>
                <a:gd name="connsiteX59" fmla="*/ 1090341 w 1362409"/>
                <a:gd name="connsiteY59" fmla="*/ 1274332 h 1719888"/>
                <a:gd name="connsiteX60" fmla="*/ 1191205 w 1362409"/>
                <a:gd name="connsiteY60" fmla="*/ 1166973 h 1719888"/>
                <a:gd name="connsiteX61" fmla="*/ 1263414 w 1362409"/>
                <a:gd name="connsiteY61" fmla="*/ 956840 h 1719888"/>
                <a:gd name="connsiteX62" fmla="*/ 1263414 w 1362409"/>
                <a:gd name="connsiteY62" fmla="*/ 956840 h 1719888"/>
                <a:gd name="connsiteX63" fmla="*/ 1338298 w 1362409"/>
                <a:gd name="connsiteY63" fmla="*/ 861325 h 1719888"/>
                <a:gd name="connsiteX64" fmla="*/ 1344029 w 1362409"/>
                <a:gd name="connsiteY64" fmla="*/ 791790 h 1719888"/>
                <a:gd name="connsiteX65" fmla="*/ 1291687 w 1362409"/>
                <a:gd name="connsiteY65" fmla="*/ 708119 h 1719888"/>
                <a:gd name="connsiteX66" fmla="*/ 272352 w 1362409"/>
                <a:gd name="connsiteY66" fmla="*/ 878518 h 1719888"/>
                <a:gd name="connsiteX67" fmla="*/ 272352 w 1362409"/>
                <a:gd name="connsiteY67" fmla="*/ 878518 h 1719888"/>
                <a:gd name="connsiteX68" fmla="*/ 272352 w 1362409"/>
                <a:gd name="connsiteY68" fmla="*/ 878518 h 1719888"/>
                <a:gd name="connsiteX69" fmla="*/ 272352 w 1362409"/>
                <a:gd name="connsiteY69" fmla="*/ 878518 h 1719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1362409" h="1719888">
                  <a:moveTo>
                    <a:pt x="1291687" y="708119"/>
                  </a:moveTo>
                  <a:cubicBezTo>
                    <a:pt x="1290158" y="639349"/>
                    <a:pt x="1315374" y="577073"/>
                    <a:pt x="1337534" y="514033"/>
                  </a:cubicBezTo>
                  <a:cubicBezTo>
                    <a:pt x="1359693" y="458634"/>
                    <a:pt x="1366952" y="396359"/>
                    <a:pt x="1359693" y="360063"/>
                  </a:cubicBezTo>
                  <a:cubicBezTo>
                    <a:pt x="1348614" y="305811"/>
                    <a:pt x="1302002" y="222904"/>
                    <a:pt x="1290540" y="206857"/>
                  </a:cubicBezTo>
                  <a:cubicBezTo>
                    <a:pt x="1274876" y="184698"/>
                    <a:pt x="1258065" y="163684"/>
                    <a:pt x="1237434" y="146110"/>
                  </a:cubicBezTo>
                  <a:cubicBezTo>
                    <a:pt x="1232085" y="141525"/>
                    <a:pt x="1224062" y="138086"/>
                    <a:pt x="1217949" y="141525"/>
                  </a:cubicBezTo>
                  <a:cubicBezTo>
                    <a:pt x="1211454" y="145346"/>
                    <a:pt x="1216039" y="152987"/>
                    <a:pt x="1217185" y="158718"/>
                  </a:cubicBezTo>
                  <a:cubicBezTo>
                    <a:pt x="1218331" y="164831"/>
                    <a:pt x="1219477" y="170944"/>
                    <a:pt x="1221006" y="177057"/>
                  </a:cubicBezTo>
                  <a:cubicBezTo>
                    <a:pt x="1202667" y="195777"/>
                    <a:pt x="1178597" y="199216"/>
                    <a:pt x="1154527" y="201890"/>
                  </a:cubicBezTo>
                  <a:cubicBezTo>
                    <a:pt x="1129311" y="203419"/>
                    <a:pt x="1107916" y="192339"/>
                    <a:pt x="1086521" y="181641"/>
                  </a:cubicBezTo>
                  <a:cubicBezTo>
                    <a:pt x="1025773" y="151076"/>
                    <a:pt x="978016" y="100645"/>
                    <a:pt x="916122" y="71608"/>
                  </a:cubicBezTo>
                  <a:cubicBezTo>
                    <a:pt x="879062" y="57090"/>
                    <a:pt x="843149" y="40661"/>
                    <a:pt x="803796" y="30346"/>
                  </a:cubicBezTo>
                  <a:cubicBezTo>
                    <a:pt x="757185" y="18502"/>
                    <a:pt x="710574" y="6276"/>
                    <a:pt x="662817" y="2837"/>
                  </a:cubicBezTo>
                  <a:cubicBezTo>
                    <a:pt x="597866" y="-2129"/>
                    <a:pt x="533298" y="545"/>
                    <a:pt x="468348" y="2455"/>
                  </a:cubicBezTo>
                  <a:cubicBezTo>
                    <a:pt x="451538" y="2837"/>
                    <a:pt x="436255" y="8950"/>
                    <a:pt x="419827" y="11243"/>
                  </a:cubicBezTo>
                  <a:cubicBezTo>
                    <a:pt x="416770" y="11625"/>
                    <a:pt x="413332" y="12771"/>
                    <a:pt x="412568" y="16591"/>
                  </a:cubicBezTo>
                  <a:cubicBezTo>
                    <a:pt x="411803" y="21176"/>
                    <a:pt x="414478" y="23469"/>
                    <a:pt x="418298" y="24997"/>
                  </a:cubicBezTo>
                  <a:cubicBezTo>
                    <a:pt x="428996" y="29199"/>
                    <a:pt x="439312" y="33020"/>
                    <a:pt x="451156" y="33020"/>
                  </a:cubicBezTo>
                  <a:cubicBezTo>
                    <a:pt x="475225" y="33402"/>
                    <a:pt x="499677" y="33784"/>
                    <a:pt x="523747" y="36077"/>
                  </a:cubicBezTo>
                  <a:cubicBezTo>
                    <a:pt x="532916" y="36841"/>
                    <a:pt x="548199" y="36841"/>
                    <a:pt x="549345" y="47156"/>
                  </a:cubicBezTo>
                  <a:cubicBezTo>
                    <a:pt x="550873" y="57854"/>
                    <a:pt x="535209" y="54033"/>
                    <a:pt x="528332" y="58618"/>
                  </a:cubicBezTo>
                  <a:cubicBezTo>
                    <a:pt x="524511" y="61292"/>
                    <a:pt x="521072" y="62821"/>
                    <a:pt x="516488" y="63585"/>
                  </a:cubicBezTo>
                  <a:cubicBezTo>
                    <a:pt x="443896" y="77721"/>
                    <a:pt x="370159" y="77721"/>
                    <a:pt x="297186" y="85362"/>
                  </a:cubicBezTo>
                  <a:cubicBezTo>
                    <a:pt x="240641" y="91475"/>
                    <a:pt x="186388" y="103701"/>
                    <a:pt x="134810" y="126243"/>
                  </a:cubicBezTo>
                  <a:cubicBezTo>
                    <a:pt x="91637" y="144964"/>
                    <a:pt x="49229" y="165595"/>
                    <a:pt x="12551" y="195777"/>
                  </a:cubicBezTo>
                  <a:cubicBezTo>
                    <a:pt x="7202" y="200362"/>
                    <a:pt x="-2731" y="204947"/>
                    <a:pt x="707" y="213352"/>
                  </a:cubicBezTo>
                  <a:cubicBezTo>
                    <a:pt x="4146" y="220993"/>
                    <a:pt x="14079" y="216791"/>
                    <a:pt x="21339" y="216791"/>
                  </a:cubicBezTo>
                  <a:cubicBezTo>
                    <a:pt x="24013" y="216791"/>
                    <a:pt x="26687" y="216791"/>
                    <a:pt x="28980" y="215645"/>
                  </a:cubicBezTo>
                  <a:cubicBezTo>
                    <a:pt x="54578" y="207239"/>
                    <a:pt x="79794" y="198070"/>
                    <a:pt x="105392" y="189664"/>
                  </a:cubicBezTo>
                  <a:cubicBezTo>
                    <a:pt x="123348" y="183934"/>
                    <a:pt x="140541" y="175910"/>
                    <a:pt x="160026" y="177439"/>
                  </a:cubicBezTo>
                  <a:cubicBezTo>
                    <a:pt x="165375" y="177821"/>
                    <a:pt x="172252" y="175910"/>
                    <a:pt x="174544" y="183169"/>
                  </a:cubicBezTo>
                  <a:cubicBezTo>
                    <a:pt x="176455" y="190429"/>
                    <a:pt x="171488" y="192721"/>
                    <a:pt x="165757" y="195395"/>
                  </a:cubicBezTo>
                  <a:cubicBezTo>
                    <a:pt x="158880" y="198452"/>
                    <a:pt x="153149" y="204565"/>
                    <a:pt x="146272" y="206857"/>
                  </a:cubicBezTo>
                  <a:cubicBezTo>
                    <a:pt x="95840" y="224432"/>
                    <a:pt x="64511" y="264166"/>
                    <a:pt x="32800" y="303518"/>
                  </a:cubicBezTo>
                  <a:cubicBezTo>
                    <a:pt x="28216" y="309249"/>
                    <a:pt x="22867" y="318037"/>
                    <a:pt x="26687" y="323767"/>
                  </a:cubicBezTo>
                  <a:cubicBezTo>
                    <a:pt x="32800" y="331409"/>
                    <a:pt x="40442" y="323385"/>
                    <a:pt x="46937" y="319947"/>
                  </a:cubicBezTo>
                  <a:cubicBezTo>
                    <a:pt x="52667" y="317272"/>
                    <a:pt x="57252" y="313070"/>
                    <a:pt x="62601" y="309631"/>
                  </a:cubicBezTo>
                  <a:cubicBezTo>
                    <a:pt x="83614" y="296641"/>
                    <a:pt x="101953" y="297787"/>
                    <a:pt x="115325" y="314216"/>
                  </a:cubicBezTo>
                  <a:cubicBezTo>
                    <a:pt x="126023" y="326824"/>
                    <a:pt x="132136" y="341724"/>
                    <a:pt x="137103" y="357771"/>
                  </a:cubicBezTo>
                  <a:cubicBezTo>
                    <a:pt x="147800" y="392920"/>
                    <a:pt x="151621" y="431126"/>
                    <a:pt x="175308" y="461691"/>
                  </a:cubicBezTo>
                  <a:cubicBezTo>
                    <a:pt x="210076" y="506774"/>
                    <a:pt x="223066" y="557970"/>
                    <a:pt x="220392" y="614515"/>
                  </a:cubicBezTo>
                  <a:cubicBezTo>
                    <a:pt x="218863" y="644315"/>
                    <a:pt x="221156" y="674116"/>
                    <a:pt x="221538" y="704299"/>
                  </a:cubicBezTo>
                  <a:cubicBezTo>
                    <a:pt x="221538" y="704299"/>
                    <a:pt x="221538" y="704299"/>
                    <a:pt x="221538" y="704299"/>
                  </a:cubicBezTo>
                  <a:cubicBezTo>
                    <a:pt x="221538" y="704299"/>
                    <a:pt x="221538" y="704299"/>
                    <a:pt x="221538" y="704299"/>
                  </a:cubicBezTo>
                  <a:cubicBezTo>
                    <a:pt x="196322" y="710412"/>
                    <a:pt x="174544" y="721109"/>
                    <a:pt x="160026" y="743651"/>
                  </a:cubicBezTo>
                  <a:cubicBezTo>
                    <a:pt x="140923" y="778036"/>
                    <a:pt x="147036" y="814332"/>
                    <a:pt x="152003" y="850246"/>
                  </a:cubicBezTo>
                  <a:cubicBezTo>
                    <a:pt x="163465" y="878900"/>
                    <a:pt x="174544" y="907555"/>
                    <a:pt x="197086" y="929714"/>
                  </a:cubicBezTo>
                  <a:cubicBezTo>
                    <a:pt x="205873" y="938119"/>
                    <a:pt x="212368" y="949963"/>
                    <a:pt x="226887" y="950345"/>
                  </a:cubicBezTo>
                  <a:cubicBezTo>
                    <a:pt x="234910" y="973651"/>
                    <a:pt x="242551" y="997339"/>
                    <a:pt x="251338" y="1020262"/>
                  </a:cubicBezTo>
                  <a:cubicBezTo>
                    <a:pt x="273880" y="1078717"/>
                    <a:pt x="444279" y="1312920"/>
                    <a:pt x="633780" y="1386275"/>
                  </a:cubicBezTo>
                  <a:cubicBezTo>
                    <a:pt x="634162" y="1419132"/>
                    <a:pt x="634162" y="1451607"/>
                    <a:pt x="634544" y="1484465"/>
                  </a:cubicBezTo>
                  <a:cubicBezTo>
                    <a:pt x="631870" y="1519996"/>
                    <a:pt x="620790" y="1550561"/>
                    <a:pt x="588315" y="1569664"/>
                  </a:cubicBezTo>
                  <a:cubicBezTo>
                    <a:pt x="575707" y="1583036"/>
                    <a:pt x="578763" y="1589531"/>
                    <a:pt x="585258" y="1601375"/>
                  </a:cubicBezTo>
                  <a:cubicBezTo>
                    <a:pt x="607418" y="1640727"/>
                    <a:pt x="640657" y="1706823"/>
                    <a:pt x="652119" y="1717903"/>
                  </a:cubicBezTo>
                  <a:cubicBezTo>
                    <a:pt x="656704" y="1720195"/>
                    <a:pt x="832833" y="1720195"/>
                    <a:pt x="835890" y="1719431"/>
                  </a:cubicBezTo>
                  <a:cubicBezTo>
                    <a:pt x="841238" y="1717139"/>
                    <a:pt x="888614" y="1628119"/>
                    <a:pt x="915358" y="1592970"/>
                  </a:cubicBezTo>
                  <a:cubicBezTo>
                    <a:pt x="921853" y="1584182"/>
                    <a:pt x="916504" y="1576159"/>
                    <a:pt x="909627" y="1565461"/>
                  </a:cubicBezTo>
                  <a:cubicBezTo>
                    <a:pt x="895109" y="1551325"/>
                    <a:pt x="883265" y="1535661"/>
                    <a:pt x="875242" y="1516176"/>
                  </a:cubicBezTo>
                  <a:cubicBezTo>
                    <a:pt x="867983" y="1498219"/>
                    <a:pt x="874096" y="1411491"/>
                    <a:pt x="865690" y="1387039"/>
                  </a:cubicBezTo>
                  <a:cubicBezTo>
                    <a:pt x="864926" y="1385893"/>
                    <a:pt x="1019278" y="1319797"/>
                    <a:pt x="1090341" y="1274332"/>
                  </a:cubicBezTo>
                  <a:cubicBezTo>
                    <a:pt x="1131604" y="1247970"/>
                    <a:pt x="1183946" y="1178817"/>
                    <a:pt x="1191205" y="1166973"/>
                  </a:cubicBezTo>
                  <a:cubicBezTo>
                    <a:pt x="1245839" y="1079099"/>
                    <a:pt x="1258065" y="967538"/>
                    <a:pt x="1263414" y="956840"/>
                  </a:cubicBezTo>
                  <a:cubicBezTo>
                    <a:pt x="1263414" y="956840"/>
                    <a:pt x="1263414" y="956840"/>
                    <a:pt x="1263414" y="956840"/>
                  </a:cubicBezTo>
                  <a:cubicBezTo>
                    <a:pt x="1302002" y="935827"/>
                    <a:pt x="1323780" y="902206"/>
                    <a:pt x="1338298" y="861325"/>
                  </a:cubicBezTo>
                  <a:cubicBezTo>
                    <a:pt x="1346703" y="837638"/>
                    <a:pt x="1342883" y="815096"/>
                    <a:pt x="1344029" y="791790"/>
                  </a:cubicBezTo>
                  <a:cubicBezTo>
                    <a:pt x="1347849" y="752438"/>
                    <a:pt x="1329128" y="724166"/>
                    <a:pt x="1291687" y="708119"/>
                  </a:cubicBezTo>
                  <a:close/>
                  <a:moveTo>
                    <a:pt x="272352" y="878518"/>
                  </a:moveTo>
                  <a:cubicBezTo>
                    <a:pt x="272352" y="878518"/>
                    <a:pt x="272352" y="878518"/>
                    <a:pt x="272352" y="878518"/>
                  </a:cubicBezTo>
                  <a:cubicBezTo>
                    <a:pt x="272352" y="878518"/>
                    <a:pt x="272352" y="878518"/>
                    <a:pt x="272352" y="878518"/>
                  </a:cubicBezTo>
                  <a:cubicBezTo>
                    <a:pt x="272352" y="878518"/>
                    <a:pt x="272352" y="878518"/>
                    <a:pt x="272352" y="878518"/>
                  </a:cubicBezTo>
                  <a:close/>
                </a:path>
              </a:pathLst>
            </a:custGeom>
            <a:solidFill>
              <a:srgbClr val="FEAD6D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77" name="Freeform: Shape 3976">
              <a:extLst>
                <a:ext uri="{FF2B5EF4-FFF2-40B4-BE49-F238E27FC236}">
                  <a16:creationId xmlns:a16="http://schemas.microsoft.com/office/drawing/2014/main" id="{B5D78768-C1DE-4746-BF2E-74FB4FE53A91}"/>
                </a:ext>
              </a:extLst>
            </p:cNvPr>
            <p:cNvSpPr/>
            <p:nvPr/>
          </p:nvSpPr>
          <p:spPr>
            <a:xfrm>
              <a:off x="10824292" y="2276007"/>
              <a:ext cx="317109" cy="1696726"/>
            </a:xfrm>
            <a:custGeom>
              <a:avLst/>
              <a:gdLst>
                <a:gd name="connsiteX0" fmla="*/ 0 w 317109"/>
                <a:gd name="connsiteY0" fmla="*/ 0 h 1696726"/>
                <a:gd name="connsiteX1" fmla="*/ 317109 w 317109"/>
                <a:gd name="connsiteY1" fmla="*/ 0 h 1696726"/>
                <a:gd name="connsiteX2" fmla="*/ 317109 w 317109"/>
                <a:gd name="connsiteY2" fmla="*/ 1696727 h 1696726"/>
                <a:gd name="connsiteX3" fmla="*/ 0 w 317109"/>
                <a:gd name="connsiteY3" fmla="*/ 1696727 h 1696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7109" h="1696726">
                  <a:moveTo>
                    <a:pt x="0" y="0"/>
                  </a:moveTo>
                  <a:lnTo>
                    <a:pt x="317109" y="0"/>
                  </a:lnTo>
                  <a:lnTo>
                    <a:pt x="317109" y="1696727"/>
                  </a:lnTo>
                  <a:lnTo>
                    <a:pt x="0" y="1696727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78" name="Freeform: Shape 3977">
              <a:extLst>
                <a:ext uri="{FF2B5EF4-FFF2-40B4-BE49-F238E27FC236}">
                  <a16:creationId xmlns:a16="http://schemas.microsoft.com/office/drawing/2014/main" id="{68CC70AE-977A-43A7-ABFF-0A462D4E339A}"/>
                </a:ext>
              </a:extLst>
            </p:cNvPr>
            <p:cNvSpPr/>
            <p:nvPr/>
          </p:nvSpPr>
          <p:spPr>
            <a:xfrm>
              <a:off x="10878914" y="2229247"/>
              <a:ext cx="222682" cy="927105"/>
            </a:xfrm>
            <a:custGeom>
              <a:avLst/>
              <a:gdLst>
                <a:gd name="connsiteX0" fmla="*/ 1540 w 222682"/>
                <a:gd name="connsiteY0" fmla="*/ 77324 h 927105"/>
                <a:gd name="connsiteX1" fmla="*/ 12 w 222682"/>
                <a:gd name="connsiteY1" fmla="*/ 15049 h 927105"/>
                <a:gd name="connsiteX2" fmla="*/ 9946 w 222682"/>
                <a:gd name="connsiteY2" fmla="*/ 148 h 927105"/>
                <a:gd name="connsiteX3" fmla="*/ 198683 w 222682"/>
                <a:gd name="connsiteY3" fmla="*/ 531 h 927105"/>
                <a:gd name="connsiteX4" fmla="*/ 221989 w 222682"/>
                <a:gd name="connsiteY4" fmla="*/ 18105 h 927105"/>
                <a:gd name="connsiteX5" fmla="*/ 212437 w 222682"/>
                <a:gd name="connsiteY5" fmla="*/ 83437 h 927105"/>
                <a:gd name="connsiteX6" fmla="*/ 162769 w 222682"/>
                <a:gd name="connsiteY6" fmla="*/ 152208 h 927105"/>
                <a:gd name="connsiteX7" fmla="*/ 156274 w 222682"/>
                <a:gd name="connsiteY7" fmla="*/ 196909 h 927105"/>
                <a:gd name="connsiteX8" fmla="*/ 199829 w 222682"/>
                <a:gd name="connsiteY8" fmla="*/ 726826 h 927105"/>
                <a:gd name="connsiteX9" fmla="*/ 206706 w 222682"/>
                <a:gd name="connsiteY9" fmla="*/ 909832 h 927105"/>
                <a:gd name="connsiteX10" fmla="*/ 189896 w 222682"/>
                <a:gd name="connsiteY10" fmla="*/ 927025 h 927105"/>
                <a:gd name="connsiteX11" fmla="*/ 20643 w 222682"/>
                <a:gd name="connsiteY11" fmla="*/ 915181 h 927105"/>
                <a:gd name="connsiteX12" fmla="*/ 5743 w 222682"/>
                <a:gd name="connsiteY12" fmla="*/ 896460 h 927105"/>
                <a:gd name="connsiteX13" fmla="*/ 59613 w 222682"/>
                <a:gd name="connsiteY13" fmla="*/ 181627 h 927105"/>
                <a:gd name="connsiteX14" fmla="*/ 46623 w 222682"/>
                <a:gd name="connsiteY14" fmla="*/ 148005 h 927105"/>
                <a:gd name="connsiteX15" fmla="*/ 1540 w 222682"/>
                <a:gd name="connsiteY15" fmla="*/ 77324 h 927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22682" h="927105">
                  <a:moveTo>
                    <a:pt x="1540" y="77324"/>
                  </a:moveTo>
                  <a:cubicBezTo>
                    <a:pt x="1158" y="56693"/>
                    <a:pt x="394" y="35680"/>
                    <a:pt x="12" y="15049"/>
                  </a:cubicBezTo>
                  <a:cubicBezTo>
                    <a:pt x="12" y="8554"/>
                    <a:pt x="-752" y="531"/>
                    <a:pt x="9946" y="148"/>
                  </a:cubicBezTo>
                  <a:cubicBezTo>
                    <a:pt x="37836" y="3205"/>
                    <a:pt x="163151" y="3969"/>
                    <a:pt x="198683" y="531"/>
                  </a:cubicBezTo>
                  <a:cubicBezTo>
                    <a:pt x="216258" y="-1380"/>
                    <a:pt x="220460" y="1295"/>
                    <a:pt x="221989" y="18105"/>
                  </a:cubicBezTo>
                  <a:cubicBezTo>
                    <a:pt x="224281" y="40647"/>
                    <a:pt x="220842" y="62424"/>
                    <a:pt x="212437" y="83437"/>
                  </a:cubicBezTo>
                  <a:cubicBezTo>
                    <a:pt x="201357" y="110182"/>
                    <a:pt x="183783" y="132341"/>
                    <a:pt x="162769" y="152208"/>
                  </a:cubicBezTo>
                  <a:cubicBezTo>
                    <a:pt x="149397" y="164816"/>
                    <a:pt x="153982" y="180863"/>
                    <a:pt x="156274" y="196909"/>
                  </a:cubicBezTo>
                  <a:cubicBezTo>
                    <a:pt x="160477" y="225946"/>
                    <a:pt x="194098" y="640480"/>
                    <a:pt x="199829" y="726826"/>
                  </a:cubicBezTo>
                  <a:cubicBezTo>
                    <a:pt x="203268" y="779932"/>
                    <a:pt x="204032" y="856344"/>
                    <a:pt x="206706" y="909832"/>
                  </a:cubicBezTo>
                  <a:cubicBezTo>
                    <a:pt x="207470" y="923205"/>
                    <a:pt x="203650" y="927789"/>
                    <a:pt x="189896" y="927025"/>
                  </a:cubicBezTo>
                  <a:cubicBezTo>
                    <a:pt x="133351" y="923205"/>
                    <a:pt x="76806" y="921676"/>
                    <a:pt x="20643" y="915181"/>
                  </a:cubicBezTo>
                  <a:cubicBezTo>
                    <a:pt x="8035" y="913653"/>
                    <a:pt x="5743" y="907922"/>
                    <a:pt x="5743" y="896460"/>
                  </a:cubicBezTo>
                  <a:cubicBezTo>
                    <a:pt x="5361" y="825397"/>
                    <a:pt x="53500" y="214102"/>
                    <a:pt x="59613" y="181627"/>
                  </a:cubicBezTo>
                  <a:cubicBezTo>
                    <a:pt x="62288" y="167108"/>
                    <a:pt x="56175" y="157175"/>
                    <a:pt x="46623" y="148005"/>
                  </a:cubicBezTo>
                  <a:cubicBezTo>
                    <a:pt x="25610" y="127756"/>
                    <a:pt x="6507" y="107125"/>
                    <a:pt x="1540" y="77324"/>
                  </a:cubicBezTo>
                  <a:close/>
                </a:path>
              </a:pathLst>
            </a:custGeom>
            <a:solidFill>
              <a:schemeClr val="accent6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79" name="Freeform: Shape 3978">
              <a:extLst>
                <a:ext uri="{FF2B5EF4-FFF2-40B4-BE49-F238E27FC236}">
                  <a16:creationId xmlns:a16="http://schemas.microsoft.com/office/drawing/2014/main" id="{5F4A6CAC-F077-4CD9-AF30-E41CDB3FA486}"/>
                </a:ext>
              </a:extLst>
            </p:cNvPr>
            <p:cNvSpPr/>
            <p:nvPr/>
          </p:nvSpPr>
          <p:spPr>
            <a:xfrm>
              <a:off x="10239034" y="545375"/>
              <a:ext cx="1363185" cy="983705"/>
            </a:xfrm>
            <a:custGeom>
              <a:avLst/>
              <a:gdLst>
                <a:gd name="connsiteX0" fmla="*/ 1363132 w 1363185"/>
                <a:gd name="connsiteY0" fmla="*/ 368972 h 983705"/>
                <a:gd name="connsiteX1" fmla="*/ 1338298 w 1363185"/>
                <a:gd name="connsiteY1" fmla="*/ 513008 h 983705"/>
                <a:gd name="connsiteX2" fmla="*/ 1292451 w 1363185"/>
                <a:gd name="connsiteY2" fmla="*/ 707094 h 983705"/>
                <a:gd name="connsiteX3" fmla="*/ 1274876 w 1363185"/>
                <a:gd name="connsiteY3" fmla="*/ 752559 h 983705"/>
                <a:gd name="connsiteX4" fmla="*/ 1265706 w 1363185"/>
                <a:gd name="connsiteY4" fmla="*/ 957343 h 983705"/>
                <a:gd name="connsiteX5" fmla="*/ 1258829 w 1363185"/>
                <a:gd name="connsiteY5" fmla="*/ 970715 h 983705"/>
                <a:gd name="connsiteX6" fmla="*/ 1243547 w 1363185"/>
                <a:gd name="connsiteY6" fmla="*/ 983705 h 983705"/>
                <a:gd name="connsiteX7" fmla="*/ 1228265 w 1363185"/>
                <a:gd name="connsiteY7" fmla="*/ 938240 h 983705"/>
                <a:gd name="connsiteX8" fmla="*/ 1226737 w 1363185"/>
                <a:gd name="connsiteY8" fmla="*/ 688756 h 983705"/>
                <a:gd name="connsiteX9" fmla="*/ 1206869 w 1363185"/>
                <a:gd name="connsiteY9" fmla="*/ 553124 h 983705"/>
                <a:gd name="connsiteX10" fmla="*/ 1181653 w 1363185"/>
                <a:gd name="connsiteY10" fmla="*/ 493905 h 983705"/>
                <a:gd name="connsiteX11" fmla="*/ 1105242 w 1363185"/>
                <a:gd name="connsiteY11" fmla="*/ 446148 h 983705"/>
                <a:gd name="connsiteX12" fmla="*/ 867983 w 1363185"/>
                <a:gd name="connsiteY12" fmla="*/ 453407 h 983705"/>
                <a:gd name="connsiteX13" fmla="*/ 800358 w 1363185"/>
                <a:gd name="connsiteY13" fmla="*/ 478623 h 983705"/>
                <a:gd name="connsiteX14" fmla="*/ 694910 w 1363185"/>
                <a:gd name="connsiteY14" fmla="*/ 478241 h 983705"/>
                <a:gd name="connsiteX15" fmla="*/ 577617 w 1363185"/>
                <a:gd name="connsiteY15" fmla="*/ 442327 h 983705"/>
                <a:gd name="connsiteX16" fmla="*/ 361372 w 1363185"/>
                <a:gd name="connsiteY16" fmla="*/ 444619 h 983705"/>
                <a:gd name="connsiteX17" fmla="*/ 299478 w 1363185"/>
                <a:gd name="connsiteY17" fmla="*/ 499636 h 983705"/>
                <a:gd name="connsiteX18" fmla="*/ 282285 w 1363185"/>
                <a:gd name="connsiteY18" fmla="*/ 633357 h 983705"/>
                <a:gd name="connsiteX19" fmla="*/ 272734 w 1363185"/>
                <a:gd name="connsiteY19" fmla="*/ 768224 h 983705"/>
                <a:gd name="connsiteX20" fmla="*/ 261272 w 1363185"/>
                <a:gd name="connsiteY20" fmla="*/ 937476 h 983705"/>
                <a:gd name="connsiteX21" fmla="*/ 243697 w 1363185"/>
                <a:gd name="connsiteY21" fmla="*/ 960400 h 983705"/>
                <a:gd name="connsiteX22" fmla="*/ 228797 w 1363185"/>
                <a:gd name="connsiteY22" fmla="*/ 942443 h 983705"/>
                <a:gd name="connsiteX23" fmla="*/ 228415 w 1363185"/>
                <a:gd name="connsiteY23" fmla="*/ 735367 h 983705"/>
                <a:gd name="connsiteX24" fmla="*/ 220392 w 1363185"/>
                <a:gd name="connsiteY24" fmla="*/ 614636 h 983705"/>
                <a:gd name="connsiteX25" fmla="*/ 175309 w 1363185"/>
                <a:gd name="connsiteY25" fmla="*/ 461812 h 983705"/>
                <a:gd name="connsiteX26" fmla="*/ 137103 w 1363185"/>
                <a:gd name="connsiteY26" fmla="*/ 357892 h 983705"/>
                <a:gd name="connsiteX27" fmla="*/ 115325 w 1363185"/>
                <a:gd name="connsiteY27" fmla="*/ 314337 h 983705"/>
                <a:gd name="connsiteX28" fmla="*/ 62601 w 1363185"/>
                <a:gd name="connsiteY28" fmla="*/ 309752 h 983705"/>
                <a:gd name="connsiteX29" fmla="*/ 46937 w 1363185"/>
                <a:gd name="connsiteY29" fmla="*/ 320068 h 983705"/>
                <a:gd name="connsiteX30" fmla="*/ 26687 w 1363185"/>
                <a:gd name="connsiteY30" fmla="*/ 323889 h 983705"/>
                <a:gd name="connsiteX31" fmla="*/ 32800 w 1363185"/>
                <a:gd name="connsiteY31" fmla="*/ 303639 h 983705"/>
                <a:gd name="connsiteX32" fmla="*/ 146272 w 1363185"/>
                <a:gd name="connsiteY32" fmla="*/ 206978 h 983705"/>
                <a:gd name="connsiteX33" fmla="*/ 165757 w 1363185"/>
                <a:gd name="connsiteY33" fmla="*/ 195517 h 983705"/>
                <a:gd name="connsiteX34" fmla="*/ 174544 w 1363185"/>
                <a:gd name="connsiteY34" fmla="*/ 183291 h 983705"/>
                <a:gd name="connsiteX35" fmla="*/ 160026 w 1363185"/>
                <a:gd name="connsiteY35" fmla="*/ 177560 h 983705"/>
                <a:gd name="connsiteX36" fmla="*/ 105392 w 1363185"/>
                <a:gd name="connsiteY36" fmla="*/ 189786 h 983705"/>
                <a:gd name="connsiteX37" fmla="*/ 28980 w 1363185"/>
                <a:gd name="connsiteY37" fmla="*/ 215766 h 983705"/>
                <a:gd name="connsiteX38" fmla="*/ 21339 w 1363185"/>
                <a:gd name="connsiteY38" fmla="*/ 216912 h 983705"/>
                <a:gd name="connsiteX39" fmla="*/ 707 w 1363185"/>
                <a:gd name="connsiteY39" fmla="*/ 213473 h 983705"/>
                <a:gd name="connsiteX40" fmla="*/ 12551 w 1363185"/>
                <a:gd name="connsiteY40" fmla="*/ 195899 h 983705"/>
                <a:gd name="connsiteX41" fmla="*/ 134810 w 1363185"/>
                <a:gd name="connsiteY41" fmla="*/ 126364 h 983705"/>
                <a:gd name="connsiteX42" fmla="*/ 297186 w 1363185"/>
                <a:gd name="connsiteY42" fmla="*/ 85483 h 983705"/>
                <a:gd name="connsiteX43" fmla="*/ 516488 w 1363185"/>
                <a:gd name="connsiteY43" fmla="*/ 63706 h 983705"/>
                <a:gd name="connsiteX44" fmla="*/ 528332 w 1363185"/>
                <a:gd name="connsiteY44" fmla="*/ 58739 h 983705"/>
                <a:gd name="connsiteX45" fmla="*/ 549345 w 1363185"/>
                <a:gd name="connsiteY45" fmla="*/ 47277 h 983705"/>
                <a:gd name="connsiteX46" fmla="*/ 523747 w 1363185"/>
                <a:gd name="connsiteY46" fmla="*/ 36198 h 983705"/>
                <a:gd name="connsiteX47" fmla="*/ 451156 w 1363185"/>
                <a:gd name="connsiteY47" fmla="*/ 33141 h 983705"/>
                <a:gd name="connsiteX48" fmla="*/ 418298 w 1363185"/>
                <a:gd name="connsiteY48" fmla="*/ 25118 h 983705"/>
                <a:gd name="connsiteX49" fmla="*/ 412567 w 1363185"/>
                <a:gd name="connsiteY49" fmla="*/ 16713 h 983705"/>
                <a:gd name="connsiteX50" fmla="*/ 419827 w 1363185"/>
                <a:gd name="connsiteY50" fmla="*/ 11364 h 983705"/>
                <a:gd name="connsiteX51" fmla="*/ 468348 w 1363185"/>
                <a:gd name="connsiteY51" fmla="*/ 2576 h 983705"/>
                <a:gd name="connsiteX52" fmla="*/ 662817 w 1363185"/>
                <a:gd name="connsiteY52" fmla="*/ 2958 h 983705"/>
                <a:gd name="connsiteX53" fmla="*/ 803797 w 1363185"/>
                <a:gd name="connsiteY53" fmla="*/ 30467 h 983705"/>
                <a:gd name="connsiteX54" fmla="*/ 916122 w 1363185"/>
                <a:gd name="connsiteY54" fmla="*/ 71729 h 983705"/>
                <a:gd name="connsiteX55" fmla="*/ 1086521 w 1363185"/>
                <a:gd name="connsiteY55" fmla="*/ 181762 h 983705"/>
                <a:gd name="connsiteX56" fmla="*/ 1154527 w 1363185"/>
                <a:gd name="connsiteY56" fmla="*/ 202012 h 983705"/>
                <a:gd name="connsiteX57" fmla="*/ 1221006 w 1363185"/>
                <a:gd name="connsiteY57" fmla="*/ 177178 h 983705"/>
                <a:gd name="connsiteX58" fmla="*/ 1217185 w 1363185"/>
                <a:gd name="connsiteY58" fmla="*/ 158839 h 983705"/>
                <a:gd name="connsiteX59" fmla="*/ 1217949 w 1363185"/>
                <a:gd name="connsiteY59" fmla="*/ 141646 h 983705"/>
                <a:gd name="connsiteX60" fmla="*/ 1237434 w 1363185"/>
                <a:gd name="connsiteY60" fmla="*/ 146231 h 983705"/>
                <a:gd name="connsiteX61" fmla="*/ 1292451 w 1363185"/>
                <a:gd name="connsiteY61" fmla="*/ 202394 h 983705"/>
                <a:gd name="connsiteX62" fmla="*/ 1322633 w 1363185"/>
                <a:gd name="connsiteY62" fmla="*/ 255882 h 983705"/>
                <a:gd name="connsiteX63" fmla="*/ 1363132 w 1363185"/>
                <a:gd name="connsiteY63" fmla="*/ 368972 h 983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1363185" h="983705">
                  <a:moveTo>
                    <a:pt x="1363132" y="368972"/>
                  </a:moveTo>
                  <a:cubicBezTo>
                    <a:pt x="1363896" y="412908"/>
                    <a:pt x="1356637" y="459902"/>
                    <a:pt x="1338298" y="513008"/>
                  </a:cubicBezTo>
                  <a:cubicBezTo>
                    <a:pt x="1315756" y="576048"/>
                    <a:pt x="1293979" y="705948"/>
                    <a:pt x="1292451" y="707094"/>
                  </a:cubicBezTo>
                  <a:cubicBezTo>
                    <a:pt x="1276404" y="717028"/>
                    <a:pt x="1276022" y="738423"/>
                    <a:pt x="1274876" y="752559"/>
                  </a:cubicBezTo>
                  <a:cubicBezTo>
                    <a:pt x="1272202" y="794968"/>
                    <a:pt x="1279079" y="916463"/>
                    <a:pt x="1265706" y="957343"/>
                  </a:cubicBezTo>
                  <a:cubicBezTo>
                    <a:pt x="1261886" y="968805"/>
                    <a:pt x="1264943" y="960400"/>
                    <a:pt x="1258829" y="970715"/>
                  </a:cubicBezTo>
                  <a:cubicBezTo>
                    <a:pt x="1255391" y="976828"/>
                    <a:pt x="1251952" y="982941"/>
                    <a:pt x="1243547" y="983705"/>
                  </a:cubicBezTo>
                  <a:cubicBezTo>
                    <a:pt x="1238580" y="981795"/>
                    <a:pt x="1224444" y="960400"/>
                    <a:pt x="1228265" y="938240"/>
                  </a:cubicBezTo>
                  <a:cubicBezTo>
                    <a:pt x="1236670" y="885898"/>
                    <a:pt x="1230175" y="741480"/>
                    <a:pt x="1226737" y="688756"/>
                  </a:cubicBezTo>
                  <a:cubicBezTo>
                    <a:pt x="1223680" y="642908"/>
                    <a:pt x="1217949" y="597825"/>
                    <a:pt x="1206869" y="553124"/>
                  </a:cubicBezTo>
                  <a:cubicBezTo>
                    <a:pt x="1201521" y="531729"/>
                    <a:pt x="1192733" y="512626"/>
                    <a:pt x="1181653" y="493905"/>
                  </a:cubicBezTo>
                  <a:cubicBezTo>
                    <a:pt x="1164079" y="464486"/>
                    <a:pt x="1137335" y="449586"/>
                    <a:pt x="1105242" y="446148"/>
                  </a:cubicBezTo>
                  <a:cubicBezTo>
                    <a:pt x="1026155" y="438124"/>
                    <a:pt x="946687" y="437742"/>
                    <a:pt x="867983" y="453407"/>
                  </a:cubicBezTo>
                  <a:cubicBezTo>
                    <a:pt x="843913" y="457991"/>
                    <a:pt x="821753" y="466779"/>
                    <a:pt x="800358" y="478623"/>
                  </a:cubicBezTo>
                  <a:cubicBezTo>
                    <a:pt x="765209" y="498490"/>
                    <a:pt x="729677" y="499254"/>
                    <a:pt x="694910" y="478241"/>
                  </a:cubicBezTo>
                  <a:cubicBezTo>
                    <a:pt x="658614" y="456463"/>
                    <a:pt x="619262" y="447676"/>
                    <a:pt x="577617" y="442327"/>
                  </a:cubicBezTo>
                  <a:cubicBezTo>
                    <a:pt x="505026" y="432776"/>
                    <a:pt x="433199" y="430483"/>
                    <a:pt x="361372" y="444619"/>
                  </a:cubicBezTo>
                  <a:cubicBezTo>
                    <a:pt x="329661" y="450732"/>
                    <a:pt x="309793" y="468689"/>
                    <a:pt x="299478" y="499636"/>
                  </a:cubicBezTo>
                  <a:cubicBezTo>
                    <a:pt x="284578" y="543191"/>
                    <a:pt x="284578" y="588656"/>
                    <a:pt x="282285" y="633357"/>
                  </a:cubicBezTo>
                  <a:cubicBezTo>
                    <a:pt x="280375" y="674619"/>
                    <a:pt x="276172" y="726197"/>
                    <a:pt x="272734" y="768224"/>
                  </a:cubicBezTo>
                  <a:cubicBezTo>
                    <a:pt x="273116" y="780068"/>
                    <a:pt x="261272" y="917227"/>
                    <a:pt x="261272" y="937476"/>
                  </a:cubicBezTo>
                  <a:cubicBezTo>
                    <a:pt x="261272" y="946264"/>
                    <a:pt x="255923" y="958490"/>
                    <a:pt x="243697" y="960400"/>
                  </a:cubicBezTo>
                  <a:cubicBezTo>
                    <a:pt x="229179" y="961546"/>
                    <a:pt x="231853" y="951230"/>
                    <a:pt x="228797" y="942443"/>
                  </a:cubicBezTo>
                  <a:cubicBezTo>
                    <a:pt x="215425" y="902709"/>
                    <a:pt x="237584" y="775865"/>
                    <a:pt x="228415" y="735367"/>
                  </a:cubicBezTo>
                  <a:cubicBezTo>
                    <a:pt x="227651" y="731546"/>
                    <a:pt x="218863" y="644437"/>
                    <a:pt x="220392" y="614636"/>
                  </a:cubicBezTo>
                  <a:cubicBezTo>
                    <a:pt x="223066" y="558091"/>
                    <a:pt x="210076" y="506513"/>
                    <a:pt x="175309" y="461812"/>
                  </a:cubicBezTo>
                  <a:cubicBezTo>
                    <a:pt x="151239" y="430865"/>
                    <a:pt x="147800" y="393041"/>
                    <a:pt x="137103" y="357892"/>
                  </a:cubicBezTo>
                  <a:cubicBezTo>
                    <a:pt x="132136" y="341845"/>
                    <a:pt x="126023" y="326945"/>
                    <a:pt x="115325" y="314337"/>
                  </a:cubicBezTo>
                  <a:cubicBezTo>
                    <a:pt x="101953" y="298291"/>
                    <a:pt x="83614" y="296762"/>
                    <a:pt x="62601" y="309752"/>
                  </a:cubicBezTo>
                  <a:cubicBezTo>
                    <a:pt x="57252" y="313191"/>
                    <a:pt x="52285" y="317394"/>
                    <a:pt x="46937" y="320068"/>
                  </a:cubicBezTo>
                  <a:cubicBezTo>
                    <a:pt x="40441" y="323124"/>
                    <a:pt x="32800" y="331530"/>
                    <a:pt x="26687" y="323889"/>
                  </a:cubicBezTo>
                  <a:cubicBezTo>
                    <a:pt x="22485" y="318540"/>
                    <a:pt x="28216" y="309370"/>
                    <a:pt x="32800" y="303639"/>
                  </a:cubicBezTo>
                  <a:cubicBezTo>
                    <a:pt x="64511" y="264287"/>
                    <a:pt x="95840" y="224553"/>
                    <a:pt x="146272" y="206978"/>
                  </a:cubicBezTo>
                  <a:cubicBezTo>
                    <a:pt x="153149" y="204686"/>
                    <a:pt x="158880" y="198573"/>
                    <a:pt x="165757" y="195517"/>
                  </a:cubicBezTo>
                  <a:cubicBezTo>
                    <a:pt x="171488" y="192842"/>
                    <a:pt x="176837" y="190550"/>
                    <a:pt x="174544" y="183291"/>
                  </a:cubicBezTo>
                  <a:cubicBezTo>
                    <a:pt x="172252" y="176031"/>
                    <a:pt x="165375" y="177942"/>
                    <a:pt x="160026" y="177560"/>
                  </a:cubicBezTo>
                  <a:cubicBezTo>
                    <a:pt x="140541" y="175649"/>
                    <a:pt x="122966" y="183673"/>
                    <a:pt x="105392" y="189786"/>
                  </a:cubicBezTo>
                  <a:cubicBezTo>
                    <a:pt x="79794" y="198191"/>
                    <a:pt x="54578" y="206978"/>
                    <a:pt x="28980" y="215766"/>
                  </a:cubicBezTo>
                  <a:cubicBezTo>
                    <a:pt x="26687" y="216530"/>
                    <a:pt x="24013" y="216912"/>
                    <a:pt x="21339" y="216912"/>
                  </a:cubicBezTo>
                  <a:cubicBezTo>
                    <a:pt x="14079" y="216530"/>
                    <a:pt x="4146" y="221115"/>
                    <a:pt x="707" y="213473"/>
                  </a:cubicBezTo>
                  <a:cubicBezTo>
                    <a:pt x="-2731" y="205450"/>
                    <a:pt x="7202" y="200483"/>
                    <a:pt x="12551" y="195899"/>
                  </a:cubicBezTo>
                  <a:cubicBezTo>
                    <a:pt x="49229" y="165334"/>
                    <a:pt x="91638" y="145085"/>
                    <a:pt x="134810" y="126364"/>
                  </a:cubicBezTo>
                  <a:cubicBezTo>
                    <a:pt x="186388" y="103822"/>
                    <a:pt x="240641" y="91596"/>
                    <a:pt x="297186" y="85483"/>
                  </a:cubicBezTo>
                  <a:cubicBezTo>
                    <a:pt x="370159" y="77842"/>
                    <a:pt x="444279" y="77842"/>
                    <a:pt x="516488" y="63706"/>
                  </a:cubicBezTo>
                  <a:cubicBezTo>
                    <a:pt x="521073" y="62942"/>
                    <a:pt x="524511" y="61414"/>
                    <a:pt x="528332" y="58739"/>
                  </a:cubicBezTo>
                  <a:cubicBezTo>
                    <a:pt x="535209" y="54154"/>
                    <a:pt x="550873" y="57975"/>
                    <a:pt x="549345" y="47277"/>
                  </a:cubicBezTo>
                  <a:cubicBezTo>
                    <a:pt x="547817" y="36962"/>
                    <a:pt x="532916" y="36962"/>
                    <a:pt x="523747" y="36198"/>
                  </a:cubicBezTo>
                  <a:cubicBezTo>
                    <a:pt x="499677" y="33905"/>
                    <a:pt x="475607" y="33523"/>
                    <a:pt x="451156" y="33141"/>
                  </a:cubicBezTo>
                  <a:cubicBezTo>
                    <a:pt x="439312" y="33141"/>
                    <a:pt x="428996" y="28939"/>
                    <a:pt x="418298" y="25118"/>
                  </a:cubicBezTo>
                  <a:cubicBezTo>
                    <a:pt x="414096" y="23590"/>
                    <a:pt x="411421" y="21297"/>
                    <a:pt x="412567" y="16713"/>
                  </a:cubicBezTo>
                  <a:cubicBezTo>
                    <a:pt x="413332" y="13274"/>
                    <a:pt x="416388" y="11746"/>
                    <a:pt x="419827" y="11364"/>
                  </a:cubicBezTo>
                  <a:cubicBezTo>
                    <a:pt x="435873" y="9071"/>
                    <a:pt x="451156" y="2958"/>
                    <a:pt x="468348" y="2576"/>
                  </a:cubicBezTo>
                  <a:cubicBezTo>
                    <a:pt x="533298" y="284"/>
                    <a:pt x="598248" y="-2008"/>
                    <a:pt x="662817" y="2958"/>
                  </a:cubicBezTo>
                  <a:cubicBezTo>
                    <a:pt x="710956" y="6397"/>
                    <a:pt x="757185" y="18623"/>
                    <a:pt x="803797" y="30467"/>
                  </a:cubicBezTo>
                  <a:cubicBezTo>
                    <a:pt x="842767" y="40400"/>
                    <a:pt x="879062" y="56829"/>
                    <a:pt x="916122" y="71729"/>
                  </a:cubicBezTo>
                  <a:cubicBezTo>
                    <a:pt x="977634" y="100766"/>
                    <a:pt x="1025773" y="151198"/>
                    <a:pt x="1086521" y="181762"/>
                  </a:cubicBezTo>
                  <a:cubicBezTo>
                    <a:pt x="1107916" y="192460"/>
                    <a:pt x="1129311" y="203540"/>
                    <a:pt x="1154527" y="202012"/>
                  </a:cubicBezTo>
                  <a:cubicBezTo>
                    <a:pt x="1178597" y="198955"/>
                    <a:pt x="1202667" y="195899"/>
                    <a:pt x="1221006" y="177178"/>
                  </a:cubicBezTo>
                  <a:cubicBezTo>
                    <a:pt x="1219859" y="171065"/>
                    <a:pt x="1218713" y="164952"/>
                    <a:pt x="1217185" y="158839"/>
                  </a:cubicBezTo>
                  <a:cubicBezTo>
                    <a:pt x="1216039" y="152726"/>
                    <a:pt x="1211454" y="145085"/>
                    <a:pt x="1217949" y="141646"/>
                  </a:cubicBezTo>
                  <a:cubicBezTo>
                    <a:pt x="1224062" y="138208"/>
                    <a:pt x="1231703" y="141646"/>
                    <a:pt x="1237434" y="146231"/>
                  </a:cubicBezTo>
                  <a:cubicBezTo>
                    <a:pt x="1258447" y="163806"/>
                    <a:pt x="1276786" y="180234"/>
                    <a:pt x="1292451" y="202394"/>
                  </a:cubicBezTo>
                  <a:cubicBezTo>
                    <a:pt x="1303912" y="218440"/>
                    <a:pt x="1314610" y="239835"/>
                    <a:pt x="1322633" y="255882"/>
                  </a:cubicBezTo>
                  <a:cubicBezTo>
                    <a:pt x="1333331" y="276895"/>
                    <a:pt x="1363132" y="323124"/>
                    <a:pt x="1363132" y="368972"/>
                  </a:cubicBezTo>
                  <a:close/>
                </a:path>
              </a:pathLst>
            </a:custGeom>
            <a:solidFill>
              <a:srgbClr val="582200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80" name="Freeform: Shape 3979">
              <a:extLst>
                <a:ext uri="{FF2B5EF4-FFF2-40B4-BE49-F238E27FC236}">
                  <a16:creationId xmlns:a16="http://schemas.microsoft.com/office/drawing/2014/main" id="{13702E65-1AAB-4C88-A722-657026712D61}"/>
                </a:ext>
              </a:extLst>
            </p:cNvPr>
            <p:cNvSpPr/>
            <p:nvPr/>
          </p:nvSpPr>
          <p:spPr>
            <a:xfrm>
              <a:off x="10739475" y="1309014"/>
              <a:ext cx="96279" cy="129136"/>
            </a:xfrm>
            <a:custGeom>
              <a:avLst/>
              <a:gdLst>
                <a:gd name="connsiteX0" fmla="*/ 96279 w 96279"/>
                <a:gd name="connsiteY0" fmla="*/ 64568 h 129136"/>
                <a:gd name="connsiteX1" fmla="*/ 48139 w 96279"/>
                <a:gd name="connsiteY1" fmla="*/ 129136 h 129136"/>
                <a:gd name="connsiteX2" fmla="*/ 0 w 96279"/>
                <a:gd name="connsiteY2" fmla="*/ 64568 h 129136"/>
                <a:gd name="connsiteX3" fmla="*/ 48139 w 96279"/>
                <a:gd name="connsiteY3" fmla="*/ 0 h 129136"/>
                <a:gd name="connsiteX4" fmla="*/ 96279 w 96279"/>
                <a:gd name="connsiteY4" fmla="*/ 64568 h 129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279" h="129136">
                  <a:moveTo>
                    <a:pt x="96279" y="64568"/>
                  </a:moveTo>
                  <a:cubicBezTo>
                    <a:pt x="96279" y="100228"/>
                    <a:pt x="74726" y="129136"/>
                    <a:pt x="48139" y="129136"/>
                  </a:cubicBezTo>
                  <a:cubicBezTo>
                    <a:pt x="21553" y="129136"/>
                    <a:pt x="0" y="100228"/>
                    <a:pt x="0" y="64568"/>
                  </a:cubicBezTo>
                  <a:cubicBezTo>
                    <a:pt x="0" y="28908"/>
                    <a:pt x="21553" y="0"/>
                    <a:pt x="48139" y="0"/>
                  </a:cubicBezTo>
                  <a:cubicBezTo>
                    <a:pt x="74726" y="0"/>
                    <a:pt x="96279" y="28908"/>
                    <a:pt x="96279" y="64568"/>
                  </a:cubicBezTo>
                  <a:close/>
                </a:path>
              </a:pathLst>
            </a:custGeom>
            <a:solidFill>
              <a:srgbClr val="2D2E2C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81" name="Freeform: Shape 3980">
              <a:extLst>
                <a:ext uri="{FF2B5EF4-FFF2-40B4-BE49-F238E27FC236}">
                  <a16:creationId xmlns:a16="http://schemas.microsoft.com/office/drawing/2014/main" id="{F549BE91-9D54-459A-8C8F-A37ADEAD1BE2}"/>
                </a:ext>
              </a:extLst>
            </p:cNvPr>
            <p:cNvSpPr/>
            <p:nvPr/>
          </p:nvSpPr>
          <p:spPr>
            <a:xfrm>
              <a:off x="11140637" y="1307486"/>
              <a:ext cx="96279" cy="129136"/>
            </a:xfrm>
            <a:custGeom>
              <a:avLst/>
              <a:gdLst>
                <a:gd name="connsiteX0" fmla="*/ 96279 w 96279"/>
                <a:gd name="connsiteY0" fmla="*/ 64568 h 129136"/>
                <a:gd name="connsiteX1" fmla="*/ 48139 w 96279"/>
                <a:gd name="connsiteY1" fmla="*/ 129136 h 129136"/>
                <a:gd name="connsiteX2" fmla="*/ 0 w 96279"/>
                <a:gd name="connsiteY2" fmla="*/ 64568 h 129136"/>
                <a:gd name="connsiteX3" fmla="*/ 48139 w 96279"/>
                <a:gd name="connsiteY3" fmla="*/ 0 h 129136"/>
                <a:gd name="connsiteX4" fmla="*/ 96279 w 96279"/>
                <a:gd name="connsiteY4" fmla="*/ 64568 h 129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279" h="129136">
                  <a:moveTo>
                    <a:pt x="96279" y="64568"/>
                  </a:moveTo>
                  <a:cubicBezTo>
                    <a:pt x="96279" y="100228"/>
                    <a:pt x="74726" y="129136"/>
                    <a:pt x="48139" y="129136"/>
                  </a:cubicBezTo>
                  <a:cubicBezTo>
                    <a:pt x="21553" y="129136"/>
                    <a:pt x="0" y="100228"/>
                    <a:pt x="0" y="64568"/>
                  </a:cubicBezTo>
                  <a:cubicBezTo>
                    <a:pt x="0" y="28908"/>
                    <a:pt x="21553" y="0"/>
                    <a:pt x="48139" y="0"/>
                  </a:cubicBezTo>
                  <a:cubicBezTo>
                    <a:pt x="74726" y="0"/>
                    <a:pt x="96279" y="28908"/>
                    <a:pt x="96279" y="64568"/>
                  </a:cubicBezTo>
                  <a:close/>
                </a:path>
              </a:pathLst>
            </a:custGeom>
            <a:solidFill>
              <a:srgbClr val="2D2E2C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82" name="Freeform: Shape 3981">
              <a:extLst>
                <a:ext uri="{FF2B5EF4-FFF2-40B4-BE49-F238E27FC236}">
                  <a16:creationId xmlns:a16="http://schemas.microsoft.com/office/drawing/2014/main" id="{9A4DD69D-2D49-42C2-9D0E-F9BDFFF36361}"/>
                </a:ext>
              </a:extLst>
            </p:cNvPr>
            <p:cNvSpPr/>
            <p:nvPr/>
          </p:nvSpPr>
          <p:spPr>
            <a:xfrm>
              <a:off x="10678145" y="1223613"/>
              <a:ext cx="204252" cy="51082"/>
            </a:xfrm>
            <a:custGeom>
              <a:avLst/>
              <a:gdLst>
                <a:gd name="connsiteX0" fmla="*/ 142708 w 204252"/>
                <a:gd name="connsiteY0" fmla="*/ 584 h 51082"/>
                <a:gd name="connsiteX1" fmla="*/ 176711 w 204252"/>
                <a:gd name="connsiteY1" fmla="*/ 966 h 51082"/>
                <a:gd name="connsiteX2" fmla="*/ 204220 w 204252"/>
                <a:gd name="connsiteY2" fmla="*/ 29238 h 51082"/>
                <a:gd name="connsiteX3" fmla="*/ 172126 w 204252"/>
                <a:gd name="connsiteY3" fmla="*/ 50634 h 51082"/>
                <a:gd name="connsiteX4" fmla="*/ 21977 w 204252"/>
                <a:gd name="connsiteY4" fmla="*/ 45667 h 51082"/>
                <a:gd name="connsiteX5" fmla="*/ 200 w 204252"/>
                <a:gd name="connsiteY5" fmla="*/ 40700 h 51082"/>
                <a:gd name="connsiteX6" fmla="*/ 18539 w 204252"/>
                <a:gd name="connsiteY6" fmla="*/ 24654 h 51082"/>
                <a:gd name="connsiteX7" fmla="*/ 142708 w 204252"/>
                <a:gd name="connsiteY7" fmla="*/ 584 h 51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4252" h="51082">
                  <a:moveTo>
                    <a:pt x="142708" y="584"/>
                  </a:moveTo>
                  <a:cubicBezTo>
                    <a:pt x="151113" y="584"/>
                    <a:pt x="164103" y="-180"/>
                    <a:pt x="176711" y="966"/>
                  </a:cubicBezTo>
                  <a:cubicBezTo>
                    <a:pt x="192376" y="2112"/>
                    <a:pt x="204984" y="15866"/>
                    <a:pt x="204220" y="29238"/>
                  </a:cubicBezTo>
                  <a:cubicBezTo>
                    <a:pt x="203073" y="43757"/>
                    <a:pt x="190083" y="53308"/>
                    <a:pt x="172126" y="50634"/>
                  </a:cubicBezTo>
                  <a:cubicBezTo>
                    <a:pt x="122077" y="43757"/>
                    <a:pt x="72409" y="39554"/>
                    <a:pt x="21977" y="45667"/>
                  </a:cubicBezTo>
                  <a:cubicBezTo>
                    <a:pt x="14336" y="46431"/>
                    <a:pt x="2110" y="50252"/>
                    <a:pt x="200" y="40700"/>
                  </a:cubicBezTo>
                  <a:cubicBezTo>
                    <a:pt x="-1711" y="31531"/>
                    <a:pt x="10515" y="27710"/>
                    <a:pt x="18539" y="24654"/>
                  </a:cubicBezTo>
                  <a:cubicBezTo>
                    <a:pt x="57127" y="9371"/>
                    <a:pt x="96097" y="-2855"/>
                    <a:pt x="142708" y="584"/>
                  </a:cubicBezTo>
                  <a:close/>
                </a:path>
              </a:pathLst>
            </a:custGeom>
            <a:solidFill>
              <a:srgbClr val="552003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83" name="Freeform: Shape 3982">
              <a:extLst>
                <a:ext uri="{FF2B5EF4-FFF2-40B4-BE49-F238E27FC236}">
                  <a16:creationId xmlns:a16="http://schemas.microsoft.com/office/drawing/2014/main" id="{6F72DB3C-FC28-4819-8262-7638669E7142}"/>
                </a:ext>
              </a:extLst>
            </p:cNvPr>
            <p:cNvSpPr/>
            <p:nvPr/>
          </p:nvSpPr>
          <p:spPr>
            <a:xfrm>
              <a:off x="11093521" y="1223857"/>
              <a:ext cx="204972" cy="49976"/>
            </a:xfrm>
            <a:custGeom>
              <a:avLst/>
              <a:gdLst>
                <a:gd name="connsiteX0" fmla="*/ 66983 w 204972"/>
                <a:gd name="connsiteY0" fmla="*/ 340 h 49976"/>
                <a:gd name="connsiteX1" fmla="*/ 191534 w 204972"/>
                <a:gd name="connsiteY1" fmla="*/ 27466 h 49976"/>
                <a:gd name="connsiteX2" fmla="*/ 204524 w 204972"/>
                <a:gd name="connsiteY2" fmla="*/ 40838 h 49976"/>
                <a:gd name="connsiteX3" fmla="*/ 187332 w 204972"/>
                <a:gd name="connsiteY3" fmla="*/ 45423 h 49976"/>
                <a:gd name="connsiteX4" fmla="*/ 31833 w 204972"/>
                <a:gd name="connsiteY4" fmla="*/ 49625 h 49976"/>
                <a:gd name="connsiteX5" fmla="*/ 122 w 204972"/>
                <a:gd name="connsiteY5" fmla="*/ 29376 h 49976"/>
                <a:gd name="connsiteX6" fmla="*/ 26867 w 204972"/>
                <a:gd name="connsiteY6" fmla="*/ 340 h 49976"/>
                <a:gd name="connsiteX7" fmla="*/ 66983 w 204972"/>
                <a:gd name="connsiteY7" fmla="*/ 340 h 49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4972" h="49976">
                  <a:moveTo>
                    <a:pt x="66983" y="340"/>
                  </a:moveTo>
                  <a:cubicBezTo>
                    <a:pt x="110920" y="-1189"/>
                    <a:pt x="152564" y="7981"/>
                    <a:pt x="191534" y="27466"/>
                  </a:cubicBezTo>
                  <a:cubicBezTo>
                    <a:pt x="197265" y="30140"/>
                    <a:pt x="207199" y="32051"/>
                    <a:pt x="204524" y="40838"/>
                  </a:cubicBezTo>
                  <a:cubicBezTo>
                    <a:pt x="202232" y="47333"/>
                    <a:pt x="193445" y="46187"/>
                    <a:pt x="187332" y="45423"/>
                  </a:cubicBezTo>
                  <a:cubicBezTo>
                    <a:pt x="135372" y="38928"/>
                    <a:pt x="83411" y="43130"/>
                    <a:pt x="31833" y="49625"/>
                  </a:cubicBezTo>
                  <a:cubicBezTo>
                    <a:pt x="14641" y="51918"/>
                    <a:pt x="1651" y="42748"/>
                    <a:pt x="122" y="29376"/>
                  </a:cubicBezTo>
                  <a:cubicBezTo>
                    <a:pt x="-1406" y="16386"/>
                    <a:pt x="11584" y="1486"/>
                    <a:pt x="26867" y="340"/>
                  </a:cubicBezTo>
                  <a:cubicBezTo>
                    <a:pt x="40239" y="-425"/>
                    <a:pt x="53611" y="340"/>
                    <a:pt x="66983" y="340"/>
                  </a:cubicBezTo>
                  <a:close/>
                </a:path>
              </a:pathLst>
            </a:custGeom>
            <a:solidFill>
              <a:srgbClr val="562103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84" name="Freeform: Shape 3983">
              <a:extLst>
                <a:ext uri="{FF2B5EF4-FFF2-40B4-BE49-F238E27FC236}">
                  <a16:creationId xmlns:a16="http://schemas.microsoft.com/office/drawing/2014/main" id="{AE17D79E-36D1-4EB5-BAB6-5DDB70AB571C}"/>
                </a:ext>
              </a:extLst>
            </p:cNvPr>
            <p:cNvSpPr/>
            <p:nvPr/>
          </p:nvSpPr>
          <p:spPr>
            <a:xfrm>
              <a:off x="10779591" y="1313217"/>
              <a:ext cx="43554" cy="58837"/>
            </a:xfrm>
            <a:custGeom>
              <a:avLst/>
              <a:gdLst>
                <a:gd name="connsiteX0" fmla="*/ 43555 w 43554"/>
                <a:gd name="connsiteY0" fmla="*/ 29419 h 58837"/>
                <a:gd name="connsiteX1" fmla="*/ 21777 w 43554"/>
                <a:gd name="connsiteY1" fmla="*/ 58837 h 58837"/>
                <a:gd name="connsiteX2" fmla="*/ 0 w 43554"/>
                <a:gd name="connsiteY2" fmla="*/ 29419 h 58837"/>
                <a:gd name="connsiteX3" fmla="*/ 21777 w 43554"/>
                <a:gd name="connsiteY3" fmla="*/ 0 h 58837"/>
                <a:gd name="connsiteX4" fmla="*/ 43555 w 43554"/>
                <a:gd name="connsiteY4" fmla="*/ 29419 h 58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54" h="58837">
                  <a:moveTo>
                    <a:pt x="43555" y="29419"/>
                  </a:moveTo>
                  <a:cubicBezTo>
                    <a:pt x="43555" y="45666"/>
                    <a:pt x="33805" y="58837"/>
                    <a:pt x="21777" y="58837"/>
                  </a:cubicBezTo>
                  <a:cubicBezTo>
                    <a:pt x="9750" y="58837"/>
                    <a:pt x="0" y="45666"/>
                    <a:pt x="0" y="29419"/>
                  </a:cubicBezTo>
                  <a:cubicBezTo>
                    <a:pt x="0" y="13171"/>
                    <a:pt x="9750" y="0"/>
                    <a:pt x="21777" y="0"/>
                  </a:cubicBezTo>
                  <a:cubicBezTo>
                    <a:pt x="33805" y="0"/>
                    <a:pt x="43555" y="13171"/>
                    <a:pt x="43555" y="29419"/>
                  </a:cubicBezTo>
                  <a:close/>
                </a:path>
              </a:pathLst>
            </a:custGeom>
            <a:solidFill>
              <a:srgbClr val="FFFFFF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85" name="Freeform: Shape 3984">
              <a:extLst>
                <a:ext uri="{FF2B5EF4-FFF2-40B4-BE49-F238E27FC236}">
                  <a16:creationId xmlns:a16="http://schemas.microsoft.com/office/drawing/2014/main" id="{C27A7A26-4EA7-45E7-89CF-AD4FECC53E46}"/>
                </a:ext>
              </a:extLst>
            </p:cNvPr>
            <p:cNvSpPr/>
            <p:nvPr/>
          </p:nvSpPr>
          <p:spPr>
            <a:xfrm>
              <a:off x="11182664" y="1311688"/>
              <a:ext cx="43554" cy="58837"/>
            </a:xfrm>
            <a:custGeom>
              <a:avLst/>
              <a:gdLst>
                <a:gd name="connsiteX0" fmla="*/ 43555 w 43554"/>
                <a:gd name="connsiteY0" fmla="*/ 29419 h 58837"/>
                <a:gd name="connsiteX1" fmla="*/ 21777 w 43554"/>
                <a:gd name="connsiteY1" fmla="*/ 58837 h 58837"/>
                <a:gd name="connsiteX2" fmla="*/ 0 w 43554"/>
                <a:gd name="connsiteY2" fmla="*/ 29419 h 58837"/>
                <a:gd name="connsiteX3" fmla="*/ 21777 w 43554"/>
                <a:gd name="connsiteY3" fmla="*/ 0 h 58837"/>
                <a:gd name="connsiteX4" fmla="*/ 43555 w 43554"/>
                <a:gd name="connsiteY4" fmla="*/ 29419 h 58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554" h="58837">
                  <a:moveTo>
                    <a:pt x="43555" y="29419"/>
                  </a:moveTo>
                  <a:cubicBezTo>
                    <a:pt x="43555" y="45666"/>
                    <a:pt x="33805" y="58837"/>
                    <a:pt x="21777" y="58837"/>
                  </a:cubicBezTo>
                  <a:cubicBezTo>
                    <a:pt x="9750" y="58837"/>
                    <a:pt x="0" y="45666"/>
                    <a:pt x="0" y="29419"/>
                  </a:cubicBezTo>
                  <a:cubicBezTo>
                    <a:pt x="0" y="13171"/>
                    <a:pt x="9750" y="0"/>
                    <a:pt x="21777" y="0"/>
                  </a:cubicBezTo>
                  <a:cubicBezTo>
                    <a:pt x="33805" y="0"/>
                    <a:pt x="43555" y="13171"/>
                    <a:pt x="43555" y="29419"/>
                  </a:cubicBezTo>
                  <a:close/>
                </a:path>
              </a:pathLst>
            </a:custGeom>
            <a:solidFill>
              <a:srgbClr val="FFFFFF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86" name="Freeform: Shape 3985">
              <a:extLst>
                <a:ext uri="{FF2B5EF4-FFF2-40B4-BE49-F238E27FC236}">
                  <a16:creationId xmlns:a16="http://schemas.microsoft.com/office/drawing/2014/main" id="{4225DBFC-7493-44FE-AD8C-693D1197D63F}"/>
                </a:ext>
              </a:extLst>
            </p:cNvPr>
            <p:cNvSpPr/>
            <p:nvPr/>
          </p:nvSpPr>
          <p:spPr>
            <a:xfrm>
              <a:off x="10912930" y="1480559"/>
              <a:ext cx="55016" cy="113813"/>
            </a:xfrm>
            <a:custGeom>
              <a:avLst/>
              <a:gdLst>
                <a:gd name="connsiteX0" fmla="*/ 16046 w 55016"/>
                <a:gd name="connsiteY0" fmla="*/ 76794 h 113813"/>
                <a:gd name="connsiteX1" fmla="*/ 55017 w 55016"/>
                <a:gd name="connsiteY1" fmla="*/ 111943 h 113813"/>
                <a:gd name="connsiteX2" fmla="*/ 0 w 55016"/>
                <a:gd name="connsiteY2" fmla="*/ 109651 h 113813"/>
                <a:gd name="connsiteX3" fmla="*/ 4203 w 55016"/>
                <a:gd name="connsiteY3" fmla="*/ 19485 h 113813"/>
                <a:gd name="connsiteX4" fmla="*/ 24070 w 55016"/>
                <a:gd name="connsiteY4" fmla="*/ 0 h 113813"/>
                <a:gd name="connsiteX5" fmla="*/ 20631 w 55016"/>
                <a:gd name="connsiteY5" fmla="*/ 42409 h 113813"/>
                <a:gd name="connsiteX6" fmla="*/ 16046 w 55016"/>
                <a:gd name="connsiteY6" fmla="*/ 76794 h 113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016" h="113813">
                  <a:moveTo>
                    <a:pt x="16046" y="76794"/>
                  </a:moveTo>
                  <a:cubicBezTo>
                    <a:pt x="16429" y="105448"/>
                    <a:pt x="40880" y="105066"/>
                    <a:pt x="55017" y="111943"/>
                  </a:cubicBezTo>
                  <a:cubicBezTo>
                    <a:pt x="39352" y="116146"/>
                    <a:pt x="15664" y="112326"/>
                    <a:pt x="0" y="109651"/>
                  </a:cubicBezTo>
                  <a:cubicBezTo>
                    <a:pt x="382" y="103920"/>
                    <a:pt x="3439" y="44701"/>
                    <a:pt x="4203" y="19485"/>
                  </a:cubicBezTo>
                  <a:cubicBezTo>
                    <a:pt x="4585" y="16046"/>
                    <a:pt x="15282" y="6113"/>
                    <a:pt x="24070" y="0"/>
                  </a:cubicBezTo>
                  <a:cubicBezTo>
                    <a:pt x="29036" y="13754"/>
                    <a:pt x="24070" y="25980"/>
                    <a:pt x="20631" y="42409"/>
                  </a:cubicBezTo>
                  <a:cubicBezTo>
                    <a:pt x="19485" y="50432"/>
                    <a:pt x="16811" y="72973"/>
                    <a:pt x="16046" y="76794"/>
                  </a:cubicBezTo>
                  <a:close/>
                </a:path>
              </a:pathLst>
            </a:custGeom>
            <a:solidFill>
              <a:srgbClr val="DD8D55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87" name="Freeform: Shape 3986">
              <a:extLst>
                <a:ext uri="{FF2B5EF4-FFF2-40B4-BE49-F238E27FC236}">
                  <a16:creationId xmlns:a16="http://schemas.microsoft.com/office/drawing/2014/main" id="{D2E7C496-F9C1-42ED-85A0-A884DEF099BA}"/>
                </a:ext>
              </a:extLst>
            </p:cNvPr>
            <p:cNvSpPr/>
            <p:nvPr/>
          </p:nvSpPr>
          <p:spPr>
            <a:xfrm>
              <a:off x="10515087" y="1277876"/>
              <a:ext cx="948224" cy="238504"/>
            </a:xfrm>
            <a:custGeom>
              <a:avLst/>
              <a:gdLst>
                <a:gd name="connsiteX0" fmla="*/ 925850 w 948224"/>
                <a:gd name="connsiteY0" fmla="*/ 1337 h 238504"/>
                <a:gd name="connsiteX1" fmla="*/ 584288 w 948224"/>
                <a:gd name="connsiteY1" fmla="*/ 1337 h 238504"/>
                <a:gd name="connsiteX2" fmla="*/ 538823 w 948224"/>
                <a:gd name="connsiteY2" fmla="*/ 23115 h 238504"/>
                <a:gd name="connsiteX3" fmla="*/ 480750 w 948224"/>
                <a:gd name="connsiteY3" fmla="*/ 48713 h 238504"/>
                <a:gd name="connsiteX4" fmla="*/ 438724 w 948224"/>
                <a:gd name="connsiteY4" fmla="*/ 48331 h 238504"/>
                <a:gd name="connsiteX5" fmla="*/ 422677 w 948224"/>
                <a:gd name="connsiteY5" fmla="*/ 38779 h 238504"/>
                <a:gd name="connsiteX6" fmla="*/ 358109 w 948224"/>
                <a:gd name="connsiteY6" fmla="*/ 955 h 238504"/>
                <a:gd name="connsiteX7" fmla="*/ 98690 w 948224"/>
                <a:gd name="connsiteY7" fmla="*/ 573 h 238504"/>
                <a:gd name="connsiteX8" fmla="*/ 7378 w 948224"/>
                <a:gd name="connsiteY8" fmla="*/ 4012 h 238504"/>
                <a:gd name="connsiteX9" fmla="*/ 501 w 948224"/>
                <a:gd name="connsiteY9" fmla="*/ 34958 h 238504"/>
                <a:gd name="connsiteX10" fmla="*/ 7378 w 948224"/>
                <a:gd name="connsiteY10" fmla="*/ 44128 h 238504"/>
                <a:gd name="connsiteX11" fmla="*/ 23425 w 948224"/>
                <a:gd name="connsiteY11" fmla="*/ 78895 h 238504"/>
                <a:gd name="connsiteX12" fmla="*/ 23043 w 948224"/>
                <a:gd name="connsiteY12" fmla="*/ 147666 h 238504"/>
                <a:gd name="connsiteX13" fmla="*/ 29920 w 948224"/>
                <a:gd name="connsiteY13" fmla="*/ 178995 h 238504"/>
                <a:gd name="connsiteX14" fmla="*/ 70036 w 948224"/>
                <a:gd name="connsiteY14" fmla="*/ 225606 h 238504"/>
                <a:gd name="connsiteX15" fmla="*/ 107478 w 948224"/>
                <a:gd name="connsiteY15" fmla="*/ 236686 h 238504"/>
                <a:gd name="connsiteX16" fmla="*/ 363076 w 948224"/>
                <a:gd name="connsiteY16" fmla="*/ 236686 h 238504"/>
                <a:gd name="connsiteX17" fmla="*/ 432229 w 948224"/>
                <a:gd name="connsiteY17" fmla="*/ 172882 h 238504"/>
                <a:gd name="connsiteX18" fmla="*/ 435285 w 948224"/>
                <a:gd name="connsiteY18" fmla="*/ 112134 h 238504"/>
                <a:gd name="connsiteX19" fmla="*/ 459737 w 948224"/>
                <a:gd name="connsiteY19" fmla="*/ 88447 h 238504"/>
                <a:gd name="connsiteX20" fmla="*/ 494122 w 948224"/>
                <a:gd name="connsiteY20" fmla="*/ 88447 h 238504"/>
                <a:gd name="connsiteX21" fmla="*/ 515135 w 948224"/>
                <a:gd name="connsiteY21" fmla="*/ 109460 h 238504"/>
                <a:gd name="connsiteX22" fmla="*/ 515518 w 948224"/>
                <a:gd name="connsiteY22" fmla="*/ 172500 h 238504"/>
                <a:gd name="connsiteX23" fmla="*/ 580086 w 948224"/>
                <a:gd name="connsiteY23" fmla="*/ 237068 h 238504"/>
                <a:gd name="connsiteX24" fmla="*/ 858225 w 948224"/>
                <a:gd name="connsiteY24" fmla="*/ 230955 h 238504"/>
                <a:gd name="connsiteX25" fmla="*/ 891464 w 948224"/>
                <a:gd name="connsiteY25" fmla="*/ 219875 h 238504"/>
                <a:gd name="connsiteX26" fmla="*/ 918208 w 948224"/>
                <a:gd name="connsiteY26" fmla="*/ 172882 h 238504"/>
                <a:gd name="connsiteX27" fmla="*/ 917826 w 948224"/>
                <a:gd name="connsiteY27" fmla="*/ 62467 h 238504"/>
                <a:gd name="connsiteX28" fmla="*/ 928142 w 948224"/>
                <a:gd name="connsiteY28" fmla="*/ 45656 h 238504"/>
                <a:gd name="connsiteX29" fmla="*/ 948009 w 948224"/>
                <a:gd name="connsiteY29" fmla="*/ 20440 h 238504"/>
                <a:gd name="connsiteX30" fmla="*/ 925850 w 948224"/>
                <a:gd name="connsiteY30" fmla="*/ 1337 h 238504"/>
                <a:gd name="connsiteX31" fmla="*/ 398225 w 948224"/>
                <a:gd name="connsiteY31" fmla="*/ 163331 h 238504"/>
                <a:gd name="connsiteX32" fmla="*/ 361930 w 948224"/>
                <a:gd name="connsiteY32" fmla="*/ 200772 h 238504"/>
                <a:gd name="connsiteX33" fmla="*/ 92960 w 948224"/>
                <a:gd name="connsiteY33" fmla="*/ 200008 h 238504"/>
                <a:gd name="connsiteX34" fmla="*/ 58574 w 948224"/>
                <a:gd name="connsiteY34" fmla="*/ 165623 h 238504"/>
                <a:gd name="connsiteX35" fmla="*/ 58574 w 948224"/>
                <a:gd name="connsiteY35" fmla="*/ 66287 h 238504"/>
                <a:gd name="connsiteX36" fmla="*/ 94488 w 948224"/>
                <a:gd name="connsiteY36" fmla="*/ 31520 h 238504"/>
                <a:gd name="connsiteX37" fmla="*/ 226298 w 948224"/>
                <a:gd name="connsiteY37" fmla="*/ 31520 h 238504"/>
                <a:gd name="connsiteX38" fmla="*/ 361930 w 948224"/>
                <a:gd name="connsiteY38" fmla="*/ 31138 h 238504"/>
                <a:gd name="connsiteX39" fmla="*/ 398225 w 948224"/>
                <a:gd name="connsiteY39" fmla="*/ 68198 h 238504"/>
                <a:gd name="connsiteX40" fmla="*/ 398225 w 948224"/>
                <a:gd name="connsiteY40" fmla="*/ 163331 h 238504"/>
                <a:gd name="connsiteX41" fmla="*/ 891464 w 948224"/>
                <a:gd name="connsiteY41" fmla="*/ 167151 h 238504"/>
                <a:gd name="connsiteX42" fmla="*/ 858989 w 948224"/>
                <a:gd name="connsiteY42" fmla="*/ 199626 h 238504"/>
                <a:gd name="connsiteX43" fmla="*/ 585816 w 948224"/>
                <a:gd name="connsiteY43" fmla="*/ 199626 h 238504"/>
                <a:gd name="connsiteX44" fmla="*/ 552959 w 948224"/>
                <a:gd name="connsiteY44" fmla="*/ 166387 h 238504"/>
                <a:gd name="connsiteX45" fmla="*/ 552959 w 948224"/>
                <a:gd name="connsiteY45" fmla="*/ 65141 h 238504"/>
                <a:gd name="connsiteX46" fmla="*/ 586199 w 948224"/>
                <a:gd name="connsiteY46" fmla="*/ 30374 h 238504"/>
                <a:gd name="connsiteX47" fmla="*/ 614853 w 948224"/>
                <a:gd name="connsiteY47" fmla="*/ 30374 h 238504"/>
                <a:gd name="connsiteX48" fmla="*/ 862810 w 948224"/>
                <a:gd name="connsiteY48" fmla="*/ 31138 h 238504"/>
                <a:gd name="connsiteX49" fmla="*/ 891464 w 948224"/>
                <a:gd name="connsiteY49" fmla="*/ 63613 h 238504"/>
                <a:gd name="connsiteX50" fmla="*/ 891464 w 948224"/>
                <a:gd name="connsiteY50" fmla="*/ 167151 h 238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948224" h="238504">
                  <a:moveTo>
                    <a:pt x="925850" y="1337"/>
                  </a:moveTo>
                  <a:cubicBezTo>
                    <a:pt x="811996" y="1337"/>
                    <a:pt x="698142" y="1719"/>
                    <a:pt x="584288" y="1337"/>
                  </a:cubicBezTo>
                  <a:cubicBezTo>
                    <a:pt x="565185" y="1337"/>
                    <a:pt x="546082" y="7450"/>
                    <a:pt x="538823" y="23115"/>
                  </a:cubicBezTo>
                  <a:cubicBezTo>
                    <a:pt x="525833" y="50623"/>
                    <a:pt x="504438" y="50241"/>
                    <a:pt x="480750" y="48713"/>
                  </a:cubicBezTo>
                  <a:cubicBezTo>
                    <a:pt x="466614" y="47949"/>
                    <a:pt x="452860" y="48331"/>
                    <a:pt x="438724" y="48331"/>
                  </a:cubicBezTo>
                  <a:cubicBezTo>
                    <a:pt x="431082" y="48331"/>
                    <a:pt x="426880" y="46038"/>
                    <a:pt x="422677" y="38779"/>
                  </a:cubicBezTo>
                  <a:cubicBezTo>
                    <a:pt x="408923" y="13563"/>
                    <a:pt x="388292" y="573"/>
                    <a:pt x="358109" y="955"/>
                  </a:cubicBezTo>
                  <a:cubicBezTo>
                    <a:pt x="271764" y="1719"/>
                    <a:pt x="185036" y="-191"/>
                    <a:pt x="98690" y="573"/>
                  </a:cubicBezTo>
                  <a:cubicBezTo>
                    <a:pt x="68508" y="955"/>
                    <a:pt x="37561" y="-2483"/>
                    <a:pt x="7378" y="4012"/>
                  </a:cubicBezTo>
                  <a:cubicBezTo>
                    <a:pt x="2412" y="13945"/>
                    <a:pt x="-1409" y="23879"/>
                    <a:pt x="501" y="34958"/>
                  </a:cubicBezTo>
                  <a:cubicBezTo>
                    <a:pt x="2794" y="38015"/>
                    <a:pt x="3940" y="42600"/>
                    <a:pt x="7378" y="44128"/>
                  </a:cubicBezTo>
                  <a:cubicBezTo>
                    <a:pt x="23807" y="50623"/>
                    <a:pt x="23807" y="64377"/>
                    <a:pt x="23425" y="78895"/>
                  </a:cubicBezTo>
                  <a:cubicBezTo>
                    <a:pt x="23043" y="101819"/>
                    <a:pt x="23425" y="124742"/>
                    <a:pt x="23043" y="147666"/>
                  </a:cubicBezTo>
                  <a:cubicBezTo>
                    <a:pt x="23043" y="158746"/>
                    <a:pt x="24189" y="169061"/>
                    <a:pt x="29920" y="178995"/>
                  </a:cubicBezTo>
                  <a:cubicBezTo>
                    <a:pt x="38325" y="198862"/>
                    <a:pt x="52461" y="213762"/>
                    <a:pt x="70036" y="225606"/>
                  </a:cubicBezTo>
                  <a:cubicBezTo>
                    <a:pt x="80734" y="235540"/>
                    <a:pt x="94870" y="236686"/>
                    <a:pt x="107478" y="236686"/>
                  </a:cubicBezTo>
                  <a:cubicBezTo>
                    <a:pt x="192677" y="237832"/>
                    <a:pt x="277876" y="238214"/>
                    <a:pt x="363076" y="236686"/>
                  </a:cubicBezTo>
                  <a:cubicBezTo>
                    <a:pt x="401282" y="235922"/>
                    <a:pt x="425351" y="210706"/>
                    <a:pt x="432229" y="172882"/>
                  </a:cubicBezTo>
                  <a:cubicBezTo>
                    <a:pt x="436049" y="152633"/>
                    <a:pt x="434903" y="132384"/>
                    <a:pt x="435285" y="112134"/>
                  </a:cubicBezTo>
                  <a:cubicBezTo>
                    <a:pt x="435667" y="90357"/>
                    <a:pt x="437577" y="88829"/>
                    <a:pt x="459737" y="88447"/>
                  </a:cubicBezTo>
                  <a:cubicBezTo>
                    <a:pt x="471199" y="88447"/>
                    <a:pt x="482660" y="88829"/>
                    <a:pt x="494122" y="88447"/>
                  </a:cubicBezTo>
                  <a:cubicBezTo>
                    <a:pt x="508640" y="88065"/>
                    <a:pt x="514753" y="95324"/>
                    <a:pt x="515135" y="109460"/>
                  </a:cubicBezTo>
                  <a:cubicBezTo>
                    <a:pt x="515518" y="130473"/>
                    <a:pt x="514753" y="151487"/>
                    <a:pt x="515518" y="172500"/>
                  </a:cubicBezTo>
                  <a:cubicBezTo>
                    <a:pt x="516664" y="208031"/>
                    <a:pt x="544554" y="237832"/>
                    <a:pt x="580086" y="237068"/>
                  </a:cubicBezTo>
                  <a:cubicBezTo>
                    <a:pt x="672926" y="235540"/>
                    <a:pt x="765767" y="244327"/>
                    <a:pt x="858225" y="230955"/>
                  </a:cubicBezTo>
                  <a:cubicBezTo>
                    <a:pt x="869305" y="227134"/>
                    <a:pt x="880384" y="223696"/>
                    <a:pt x="891464" y="219875"/>
                  </a:cubicBezTo>
                  <a:cubicBezTo>
                    <a:pt x="907893" y="208414"/>
                    <a:pt x="917062" y="193513"/>
                    <a:pt x="918208" y="172882"/>
                  </a:cubicBezTo>
                  <a:cubicBezTo>
                    <a:pt x="920119" y="136204"/>
                    <a:pt x="920501" y="99144"/>
                    <a:pt x="917826" y="62467"/>
                  </a:cubicBezTo>
                  <a:cubicBezTo>
                    <a:pt x="917444" y="54826"/>
                    <a:pt x="913624" y="44892"/>
                    <a:pt x="928142" y="45656"/>
                  </a:cubicBezTo>
                  <a:cubicBezTo>
                    <a:pt x="946099" y="46420"/>
                    <a:pt x="948009" y="34576"/>
                    <a:pt x="948009" y="20440"/>
                  </a:cubicBezTo>
                  <a:cubicBezTo>
                    <a:pt x="949919" y="1719"/>
                    <a:pt x="938839" y="1337"/>
                    <a:pt x="925850" y="1337"/>
                  </a:cubicBezTo>
                  <a:close/>
                  <a:moveTo>
                    <a:pt x="398225" y="163331"/>
                  </a:moveTo>
                  <a:cubicBezTo>
                    <a:pt x="397843" y="187400"/>
                    <a:pt x="385999" y="200390"/>
                    <a:pt x="361930" y="200772"/>
                  </a:cubicBezTo>
                  <a:cubicBezTo>
                    <a:pt x="272146" y="201154"/>
                    <a:pt x="182744" y="200772"/>
                    <a:pt x="92960" y="200008"/>
                  </a:cubicBezTo>
                  <a:cubicBezTo>
                    <a:pt x="70800" y="200008"/>
                    <a:pt x="58956" y="187400"/>
                    <a:pt x="58574" y="165623"/>
                  </a:cubicBezTo>
                  <a:cubicBezTo>
                    <a:pt x="58192" y="132384"/>
                    <a:pt x="58192" y="99527"/>
                    <a:pt x="58574" y="66287"/>
                  </a:cubicBezTo>
                  <a:cubicBezTo>
                    <a:pt x="58956" y="42982"/>
                    <a:pt x="70800" y="31520"/>
                    <a:pt x="94488" y="31520"/>
                  </a:cubicBezTo>
                  <a:cubicBezTo>
                    <a:pt x="138425" y="31138"/>
                    <a:pt x="182362" y="31520"/>
                    <a:pt x="226298" y="31520"/>
                  </a:cubicBezTo>
                  <a:cubicBezTo>
                    <a:pt x="230119" y="31520"/>
                    <a:pt x="343591" y="30756"/>
                    <a:pt x="361930" y="31138"/>
                  </a:cubicBezTo>
                  <a:cubicBezTo>
                    <a:pt x="385999" y="31902"/>
                    <a:pt x="398225" y="44510"/>
                    <a:pt x="398225" y="68198"/>
                  </a:cubicBezTo>
                  <a:cubicBezTo>
                    <a:pt x="398607" y="99909"/>
                    <a:pt x="398607" y="131620"/>
                    <a:pt x="398225" y="163331"/>
                  </a:cubicBezTo>
                  <a:close/>
                  <a:moveTo>
                    <a:pt x="891464" y="167151"/>
                  </a:moveTo>
                  <a:cubicBezTo>
                    <a:pt x="891082" y="186636"/>
                    <a:pt x="878092" y="199626"/>
                    <a:pt x="858989" y="199626"/>
                  </a:cubicBezTo>
                  <a:cubicBezTo>
                    <a:pt x="768059" y="200008"/>
                    <a:pt x="677129" y="200390"/>
                    <a:pt x="585816" y="199626"/>
                  </a:cubicBezTo>
                  <a:cubicBezTo>
                    <a:pt x="563275" y="199626"/>
                    <a:pt x="553341" y="188546"/>
                    <a:pt x="552959" y="166387"/>
                  </a:cubicBezTo>
                  <a:cubicBezTo>
                    <a:pt x="552577" y="132766"/>
                    <a:pt x="552577" y="98762"/>
                    <a:pt x="552959" y="65141"/>
                  </a:cubicBezTo>
                  <a:cubicBezTo>
                    <a:pt x="553341" y="41453"/>
                    <a:pt x="562893" y="31520"/>
                    <a:pt x="586199" y="30374"/>
                  </a:cubicBezTo>
                  <a:cubicBezTo>
                    <a:pt x="595750" y="29992"/>
                    <a:pt x="605302" y="30374"/>
                    <a:pt x="614853" y="30374"/>
                  </a:cubicBezTo>
                  <a:cubicBezTo>
                    <a:pt x="619438" y="30374"/>
                    <a:pt x="811614" y="29992"/>
                    <a:pt x="862810" y="31138"/>
                  </a:cubicBezTo>
                  <a:cubicBezTo>
                    <a:pt x="879238" y="31520"/>
                    <a:pt x="891082" y="46038"/>
                    <a:pt x="891464" y="63613"/>
                  </a:cubicBezTo>
                  <a:cubicBezTo>
                    <a:pt x="892228" y="98380"/>
                    <a:pt x="892228" y="132766"/>
                    <a:pt x="891464" y="167151"/>
                  </a:cubicBezTo>
                  <a:close/>
                </a:path>
              </a:pathLst>
            </a:custGeom>
            <a:solidFill>
              <a:srgbClr val="2D2E2C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89" name="Freeform: Shape 3988">
              <a:extLst>
                <a:ext uri="{FF2B5EF4-FFF2-40B4-BE49-F238E27FC236}">
                  <a16:creationId xmlns:a16="http://schemas.microsoft.com/office/drawing/2014/main" id="{A6F01E67-11DA-4D49-B17A-43C473E9E026}"/>
                </a:ext>
              </a:extLst>
            </p:cNvPr>
            <p:cNvSpPr/>
            <p:nvPr/>
          </p:nvSpPr>
          <p:spPr>
            <a:xfrm>
              <a:off x="10290555" y="2069043"/>
              <a:ext cx="1525945" cy="1909803"/>
            </a:xfrm>
            <a:custGeom>
              <a:avLst/>
              <a:gdLst>
                <a:gd name="connsiteX0" fmla="*/ 1384966 w 1525945"/>
                <a:gd name="connsiteY0" fmla="*/ 358259 h 1909803"/>
                <a:gd name="connsiteX1" fmla="*/ 1456793 w 1525945"/>
                <a:gd name="connsiteY1" fmla="*/ 487777 h 1909803"/>
                <a:gd name="connsiteX2" fmla="*/ 1516394 w 1525945"/>
                <a:gd name="connsiteY2" fmla="*/ 703641 h 1909803"/>
                <a:gd name="connsiteX3" fmla="*/ 1525946 w 1525945"/>
                <a:gd name="connsiteY3" fmla="*/ 907661 h 1909803"/>
                <a:gd name="connsiteX4" fmla="*/ 1446095 w 1525945"/>
                <a:gd name="connsiteY4" fmla="*/ 1144538 h 1909803"/>
                <a:gd name="connsiteX5" fmla="*/ 1340265 w 1525945"/>
                <a:gd name="connsiteY5" fmla="*/ 1261066 h 1909803"/>
                <a:gd name="connsiteX6" fmla="*/ 1324601 w 1525945"/>
                <a:gd name="connsiteY6" fmla="*/ 1298126 h 1909803"/>
                <a:gd name="connsiteX7" fmla="*/ 1381145 w 1525945"/>
                <a:gd name="connsiteY7" fmla="*/ 1909039 h 1909803"/>
                <a:gd name="connsiteX8" fmla="*/ 805382 w 1525945"/>
                <a:gd name="connsiteY8" fmla="*/ 1909803 h 1909803"/>
                <a:gd name="connsiteX9" fmla="*/ 787807 w 1525945"/>
                <a:gd name="connsiteY9" fmla="*/ 1902926 h 1909803"/>
                <a:gd name="connsiteX10" fmla="*/ 746544 w 1525945"/>
                <a:gd name="connsiteY10" fmla="*/ 1507877 h 1909803"/>
                <a:gd name="connsiteX11" fmla="*/ 749983 w 1525945"/>
                <a:gd name="connsiteY11" fmla="*/ 1394405 h 1909803"/>
                <a:gd name="connsiteX12" fmla="*/ 632309 w 1525945"/>
                <a:gd name="connsiteY12" fmla="*/ 1371481 h 1909803"/>
                <a:gd name="connsiteX13" fmla="*/ 641478 w 1525945"/>
                <a:gd name="connsiteY13" fmla="*/ 1501382 h 1909803"/>
                <a:gd name="connsiteX14" fmla="*/ 598305 w 1525945"/>
                <a:gd name="connsiteY14" fmla="*/ 1908657 h 1909803"/>
                <a:gd name="connsiteX15" fmla="*/ 0 w 1525945"/>
                <a:gd name="connsiteY15" fmla="*/ 1908657 h 1909803"/>
                <a:gd name="connsiteX16" fmla="*/ 19485 w 1525945"/>
                <a:gd name="connsiteY16" fmla="*/ 1696996 h 1909803"/>
                <a:gd name="connsiteX17" fmla="*/ 121113 w 1525945"/>
                <a:gd name="connsiteY17" fmla="*/ 211548 h 1909803"/>
                <a:gd name="connsiteX18" fmla="*/ 289219 w 1525945"/>
                <a:gd name="connsiteY18" fmla="*/ 80120 h 1909803"/>
                <a:gd name="connsiteX19" fmla="*/ 380531 w 1525945"/>
                <a:gd name="connsiteY19" fmla="*/ 10203 h 1909803"/>
                <a:gd name="connsiteX20" fmla="*/ 396196 w 1525945"/>
                <a:gd name="connsiteY20" fmla="*/ 269 h 1909803"/>
                <a:gd name="connsiteX21" fmla="*/ 393521 w 1525945"/>
                <a:gd name="connsiteY21" fmla="*/ 18226 h 1909803"/>
                <a:gd name="connsiteX22" fmla="*/ 398488 w 1525945"/>
                <a:gd name="connsiteY22" fmla="*/ 124057 h 1909803"/>
                <a:gd name="connsiteX23" fmla="*/ 500116 w 1525945"/>
                <a:gd name="connsiteY23" fmla="*/ 241731 h 1909803"/>
                <a:gd name="connsiteX24" fmla="*/ 563538 w 1525945"/>
                <a:gd name="connsiteY24" fmla="*/ 287960 h 1909803"/>
                <a:gd name="connsiteX25" fmla="*/ 579584 w 1525945"/>
                <a:gd name="connsiteY25" fmla="*/ 304007 h 1909803"/>
                <a:gd name="connsiteX26" fmla="*/ 641096 w 1525945"/>
                <a:gd name="connsiteY26" fmla="*/ 468674 h 1909803"/>
                <a:gd name="connsiteX27" fmla="*/ 621229 w 1525945"/>
                <a:gd name="connsiteY27" fmla="*/ 1073857 h 1909803"/>
                <a:gd name="connsiteX28" fmla="*/ 687707 w 1525945"/>
                <a:gd name="connsiteY28" fmla="*/ 1079206 h 1909803"/>
                <a:gd name="connsiteX29" fmla="*/ 767558 w 1525945"/>
                <a:gd name="connsiteY29" fmla="*/ 1083790 h 1909803"/>
                <a:gd name="connsiteX30" fmla="*/ 745780 w 1525945"/>
                <a:gd name="connsiteY30" fmla="*/ 477462 h 1909803"/>
                <a:gd name="connsiteX31" fmla="*/ 803853 w 1525945"/>
                <a:gd name="connsiteY31" fmla="*/ 317761 h 1909803"/>
                <a:gd name="connsiteX32" fmla="*/ 819518 w 1525945"/>
                <a:gd name="connsiteY32" fmla="*/ 294455 h 1909803"/>
                <a:gd name="connsiteX33" fmla="*/ 946362 w 1525945"/>
                <a:gd name="connsiteY33" fmla="*/ 188243 h 1909803"/>
                <a:gd name="connsiteX34" fmla="*/ 1006345 w 1525945"/>
                <a:gd name="connsiteY34" fmla="*/ 90053 h 1909803"/>
                <a:gd name="connsiteX35" fmla="*/ 999850 w 1525945"/>
                <a:gd name="connsiteY35" fmla="*/ 23957 h 1909803"/>
                <a:gd name="connsiteX36" fmla="*/ 994119 w 1525945"/>
                <a:gd name="connsiteY36" fmla="*/ 2562 h 1909803"/>
                <a:gd name="connsiteX37" fmla="*/ 1016278 w 1525945"/>
                <a:gd name="connsiteY37" fmla="*/ 7529 h 1909803"/>
                <a:gd name="connsiteX38" fmla="*/ 1195846 w 1525945"/>
                <a:gd name="connsiteY38" fmla="*/ 145834 h 1909803"/>
                <a:gd name="connsiteX39" fmla="*/ 1384966 w 1525945"/>
                <a:gd name="connsiteY39" fmla="*/ 358259 h 1909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1525945" h="1909803">
                  <a:moveTo>
                    <a:pt x="1384966" y="358259"/>
                  </a:moveTo>
                  <a:cubicBezTo>
                    <a:pt x="1414003" y="397993"/>
                    <a:pt x="1436926" y="441930"/>
                    <a:pt x="1456793" y="487777"/>
                  </a:cubicBezTo>
                  <a:cubicBezTo>
                    <a:pt x="1473604" y="527130"/>
                    <a:pt x="1512574" y="671548"/>
                    <a:pt x="1516394" y="703641"/>
                  </a:cubicBezTo>
                  <a:cubicBezTo>
                    <a:pt x="1522507" y="755219"/>
                    <a:pt x="1523653" y="890850"/>
                    <a:pt x="1525946" y="907661"/>
                  </a:cubicBezTo>
                  <a:cubicBezTo>
                    <a:pt x="1518687" y="993242"/>
                    <a:pt x="1492707" y="1072329"/>
                    <a:pt x="1446095" y="1144538"/>
                  </a:cubicBezTo>
                  <a:cubicBezTo>
                    <a:pt x="1417441" y="1189239"/>
                    <a:pt x="1382674" y="1228973"/>
                    <a:pt x="1340265" y="1261066"/>
                  </a:cubicBezTo>
                  <a:cubicBezTo>
                    <a:pt x="1327275" y="1271000"/>
                    <a:pt x="1322690" y="1280933"/>
                    <a:pt x="1324601" y="1298126"/>
                  </a:cubicBezTo>
                  <a:cubicBezTo>
                    <a:pt x="1331096" y="1358873"/>
                    <a:pt x="1375414" y="1850202"/>
                    <a:pt x="1381145" y="1909039"/>
                  </a:cubicBezTo>
                  <a:cubicBezTo>
                    <a:pt x="1355165" y="1909039"/>
                    <a:pt x="905863" y="1909039"/>
                    <a:pt x="805382" y="1909803"/>
                  </a:cubicBezTo>
                  <a:cubicBezTo>
                    <a:pt x="797740" y="1909803"/>
                    <a:pt x="794302" y="1903308"/>
                    <a:pt x="787807" y="1902926"/>
                  </a:cubicBezTo>
                  <a:cubicBezTo>
                    <a:pt x="771760" y="1896431"/>
                    <a:pt x="751129" y="1518956"/>
                    <a:pt x="746544" y="1507877"/>
                  </a:cubicBezTo>
                  <a:cubicBezTo>
                    <a:pt x="741960" y="1492594"/>
                    <a:pt x="762591" y="1395933"/>
                    <a:pt x="749983" y="1394405"/>
                  </a:cubicBezTo>
                  <a:cubicBezTo>
                    <a:pt x="710249" y="1389056"/>
                    <a:pt x="670897" y="1381797"/>
                    <a:pt x="632309" y="1371481"/>
                  </a:cubicBezTo>
                  <a:cubicBezTo>
                    <a:pt x="618554" y="1367661"/>
                    <a:pt x="644534" y="1488392"/>
                    <a:pt x="641478" y="1501382"/>
                  </a:cubicBezTo>
                  <a:cubicBezTo>
                    <a:pt x="640714" y="1566714"/>
                    <a:pt x="611295" y="1895285"/>
                    <a:pt x="598305" y="1908657"/>
                  </a:cubicBezTo>
                  <a:cubicBezTo>
                    <a:pt x="493239" y="1908657"/>
                    <a:pt x="24834" y="1908657"/>
                    <a:pt x="0" y="1908657"/>
                  </a:cubicBezTo>
                  <a:cubicBezTo>
                    <a:pt x="4967" y="1837976"/>
                    <a:pt x="11080" y="1767295"/>
                    <a:pt x="19485" y="1696996"/>
                  </a:cubicBezTo>
                  <a:cubicBezTo>
                    <a:pt x="20631" y="1687827"/>
                    <a:pt x="119203" y="220336"/>
                    <a:pt x="121113" y="211548"/>
                  </a:cubicBezTo>
                  <a:cubicBezTo>
                    <a:pt x="176894" y="167612"/>
                    <a:pt x="233056" y="123675"/>
                    <a:pt x="289219" y="80120"/>
                  </a:cubicBezTo>
                  <a:cubicBezTo>
                    <a:pt x="319402" y="56432"/>
                    <a:pt x="350349" y="33891"/>
                    <a:pt x="380531" y="10203"/>
                  </a:cubicBezTo>
                  <a:cubicBezTo>
                    <a:pt x="385498" y="6000"/>
                    <a:pt x="391611" y="4472"/>
                    <a:pt x="396196" y="269"/>
                  </a:cubicBezTo>
                  <a:cubicBezTo>
                    <a:pt x="399634" y="6764"/>
                    <a:pt x="396578" y="12877"/>
                    <a:pt x="393521" y="18226"/>
                  </a:cubicBezTo>
                  <a:cubicBezTo>
                    <a:pt x="373272" y="54522"/>
                    <a:pt x="380913" y="89671"/>
                    <a:pt x="398488" y="124057"/>
                  </a:cubicBezTo>
                  <a:cubicBezTo>
                    <a:pt x="422940" y="171050"/>
                    <a:pt x="459236" y="208874"/>
                    <a:pt x="500116" y="241731"/>
                  </a:cubicBezTo>
                  <a:cubicBezTo>
                    <a:pt x="520365" y="258160"/>
                    <a:pt x="541760" y="273442"/>
                    <a:pt x="563538" y="287960"/>
                  </a:cubicBezTo>
                  <a:cubicBezTo>
                    <a:pt x="570033" y="292163"/>
                    <a:pt x="576146" y="296748"/>
                    <a:pt x="579584" y="304007"/>
                  </a:cubicBezTo>
                  <a:cubicBezTo>
                    <a:pt x="597541" y="347180"/>
                    <a:pt x="636129" y="457595"/>
                    <a:pt x="641096" y="468674"/>
                  </a:cubicBezTo>
                  <a:cubicBezTo>
                    <a:pt x="644917" y="485867"/>
                    <a:pt x="605564" y="1071565"/>
                    <a:pt x="621229" y="1073857"/>
                  </a:cubicBezTo>
                  <a:cubicBezTo>
                    <a:pt x="643388" y="1077295"/>
                    <a:pt x="665548" y="1077678"/>
                    <a:pt x="687707" y="1079206"/>
                  </a:cubicBezTo>
                  <a:cubicBezTo>
                    <a:pt x="714451" y="1081116"/>
                    <a:pt x="740814" y="1082644"/>
                    <a:pt x="767558" y="1083790"/>
                  </a:cubicBezTo>
                  <a:cubicBezTo>
                    <a:pt x="785897" y="1084555"/>
                    <a:pt x="750365" y="507645"/>
                    <a:pt x="745780" y="477462"/>
                  </a:cubicBezTo>
                  <a:cubicBezTo>
                    <a:pt x="767558" y="425120"/>
                    <a:pt x="782076" y="370103"/>
                    <a:pt x="803853" y="317761"/>
                  </a:cubicBezTo>
                  <a:cubicBezTo>
                    <a:pt x="807674" y="308591"/>
                    <a:pt x="813405" y="301332"/>
                    <a:pt x="819518" y="294455"/>
                  </a:cubicBezTo>
                  <a:cubicBezTo>
                    <a:pt x="865747" y="263891"/>
                    <a:pt x="908156" y="228359"/>
                    <a:pt x="946362" y="188243"/>
                  </a:cubicBezTo>
                  <a:cubicBezTo>
                    <a:pt x="973488" y="159588"/>
                    <a:pt x="993737" y="127113"/>
                    <a:pt x="1006345" y="90053"/>
                  </a:cubicBezTo>
                  <a:cubicBezTo>
                    <a:pt x="1014368" y="66748"/>
                    <a:pt x="1010930" y="44970"/>
                    <a:pt x="999850" y="23957"/>
                  </a:cubicBezTo>
                  <a:cubicBezTo>
                    <a:pt x="996411" y="17462"/>
                    <a:pt x="991063" y="11349"/>
                    <a:pt x="994119" y="2562"/>
                  </a:cubicBezTo>
                  <a:cubicBezTo>
                    <a:pt x="1003288" y="-3551"/>
                    <a:pt x="1009783" y="2562"/>
                    <a:pt x="1016278" y="7529"/>
                  </a:cubicBezTo>
                  <a:cubicBezTo>
                    <a:pt x="1077026" y="52229"/>
                    <a:pt x="1136245" y="99223"/>
                    <a:pt x="1195846" y="145834"/>
                  </a:cubicBezTo>
                  <a:cubicBezTo>
                    <a:pt x="1208072" y="155004"/>
                    <a:pt x="1345232" y="303243"/>
                    <a:pt x="1384966" y="358259"/>
                  </a:cubicBezTo>
                  <a:close/>
                </a:path>
              </a:pathLst>
            </a:custGeom>
            <a:solidFill>
              <a:srgbClr val="F1F1F1"/>
            </a:solidFill>
            <a:ln w="3807" cap="flat">
              <a:solidFill>
                <a:schemeClr val="bg1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90" name="Freeform: Shape 3989">
              <a:extLst>
                <a:ext uri="{FF2B5EF4-FFF2-40B4-BE49-F238E27FC236}">
                  <a16:creationId xmlns:a16="http://schemas.microsoft.com/office/drawing/2014/main" id="{0DA38FAC-08EF-4F8A-9135-2602688C0ABA}"/>
                </a:ext>
              </a:extLst>
            </p:cNvPr>
            <p:cNvSpPr/>
            <p:nvPr/>
          </p:nvSpPr>
          <p:spPr>
            <a:xfrm>
              <a:off x="9397278" y="2227220"/>
              <a:ext cx="1312411" cy="1508548"/>
            </a:xfrm>
            <a:custGeom>
              <a:avLst/>
              <a:gdLst>
                <a:gd name="connsiteX0" fmla="*/ 1014772 w 1312411"/>
                <a:gd name="connsiteY0" fmla="*/ 53371 h 1508548"/>
                <a:gd name="connsiteX1" fmla="*/ 1082778 w 1312411"/>
                <a:gd name="connsiteY1" fmla="*/ 199700 h 1508548"/>
                <a:gd name="connsiteX2" fmla="*/ 1307811 w 1312411"/>
                <a:gd name="connsiteY2" fmla="*/ 1321809 h 1508548"/>
                <a:gd name="connsiteX3" fmla="*/ 1292529 w 1312411"/>
                <a:gd name="connsiteY3" fmla="*/ 1453238 h 1508548"/>
                <a:gd name="connsiteX4" fmla="*/ 1214589 w 1312411"/>
                <a:gd name="connsiteY4" fmla="*/ 1505962 h 1508548"/>
                <a:gd name="connsiteX5" fmla="*/ 532613 w 1312411"/>
                <a:gd name="connsiteY5" fmla="*/ 1506726 h 1508548"/>
                <a:gd name="connsiteX6" fmla="*/ 389722 w 1312411"/>
                <a:gd name="connsiteY6" fmla="*/ 1468520 h 1508548"/>
                <a:gd name="connsiteX7" fmla="*/ 323244 w 1312411"/>
                <a:gd name="connsiteY7" fmla="*/ 1379500 h 1508548"/>
                <a:gd name="connsiteX8" fmla="*/ 22 w 1312411"/>
                <a:gd name="connsiteY8" fmla="*/ 189002 h 1508548"/>
                <a:gd name="connsiteX9" fmla="*/ 139855 w 1312411"/>
                <a:gd name="connsiteY9" fmla="*/ 35414 h 1508548"/>
                <a:gd name="connsiteX10" fmla="*/ 868443 w 1312411"/>
                <a:gd name="connsiteY10" fmla="*/ 265 h 1508548"/>
                <a:gd name="connsiteX11" fmla="*/ 1014772 w 1312411"/>
                <a:gd name="connsiteY11" fmla="*/ 53371 h 150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12411" h="1508548">
                  <a:moveTo>
                    <a:pt x="1014772" y="53371"/>
                  </a:moveTo>
                  <a:cubicBezTo>
                    <a:pt x="1056416" y="93105"/>
                    <a:pt x="1074373" y="143537"/>
                    <a:pt x="1082778" y="199700"/>
                  </a:cubicBezTo>
                  <a:cubicBezTo>
                    <a:pt x="1091948" y="258537"/>
                    <a:pt x="1298642" y="1263736"/>
                    <a:pt x="1307811" y="1321809"/>
                  </a:cubicBezTo>
                  <a:cubicBezTo>
                    <a:pt x="1315071" y="1366128"/>
                    <a:pt x="1316217" y="1411211"/>
                    <a:pt x="1292529" y="1453238"/>
                  </a:cubicBezTo>
                  <a:cubicBezTo>
                    <a:pt x="1274954" y="1484566"/>
                    <a:pt x="1248210" y="1500613"/>
                    <a:pt x="1214589" y="1505962"/>
                  </a:cubicBezTo>
                  <a:cubicBezTo>
                    <a:pt x="1185552" y="1510547"/>
                    <a:pt x="598709" y="1507872"/>
                    <a:pt x="532613" y="1506726"/>
                  </a:cubicBezTo>
                  <a:cubicBezTo>
                    <a:pt x="482181" y="1505962"/>
                    <a:pt x="433277" y="1497557"/>
                    <a:pt x="389722" y="1468520"/>
                  </a:cubicBezTo>
                  <a:cubicBezTo>
                    <a:pt x="356865" y="1446360"/>
                    <a:pt x="332795" y="1418088"/>
                    <a:pt x="323244" y="1379500"/>
                  </a:cubicBezTo>
                  <a:cubicBezTo>
                    <a:pt x="319805" y="1366510"/>
                    <a:pt x="-3035" y="242873"/>
                    <a:pt x="22" y="189002"/>
                  </a:cubicBezTo>
                  <a:cubicBezTo>
                    <a:pt x="4606" y="112590"/>
                    <a:pt x="50453" y="41909"/>
                    <a:pt x="139855" y="35414"/>
                  </a:cubicBezTo>
                  <a:cubicBezTo>
                    <a:pt x="197928" y="31212"/>
                    <a:pt x="825652" y="-117"/>
                    <a:pt x="868443" y="265"/>
                  </a:cubicBezTo>
                  <a:cubicBezTo>
                    <a:pt x="924606" y="-2410"/>
                    <a:pt x="973509" y="15165"/>
                    <a:pt x="1014772" y="53371"/>
                  </a:cubicBezTo>
                  <a:close/>
                </a:path>
              </a:pathLst>
            </a:custGeom>
            <a:solidFill>
              <a:schemeClr val="accent1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91" name="Freeform: Shape 3990">
              <a:extLst>
                <a:ext uri="{FF2B5EF4-FFF2-40B4-BE49-F238E27FC236}">
                  <a16:creationId xmlns:a16="http://schemas.microsoft.com/office/drawing/2014/main" id="{2F02D1BC-A047-41F4-880B-9294E77D1D5B}"/>
                </a:ext>
              </a:extLst>
            </p:cNvPr>
            <p:cNvSpPr/>
            <p:nvPr/>
          </p:nvSpPr>
          <p:spPr>
            <a:xfrm>
              <a:off x="9556189" y="3125693"/>
              <a:ext cx="358844" cy="444408"/>
            </a:xfrm>
            <a:custGeom>
              <a:avLst/>
              <a:gdLst>
                <a:gd name="connsiteX0" fmla="*/ 55828 w 358844"/>
                <a:gd name="connsiteY0" fmla="*/ 351509 h 444408"/>
                <a:gd name="connsiteX1" fmla="*/ 58885 w 358844"/>
                <a:gd name="connsiteY1" fmla="*/ 310247 h 444408"/>
                <a:gd name="connsiteX2" fmla="*/ 48951 w 358844"/>
                <a:gd name="connsiteY2" fmla="*/ 295346 h 444408"/>
                <a:gd name="connsiteX3" fmla="*/ 29084 w 358844"/>
                <a:gd name="connsiteY3" fmla="*/ 241094 h 444408"/>
                <a:gd name="connsiteX4" fmla="*/ 22971 w 358844"/>
                <a:gd name="connsiteY4" fmla="*/ 225430 h 444408"/>
                <a:gd name="connsiteX5" fmla="*/ 19532 w 358844"/>
                <a:gd name="connsiteY5" fmla="*/ 152838 h 444408"/>
                <a:gd name="connsiteX6" fmla="*/ 62323 w 358844"/>
                <a:gd name="connsiteY6" fmla="*/ 116543 h 444408"/>
                <a:gd name="connsiteX7" fmla="*/ 196044 w 358844"/>
                <a:gd name="connsiteY7" fmla="*/ 15297 h 444408"/>
                <a:gd name="connsiteX8" fmla="*/ 233868 w 358844"/>
                <a:gd name="connsiteY8" fmla="*/ 14 h 444408"/>
                <a:gd name="connsiteX9" fmla="*/ 261376 w 358844"/>
                <a:gd name="connsiteY9" fmla="*/ 14151 h 444408"/>
                <a:gd name="connsiteX10" fmla="*/ 257556 w 358844"/>
                <a:gd name="connsiteY10" fmla="*/ 44333 h 444408"/>
                <a:gd name="connsiteX11" fmla="*/ 146758 w 358844"/>
                <a:gd name="connsiteY11" fmla="*/ 161626 h 444408"/>
                <a:gd name="connsiteX12" fmla="*/ 126509 w 358844"/>
                <a:gd name="connsiteY12" fmla="*/ 179964 h 444408"/>
                <a:gd name="connsiteX13" fmla="*/ 212090 w 358844"/>
                <a:gd name="connsiteY13" fmla="*/ 137938 h 444408"/>
                <a:gd name="connsiteX14" fmla="*/ 269017 w 358844"/>
                <a:gd name="connsiteY14" fmla="*/ 112722 h 444408"/>
                <a:gd name="connsiteX15" fmla="*/ 312572 w 358844"/>
                <a:gd name="connsiteY15" fmla="*/ 126476 h 444408"/>
                <a:gd name="connsiteX16" fmla="*/ 300346 w 358844"/>
                <a:gd name="connsiteY16" fmla="*/ 164300 h 444408"/>
                <a:gd name="connsiteX17" fmla="*/ 264815 w 358844"/>
                <a:gd name="connsiteY17" fmla="*/ 195247 h 444408"/>
                <a:gd name="connsiteX18" fmla="*/ 304167 w 358844"/>
                <a:gd name="connsiteY18" fmla="*/ 182257 h 444408"/>
                <a:gd name="connsiteX19" fmla="*/ 341609 w 358844"/>
                <a:gd name="connsiteY19" fmla="*/ 193337 h 444408"/>
                <a:gd name="connsiteX20" fmla="*/ 333585 w 358844"/>
                <a:gd name="connsiteY20" fmla="*/ 233071 h 444408"/>
                <a:gd name="connsiteX21" fmla="*/ 289649 w 358844"/>
                <a:gd name="connsiteY21" fmla="*/ 270131 h 444408"/>
                <a:gd name="connsiteX22" fmla="*/ 311808 w 358844"/>
                <a:gd name="connsiteY22" fmla="*/ 264018 h 444408"/>
                <a:gd name="connsiteX23" fmla="*/ 353835 w 358844"/>
                <a:gd name="connsiteY23" fmla="*/ 274333 h 444408"/>
                <a:gd name="connsiteX24" fmla="*/ 344665 w 358844"/>
                <a:gd name="connsiteY24" fmla="*/ 316742 h 444408"/>
                <a:gd name="connsiteX25" fmla="*/ 248004 w 358844"/>
                <a:gd name="connsiteY25" fmla="*/ 388951 h 444408"/>
                <a:gd name="connsiteX26" fmla="*/ 154017 w 358844"/>
                <a:gd name="connsiteY26" fmla="*/ 441293 h 444408"/>
                <a:gd name="connsiteX27" fmla="*/ 97091 w 358844"/>
                <a:gd name="connsiteY27" fmla="*/ 429067 h 444408"/>
                <a:gd name="connsiteX28" fmla="*/ 90596 w 358844"/>
                <a:gd name="connsiteY28" fmla="*/ 385895 h 444408"/>
                <a:gd name="connsiteX29" fmla="*/ 84483 w 358844"/>
                <a:gd name="connsiteY29" fmla="*/ 368702 h 444408"/>
                <a:gd name="connsiteX30" fmla="*/ 55828 w 358844"/>
                <a:gd name="connsiteY30" fmla="*/ 351509 h 444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358844" h="444408">
                  <a:moveTo>
                    <a:pt x="55828" y="351509"/>
                  </a:moveTo>
                  <a:cubicBezTo>
                    <a:pt x="50097" y="338901"/>
                    <a:pt x="50861" y="327822"/>
                    <a:pt x="58885" y="310247"/>
                  </a:cubicBezTo>
                  <a:cubicBezTo>
                    <a:pt x="63087" y="301459"/>
                    <a:pt x="55064" y="298403"/>
                    <a:pt x="48951" y="295346"/>
                  </a:cubicBezTo>
                  <a:cubicBezTo>
                    <a:pt x="22207" y="282356"/>
                    <a:pt x="16094" y="267074"/>
                    <a:pt x="29084" y="241094"/>
                  </a:cubicBezTo>
                  <a:cubicBezTo>
                    <a:pt x="33287" y="232307"/>
                    <a:pt x="30230" y="229632"/>
                    <a:pt x="22971" y="225430"/>
                  </a:cubicBezTo>
                  <a:cubicBezTo>
                    <a:pt x="-6066" y="208619"/>
                    <a:pt x="-7976" y="172323"/>
                    <a:pt x="19532" y="152838"/>
                  </a:cubicBezTo>
                  <a:cubicBezTo>
                    <a:pt x="35197" y="141758"/>
                    <a:pt x="47805" y="128004"/>
                    <a:pt x="62323" y="116543"/>
                  </a:cubicBezTo>
                  <a:cubicBezTo>
                    <a:pt x="106642" y="82539"/>
                    <a:pt x="150961" y="48536"/>
                    <a:pt x="196044" y="15297"/>
                  </a:cubicBezTo>
                  <a:cubicBezTo>
                    <a:pt x="207124" y="6891"/>
                    <a:pt x="219350" y="-368"/>
                    <a:pt x="233868" y="14"/>
                  </a:cubicBezTo>
                  <a:cubicBezTo>
                    <a:pt x="245712" y="14"/>
                    <a:pt x="256409" y="4599"/>
                    <a:pt x="261376" y="14151"/>
                  </a:cubicBezTo>
                  <a:cubicBezTo>
                    <a:pt x="266343" y="23702"/>
                    <a:pt x="264815" y="34400"/>
                    <a:pt x="257556" y="44333"/>
                  </a:cubicBezTo>
                  <a:cubicBezTo>
                    <a:pt x="226227" y="88652"/>
                    <a:pt x="186110" y="124566"/>
                    <a:pt x="146758" y="161626"/>
                  </a:cubicBezTo>
                  <a:cubicBezTo>
                    <a:pt x="141409" y="166975"/>
                    <a:pt x="135679" y="171941"/>
                    <a:pt x="126509" y="179964"/>
                  </a:cubicBezTo>
                  <a:cubicBezTo>
                    <a:pt x="160894" y="165064"/>
                    <a:pt x="185728" y="152838"/>
                    <a:pt x="212090" y="137938"/>
                  </a:cubicBezTo>
                  <a:cubicBezTo>
                    <a:pt x="230429" y="127622"/>
                    <a:pt x="249150" y="118453"/>
                    <a:pt x="269017" y="112722"/>
                  </a:cubicBezTo>
                  <a:cubicBezTo>
                    <a:pt x="286974" y="107373"/>
                    <a:pt x="305695" y="112340"/>
                    <a:pt x="312572" y="126476"/>
                  </a:cubicBezTo>
                  <a:cubicBezTo>
                    <a:pt x="320213" y="142523"/>
                    <a:pt x="312190" y="153984"/>
                    <a:pt x="300346" y="164300"/>
                  </a:cubicBezTo>
                  <a:cubicBezTo>
                    <a:pt x="288884" y="173852"/>
                    <a:pt x="277805" y="183785"/>
                    <a:pt x="264815" y="195247"/>
                  </a:cubicBezTo>
                  <a:cubicBezTo>
                    <a:pt x="280861" y="190280"/>
                    <a:pt x="290795" y="184167"/>
                    <a:pt x="304167" y="182257"/>
                  </a:cubicBezTo>
                  <a:cubicBezTo>
                    <a:pt x="320595" y="179964"/>
                    <a:pt x="332439" y="178054"/>
                    <a:pt x="341609" y="193337"/>
                  </a:cubicBezTo>
                  <a:cubicBezTo>
                    <a:pt x="350778" y="208619"/>
                    <a:pt x="343137" y="222373"/>
                    <a:pt x="333585" y="233071"/>
                  </a:cubicBezTo>
                  <a:cubicBezTo>
                    <a:pt x="320977" y="247589"/>
                    <a:pt x="303785" y="255994"/>
                    <a:pt x="289649" y="270131"/>
                  </a:cubicBezTo>
                  <a:cubicBezTo>
                    <a:pt x="303403" y="267838"/>
                    <a:pt x="304549" y="265928"/>
                    <a:pt x="311808" y="264018"/>
                  </a:cubicBezTo>
                  <a:cubicBezTo>
                    <a:pt x="328619" y="259433"/>
                    <a:pt x="343519" y="259051"/>
                    <a:pt x="353835" y="274333"/>
                  </a:cubicBezTo>
                  <a:cubicBezTo>
                    <a:pt x="364532" y="290380"/>
                    <a:pt x="356509" y="305662"/>
                    <a:pt x="344665" y="316742"/>
                  </a:cubicBezTo>
                  <a:cubicBezTo>
                    <a:pt x="315247" y="344250"/>
                    <a:pt x="281625" y="366409"/>
                    <a:pt x="248004" y="388951"/>
                  </a:cubicBezTo>
                  <a:cubicBezTo>
                    <a:pt x="218203" y="408818"/>
                    <a:pt x="186492" y="426011"/>
                    <a:pt x="154017" y="441293"/>
                  </a:cubicBezTo>
                  <a:cubicBezTo>
                    <a:pt x="139117" y="447024"/>
                    <a:pt x="113519" y="445878"/>
                    <a:pt x="97091" y="429067"/>
                  </a:cubicBezTo>
                  <a:cubicBezTo>
                    <a:pt x="84483" y="416077"/>
                    <a:pt x="81808" y="401559"/>
                    <a:pt x="90596" y="385895"/>
                  </a:cubicBezTo>
                  <a:cubicBezTo>
                    <a:pt x="96326" y="376343"/>
                    <a:pt x="95944" y="372523"/>
                    <a:pt x="84483" y="368702"/>
                  </a:cubicBezTo>
                  <a:cubicBezTo>
                    <a:pt x="74549" y="364499"/>
                    <a:pt x="63851" y="360297"/>
                    <a:pt x="55828" y="351509"/>
                  </a:cubicBezTo>
                  <a:close/>
                </a:path>
              </a:pathLst>
            </a:custGeom>
            <a:solidFill>
              <a:srgbClr val="FEAD6D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92" name="Freeform: Shape 3991">
              <a:extLst>
                <a:ext uri="{FF2B5EF4-FFF2-40B4-BE49-F238E27FC236}">
                  <a16:creationId xmlns:a16="http://schemas.microsoft.com/office/drawing/2014/main" id="{E03EE3DB-6678-4D95-A2F6-649759088EA3}"/>
                </a:ext>
              </a:extLst>
            </p:cNvPr>
            <p:cNvSpPr/>
            <p:nvPr/>
          </p:nvSpPr>
          <p:spPr>
            <a:xfrm>
              <a:off x="10663582" y="2029191"/>
              <a:ext cx="295382" cy="346991"/>
            </a:xfrm>
            <a:custGeom>
              <a:avLst/>
              <a:gdLst>
                <a:gd name="connsiteX0" fmla="*/ 177138 w 295382"/>
                <a:gd name="connsiteY0" fmla="*/ 129524 h 346991"/>
                <a:gd name="connsiteX1" fmla="*/ 282204 w 295382"/>
                <a:gd name="connsiteY1" fmla="*/ 190271 h 346991"/>
                <a:gd name="connsiteX2" fmla="*/ 294430 w 295382"/>
                <a:gd name="connsiteY2" fmla="*/ 205172 h 346991"/>
                <a:gd name="connsiteX3" fmla="*/ 201208 w 295382"/>
                <a:gd name="connsiteY3" fmla="*/ 343859 h 346991"/>
                <a:gd name="connsiteX4" fmla="*/ 73600 w 295382"/>
                <a:gd name="connsiteY4" fmla="*/ 241467 h 346991"/>
                <a:gd name="connsiteX5" fmla="*/ 4447 w 295382"/>
                <a:gd name="connsiteY5" fmla="*/ 129906 h 346991"/>
                <a:gd name="connsiteX6" fmla="*/ 22786 w 295382"/>
                <a:gd name="connsiteY6" fmla="*/ 40122 h 346991"/>
                <a:gd name="connsiteX7" fmla="*/ 120975 w 295382"/>
                <a:gd name="connsiteY7" fmla="*/ 6 h 346991"/>
                <a:gd name="connsiteX8" fmla="*/ 140078 w 295382"/>
                <a:gd name="connsiteY8" fmla="*/ 19873 h 346991"/>
                <a:gd name="connsiteX9" fmla="*/ 177138 w 295382"/>
                <a:gd name="connsiteY9" fmla="*/ 129524 h 346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382" h="346991">
                  <a:moveTo>
                    <a:pt x="177138" y="129524"/>
                  </a:moveTo>
                  <a:cubicBezTo>
                    <a:pt x="206939" y="158942"/>
                    <a:pt x="243234" y="176517"/>
                    <a:pt x="282204" y="190271"/>
                  </a:cubicBezTo>
                  <a:cubicBezTo>
                    <a:pt x="289846" y="192946"/>
                    <a:pt x="298251" y="195620"/>
                    <a:pt x="294430" y="205172"/>
                  </a:cubicBezTo>
                  <a:cubicBezTo>
                    <a:pt x="291374" y="213195"/>
                    <a:pt x="232919" y="370985"/>
                    <a:pt x="201208" y="343859"/>
                  </a:cubicBezTo>
                  <a:cubicBezTo>
                    <a:pt x="156889" y="311766"/>
                    <a:pt x="111042" y="281966"/>
                    <a:pt x="73600" y="241467"/>
                  </a:cubicBezTo>
                  <a:cubicBezTo>
                    <a:pt x="43035" y="208610"/>
                    <a:pt x="17055" y="173079"/>
                    <a:pt x="4447" y="129906"/>
                  </a:cubicBezTo>
                  <a:cubicBezTo>
                    <a:pt x="-2812" y="104308"/>
                    <a:pt x="-3958" y="58843"/>
                    <a:pt x="22786" y="40122"/>
                  </a:cubicBezTo>
                  <a:cubicBezTo>
                    <a:pt x="52205" y="18727"/>
                    <a:pt x="82005" y="-376"/>
                    <a:pt x="120975" y="6"/>
                  </a:cubicBezTo>
                  <a:cubicBezTo>
                    <a:pt x="136258" y="388"/>
                    <a:pt x="141607" y="4972"/>
                    <a:pt x="140078" y="19873"/>
                  </a:cubicBezTo>
                  <a:cubicBezTo>
                    <a:pt x="137786" y="50055"/>
                    <a:pt x="168351" y="121118"/>
                    <a:pt x="177138" y="129524"/>
                  </a:cubicBezTo>
                  <a:close/>
                </a:path>
              </a:pathLst>
            </a:custGeom>
            <a:solidFill>
              <a:schemeClr val="accent4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93" name="Freeform: Shape 3992">
              <a:extLst>
                <a:ext uri="{FF2B5EF4-FFF2-40B4-BE49-F238E27FC236}">
                  <a16:creationId xmlns:a16="http://schemas.microsoft.com/office/drawing/2014/main" id="{C2A739F8-F83B-426B-A8BC-54897A6033CC}"/>
                </a:ext>
              </a:extLst>
            </p:cNvPr>
            <p:cNvSpPr/>
            <p:nvPr/>
          </p:nvSpPr>
          <p:spPr>
            <a:xfrm>
              <a:off x="10873196" y="1939030"/>
              <a:ext cx="230069" cy="118567"/>
            </a:xfrm>
            <a:custGeom>
              <a:avLst/>
              <a:gdLst>
                <a:gd name="connsiteX0" fmla="*/ 227325 w 230069"/>
                <a:gd name="connsiteY0" fmla="*/ 6113 h 118567"/>
                <a:gd name="connsiteX1" fmla="*/ 129136 w 230069"/>
                <a:gd name="connsiteY1" fmla="*/ 61130 h 118567"/>
                <a:gd name="connsiteX2" fmla="*/ 23306 w 230069"/>
                <a:gd name="connsiteY2" fmla="*/ 114618 h 118567"/>
                <a:gd name="connsiteX3" fmla="*/ 764 w 230069"/>
                <a:gd name="connsiteY3" fmla="*/ 105830 h 118567"/>
                <a:gd name="connsiteX4" fmla="*/ 0 w 230069"/>
                <a:gd name="connsiteY4" fmla="*/ 7641 h 118567"/>
                <a:gd name="connsiteX5" fmla="*/ 228472 w 230069"/>
                <a:gd name="connsiteY5" fmla="*/ 0 h 118567"/>
                <a:gd name="connsiteX6" fmla="*/ 227325 w 230069"/>
                <a:gd name="connsiteY6" fmla="*/ 6113 h 118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0069" h="118567">
                  <a:moveTo>
                    <a:pt x="227325" y="6113"/>
                  </a:moveTo>
                  <a:cubicBezTo>
                    <a:pt x="197525" y="30183"/>
                    <a:pt x="161993" y="43173"/>
                    <a:pt x="129136" y="61130"/>
                  </a:cubicBezTo>
                  <a:cubicBezTo>
                    <a:pt x="94369" y="80233"/>
                    <a:pt x="58455" y="96661"/>
                    <a:pt x="23306" y="114618"/>
                  </a:cubicBezTo>
                  <a:cubicBezTo>
                    <a:pt x="11462" y="120731"/>
                    <a:pt x="3439" y="121113"/>
                    <a:pt x="764" y="105830"/>
                  </a:cubicBezTo>
                  <a:cubicBezTo>
                    <a:pt x="382" y="72973"/>
                    <a:pt x="382" y="40498"/>
                    <a:pt x="0" y="7641"/>
                  </a:cubicBezTo>
                  <a:cubicBezTo>
                    <a:pt x="76794" y="29419"/>
                    <a:pt x="152824" y="25216"/>
                    <a:pt x="228472" y="0"/>
                  </a:cubicBezTo>
                  <a:cubicBezTo>
                    <a:pt x="230764" y="2292"/>
                    <a:pt x="230764" y="4585"/>
                    <a:pt x="227325" y="6113"/>
                  </a:cubicBezTo>
                  <a:close/>
                </a:path>
              </a:pathLst>
            </a:custGeom>
            <a:solidFill>
              <a:srgbClr val="E08D55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94" name="Freeform: Shape 3993">
              <a:extLst>
                <a:ext uri="{FF2B5EF4-FFF2-40B4-BE49-F238E27FC236}">
                  <a16:creationId xmlns:a16="http://schemas.microsoft.com/office/drawing/2014/main" id="{8649F6F0-C424-4E02-851B-EF1A18E7BA58}"/>
                </a:ext>
              </a:extLst>
            </p:cNvPr>
            <p:cNvSpPr/>
            <p:nvPr/>
          </p:nvSpPr>
          <p:spPr>
            <a:xfrm>
              <a:off x="10888860" y="3927486"/>
              <a:ext cx="189119" cy="51094"/>
            </a:xfrm>
            <a:custGeom>
              <a:avLst/>
              <a:gdLst>
                <a:gd name="connsiteX0" fmla="*/ 0 w 189119"/>
                <a:gd name="connsiteY0" fmla="*/ 50215 h 51094"/>
                <a:gd name="connsiteX1" fmla="*/ 5731 w 189119"/>
                <a:gd name="connsiteY1" fmla="*/ 4367 h 51094"/>
                <a:gd name="connsiteX2" fmla="*/ 25598 w 189119"/>
                <a:gd name="connsiteY2" fmla="*/ 547 h 51094"/>
                <a:gd name="connsiteX3" fmla="*/ 157027 w 189119"/>
                <a:gd name="connsiteY3" fmla="*/ 4749 h 51094"/>
                <a:gd name="connsiteX4" fmla="*/ 182242 w 189119"/>
                <a:gd name="connsiteY4" fmla="*/ 11244 h 51094"/>
                <a:gd name="connsiteX5" fmla="*/ 189119 w 189119"/>
                <a:gd name="connsiteY5" fmla="*/ 44484 h 51094"/>
                <a:gd name="connsiteX6" fmla="*/ 175365 w 189119"/>
                <a:gd name="connsiteY6" fmla="*/ 50979 h 51094"/>
                <a:gd name="connsiteX7" fmla="*/ 0 w 189119"/>
                <a:gd name="connsiteY7" fmla="*/ 50215 h 51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9119" h="51094">
                  <a:moveTo>
                    <a:pt x="0" y="50215"/>
                  </a:moveTo>
                  <a:cubicBezTo>
                    <a:pt x="1910" y="34932"/>
                    <a:pt x="3821" y="19650"/>
                    <a:pt x="5731" y="4367"/>
                  </a:cubicBezTo>
                  <a:cubicBezTo>
                    <a:pt x="11844" y="-217"/>
                    <a:pt x="18721" y="-599"/>
                    <a:pt x="25598" y="547"/>
                  </a:cubicBezTo>
                  <a:cubicBezTo>
                    <a:pt x="69153" y="6660"/>
                    <a:pt x="113090" y="4367"/>
                    <a:pt x="157027" y="4749"/>
                  </a:cubicBezTo>
                  <a:cubicBezTo>
                    <a:pt x="166196" y="4749"/>
                    <a:pt x="174983" y="4749"/>
                    <a:pt x="182242" y="11244"/>
                  </a:cubicBezTo>
                  <a:cubicBezTo>
                    <a:pt x="184917" y="22324"/>
                    <a:pt x="181478" y="34550"/>
                    <a:pt x="189119" y="44484"/>
                  </a:cubicBezTo>
                  <a:cubicBezTo>
                    <a:pt x="187209" y="52507"/>
                    <a:pt x="181096" y="50979"/>
                    <a:pt x="175365" y="50979"/>
                  </a:cubicBezTo>
                  <a:cubicBezTo>
                    <a:pt x="117292" y="50596"/>
                    <a:pt x="58455" y="50215"/>
                    <a:pt x="0" y="50215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95" name="Freeform: Shape 3994">
              <a:extLst>
                <a:ext uri="{FF2B5EF4-FFF2-40B4-BE49-F238E27FC236}">
                  <a16:creationId xmlns:a16="http://schemas.microsoft.com/office/drawing/2014/main" id="{859510A0-E3F7-4CBA-BF08-F2CF854A3870}"/>
                </a:ext>
              </a:extLst>
            </p:cNvPr>
            <p:cNvSpPr/>
            <p:nvPr/>
          </p:nvSpPr>
          <p:spPr>
            <a:xfrm>
              <a:off x="10901775" y="3429769"/>
              <a:ext cx="162319" cy="211720"/>
            </a:xfrm>
            <a:custGeom>
              <a:avLst/>
              <a:gdLst>
                <a:gd name="connsiteX0" fmla="*/ 457 w 162319"/>
                <a:gd name="connsiteY0" fmla="*/ 10373 h 211720"/>
                <a:gd name="connsiteX1" fmla="*/ 10773 w 162319"/>
                <a:gd name="connsiteY1" fmla="*/ 822 h 211720"/>
                <a:gd name="connsiteX2" fmla="*/ 154045 w 162319"/>
                <a:gd name="connsiteY2" fmla="*/ 29094 h 211720"/>
                <a:gd name="connsiteX3" fmla="*/ 161686 w 162319"/>
                <a:gd name="connsiteY3" fmla="*/ 42466 h 211720"/>
                <a:gd name="connsiteX4" fmla="*/ 115075 w 162319"/>
                <a:gd name="connsiteY4" fmla="*/ 189941 h 211720"/>
                <a:gd name="connsiteX5" fmla="*/ 61968 w 162319"/>
                <a:gd name="connsiteY5" fmla="*/ 197201 h 211720"/>
                <a:gd name="connsiteX6" fmla="*/ 457 w 162319"/>
                <a:gd name="connsiteY6" fmla="*/ 10373 h 211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2319" h="211720">
                  <a:moveTo>
                    <a:pt x="457" y="10373"/>
                  </a:moveTo>
                  <a:cubicBezTo>
                    <a:pt x="-1453" y="822"/>
                    <a:pt x="2749" y="-1470"/>
                    <a:pt x="10773" y="822"/>
                  </a:cubicBezTo>
                  <a:cubicBezTo>
                    <a:pt x="57766" y="13812"/>
                    <a:pt x="106287" y="21071"/>
                    <a:pt x="154045" y="29094"/>
                  </a:cubicBezTo>
                  <a:cubicBezTo>
                    <a:pt x="162450" y="30622"/>
                    <a:pt x="163214" y="34825"/>
                    <a:pt x="161686" y="42466"/>
                  </a:cubicBezTo>
                  <a:cubicBezTo>
                    <a:pt x="156337" y="70357"/>
                    <a:pt x="151752" y="128048"/>
                    <a:pt x="115075" y="189941"/>
                  </a:cubicBezTo>
                  <a:cubicBezTo>
                    <a:pt x="99792" y="215539"/>
                    <a:pt x="74194" y="219360"/>
                    <a:pt x="61968" y="197201"/>
                  </a:cubicBezTo>
                  <a:cubicBezTo>
                    <a:pt x="24145" y="128048"/>
                    <a:pt x="3895" y="26420"/>
                    <a:pt x="457" y="10373"/>
                  </a:cubicBezTo>
                  <a:close/>
                </a:path>
              </a:pathLst>
            </a:custGeom>
            <a:solidFill>
              <a:schemeClr val="accent6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96" name="Freeform: Shape 3995">
              <a:extLst>
                <a:ext uri="{FF2B5EF4-FFF2-40B4-BE49-F238E27FC236}">
                  <a16:creationId xmlns:a16="http://schemas.microsoft.com/office/drawing/2014/main" id="{FF1C9939-9B92-4611-95B0-88051D858944}"/>
                </a:ext>
              </a:extLst>
            </p:cNvPr>
            <p:cNvSpPr/>
            <p:nvPr/>
          </p:nvSpPr>
          <p:spPr>
            <a:xfrm>
              <a:off x="10470505" y="2388714"/>
              <a:ext cx="416827" cy="683886"/>
            </a:xfrm>
            <a:custGeom>
              <a:avLst/>
              <a:gdLst>
                <a:gd name="connsiteX0" fmla="*/ 409568 w 416827"/>
                <a:gd name="connsiteY0" fmla="*/ 683887 h 683886"/>
                <a:gd name="connsiteX1" fmla="*/ 289601 w 416827"/>
                <a:gd name="connsiteY1" fmla="*/ 462674 h 683886"/>
                <a:gd name="connsiteX2" fmla="*/ 71063 w 416827"/>
                <a:gd name="connsiteY2" fmla="*/ 255216 h 683886"/>
                <a:gd name="connsiteX3" fmla="*/ 56927 w 416827"/>
                <a:gd name="connsiteY3" fmla="*/ 248339 h 683886"/>
                <a:gd name="connsiteX4" fmla="*/ 53488 w 416827"/>
                <a:gd name="connsiteY4" fmla="*/ 242608 h 683886"/>
                <a:gd name="connsiteX5" fmla="*/ 127608 w 416827"/>
                <a:gd name="connsiteY5" fmla="*/ 154734 h 683886"/>
                <a:gd name="connsiteX6" fmla="*/ 205548 w 416827"/>
                <a:gd name="connsiteY6" fmla="*/ 64568 h 683886"/>
                <a:gd name="connsiteX7" fmla="*/ 0 w 416827"/>
                <a:gd name="connsiteY7" fmla="*/ 7641 h 683886"/>
                <a:gd name="connsiteX8" fmla="*/ 1528 w 416827"/>
                <a:gd name="connsiteY8" fmla="*/ 0 h 683886"/>
                <a:gd name="connsiteX9" fmla="*/ 212807 w 416827"/>
                <a:gd name="connsiteY9" fmla="*/ 61130 h 683886"/>
                <a:gd name="connsiteX10" fmla="*/ 133339 w 416827"/>
                <a:gd name="connsiteY10" fmla="*/ 160083 h 683886"/>
                <a:gd name="connsiteX11" fmla="*/ 61512 w 416827"/>
                <a:gd name="connsiteY11" fmla="*/ 241844 h 683886"/>
                <a:gd name="connsiteX12" fmla="*/ 74884 w 416827"/>
                <a:gd name="connsiteY12" fmla="*/ 248339 h 683886"/>
                <a:gd name="connsiteX13" fmla="*/ 296860 w 416827"/>
                <a:gd name="connsiteY13" fmla="*/ 458854 h 683886"/>
                <a:gd name="connsiteX14" fmla="*/ 416827 w 416827"/>
                <a:gd name="connsiteY14" fmla="*/ 680066 h 683886"/>
                <a:gd name="connsiteX15" fmla="*/ 409568 w 416827"/>
                <a:gd name="connsiteY15" fmla="*/ 683887 h 683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16827" h="683886">
                  <a:moveTo>
                    <a:pt x="409568" y="683887"/>
                  </a:moveTo>
                  <a:cubicBezTo>
                    <a:pt x="409186" y="683123"/>
                    <a:pt x="375565" y="623139"/>
                    <a:pt x="289601" y="462674"/>
                  </a:cubicBezTo>
                  <a:cubicBezTo>
                    <a:pt x="214718" y="323223"/>
                    <a:pt x="110033" y="273937"/>
                    <a:pt x="71063" y="255216"/>
                  </a:cubicBezTo>
                  <a:cubicBezTo>
                    <a:pt x="64568" y="252159"/>
                    <a:pt x="59983" y="249867"/>
                    <a:pt x="56927" y="248339"/>
                  </a:cubicBezTo>
                  <a:cubicBezTo>
                    <a:pt x="55017" y="247193"/>
                    <a:pt x="53488" y="245282"/>
                    <a:pt x="53488" y="242608"/>
                  </a:cubicBezTo>
                  <a:cubicBezTo>
                    <a:pt x="51960" y="230000"/>
                    <a:pt x="80615" y="200964"/>
                    <a:pt x="127608" y="154734"/>
                  </a:cubicBezTo>
                  <a:cubicBezTo>
                    <a:pt x="160465" y="122259"/>
                    <a:pt x="209751" y="73738"/>
                    <a:pt x="205548" y="64568"/>
                  </a:cubicBezTo>
                  <a:cubicBezTo>
                    <a:pt x="197907" y="49286"/>
                    <a:pt x="75266" y="21395"/>
                    <a:pt x="0" y="7641"/>
                  </a:cubicBezTo>
                  <a:lnTo>
                    <a:pt x="1528" y="0"/>
                  </a:lnTo>
                  <a:cubicBezTo>
                    <a:pt x="34767" y="6113"/>
                    <a:pt x="201345" y="37824"/>
                    <a:pt x="212807" y="61130"/>
                  </a:cubicBezTo>
                  <a:cubicBezTo>
                    <a:pt x="218920" y="73738"/>
                    <a:pt x="191794" y="102392"/>
                    <a:pt x="133339" y="160083"/>
                  </a:cubicBezTo>
                  <a:cubicBezTo>
                    <a:pt x="103538" y="189502"/>
                    <a:pt x="58837" y="233439"/>
                    <a:pt x="61512" y="241844"/>
                  </a:cubicBezTo>
                  <a:cubicBezTo>
                    <a:pt x="64186" y="243372"/>
                    <a:pt x="68771" y="245664"/>
                    <a:pt x="74884" y="248339"/>
                  </a:cubicBezTo>
                  <a:cubicBezTo>
                    <a:pt x="114618" y="267060"/>
                    <a:pt x="220831" y="317110"/>
                    <a:pt x="296860" y="458854"/>
                  </a:cubicBezTo>
                  <a:cubicBezTo>
                    <a:pt x="382824" y="619319"/>
                    <a:pt x="416445" y="679302"/>
                    <a:pt x="416827" y="680066"/>
                  </a:cubicBezTo>
                  <a:lnTo>
                    <a:pt x="409568" y="683887"/>
                  </a:lnTo>
                  <a:close/>
                </a:path>
              </a:pathLst>
            </a:custGeom>
            <a:solidFill>
              <a:srgbClr val="B3B3B3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97" name="Freeform: Shape 3996">
              <a:extLst>
                <a:ext uri="{FF2B5EF4-FFF2-40B4-BE49-F238E27FC236}">
                  <a16:creationId xmlns:a16="http://schemas.microsoft.com/office/drawing/2014/main" id="{D726FCC3-0594-465D-A547-9526D899D55A}"/>
                </a:ext>
              </a:extLst>
            </p:cNvPr>
            <p:cNvSpPr/>
            <p:nvPr/>
          </p:nvSpPr>
          <p:spPr>
            <a:xfrm>
              <a:off x="11074923" y="2323764"/>
              <a:ext cx="511577" cy="783986"/>
            </a:xfrm>
            <a:custGeom>
              <a:avLst/>
              <a:gdLst>
                <a:gd name="connsiteX0" fmla="*/ 6877 w 511577"/>
                <a:gd name="connsiteY0" fmla="*/ 783986 h 783986"/>
                <a:gd name="connsiteX1" fmla="*/ 0 w 511577"/>
                <a:gd name="connsiteY1" fmla="*/ 780548 h 783986"/>
                <a:gd name="connsiteX2" fmla="*/ 186445 w 511577"/>
                <a:gd name="connsiteY2" fmla="*/ 437458 h 783986"/>
                <a:gd name="connsiteX3" fmla="*/ 323987 w 511577"/>
                <a:gd name="connsiteY3" fmla="*/ 322840 h 783986"/>
                <a:gd name="connsiteX4" fmla="*/ 357226 w 511577"/>
                <a:gd name="connsiteY4" fmla="*/ 300299 h 783986"/>
                <a:gd name="connsiteX5" fmla="*/ 353023 w 511577"/>
                <a:gd name="connsiteY5" fmla="*/ 291894 h 783986"/>
                <a:gd name="connsiteX6" fmla="*/ 326661 w 511577"/>
                <a:gd name="connsiteY6" fmla="*/ 266678 h 783986"/>
                <a:gd name="connsiteX7" fmla="*/ 206312 w 511577"/>
                <a:gd name="connsiteY7" fmla="*/ 122641 h 783986"/>
                <a:gd name="connsiteX8" fmla="*/ 216628 w 511577"/>
                <a:gd name="connsiteY8" fmla="*/ 114618 h 783986"/>
                <a:gd name="connsiteX9" fmla="*/ 485980 w 511577"/>
                <a:gd name="connsiteY9" fmla="*/ 35532 h 783986"/>
                <a:gd name="connsiteX10" fmla="*/ 503937 w 511577"/>
                <a:gd name="connsiteY10" fmla="*/ 0 h 783986"/>
                <a:gd name="connsiteX11" fmla="*/ 511578 w 511577"/>
                <a:gd name="connsiteY11" fmla="*/ 0 h 783986"/>
                <a:gd name="connsiteX12" fmla="*/ 490564 w 511577"/>
                <a:gd name="connsiteY12" fmla="*/ 41645 h 783986"/>
                <a:gd name="connsiteX13" fmla="*/ 218156 w 511577"/>
                <a:gd name="connsiteY13" fmla="*/ 122259 h 783986"/>
                <a:gd name="connsiteX14" fmla="*/ 213953 w 511577"/>
                <a:gd name="connsiteY14" fmla="*/ 124934 h 783986"/>
                <a:gd name="connsiteX15" fmla="*/ 332010 w 511577"/>
                <a:gd name="connsiteY15" fmla="*/ 261329 h 783986"/>
                <a:gd name="connsiteX16" fmla="*/ 358372 w 511577"/>
                <a:gd name="connsiteY16" fmla="*/ 286927 h 783986"/>
                <a:gd name="connsiteX17" fmla="*/ 364867 w 511577"/>
                <a:gd name="connsiteY17" fmla="*/ 301827 h 783986"/>
                <a:gd name="connsiteX18" fmla="*/ 327807 w 511577"/>
                <a:gd name="connsiteY18" fmla="*/ 329717 h 783986"/>
                <a:gd name="connsiteX19" fmla="*/ 193322 w 511577"/>
                <a:gd name="connsiteY19" fmla="*/ 441661 h 783986"/>
                <a:gd name="connsiteX20" fmla="*/ 6877 w 511577"/>
                <a:gd name="connsiteY20" fmla="*/ 783986 h 7839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11577" h="783986">
                  <a:moveTo>
                    <a:pt x="6877" y="783986"/>
                  </a:moveTo>
                  <a:lnTo>
                    <a:pt x="0" y="780548"/>
                  </a:lnTo>
                  <a:cubicBezTo>
                    <a:pt x="1146" y="778256"/>
                    <a:pt x="111179" y="555133"/>
                    <a:pt x="186445" y="437458"/>
                  </a:cubicBezTo>
                  <a:cubicBezTo>
                    <a:pt x="229618" y="370216"/>
                    <a:pt x="286545" y="341943"/>
                    <a:pt x="323987" y="322840"/>
                  </a:cubicBezTo>
                  <a:cubicBezTo>
                    <a:pt x="341943" y="314053"/>
                    <a:pt x="356079" y="306794"/>
                    <a:pt x="357226" y="300299"/>
                  </a:cubicBezTo>
                  <a:cubicBezTo>
                    <a:pt x="357608" y="298007"/>
                    <a:pt x="356079" y="295332"/>
                    <a:pt x="353023" y="291894"/>
                  </a:cubicBezTo>
                  <a:cubicBezTo>
                    <a:pt x="347292" y="286163"/>
                    <a:pt x="337741" y="276993"/>
                    <a:pt x="326661" y="266678"/>
                  </a:cubicBezTo>
                  <a:cubicBezTo>
                    <a:pt x="259801" y="203256"/>
                    <a:pt x="200199" y="144419"/>
                    <a:pt x="206312" y="122641"/>
                  </a:cubicBezTo>
                  <a:cubicBezTo>
                    <a:pt x="207076" y="119585"/>
                    <a:pt x="209751" y="115764"/>
                    <a:pt x="216628" y="114618"/>
                  </a:cubicBezTo>
                  <a:cubicBezTo>
                    <a:pt x="263239" y="106213"/>
                    <a:pt x="468405" y="48522"/>
                    <a:pt x="485980" y="35532"/>
                  </a:cubicBezTo>
                  <a:cubicBezTo>
                    <a:pt x="503172" y="22924"/>
                    <a:pt x="503937" y="382"/>
                    <a:pt x="503937" y="0"/>
                  </a:cubicBezTo>
                  <a:lnTo>
                    <a:pt x="511578" y="0"/>
                  </a:lnTo>
                  <a:cubicBezTo>
                    <a:pt x="511578" y="1146"/>
                    <a:pt x="510814" y="26744"/>
                    <a:pt x="490564" y="41645"/>
                  </a:cubicBezTo>
                  <a:cubicBezTo>
                    <a:pt x="471080" y="56163"/>
                    <a:pt x="261711" y="114236"/>
                    <a:pt x="218156" y="122259"/>
                  </a:cubicBezTo>
                  <a:cubicBezTo>
                    <a:pt x="214335" y="123023"/>
                    <a:pt x="213953" y="124551"/>
                    <a:pt x="213953" y="124934"/>
                  </a:cubicBezTo>
                  <a:cubicBezTo>
                    <a:pt x="208222" y="144037"/>
                    <a:pt x="291893" y="223123"/>
                    <a:pt x="332010" y="261329"/>
                  </a:cubicBezTo>
                  <a:cubicBezTo>
                    <a:pt x="343090" y="271645"/>
                    <a:pt x="352641" y="280814"/>
                    <a:pt x="358372" y="286927"/>
                  </a:cubicBezTo>
                  <a:cubicBezTo>
                    <a:pt x="363721" y="292276"/>
                    <a:pt x="365631" y="297242"/>
                    <a:pt x="364867" y="301827"/>
                  </a:cubicBezTo>
                  <a:cubicBezTo>
                    <a:pt x="363339" y="312143"/>
                    <a:pt x="349202" y="319020"/>
                    <a:pt x="327807" y="329717"/>
                  </a:cubicBezTo>
                  <a:cubicBezTo>
                    <a:pt x="291129" y="348056"/>
                    <a:pt x="235349" y="375947"/>
                    <a:pt x="193322" y="441661"/>
                  </a:cubicBezTo>
                  <a:cubicBezTo>
                    <a:pt x="117674" y="558571"/>
                    <a:pt x="8023" y="781694"/>
                    <a:pt x="6877" y="783986"/>
                  </a:cubicBezTo>
                  <a:close/>
                </a:path>
              </a:pathLst>
            </a:custGeom>
            <a:solidFill>
              <a:srgbClr val="B3B3B3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98" name="Freeform: Shape 3997">
              <a:extLst>
                <a:ext uri="{FF2B5EF4-FFF2-40B4-BE49-F238E27FC236}">
                  <a16:creationId xmlns:a16="http://schemas.microsoft.com/office/drawing/2014/main" id="{AA9A86C6-85D7-4F0D-970B-CF142CD6B151}"/>
                </a:ext>
              </a:extLst>
            </p:cNvPr>
            <p:cNvSpPr/>
            <p:nvPr/>
          </p:nvSpPr>
          <p:spPr>
            <a:xfrm>
              <a:off x="10700505" y="2715757"/>
              <a:ext cx="911211" cy="758388"/>
            </a:xfrm>
            <a:custGeom>
              <a:avLst/>
              <a:gdLst>
                <a:gd name="connsiteX0" fmla="*/ 471844 w 911211"/>
                <a:gd name="connsiteY0" fmla="*/ 758388 h 758388"/>
                <a:gd name="connsiteX1" fmla="*/ 7641 w 911211"/>
                <a:gd name="connsiteY1" fmla="*/ 639186 h 758388"/>
                <a:gd name="connsiteX2" fmla="*/ 5731 w 911211"/>
                <a:gd name="connsiteY2" fmla="*/ 638040 h 758388"/>
                <a:gd name="connsiteX3" fmla="*/ 0 w 911211"/>
                <a:gd name="connsiteY3" fmla="*/ 409950 h 758388"/>
                <a:gd name="connsiteX4" fmla="*/ 4203 w 911211"/>
                <a:gd name="connsiteY4" fmla="*/ 410332 h 758388"/>
                <a:gd name="connsiteX5" fmla="*/ 438986 w 911211"/>
                <a:gd name="connsiteY5" fmla="*/ 440515 h 758388"/>
                <a:gd name="connsiteX6" fmla="*/ 672043 w 911211"/>
                <a:gd name="connsiteY6" fmla="*/ 320930 h 758388"/>
                <a:gd name="connsiteX7" fmla="*/ 627342 w 911211"/>
                <a:gd name="connsiteY7" fmla="*/ 3056 h 758388"/>
                <a:gd name="connsiteX8" fmla="*/ 634219 w 911211"/>
                <a:gd name="connsiteY8" fmla="*/ 0 h 758388"/>
                <a:gd name="connsiteX9" fmla="*/ 678538 w 911211"/>
                <a:gd name="connsiteY9" fmla="*/ 325133 h 758388"/>
                <a:gd name="connsiteX10" fmla="*/ 438986 w 911211"/>
                <a:gd name="connsiteY10" fmla="*/ 448156 h 758388"/>
                <a:gd name="connsiteX11" fmla="*/ 438604 w 911211"/>
                <a:gd name="connsiteY11" fmla="*/ 448156 h 758388"/>
                <a:gd name="connsiteX12" fmla="*/ 8023 w 911211"/>
                <a:gd name="connsiteY12" fmla="*/ 418355 h 758388"/>
                <a:gd name="connsiteX13" fmla="*/ 13372 w 911211"/>
                <a:gd name="connsiteY13" fmla="*/ 633455 h 758388"/>
                <a:gd name="connsiteX14" fmla="*/ 497441 w 911211"/>
                <a:gd name="connsiteY14" fmla="*/ 750365 h 758388"/>
                <a:gd name="connsiteX15" fmla="*/ 906627 w 911211"/>
                <a:gd name="connsiteY15" fmla="*/ 625431 h 758388"/>
                <a:gd name="connsiteX16" fmla="*/ 911212 w 911211"/>
                <a:gd name="connsiteY16" fmla="*/ 631545 h 758388"/>
                <a:gd name="connsiteX17" fmla="*/ 497824 w 911211"/>
                <a:gd name="connsiteY17" fmla="*/ 758006 h 758388"/>
                <a:gd name="connsiteX18" fmla="*/ 471844 w 911211"/>
                <a:gd name="connsiteY18" fmla="*/ 758388 h 758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11211" h="758388">
                  <a:moveTo>
                    <a:pt x="471844" y="758388"/>
                  </a:moveTo>
                  <a:cubicBezTo>
                    <a:pt x="235731" y="758388"/>
                    <a:pt x="9934" y="640332"/>
                    <a:pt x="7641" y="639186"/>
                  </a:cubicBezTo>
                  <a:lnTo>
                    <a:pt x="5731" y="638040"/>
                  </a:lnTo>
                  <a:lnTo>
                    <a:pt x="0" y="409950"/>
                  </a:lnTo>
                  <a:lnTo>
                    <a:pt x="4203" y="410332"/>
                  </a:lnTo>
                  <a:cubicBezTo>
                    <a:pt x="8023" y="410714"/>
                    <a:pt x="388173" y="440897"/>
                    <a:pt x="438986" y="440515"/>
                  </a:cubicBezTo>
                  <a:cubicBezTo>
                    <a:pt x="494003" y="440133"/>
                    <a:pt x="613206" y="414917"/>
                    <a:pt x="672043" y="320930"/>
                  </a:cubicBezTo>
                  <a:cubicBezTo>
                    <a:pt x="730880" y="226943"/>
                    <a:pt x="628488" y="5349"/>
                    <a:pt x="627342" y="3056"/>
                  </a:cubicBezTo>
                  <a:lnTo>
                    <a:pt x="634219" y="0"/>
                  </a:lnTo>
                  <a:cubicBezTo>
                    <a:pt x="638422" y="9169"/>
                    <a:pt x="739667" y="227707"/>
                    <a:pt x="678538" y="325133"/>
                  </a:cubicBezTo>
                  <a:cubicBezTo>
                    <a:pt x="617790" y="421794"/>
                    <a:pt x="495149" y="447774"/>
                    <a:pt x="438986" y="448156"/>
                  </a:cubicBezTo>
                  <a:cubicBezTo>
                    <a:pt x="438986" y="448156"/>
                    <a:pt x="438604" y="448156"/>
                    <a:pt x="438604" y="448156"/>
                  </a:cubicBezTo>
                  <a:cubicBezTo>
                    <a:pt x="388173" y="448156"/>
                    <a:pt x="51960" y="421794"/>
                    <a:pt x="8023" y="418355"/>
                  </a:cubicBezTo>
                  <a:lnTo>
                    <a:pt x="13372" y="633455"/>
                  </a:lnTo>
                  <a:cubicBezTo>
                    <a:pt x="37060" y="645681"/>
                    <a:pt x="265913" y="759152"/>
                    <a:pt x="497441" y="750365"/>
                  </a:cubicBezTo>
                  <a:cubicBezTo>
                    <a:pt x="740432" y="741196"/>
                    <a:pt x="905099" y="626578"/>
                    <a:pt x="906627" y="625431"/>
                  </a:cubicBezTo>
                  <a:lnTo>
                    <a:pt x="911212" y="631545"/>
                  </a:lnTo>
                  <a:cubicBezTo>
                    <a:pt x="909684" y="632691"/>
                    <a:pt x="743106" y="748837"/>
                    <a:pt x="497824" y="758006"/>
                  </a:cubicBezTo>
                  <a:cubicBezTo>
                    <a:pt x="488654" y="758006"/>
                    <a:pt x="480249" y="758388"/>
                    <a:pt x="471844" y="758388"/>
                  </a:cubicBezTo>
                  <a:close/>
                </a:path>
              </a:pathLst>
            </a:custGeom>
            <a:solidFill>
              <a:srgbClr val="B3B3B3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99" name="Freeform: Shape 3998">
              <a:extLst>
                <a:ext uri="{FF2B5EF4-FFF2-40B4-BE49-F238E27FC236}">
                  <a16:creationId xmlns:a16="http://schemas.microsoft.com/office/drawing/2014/main" id="{D3712580-72E3-4C23-BC25-187B982137E8}"/>
                </a:ext>
              </a:extLst>
            </p:cNvPr>
            <p:cNvSpPr/>
            <p:nvPr/>
          </p:nvSpPr>
          <p:spPr>
            <a:xfrm>
              <a:off x="11094770" y="2608375"/>
              <a:ext cx="282006" cy="97448"/>
            </a:xfrm>
            <a:custGeom>
              <a:avLst/>
              <a:gdLst>
                <a:gd name="connsiteX0" fmla="*/ 142147 w 282006"/>
                <a:gd name="connsiteY0" fmla="*/ 406 h 97448"/>
                <a:gd name="connsiteX1" fmla="*/ 265934 w 282006"/>
                <a:gd name="connsiteY1" fmla="*/ 24 h 97448"/>
                <a:gd name="connsiteX2" fmla="*/ 281980 w 282006"/>
                <a:gd name="connsiteY2" fmla="*/ 16070 h 97448"/>
                <a:gd name="connsiteX3" fmla="*/ 281598 w 282006"/>
                <a:gd name="connsiteY3" fmla="*/ 81020 h 97448"/>
                <a:gd name="connsiteX4" fmla="*/ 267080 w 282006"/>
                <a:gd name="connsiteY4" fmla="*/ 97449 h 97448"/>
                <a:gd name="connsiteX5" fmla="*/ 11864 w 282006"/>
                <a:gd name="connsiteY5" fmla="*/ 97067 h 97448"/>
                <a:gd name="connsiteX6" fmla="*/ 20 w 282006"/>
                <a:gd name="connsiteY6" fmla="*/ 84459 h 97448"/>
                <a:gd name="connsiteX7" fmla="*/ 20 w 282006"/>
                <a:gd name="connsiteY7" fmla="*/ 14160 h 97448"/>
                <a:gd name="connsiteX8" fmla="*/ 14539 w 282006"/>
                <a:gd name="connsiteY8" fmla="*/ 406 h 97448"/>
                <a:gd name="connsiteX9" fmla="*/ 142147 w 282006"/>
                <a:gd name="connsiteY9" fmla="*/ 406 h 97448"/>
                <a:gd name="connsiteX10" fmla="*/ 142147 w 282006"/>
                <a:gd name="connsiteY10" fmla="*/ 406 h 97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2006" h="97448">
                  <a:moveTo>
                    <a:pt x="142147" y="406"/>
                  </a:moveTo>
                  <a:cubicBezTo>
                    <a:pt x="183409" y="406"/>
                    <a:pt x="224672" y="788"/>
                    <a:pt x="265934" y="24"/>
                  </a:cubicBezTo>
                  <a:cubicBezTo>
                    <a:pt x="278542" y="-358"/>
                    <a:pt x="282363" y="3844"/>
                    <a:pt x="281980" y="16070"/>
                  </a:cubicBezTo>
                  <a:cubicBezTo>
                    <a:pt x="280834" y="37465"/>
                    <a:pt x="281216" y="59243"/>
                    <a:pt x="281598" y="81020"/>
                  </a:cubicBezTo>
                  <a:cubicBezTo>
                    <a:pt x="281980" y="91718"/>
                    <a:pt x="279306" y="97449"/>
                    <a:pt x="267080" y="97449"/>
                  </a:cubicBezTo>
                  <a:cubicBezTo>
                    <a:pt x="181881" y="97067"/>
                    <a:pt x="96682" y="97067"/>
                    <a:pt x="11864" y="97067"/>
                  </a:cubicBezTo>
                  <a:cubicBezTo>
                    <a:pt x="2695" y="97067"/>
                    <a:pt x="20" y="93246"/>
                    <a:pt x="20" y="84459"/>
                  </a:cubicBezTo>
                  <a:cubicBezTo>
                    <a:pt x="403" y="61153"/>
                    <a:pt x="785" y="37465"/>
                    <a:pt x="20" y="14160"/>
                  </a:cubicBezTo>
                  <a:cubicBezTo>
                    <a:pt x="-361" y="2698"/>
                    <a:pt x="4605" y="406"/>
                    <a:pt x="14539" y="406"/>
                  </a:cubicBezTo>
                  <a:cubicBezTo>
                    <a:pt x="57329" y="788"/>
                    <a:pt x="99738" y="406"/>
                    <a:pt x="142147" y="406"/>
                  </a:cubicBezTo>
                  <a:cubicBezTo>
                    <a:pt x="142147" y="406"/>
                    <a:pt x="142147" y="406"/>
                    <a:pt x="142147" y="406"/>
                  </a:cubicBezTo>
                  <a:close/>
                </a:path>
              </a:pathLst>
            </a:custGeom>
            <a:solidFill>
              <a:schemeClr val="accent6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000" name="Freeform: Shape 3999">
              <a:extLst>
                <a:ext uri="{FF2B5EF4-FFF2-40B4-BE49-F238E27FC236}">
                  <a16:creationId xmlns:a16="http://schemas.microsoft.com/office/drawing/2014/main" id="{C489B66E-B03D-4346-B622-16EEAB020F29}"/>
                </a:ext>
              </a:extLst>
            </p:cNvPr>
            <p:cNvSpPr/>
            <p:nvPr/>
          </p:nvSpPr>
          <p:spPr>
            <a:xfrm>
              <a:off x="10391651" y="3052969"/>
              <a:ext cx="354188" cy="319957"/>
            </a:xfrm>
            <a:custGeom>
              <a:avLst/>
              <a:gdLst>
                <a:gd name="connsiteX0" fmla="*/ 225947 w 354188"/>
                <a:gd name="connsiteY0" fmla="*/ 319931 h 319957"/>
                <a:gd name="connsiteX1" fmla="*/ 125466 w 354188"/>
                <a:gd name="connsiteY1" fmla="*/ 310762 h 319957"/>
                <a:gd name="connsiteX2" fmla="*/ 88788 w 354188"/>
                <a:gd name="connsiteY2" fmla="*/ 285928 h 319957"/>
                <a:gd name="connsiteX3" fmla="*/ 117060 w 354188"/>
                <a:gd name="connsiteY3" fmla="*/ 243137 h 319957"/>
                <a:gd name="connsiteX4" fmla="*/ 52110 w 354188"/>
                <a:gd name="connsiteY4" fmla="*/ 235878 h 319957"/>
                <a:gd name="connsiteX5" fmla="*/ 21545 w 354188"/>
                <a:gd name="connsiteY5" fmla="*/ 212572 h 319957"/>
                <a:gd name="connsiteX6" fmla="*/ 44087 w 354188"/>
                <a:gd name="connsiteY6" fmla="*/ 177423 h 319957"/>
                <a:gd name="connsiteX7" fmla="*/ 87642 w 354188"/>
                <a:gd name="connsiteY7" fmla="*/ 167107 h 319957"/>
                <a:gd name="connsiteX8" fmla="*/ 36828 w 354188"/>
                <a:gd name="connsiteY8" fmla="*/ 158702 h 319957"/>
                <a:gd name="connsiteX9" fmla="*/ 10466 w 354188"/>
                <a:gd name="connsiteY9" fmla="*/ 133486 h 319957"/>
                <a:gd name="connsiteX10" fmla="*/ 34917 w 354188"/>
                <a:gd name="connsiteY10" fmla="*/ 101393 h 319957"/>
                <a:gd name="connsiteX11" fmla="*/ 75034 w 354188"/>
                <a:gd name="connsiteY11" fmla="*/ 90695 h 319957"/>
                <a:gd name="connsiteX12" fmla="*/ 29186 w 354188"/>
                <a:gd name="connsiteY12" fmla="*/ 84200 h 319957"/>
                <a:gd name="connsiteX13" fmla="*/ 150 w 354188"/>
                <a:gd name="connsiteY13" fmla="*/ 59366 h 319957"/>
                <a:gd name="connsiteX14" fmla="*/ 18871 w 354188"/>
                <a:gd name="connsiteY14" fmla="*/ 28802 h 319957"/>
                <a:gd name="connsiteX15" fmla="*/ 70449 w 354188"/>
                <a:gd name="connsiteY15" fmla="*/ 16194 h 319957"/>
                <a:gd name="connsiteX16" fmla="*/ 250017 w 354188"/>
                <a:gd name="connsiteY16" fmla="*/ 529 h 319957"/>
                <a:gd name="connsiteX17" fmla="*/ 295482 w 354188"/>
                <a:gd name="connsiteY17" fmla="*/ 2057 h 319957"/>
                <a:gd name="connsiteX18" fmla="*/ 320316 w 354188"/>
                <a:gd name="connsiteY18" fmla="*/ 53253 h 319957"/>
                <a:gd name="connsiteX19" fmla="*/ 326429 w 354188"/>
                <a:gd name="connsiteY19" fmla="*/ 88785 h 319957"/>
                <a:gd name="connsiteX20" fmla="*/ 323372 w 354188"/>
                <a:gd name="connsiteY20" fmla="*/ 139599 h 319957"/>
                <a:gd name="connsiteX21" fmla="*/ 324519 w 354188"/>
                <a:gd name="connsiteY21" fmla="*/ 157556 h 319957"/>
                <a:gd name="connsiteX22" fmla="*/ 332160 w 354188"/>
                <a:gd name="connsiteY22" fmla="*/ 216393 h 319957"/>
                <a:gd name="connsiteX23" fmla="*/ 321462 w 354188"/>
                <a:gd name="connsiteY23" fmla="*/ 229765 h 319957"/>
                <a:gd name="connsiteX24" fmla="*/ 353937 w 354188"/>
                <a:gd name="connsiteY24" fmla="*/ 269881 h 319957"/>
                <a:gd name="connsiteX25" fmla="*/ 312675 w 354188"/>
                <a:gd name="connsiteY25" fmla="*/ 314200 h 319957"/>
                <a:gd name="connsiteX26" fmla="*/ 225947 w 354188"/>
                <a:gd name="connsiteY26" fmla="*/ 319931 h 319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354188" h="319957">
                  <a:moveTo>
                    <a:pt x="225947" y="319931"/>
                  </a:moveTo>
                  <a:cubicBezTo>
                    <a:pt x="192326" y="319167"/>
                    <a:pt x="159087" y="313436"/>
                    <a:pt x="125466" y="310762"/>
                  </a:cubicBezTo>
                  <a:cubicBezTo>
                    <a:pt x="108655" y="309615"/>
                    <a:pt x="93373" y="303502"/>
                    <a:pt x="88788" y="285928"/>
                  </a:cubicBezTo>
                  <a:cubicBezTo>
                    <a:pt x="83057" y="256127"/>
                    <a:pt x="113240" y="246193"/>
                    <a:pt x="117060" y="243137"/>
                  </a:cubicBezTo>
                  <a:cubicBezTo>
                    <a:pt x="92990" y="240463"/>
                    <a:pt x="72741" y="238934"/>
                    <a:pt x="52110" y="235878"/>
                  </a:cubicBezTo>
                  <a:cubicBezTo>
                    <a:pt x="37974" y="233968"/>
                    <a:pt x="24220" y="229765"/>
                    <a:pt x="21545" y="212572"/>
                  </a:cubicBezTo>
                  <a:cubicBezTo>
                    <a:pt x="18871" y="194615"/>
                    <a:pt x="29569" y="185064"/>
                    <a:pt x="44087" y="177423"/>
                  </a:cubicBezTo>
                  <a:cubicBezTo>
                    <a:pt x="57459" y="170546"/>
                    <a:pt x="72741" y="172456"/>
                    <a:pt x="87642" y="167107"/>
                  </a:cubicBezTo>
                  <a:cubicBezTo>
                    <a:pt x="69685" y="164051"/>
                    <a:pt x="53256" y="161758"/>
                    <a:pt x="36828" y="158702"/>
                  </a:cubicBezTo>
                  <a:cubicBezTo>
                    <a:pt x="22309" y="156409"/>
                    <a:pt x="11230" y="148768"/>
                    <a:pt x="10466" y="133486"/>
                  </a:cubicBezTo>
                  <a:cubicBezTo>
                    <a:pt x="9319" y="116675"/>
                    <a:pt x="20017" y="106742"/>
                    <a:pt x="34917" y="101393"/>
                  </a:cubicBezTo>
                  <a:cubicBezTo>
                    <a:pt x="46761" y="97572"/>
                    <a:pt x="58987" y="94898"/>
                    <a:pt x="75034" y="90695"/>
                  </a:cubicBezTo>
                  <a:cubicBezTo>
                    <a:pt x="56695" y="88021"/>
                    <a:pt x="42941" y="86493"/>
                    <a:pt x="29186" y="84200"/>
                  </a:cubicBezTo>
                  <a:cubicBezTo>
                    <a:pt x="14668" y="81908"/>
                    <a:pt x="1296" y="76177"/>
                    <a:pt x="150" y="59366"/>
                  </a:cubicBezTo>
                  <a:cubicBezTo>
                    <a:pt x="-996" y="42938"/>
                    <a:pt x="4353" y="34150"/>
                    <a:pt x="18871" y="28802"/>
                  </a:cubicBezTo>
                  <a:cubicBezTo>
                    <a:pt x="36064" y="21925"/>
                    <a:pt x="61279" y="16958"/>
                    <a:pt x="70449" y="16194"/>
                  </a:cubicBezTo>
                  <a:cubicBezTo>
                    <a:pt x="115532" y="15047"/>
                    <a:pt x="238555" y="529"/>
                    <a:pt x="250017" y="529"/>
                  </a:cubicBezTo>
                  <a:cubicBezTo>
                    <a:pt x="265299" y="529"/>
                    <a:pt x="280582" y="-1381"/>
                    <a:pt x="295482" y="2057"/>
                  </a:cubicBezTo>
                  <a:cubicBezTo>
                    <a:pt x="322608" y="8170"/>
                    <a:pt x="333306" y="29184"/>
                    <a:pt x="320316" y="53253"/>
                  </a:cubicBezTo>
                  <a:cubicBezTo>
                    <a:pt x="312675" y="67772"/>
                    <a:pt x="308090" y="77323"/>
                    <a:pt x="326429" y="88785"/>
                  </a:cubicBezTo>
                  <a:cubicBezTo>
                    <a:pt x="340947" y="97954"/>
                    <a:pt x="338655" y="118968"/>
                    <a:pt x="323372" y="139599"/>
                  </a:cubicBezTo>
                  <a:cubicBezTo>
                    <a:pt x="318024" y="146858"/>
                    <a:pt x="315349" y="150679"/>
                    <a:pt x="324519" y="157556"/>
                  </a:cubicBezTo>
                  <a:cubicBezTo>
                    <a:pt x="348970" y="174366"/>
                    <a:pt x="350881" y="192705"/>
                    <a:pt x="332160" y="216393"/>
                  </a:cubicBezTo>
                  <a:cubicBezTo>
                    <a:pt x="328721" y="220596"/>
                    <a:pt x="325283" y="225180"/>
                    <a:pt x="321462" y="229765"/>
                  </a:cubicBezTo>
                  <a:cubicBezTo>
                    <a:pt x="347060" y="239316"/>
                    <a:pt x="355847" y="250778"/>
                    <a:pt x="353937" y="269881"/>
                  </a:cubicBezTo>
                  <a:cubicBezTo>
                    <a:pt x="351263" y="295861"/>
                    <a:pt x="337891" y="309233"/>
                    <a:pt x="312675" y="314200"/>
                  </a:cubicBezTo>
                  <a:cubicBezTo>
                    <a:pt x="302359" y="316493"/>
                    <a:pt x="244286" y="320313"/>
                    <a:pt x="225947" y="319931"/>
                  </a:cubicBezTo>
                  <a:close/>
                </a:path>
              </a:pathLst>
            </a:custGeom>
            <a:solidFill>
              <a:srgbClr val="FEAD6D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01" name="Freeform: Shape 4000">
              <a:extLst>
                <a:ext uri="{FF2B5EF4-FFF2-40B4-BE49-F238E27FC236}">
                  <a16:creationId xmlns:a16="http://schemas.microsoft.com/office/drawing/2014/main" id="{4D3ED68B-1FFF-4B3F-A23F-DD96C498E431}"/>
                </a:ext>
              </a:extLst>
            </p:cNvPr>
            <p:cNvSpPr/>
            <p:nvPr/>
          </p:nvSpPr>
          <p:spPr>
            <a:xfrm>
              <a:off x="9397300" y="544131"/>
              <a:ext cx="3820" cy="3820"/>
            </a:xfrm>
            <a:custGeom>
              <a:avLst/>
              <a:gdLst/>
              <a:ahLst/>
              <a:cxnLst/>
              <a:rect l="l" t="t" r="r" b="b"/>
              <a:pathLst>
                <a:path w="3820" h="3820"/>
              </a:pathLst>
            </a:custGeom>
            <a:solidFill>
              <a:srgbClr val="F1F1F1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02" name="Freeform: Shape 4001">
              <a:extLst>
                <a:ext uri="{FF2B5EF4-FFF2-40B4-BE49-F238E27FC236}">
                  <a16:creationId xmlns:a16="http://schemas.microsoft.com/office/drawing/2014/main" id="{62CB70DE-6C27-48C8-BFFC-A45EB37A5241}"/>
                </a:ext>
              </a:extLst>
            </p:cNvPr>
            <p:cNvSpPr/>
            <p:nvPr/>
          </p:nvSpPr>
          <p:spPr>
            <a:xfrm>
              <a:off x="11015515" y="2029191"/>
              <a:ext cx="295382" cy="346991"/>
            </a:xfrm>
            <a:custGeom>
              <a:avLst/>
              <a:gdLst>
                <a:gd name="connsiteX0" fmla="*/ 118245 w 295382"/>
                <a:gd name="connsiteY0" fmla="*/ 129524 h 346991"/>
                <a:gd name="connsiteX1" fmla="*/ 13178 w 295382"/>
                <a:gd name="connsiteY1" fmla="*/ 190271 h 346991"/>
                <a:gd name="connsiteX2" fmla="*/ 952 w 295382"/>
                <a:gd name="connsiteY2" fmla="*/ 205172 h 346991"/>
                <a:gd name="connsiteX3" fmla="*/ 94175 w 295382"/>
                <a:gd name="connsiteY3" fmla="*/ 343859 h 346991"/>
                <a:gd name="connsiteX4" fmla="*/ 221783 w 295382"/>
                <a:gd name="connsiteY4" fmla="*/ 241467 h 346991"/>
                <a:gd name="connsiteX5" fmla="*/ 290936 w 295382"/>
                <a:gd name="connsiteY5" fmla="*/ 129906 h 346991"/>
                <a:gd name="connsiteX6" fmla="*/ 272597 w 295382"/>
                <a:gd name="connsiteY6" fmla="*/ 40122 h 346991"/>
                <a:gd name="connsiteX7" fmla="*/ 174408 w 295382"/>
                <a:gd name="connsiteY7" fmla="*/ 6 h 346991"/>
                <a:gd name="connsiteX8" fmla="*/ 155305 w 295382"/>
                <a:gd name="connsiteY8" fmla="*/ 19873 h 346991"/>
                <a:gd name="connsiteX9" fmla="*/ 118245 w 295382"/>
                <a:gd name="connsiteY9" fmla="*/ 129524 h 346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5382" h="346991">
                  <a:moveTo>
                    <a:pt x="118245" y="129524"/>
                  </a:moveTo>
                  <a:cubicBezTo>
                    <a:pt x="88444" y="158942"/>
                    <a:pt x="52149" y="176517"/>
                    <a:pt x="13178" y="190271"/>
                  </a:cubicBezTo>
                  <a:cubicBezTo>
                    <a:pt x="5537" y="192946"/>
                    <a:pt x="-2868" y="195620"/>
                    <a:pt x="952" y="205172"/>
                  </a:cubicBezTo>
                  <a:cubicBezTo>
                    <a:pt x="4009" y="213195"/>
                    <a:pt x="62464" y="370985"/>
                    <a:pt x="94175" y="343859"/>
                  </a:cubicBezTo>
                  <a:cubicBezTo>
                    <a:pt x="138494" y="311766"/>
                    <a:pt x="184341" y="281966"/>
                    <a:pt x="221783" y="241467"/>
                  </a:cubicBezTo>
                  <a:cubicBezTo>
                    <a:pt x="252348" y="208610"/>
                    <a:pt x="278328" y="173079"/>
                    <a:pt x="290936" y="129906"/>
                  </a:cubicBezTo>
                  <a:cubicBezTo>
                    <a:pt x="298195" y="104308"/>
                    <a:pt x="299341" y="58843"/>
                    <a:pt x="272597" y="40122"/>
                  </a:cubicBezTo>
                  <a:cubicBezTo>
                    <a:pt x="243178" y="18727"/>
                    <a:pt x="213378" y="-376"/>
                    <a:pt x="174408" y="6"/>
                  </a:cubicBezTo>
                  <a:cubicBezTo>
                    <a:pt x="159125" y="388"/>
                    <a:pt x="153776" y="4972"/>
                    <a:pt x="155305" y="19873"/>
                  </a:cubicBezTo>
                  <a:cubicBezTo>
                    <a:pt x="157597" y="50055"/>
                    <a:pt x="127032" y="121118"/>
                    <a:pt x="118245" y="129524"/>
                  </a:cubicBezTo>
                  <a:close/>
                </a:path>
              </a:pathLst>
            </a:custGeom>
            <a:solidFill>
              <a:schemeClr val="accent4"/>
            </a:solidFill>
            <a:ln w="38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003" name="Group 4002">
            <a:extLst>
              <a:ext uri="{FF2B5EF4-FFF2-40B4-BE49-F238E27FC236}">
                <a16:creationId xmlns:a16="http://schemas.microsoft.com/office/drawing/2014/main" id="{FFED1602-005E-4DD8-8DDA-4B9F369654CC}"/>
              </a:ext>
            </a:extLst>
          </p:cNvPr>
          <p:cNvGrpSpPr/>
          <p:nvPr/>
        </p:nvGrpSpPr>
        <p:grpSpPr>
          <a:xfrm>
            <a:off x="839233" y="2585665"/>
            <a:ext cx="3724789" cy="3725359"/>
            <a:chOff x="839233" y="2219983"/>
            <a:chExt cx="4090415" cy="4091041"/>
          </a:xfrm>
        </p:grpSpPr>
        <p:sp>
          <p:nvSpPr>
            <p:cNvPr id="4004" name="Oval 4003">
              <a:extLst>
                <a:ext uri="{FF2B5EF4-FFF2-40B4-BE49-F238E27FC236}">
                  <a16:creationId xmlns:a16="http://schemas.microsoft.com/office/drawing/2014/main" id="{659F7727-0A64-4435-97A0-A471FBDF5F1C}"/>
                </a:ext>
              </a:extLst>
            </p:cNvPr>
            <p:cNvSpPr/>
            <p:nvPr/>
          </p:nvSpPr>
          <p:spPr>
            <a:xfrm>
              <a:off x="839233" y="2219983"/>
              <a:ext cx="4090415" cy="4090415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005" name="Group 4004">
              <a:extLst>
                <a:ext uri="{FF2B5EF4-FFF2-40B4-BE49-F238E27FC236}">
                  <a16:creationId xmlns:a16="http://schemas.microsoft.com/office/drawing/2014/main" id="{71060EA0-DE96-4CB3-8A27-C16B9C82FD22}"/>
                </a:ext>
              </a:extLst>
            </p:cNvPr>
            <p:cNvGrpSpPr/>
            <p:nvPr/>
          </p:nvGrpSpPr>
          <p:grpSpPr>
            <a:xfrm>
              <a:off x="925620" y="2622583"/>
              <a:ext cx="3662817" cy="3688441"/>
              <a:chOff x="1253772" y="2442538"/>
              <a:chExt cx="3662817" cy="3688441"/>
            </a:xfrm>
          </p:grpSpPr>
          <p:sp>
            <p:nvSpPr>
              <p:cNvPr id="4006" name="Freeform: Shape 4005">
                <a:extLst>
                  <a:ext uri="{FF2B5EF4-FFF2-40B4-BE49-F238E27FC236}">
                    <a16:creationId xmlns:a16="http://schemas.microsoft.com/office/drawing/2014/main" id="{C57D42C8-381C-4A4C-8FB7-01C353899624}"/>
                  </a:ext>
                </a:extLst>
              </p:cNvPr>
              <p:cNvSpPr/>
              <p:nvPr/>
            </p:nvSpPr>
            <p:spPr>
              <a:xfrm flipH="1">
                <a:off x="3370448" y="4726676"/>
                <a:ext cx="1225101" cy="1279308"/>
              </a:xfrm>
              <a:custGeom>
                <a:avLst/>
                <a:gdLst>
                  <a:gd name="connsiteX0" fmla="*/ 588997 w 818958"/>
                  <a:gd name="connsiteY0" fmla="*/ 582416 h 582416"/>
                  <a:gd name="connsiteX1" fmla="*/ 0 w 818958"/>
                  <a:gd name="connsiteY1" fmla="*/ 581680 h 582416"/>
                  <a:gd name="connsiteX2" fmla="*/ 137981 w 818958"/>
                  <a:gd name="connsiteY2" fmla="*/ 417920 h 582416"/>
                  <a:gd name="connsiteX3" fmla="*/ 305424 w 818958"/>
                  <a:gd name="connsiteY3" fmla="*/ 245321 h 582416"/>
                  <a:gd name="connsiteX4" fmla="*/ 464274 w 818958"/>
                  <a:gd name="connsiteY4" fmla="*/ 66338 h 582416"/>
                  <a:gd name="connsiteX5" fmla="*/ 536947 w 818958"/>
                  <a:gd name="connsiteY5" fmla="*/ 14043 h 582416"/>
                  <a:gd name="connsiteX6" fmla="*/ 713720 w 818958"/>
                  <a:gd name="connsiteY6" fmla="*/ 38104 h 582416"/>
                  <a:gd name="connsiteX7" fmla="*/ 804070 w 818958"/>
                  <a:gd name="connsiteY7" fmla="*/ 92609 h 582416"/>
                  <a:gd name="connsiteX8" fmla="*/ 773380 w 818958"/>
                  <a:gd name="connsiteY8" fmla="*/ 190079 h 582416"/>
                  <a:gd name="connsiteX9" fmla="*/ 746865 w 818958"/>
                  <a:gd name="connsiteY9" fmla="*/ 244830 h 582416"/>
                  <a:gd name="connsiteX10" fmla="*/ 588997 w 818958"/>
                  <a:gd name="connsiteY10" fmla="*/ 582416 h 582416"/>
                  <a:gd name="connsiteX0" fmla="*/ 410947 w 818958"/>
                  <a:gd name="connsiteY0" fmla="*/ 981560 h 981560"/>
                  <a:gd name="connsiteX1" fmla="*/ 0 w 818958"/>
                  <a:gd name="connsiteY1" fmla="*/ 581680 h 981560"/>
                  <a:gd name="connsiteX2" fmla="*/ 137981 w 818958"/>
                  <a:gd name="connsiteY2" fmla="*/ 417920 h 981560"/>
                  <a:gd name="connsiteX3" fmla="*/ 305424 w 818958"/>
                  <a:gd name="connsiteY3" fmla="*/ 245321 h 981560"/>
                  <a:gd name="connsiteX4" fmla="*/ 464274 w 818958"/>
                  <a:gd name="connsiteY4" fmla="*/ 66338 h 981560"/>
                  <a:gd name="connsiteX5" fmla="*/ 536947 w 818958"/>
                  <a:gd name="connsiteY5" fmla="*/ 14043 h 981560"/>
                  <a:gd name="connsiteX6" fmla="*/ 713720 w 818958"/>
                  <a:gd name="connsiteY6" fmla="*/ 38104 h 981560"/>
                  <a:gd name="connsiteX7" fmla="*/ 804070 w 818958"/>
                  <a:gd name="connsiteY7" fmla="*/ 92609 h 981560"/>
                  <a:gd name="connsiteX8" fmla="*/ 773380 w 818958"/>
                  <a:gd name="connsiteY8" fmla="*/ 190079 h 981560"/>
                  <a:gd name="connsiteX9" fmla="*/ 746865 w 818958"/>
                  <a:gd name="connsiteY9" fmla="*/ 244830 h 981560"/>
                  <a:gd name="connsiteX10" fmla="*/ 410947 w 818958"/>
                  <a:gd name="connsiteY10" fmla="*/ 981560 h 981560"/>
                  <a:gd name="connsiteX0" fmla="*/ 514646 w 922657"/>
                  <a:gd name="connsiteY0" fmla="*/ 981560 h 981560"/>
                  <a:gd name="connsiteX1" fmla="*/ 0 w 922657"/>
                  <a:gd name="connsiteY1" fmla="*/ 663857 h 981560"/>
                  <a:gd name="connsiteX2" fmla="*/ 241680 w 922657"/>
                  <a:gd name="connsiteY2" fmla="*/ 417920 h 981560"/>
                  <a:gd name="connsiteX3" fmla="*/ 409123 w 922657"/>
                  <a:gd name="connsiteY3" fmla="*/ 245321 h 981560"/>
                  <a:gd name="connsiteX4" fmla="*/ 567973 w 922657"/>
                  <a:gd name="connsiteY4" fmla="*/ 66338 h 981560"/>
                  <a:gd name="connsiteX5" fmla="*/ 640646 w 922657"/>
                  <a:gd name="connsiteY5" fmla="*/ 14043 h 981560"/>
                  <a:gd name="connsiteX6" fmla="*/ 817419 w 922657"/>
                  <a:gd name="connsiteY6" fmla="*/ 38104 h 981560"/>
                  <a:gd name="connsiteX7" fmla="*/ 907769 w 922657"/>
                  <a:gd name="connsiteY7" fmla="*/ 92609 h 981560"/>
                  <a:gd name="connsiteX8" fmla="*/ 877079 w 922657"/>
                  <a:gd name="connsiteY8" fmla="*/ 190079 h 981560"/>
                  <a:gd name="connsiteX9" fmla="*/ 850564 w 922657"/>
                  <a:gd name="connsiteY9" fmla="*/ 244830 h 981560"/>
                  <a:gd name="connsiteX10" fmla="*/ 514646 w 922657"/>
                  <a:gd name="connsiteY10" fmla="*/ 981560 h 981560"/>
                  <a:gd name="connsiteX0" fmla="*/ 514646 w 922657"/>
                  <a:gd name="connsiteY0" fmla="*/ 981560 h 981560"/>
                  <a:gd name="connsiteX1" fmla="*/ 0 w 922657"/>
                  <a:gd name="connsiteY1" fmla="*/ 663857 h 981560"/>
                  <a:gd name="connsiteX2" fmla="*/ 241680 w 922657"/>
                  <a:gd name="connsiteY2" fmla="*/ 417920 h 981560"/>
                  <a:gd name="connsiteX3" fmla="*/ 409123 w 922657"/>
                  <a:gd name="connsiteY3" fmla="*/ 245321 h 981560"/>
                  <a:gd name="connsiteX4" fmla="*/ 567973 w 922657"/>
                  <a:gd name="connsiteY4" fmla="*/ 66338 h 981560"/>
                  <a:gd name="connsiteX5" fmla="*/ 640646 w 922657"/>
                  <a:gd name="connsiteY5" fmla="*/ 14043 h 981560"/>
                  <a:gd name="connsiteX6" fmla="*/ 817419 w 922657"/>
                  <a:gd name="connsiteY6" fmla="*/ 38104 h 981560"/>
                  <a:gd name="connsiteX7" fmla="*/ 907769 w 922657"/>
                  <a:gd name="connsiteY7" fmla="*/ 92609 h 981560"/>
                  <a:gd name="connsiteX8" fmla="*/ 877079 w 922657"/>
                  <a:gd name="connsiteY8" fmla="*/ 190079 h 981560"/>
                  <a:gd name="connsiteX9" fmla="*/ 850564 w 922657"/>
                  <a:gd name="connsiteY9" fmla="*/ 244830 h 981560"/>
                  <a:gd name="connsiteX10" fmla="*/ 514646 w 922657"/>
                  <a:gd name="connsiteY10" fmla="*/ 981560 h 981560"/>
                  <a:gd name="connsiteX0" fmla="*/ 514646 w 922657"/>
                  <a:gd name="connsiteY0" fmla="*/ 981560 h 981560"/>
                  <a:gd name="connsiteX1" fmla="*/ 0 w 922657"/>
                  <a:gd name="connsiteY1" fmla="*/ 663857 h 981560"/>
                  <a:gd name="connsiteX2" fmla="*/ 241680 w 922657"/>
                  <a:gd name="connsiteY2" fmla="*/ 417920 h 981560"/>
                  <a:gd name="connsiteX3" fmla="*/ 409123 w 922657"/>
                  <a:gd name="connsiteY3" fmla="*/ 245321 h 981560"/>
                  <a:gd name="connsiteX4" fmla="*/ 567973 w 922657"/>
                  <a:gd name="connsiteY4" fmla="*/ 66338 h 981560"/>
                  <a:gd name="connsiteX5" fmla="*/ 640646 w 922657"/>
                  <a:gd name="connsiteY5" fmla="*/ 14043 h 981560"/>
                  <a:gd name="connsiteX6" fmla="*/ 817419 w 922657"/>
                  <a:gd name="connsiteY6" fmla="*/ 38104 h 981560"/>
                  <a:gd name="connsiteX7" fmla="*/ 907769 w 922657"/>
                  <a:gd name="connsiteY7" fmla="*/ 92609 h 981560"/>
                  <a:gd name="connsiteX8" fmla="*/ 877079 w 922657"/>
                  <a:gd name="connsiteY8" fmla="*/ 190079 h 981560"/>
                  <a:gd name="connsiteX9" fmla="*/ 850564 w 922657"/>
                  <a:gd name="connsiteY9" fmla="*/ 244830 h 981560"/>
                  <a:gd name="connsiteX10" fmla="*/ 514646 w 922657"/>
                  <a:gd name="connsiteY10" fmla="*/ 981560 h 981560"/>
                  <a:gd name="connsiteX0" fmla="*/ 516603 w 924614"/>
                  <a:gd name="connsiteY0" fmla="*/ 981560 h 981560"/>
                  <a:gd name="connsiteX1" fmla="*/ 0 w 924614"/>
                  <a:gd name="connsiteY1" fmla="*/ 638421 h 981560"/>
                  <a:gd name="connsiteX2" fmla="*/ 243637 w 924614"/>
                  <a:gd name="connsiteY2" fmla="*/ 417920 h 981560"/>
                  <a:gd name="connsiteX3" fmla="*/ 411080 w 924614"/>
                  <a:gd name="connsiteY3" fmla="*/ 245321 h 981560"/>
                  <a:gd name="connsiteX4" fmla="*/ 569930 w 924614"/>
                  <a:gd name="connsiteY4" fmla="*/ 66338 h 981560"/>
                  <a:gd name="connsiteX5" fmla="*/ 642603 w 924614"/>
                  <a:gd name="connsiteY5" fmla="*/ 14043 h 981560"/>
                  <a:gd name="connsiteX6" fmla="*/ 819376 w 924614"/>
                  <a:gd name="connsiteY6" fmla="*/ 38104 h 981560"/>
                  <a:gd name="connsiteX7" fmla="*/ 909726 w 924614"/>
                  <a:gd name="connsiteY7" fmla="*/ 92609 h 981560"/>
                  <a:gd name="connsiteX8" fmla="*/ 879036 w 924614"/>
                  <a:gd name="connsiteY8" fmla="*/ 190079 h 981560"/>
                  <a:gd name="connsiteX9" fmla="*/ 852521 w 924614"/>
                  <a:gd name="connsiteY9" fmla="*/ 244830 h 981560"/>
                  <a:gd name="connsiteX10" fmla="*/ 516603 w 924614"/>
                  <a:gd name="connsiteY10" fmla="*/ 981560 h 981560"/>
                  <a:gd name="connsiteX0" fmla="*/ 506820 w 914831"/>
                  <a:gd name="connsiteY0" fmla="*/ 981560 h 981560"/>
                  <a:gd name="connsiteX1" fmla="*/ 0 w 914831"/>
                  <a:gd name="connsiteY1" fmla="*/ 657987 h 981560"/>
                  <a:gd name="connsiteX2" fmla="*/ 233854 w 914831"/>
                  <a:gd name="connsiteY2" fmla="*/ 417920 h 981560"/>
                  <a:gd name="connsiteX3" fmla="*/ 401297 w 914831"/>
                  <a:gd name="connsiteY3" fmla="*/ 245321 h 981560"/>
                  <a:gd name="connsiteX4" fmla="*/ 560147 w 914831"/>
                  <a:gd name="connsiteY4" fmla="*/ 66338 h 981560"/>
                  <a:gd name="connsiteX5" fmla="*/ 632820 w 914831"/>
                  <a:gd name="connsiteY5" fmla="*/ 14043 h 981560"/>
                  <a:gd name="connsiteX6" fmla="*/ 809593 w 914831"/>
                  <a:gd name="connsiteY6" fmla="*/ 38104 h 981560"/>
                  <a:gd name="connsiteX7" fmla="*/ 899943 w 914831"/>
                  <a:gd name="connsiteY7" fmla="*/ 92609 h 981560"/>
                  <a:gd name="connsiteX8" fmla="*/ 869253 w 914831"/>
                  <a:gd name="connsiteY8" fmla="*/ 190079 h 981560"/>
                  <a:gd name="connsiteX9" fmla="*/ 842738 w 914831"/>
                  <a:gd name="connsiteY9" fmla="*/ 244830 h 981560"/>
                  <a:gd name="connsiteX10" fmla="*/ 506820 w 914831"/>
                  <a:gd name="connsiteY10" fmla="*/ 981560 h 981560"/>
                  <a:gd name="connsiteX0" fmla="*/ 536169 w 944180"/>
                  <a:gd name="connsiteY0" fmla="*/ 981560 h 981560"/>
                  <a:gd name="connsiteX1" fmla="*/ 0 w 944180"/>
                  <a:gd name="connsiteY1" fmla="*/ 642335 h 981560"/>
                  <a:gd name="connsiteX2" fmla="*/ 263203 w 944180"/>
                  <a:gd name="connsiteY2" fmla="*/ 417920 h 981560"/>
                  <a:gd name="connsiteX3" fmla="*/ 430646 w 944180"/>
                  <a:gd name="connsiteY3" fmla="*/ 245321 h 981560"/>
                  <a:gd name="connsiteX4" fmla="*/ 589496 w 944180"/>
                  <a:gd name="connsiteY4" fmla="*/ 66338 h 981560"/>
                  <a:gd name="connsiteX5" fmla="*/ 662169 w 944180"/>
                  <a:gd name="connsiteY5" fmla="*/ 14043 h 981560"/>
                  <a:gd name="connsiteX6" fmla="*/ 838942 w 944180"/>
                  <a:gd name="connsiteY6" fmla="*/ 38104 h 981560"/>
                  <a:gd name="connsiteX7" fmla="*/ 929292 w 944180"/>
                  <a:gd name="connsiteY7" fmla="*/ 92609 h 981560"/>
                  <a:gd name="connsiteX8" fmla="*/ 898602 w 944180"/>
                  <a:gd name="connsiteY8" fmla="*/ 190079 h 981560"/>
                  <a:gd name="connsiteX9" fmla="*/ 872087 w 944180"/>
                  <a:gd name="connsiteY9" fmla="*/ 244830 h 981560"/>
                  <a:gd name="connsiteX10" fmla="*/ 536169 w 944180"/>
                  <a:gd name="connsiteY10" fmla="*/ 981560 h 981560"/>
                  <a:gd name="connsiteX0" fmla="*/ 504863 w 912874"/>
                  <a:gd name="connsiteY0" fmla="*/ 981560 h 981560"/>
                  <a:gd name="connsiteX1" fmla="*/ 0 w 912874"/>
                  <a:gd name="connsiteY1" fmla="*/ 652118 h 981560"/>
                  <a:gd name="connsiteX2" fmla="*/ 231897 w 912874"/>
                  <a:gd name="connsiteY2" fmla="*/ 417920 h 981560"/>
                  <a:gd name="connsiteX3" fmla="*/ 399340 w 912874"/>
                  <a:gd name="connsiteY3" fmla="*/ 245321 h 981560"/>
                  <a:gd name="connsiteX4" fmla="*/ 558190 w 912874"/>
                  <a:gd name="connsiteY4" fmla="*/ 66338 h 981560"/>
                  <a:gd name="connsiteX5" fmla="*/ 630863 w 912874"/>
                  <a:gd name="connsiteY5" fmla="*/ 14043 h 981560"/>
                  <a:gd name="connsiteX6" fmla="*/ 807636 w 912874"/>
                  <a:gd name="connsiteY6" fmla="*/ 38104 h 981560"/>
                  <a:gd name="connsiteX7" fmla="*/ 897986 w 912874"/>
                  <a:gd name="connsiteY7" fmla="*/ 92609 h 981560"/>
                  <a:gd name="connsiteX8" fmla="*/ 867296 w 912874"/>
                  <a:gd name="connsiteY8" fmla="*/ 190079 h 981560"/>
                  <a:gd name="connsiteX9" fmla="*/ 840781 w 912874"/>
                  <a:gd name="connsiteY9" fmla="*/ 244830 h 981560"/>
                  <a:gd name="connsiteX10" fmla="*/ 504863 w 912874"/>
                  <a:gd name="connsiteY10" fmla="*/ 981560 h 981560"/>
                  <a:gd name="connsiteX0" fmla="*/ 507754 w 915765"/>
                  <a:gd name="connsiteY0" fmla="*/ 981560 h 990312"/>
                  <a:gd name="connsiteX1" fmla="*/ 2891 w 915765"/>
                  <a:gd name="connsiteY1" fmla="*/ 652118 h 990312"/>
                  <a:gd name="connsiteX2" fmla="*/ 234788 w 915765"/>
                  <a:gd name="connsiteY2" fmla="*/ 417920 h 990312"/>
                  <a:gd name="connsiteX3" fmla="*/ 402231 w 915765"/>
                  <a:gd name="connsiteY3" fmla="*/ 245321 h 990312"/>
                  <a:gd name="connsiteX4" fmla="*/ 561081 w 915765"/>
                  <a:gd name="connsiteY4" fmla="*/ 66338 h 990312"/>
                  <a:gd name="connsiteX5" fmla="*/ 633754 w 915765"/>
                  <a:gd name="connsiteY5" fmla="*/ 14043 h 990312"/>
                  <a:gd name="connsiteX6" fmla="*/ 810527 w 915765"/>
                  <a:gd name="connsiteY6" fmla="*/ 38104 h 990312"/>
                  <a:gd name="connsiteX7" fmla="*/ 900877 w 915765"/>
                  <a:gd name="connsiteY7" fmla="*/ 92609 h 990312"/>
                  <a:gd name="connsiteX8" fmla="*/ 870187 w 915765"/>
                  <a:gd name="connsiteY8" fmla="*/ 190079 h 990312"/>
                  <a:gd name="connsiteX9" fmla="*/ 843672 w 915765"/>
                  <a:gd name="connsiteY9" fmla="*/ 244830 h 990312"/>
                  <a:gd name="connsiteX10" fmla="*/ 507754 w 915765"/>
                  <a:gd name="connsiteY10" fmla="*/ 981560 h 990312"/>
                  <a:gd name="connsiteX0" fmla="*/ 504863 w 912874"/>
                  <a:gd name="connsiteY0" fmla="*/ 981560 h 990614"/>
                  <a:gd name="connsiteX1" fmla="*/ 0 w 912874"/>
                  <a:gd name="connsiteY1" fmla="*/ 652118 h 990614"/>
                  <a:gd name="connsiteX2" fmla="*/ 231897 w 912874"/>
                  <a:gd name="connsiteY2" fmla="*/ 417920 h 990614"/>
                  <a:gd name="connsiteX3" fmla="*/ 399340 w 912874"/>
                  <a:gd name="connsiteY3" fmla="*/ 245321 h 990614"/>
                  <a:gd name="connsiteX4" fmla="*/ 558190 w 912874"/>
                  <a:gd name="connsiteY4" fmla="*/ 66338 h 990614"/>
                  <a:gd name="connsiteX5" fmla="*/ 630863 w 912874"/>
                  <a:gd name="connsiteY5" fmla="*/ 14043 h 990614"/>
                  <a:gd name="connsiteX6" fmla="*/ 807636 w 912874"/>
                  <a:gd name="connsiteY6" fmla="*/ 38104 h 990614"/>
                  <a:gd name="connsiteX7" fmla="*/ 897986 w 912874"/>
                  <a:gd name="connsiteY7" fmla="*/ 92609 h 990614"/>
                  <a:gd name="connsiteX8" fmla="*/ 867296 w 912874"/>
                  <a:gd name="connsiteY8" fmla="*/ 190079 h 990614"/>
                  <a:gd name="connsiteX9" fmla="*/ 840781 w 912874"/>
                  <a:gd name="connsiteY9" fmla="*/ 244830 h 990614"/>
                  <a:gd name="connsiteX10" fmla="*/ 504863 w 912874"/>
                  <a:gd name="connsiteY10" fmla="*/ 981560 h 990614"/>
                  <a:gd name="connsiteX0" fmla="*/ 524428 w 932439"/>
                  <a:gd name="connsiteY0" fmla="*/ 981560 h 990802"/>
                  <a:gd name="connsiteX1" fmla="*/ 0 w 932439"/>
                  <a:gd name="connsiteY1" fmla="*/ 659944 h 990802"/>
                  <a:gd name="connsiteX2" fmla="*/ 251462 w 932439"/>
                  <a:gd name="connsiteY2" fmla="*/ 417920 h 990802"/>
                  <a:gd name="connsiteX3" fmla="*/ 418905 w 932439"/>
                  <a:gd name="connsiteY3" fmla="*/ 245321 h 990802"/>
                  <a:gd name="connsiteX4" fmla="*/ 577755 w 932439"/>
                  <a:gd name="connsiteY4" fmla="*/ 66338 h 990802"/>
                  <a:gd name="connsiteX5" fmla="*/ 650428 w 932439"/>
                  <a:gd name="connsiteY5" fmla="*/ 14043 h 990802"/>
                  <a:gd name="connsiteX6" fmla="*/ 827201 w 932439"/>
                  <a:gd name="connsiteY6" fmla="*/ 38104 h 990802"/>
                  <a:gd name="connsiteX7" fmla="*/ 917551 w 932439"/>
                  <a:gd name="connsiteY7" fmla="*/ 92609 h 990802"/>
                  <a:gd name="connsiteX8" fmla="*/ 886861 w 932439"/>
                  <a:gd name="connsiteY8" fmla="*/ 190079 h 990802"/>
                  <a:gd name="connsiteX9" fmla="*/ 860346 w 932439"/>
                  <a:gd name="connsiteY9" fmla="*/ 244830 h 990802"/>
                  <a:gd name="connsiteX10" fmla="*/ 524428 w 932439"/>
                  <a:gd name="connsiteY10" fmla="*/ 981560 h 990802"/>
                  <a:gd name="connsiteX0" fmla="*/ 524428 w 932439"/>
                  <a:gd name="connsiteY0" fmla="*/ 981560 h 990665"/>
                  <a:gd name="connsiteX1" fmla="*/ 0 w 932439"/>
                  <a:gd name="connsiteY1" fmla="*/ 659944 h 990665"/>
                  <a:gd name="connsiteX2" fmla="*/ 251462 w 932439"/>
                  <a:gd name="connsiteY2" fmla="*/ 417920 h 990665"/>
                  <a:gd name="connsiteX3" fmla="*/ 418905 w 932439"/>
                  <a:gd name="connsiteY3" fmla="*/ 245321 h 990665"/>
                  <a:gd name="connsiteX4" fmla="*/ 577755 w 932439"/>
                  <a:gd name="connsiteY4" fmla="*/ 66338 h 990665"/>
                  <a:gd name="connsiteX5" fmla="*/ 650428 w 932439"/>
                  <a:gd name="connsiteY5" fmla="*/ 14043 h 990665"/>
                  <a:gd name="connsiteX6" fmla="*/ 827201 w 932439"/>
                  <a:gd name="connsiteY6" fmla="*/ 38104 h 990665"/>
                  <a:gd name="connsiteX7" fmla="*/ 917551 w 932439"/>
                  <a:gd name="connsiteY7" fmla="*/ 92609 h 990665"/>
                  <a:gd name="connsiteX8" fmla="*/ 886861 w 932439"/>
                  <a:gd name="connsiteY8" fmla="*/ 190079 h 990665"/>
                  <a:gd name="connsiteX9" fmla="*/ 860346 w 932439"/>
                  <a:gd name="connsiteY9" fmla="*/ 244830 h 990665"/>
                  <a:gd name="connsiteX10" fmla="*/ 524428 w 932439"/>
                  <a:gd name="connsiteY10" fmla="*/ 981560 h 990665"/>
                  <a:gd name="connsiteX0" fmla="*/ 528341 w 932439"/>
                  <a:gd name="connsiteY0" fmla="*/ 971777 h 981121"/>
                  <a:gd name="connsiteX1" fmla="*/ 0 w 932439"/>
                  <a:gd name="connsiteY1" fmla="*/ 659944 h 981121"/>
                  <a:gd name="connsiteX2" fmla="*/ 251462 w 932439"/>
                  <a:gd name="connsiteY2" fmla="*/ 417920 h 981121"/>
                  <a:gd name="connsiteX3" fmla="*/ 418905 w 932439"/>
                  <a:gd name="connsiteY3" fmla="*/ 245321 h 981121"/>
                  <a:gd name="connsiteX4" fmla="*/ 577755 w 932439"/>
                  <a:gd name="connsiteY4" fmla="*/ 66338 h 981121"/>
                  <a:gd name="connsiteX5" fmla="*/ 650428 w 932439"/>
                  <a:gd name="connsiteY5" fmla="*/ 14043 h 981121"/>
                  <a:gd name="connsiteX6" fmla="*/ 827201 w 932439"/>
                  <a:gd name="connsiteY6" fmla="*/ 38104 h 981121"/>
                  <a:gd name="connsiteX7" fmla="*/ 917551 w 932439"/>
                  <a:gd name="connsiteY7" fmla="*/ 92609 h 981121"/>
                  <a:gd name="connsiteX8" fmla="*/ 886861 w 932439"/>
                  <a:gd name="connsiteY8" fmla="*/ 190079 h 981121"/>
                  <a:gd name="connsiteX9" fmla="*/ 860346 w 932439"/>
                  <a:gd name="connsiteY9" fmla="*/ 244830 h 981121"/>
                  <a:gd name="connsiteX10" fmla="*/ 528341 w 932439"/>
                  <a:gd name="connsiteY10" fmla="*/ 971777 h 981121"/>
                  <a:gd name="connsiteX0" fmla="*/ 528341 w 932439"/>
                  <a:gd name="connsiteY0" fmla="*/ 971777 h 971777"/>
                  <a:gd name="connsiteX1" fmla="*/ 0 w 932439"/>
                  <a:gd name="connsiteY1" fmla="*/ 659944 h 971777"/>
                  <a:gd name="connsiteX2" fmla="*/ 251462 w 932439"/>
                  <a:gd name="connsiteY2" fmla="*/ 417920 h 971777"/>
                  <a:gd name="connsiteX3" fmla="*/ 418905 w 932439"/>
                  <a:gd name="connsiteY3" fmla="*/ 245321 h 971777"/>
                  <a:gd name="connsiteX4" fmla="*/ 577755 w 932439"/>
                  <a:gd name="connsiteY4" fmla="*/ 66338 h 971777"/>
                  <a:gd name="connsiteX5" fmla="*/ 650428 w 932439"/>
                  <a:gd name="connsiteY5" fmla="*/ 14043 h 971777"/>
                  <a:gd name="connsiteX6" fmla="*/ 827201 w 932439"/>
                  <a:gd name="connsiteY6" fmla="*/ 38104 h 971777"/>
                  <a:gd name="connsiteX7" fmla="*/ 917551 w 932439"/>
                  <a:gd name="connsiteY7" fmla="*/ 92609 h 971777"/>
                  <a:gd name="connsiteX8" fmla="*/ 886861 w 932439"/>
                  <a:gd name="connsiteY8" fmla="*/ 190079 h 971777"/>
                  <a:gd name="connsiteX9" fmla="*/ 860346 w 932439"/>
                  <a:gd name="connsiteY9" fmla="*/ 244830 h 971777"/>
                  <a:gd name="connsiteX10" fmla="*/ 528341 w 932439"/>
                  <a:gd name="connsiteY10" fmla="*/ 971777 h 971777"/>
                  <a:gd name="connsiteX0" fmla="*/ 528341 w 932439"/>
                  <a:gd name="connsiteY0" fmla="*/ 971777 h 971777"/>
                  <a:gd name="connsiteX1" fmla="*/ 0 w 932439"/>
                  <a:gd name="connsiteY1" fmla="*/ 659944 h 971777"/>
                  <a:gd name="connsiteX2" fmla="*/ 251462 w 932439"/>
                  <a:gd name="connsiteY2" fmla="*/ 417920 h 971777"/>
                  <a:gd name="connsiteX3" fmla="*/ 418905 w 932439"/>
                  <a:gd name="connsiteY3" fmla="*/ 245321 h 971777"/>
                  <a:gd name="connsiteX4" fmla="*/ 577755 w 932439"/>
                  <a:gd name="connsiteY4" fmla="*/ 66338 h 971777"/>
                  <a:gd name="connsiteX5" fmla="*/ 650428 w 932439"/>
                  <a:gd name="connsiteY5" fmla="*/ 14043 h 971777"/>
                  <a:gd name="connsiteX6" fmla="*/ 827201 w 932439"/>
                  <a:gd name="connsiteY6" fmla="*/ 38104 h 971777"/>
                  <a:gd name="connsiteX7" fmla="*/ 917551 w 932439"/>
                  <a:gd name="connsiteY7" fmla="*/ 92609 h 971777"/>
                  <a:gd name="connsiteX8" fmla="*/ 886861 w 932439"/>
                  <a:gd name="connsiteY8" fmla="*/ 190079 h 971777"/>
                  <a:gd name="connsiteX9" fmla="*/ 860346 w 932439"/>
                  <a:gd name="connsiteY9" fmla="*/ 244830 h 971777"/>
                  <a:gd name="connsiteX10" fmla="*/ 528341 w 932439"/>
                  <a:gd name="connsiteY10" fmla="*/ 971777 h 971777"/>
                  <a:gd name="connsiteX0" fmla="*/ 528341 w 932439"/>
                  <a:gd name="connsiteY0" fmla="*/ 971777 h 971777"/>
                  <a:gd name="connsiteX1" fmla="*/ 0 w 932439"/>
                  <a:gd name="connsiteY1" fmla="*/ 659944 h 971777"/>
                  <a:gd name="connsiteX2" fmla="*/ 251462 w 932439"/>
                  <a:gd name="connsiteY2" fmla="*/ 417920 h 971777"/>
                  <a:gd name="connsiteX3" fmla="*/ 418905 w 932439"/>
                  <a:gd name="connsiteY3" fmla="*/ 245321 h 971777"/>
                  <a:gd name="connsiteX4" fmla="*/ 577755 w 932439"/>
                  <a:gd name="connsiteY4" fmla="*/ 66338 h 971777"/>
                  <a:gd name="connsiteX5" fmla="*/ 650428 w 932439"/>
                  <a:gd name="connsiteY5" fmla="*/ 14043 h 971777"/>
                  <a:gd name="connsiteX6" fmla="*/ 827201 w 932439"/>
                  <a:gd name="connsiteY6" fmla="*/ 38104 h 971777"/>
                  <a:gd name="connsiteX7" fmla="*/ 917551 w 932439"/>
                  <a:gd name="connsiteY7" fmla="*/ 92609 h 971777"/>
                  <a:gd name="connsiteX8" fmla="*/ 886861 w 932439"/>
                  <a:gd name="connsiteY8" fmla="*/ 190079 h 971777"/>
                  <a:gd name="connsiteX9" fmla="*/ 860346 w 932439"/>
                  <a:gd name="connsiteY9" fmla="*/ 244830 h 971777"/>
                  <a:gd name="connsiteX10" fmla="*/ 528341 w 932439"/>
                  <a:gd name="connsiteY10" fmla="*/ 971777 h 971777"/>
                  <a:gd name="connsiteX0" fmla="*/ 526503 w 930601"/>
                  <a:gd name="connsiteY0" fmla="*/ 971777 h 971777"/>
                  <a:gd name="connsiteX1" fmla="*/ 0 w 930601"/>
                  <a:gd name="connsiteY1" fmla="*/ 654432 h 971777"/>
                  <a:gd name="connsiteX2" fmla="*/ 249624 w 930601"/>
                  <a:gd name="connsiteY2" fmla="*/ 417920 h 971777"/>
                  <a:gd name="connsiteX3" fmla="*/ 417067 w 930601"/>
                  <a:gd name="connsiteY3" fmla="*/ 245321 h 971777"/>
                  <a:gd name="connsiteX4" fmla="*/ 575917 w 930601"/>
                  <a:gd name="connsiteY4" fmla="*/ 66338 h 971777"/>
                  <a:gd name="connsiteX5" fmla="*/ 648590 w 930601"/>
                  <a:gd name="connsiteY5" fmla="*/ 14043 h 971777"/>
                  <a:gd name="connsiteX6" fmla="*/ 825363 w 930601"/>
                  <a:gd name="connsiteY6" fmla="*/ 38104 h 971777"/>
                  <a:gd name="connsiteX7" fmla="*/ 915713 w 930601"/>
                  <a:gd name="connsiteY7" fmla="*/ 92609 h 971777"/>
                  <a:gd name="connsiteX8" fmla="*/ 885023 w 930601"/>
                  <a:gd name="connsiteY8" fmla="*/ 190079 h 971777"/>
                  <a:gd name="connsiteX9" fmla="*/ 858508 w 930601"/>
                  <a:gd name="connsiteY9" fmla="*/ 244830 h 971777"/>
                  <a:gd name="connsiteX10" fmla="*/ 526503 w 930601"/>
                  <a:gd name="connsiteY10" fmla="*/ 971777 h 9717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30601" h="971777">
                    <a:moveTo>
                      <a:pt x="526503" y="971777"/>
                    </a:moveTo>
                    <a:cubicBezTo>
                      <a:pt x="300283" y="906611"/>
                      <a:pt x="82295" y="725586"/>
                      <a:pt x="0" y="654432"/>
                    </a:cubicBezTo>
                    <a:cubicBezTo>
                      <a:pt x="40971" y="604800"/>
                      <a:pt x="180113" y="486105"/>
                      <a:pt x="249624" y="417920"/>
                    </a:cubicBezTo>
                    <a:cubicBezTo>
                      <a:pt x="319135" y="349735"/>
                      <a:pt x="363299" y="298598"/>
                      <a:pt x="417067" y="245321"/>
                    </a:cubicBezTo>
                    <a:cubicBezTo>
                      <a:pt x="431061" y="231572"/>
                      <a:pt x="561186" y="79351"/>
                      <a:pt x="575917" y="66338"/>
                    </a:cubicBezTo>
                    <a:cubicBezTo>
                      <a:pt x="607098" y="39086"/>
                      <a:pt x="612008" y="33193"/>
                      <a:pt x="648590" y="14043"/>
                    </a:cubicBezTo>
                    <a:cubicBezTo>
                      <a:pt x="679525" y="-2407"/>
                      <a:pt x="762756" y="-14437"/>
                      <a:pt x="825363" y="38104"/>
                    </a:cubicBezTo>
                    <a:cubicBezTo>
                      <a:pt x="834938" y="45960"/>
                      <a:pt x="904910" y="88926"/>
                      <a:pt x="915713" y="92609"/>
                    </a:cubicBezTo>
                    <a:cubicBezTo>
                      <a:pt x="956224" y="105867"/>
                      <a:pt x="903192" y="151533"/>
                      <a:pt x="885023" y="190079"/>
                    </a:cubicBezTo>
                    <a:cubicBezTo>
                      <a:pt x="876430" y="208493"/>
                      <a:pt x="867346" y="226661"/>
                      <a:pt x="858508" y="244830"/>
                    </a:cubicBezTo>
                    <a:cubicBezTo>
                      <a:pt x="840339" y="282885"/>
                      <a:pt x="530677" y="971777"/>
                      <a:pt x="526503" y="971777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24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4007" name="Graphic 123">
                <a:extLst>
                  <a:ext uri="{FF2B5EF4-FFF2-40B4-BE49-F238E27FC236}">
                    <a16:creationId xmlns:a16="http://schemas.microsoft.com/office/drawing/2014/main" id="{E73F2514-2927-4C28-AF4A-FB468B323C9C}"/>
                  </a:ext>
                </a:extLst>
              </p:cNvPr>
              <p:cNvGrpSpPr/>
              <p:nvPr/>
            </p:nvGrpSpPr>
            <p:grpSpPr>
              <a:xfrm flipH="1">
                <a:off x="3269266" y="4682037"/>
                <a:ext cx="1055938" cy="441060"/>
                <a:chOff x="5914123" y="5988271"/>
                <a:chExt cx="802104" cy="335035"/>
              </a:xfrm>
              <a:solidFill>
                <a:schemeClr val="accent1"/>
              </a:solidFill>
            </p:grpSpPr>
            <p:sp>
              <p:nvSpPr>
                <p:cNvPr id="4036" name="Freeform: Shape 4035">
                  <a:extLst>
                    <a:ext uri="{FF2B5EF4-FFF2-40B4-BE49-F238E27FC236}">
                      <a16:creationId xmlns:a16="http://schemas.microsoft.com/office/drawing/2014/main" id="{ED0326CE-D178-443D-9A12-2EA90A36DD87}"/>
                    </a:ext>
                  </a:extLst>
                </p:cNvPr>
                <p:cNvSpPr/>
                <p:nvPr/>
              </p:nvSpPr>
              <p:spPr>
                <a:xfrm>
                  <a:off x="5914123" y="5988271"/>
                  <a:ext cx="802104" cy="335035"/>
                </a:xfrm>
                <a:custGeom>
                  <a:avLst/>
                  <a:gdLst>
                    <a:gd name="connsiteX0" fmla="*/ 768054 w 802104"/>
                    <a:gd name="connsiteY0" fmla="*/ 98036 h 335035"/>
                    <a:gd name="connsiteX1" fmla="*/ 65873 w 802104"/>
                    <a:gd name="connsiteY1" fmla="*/ 332506 h 335035"/>
                    <a:gd name="connsiteX2" fmla="*/ 2775 w 802104"/>
                    <a:gd name="connsiteY2" fmla="*/ 301079 h 335035"/>
                    <a:gd name="connsiteX3" fmla="*/ 2530 w 802104"/>
                    <a:gd name="connsiteY3" fmla="*/ 300097 h 335035"/>
                    <a:gd name="connsiteX4" fmla="*/ 33956 w 802104"/>
                    <a:gd name="connsiteY4" fmla="*/ 236999 h 335035"/>
                    <a:gd name="connsiteX5" fmla="*/ 736136 w 802104"/>
                    <a:gd name="connsiteY5" fmla="*/ 2530 h 335035"/>
                    <a:gd name="connsiteX6" fmla="*/ 799234 w 802104"/>
                    <a:gd name="connsiteY6" fmla="*/ 33956 h 335035"/>
                    <a:gd name="connsiteX7" fmla="*/ 799480 w 802104"/>
                    <a:gd name="connsiteY7" fmla="*/ 34938 h 335035"/>
                    <a:gd name="connsiteX8" fmla="*/ 768054 w 802104"/>
                    <a:gd name="connsiteY8" fmla="*/ 98036 h 3350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802104" h="335035">
                      <a:moveTo>
                        <a:pt x="768054" y="98036"/>
                      </a:moveTo>
                      <a:lnTo>
                        <a:pt x="65873" y="332506"/>
                      </a:lnTo>
                      <a:cubicBezTo>
                        <a:pt x="39848" y="341099"/>
                        <a:pt x="11368" y="327104"/>
                        <a:pt x="2775" y="301079"/>
                      </a:cubicBezTo>
                      <a:lnTo>
                        <a:pt x="2530" y="300097"/>
                      </a:lnTo>
                      <a:cubicBezTo>
                        <a:pt x="-6063" y="274072"/>
                        <a:pt x="7931" y="245592"/>
                        <a:pt x="33956" y="236999"/>
                      </a:cubicBezTo>
                      <a:lnTo>
                        <a:pt x="736136" y="2530"/>
                      </a:lnTo>
                      <a:cubicBezTo>
                        <a:pt x="762161" y="-6063"/>
                        <a:pt x="790641" y="7931"/>
                        <a:pt x="799234" y="33956"/>
                      </a:cubicBezTo>
                      <a:lnTo>
                        <a:pt x="799480" y="34938"/>
                      </a:lnTo>
                      <a:cubicBezTo>
                        <a:pt x="808319" y="60718"/>
                        <a:pt x="794079" y="89198"/>
                        <a:pt x="768054" y="98036"/>
                      </a:cubicBezTo>
                      <a:close/>
                    </a:path>
                  </a:pathLst>
                </a:custGeom>
                <a:solidFill>
                  <a:schemeClr val="accent4">
                    <a:lumMod val="20000"/>
                    <a:lumOff val="80000"/>
                  </a:schemeClr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37" name="Freeform: Shape 4036">
                  <a:extLst>
                    <a:ext uri="{FF2B5EF4-FFF2-40B4-BE49-F238E27FC236}">
                      <a16:creationId xmlns:a16="http://schemas.microsoft.com/office/drawing/2014/main" id="{B2993770-9211-4CE8-AB27-83D9382CF810}"/>
                    </a:ext>
                  </a:extLst>
                </p:cNvPr>
                <p:cNvSpPr/>
                <p:nvPr/>
              </p:nvSpPr>
              <p:spPr>
                <a:xfrm>
                  <a:off x="5962113" y="6021039"/>
                  <a:ext cx="718646" cy="264834"/>
                </a:xfrm>
                <a:custGeom>
                  <a:avLst/>
                  <a:gdLst>
                    <a:gd name="connsiteX0" fmla="*/ 705824 w 718646"/>
                    <a:gd name="connsiteY0" fmla="*/ 36543 h 264834"/>
                    <a:gd name="connsiteX1" fmla="*/ 24758 w 718646"/>
                    <a:gd name="connsiteY1" fmla="*/ 263892 h 264834"/>
                    <a:gd name="connsiteX2" fmla="*/ 943 w 718646"/>
                    <a:gd name="connsiteY2" fmla="*/ 252107 h 264834"/>
                    <a:gd name="connsiteX3" fmla="*/ 943 w 718646"/>
                    <a:gd name="connsiteY3" fmla="*/ 252107 h 264834"/>
                    <a:gd name="connsiteX4" fmla="*/ 12728 w 718646"/>
                    <a:gd name="connsiteY4" fmla="*/ 228292 h 264834"/>
                    <a:gd name="connsiteX5" fmla="*/ 693793 w 718646"/>
                    <a:gd name="connsiteY5" fmla="*/ 943 h 264834"/>
                    <a:gd name="connsiteX6" fmla="*/ 717609 w 718646"/>
                    <a:gd name="connsiteY6" fmla="*/ 12728 h 264834"/>
                    <a:gd name="connsiteX7" fmla="*/ 717609 w 718646"/>
                    <a:gd name="connsiteY7" fmla="*/ 12728 h 264834"/>
                    <a:gd name="connsiteX8" fmla="*/ 705824 w 718646"/>
                    <a:gd name="connsiteY8" fmla="*/ 36543 h 2648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718646" h="264834">
                      <a:moveTo>
                        <a:pt x="705824" y="36543"/>
                      </a:moveTo>
                      <a:lnTo>
                        <a:pt x="24758" y="263892"/>
                      </a:lnTo>
                      <a:cubicBezTo>
                        <a:pt x="14937" y="267084"/>
                        <a:pt x="4380" y="261928"/>
                        <a:pt x="943" y="252107"/>
                      </a:cubicBezTo>
                      <a:lnTo>
                        <a:pt x="943" y="252107"/>
                      </a:lnTo>
                      <a:cubicBezTo>
                        <a:pt x="-2249" y="242287"/>
                        <a:pt x="2907" y="231729"/>
                        <a:pt x="12728" y="228292"/>
                      </a:cubicBezTo>
                      <a:lnTo>
                        <a:pt x="693793" y="943"/>
                      </a:lnTo>
                      <a:cubicBezTo>
                        <a:pt x="703614" y="-2249"/>
                        <a:pt x="714172" y="2907"/>
                        <a:pt x="717609" y="12728"/>
                      </a:cubicBezTo>
                      <a:lnTo>
                        <a:pt x="717609" y="12728"/>
                      </a:lnTo>
                      <a:cubicBezTo>
                        <a:pt x="721046" y="22548"/>
                        <a:pt x="715645" y="33106"/>
                        <a:pt x="705824" y="36543"/>
                      </a:cubicBezTo>
                      <a:close/>
                    </a:path>
                  </a:pathLst>
                </a:custGeom>
                <a:solidFill>
                  <a:srgbClr val="9ED7DB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38" name="Freeform: Shape 4037">
                  <a:extLst>
                    <a:ext uri="{FF2B5EF4-FFF2-40B4-BE49-F238E27FC236}">
                      <a16:creationId xmlns:a16="http://schemas.microsoft.com/office/drawing/2014/main" id="{AA7A9BCD-5EE9-4AB4-830D-6FCA97D52892}"/>
                    </a:ext>
                  </a:extLst>
                </p:cNvPr>
                <p:cNvSpPr/>
                <p:nvPr/>
              </p:nvSpPr>
              <p:spPr>
                <a:xfrm>
                  <a:off x="6091501" y="6021039"/>
                  <a:ext cx="588767" cy="221623"/>
                </a:xfrm>
                <a:custGeom>
                  <a:avLst/>
                  <a:gdLst>
                    <a:gd name="connsiteX0" fmla="*/ 575945 w 588767"/>
                    <a:gd name="connsiteY0" fmla="*/ 36543 h 221623"/>
                    <a:gd name="connsiteX1" fmla="*/ 24758 w 588767"/>
                    <a:gd name="connsiteY1" fmla="*/ 220681 h 221623"/>
                    <a:gd name="connsiteX2" fmla="*/ 943 w 588767"/>
                    <a:gd name="connsiteY2" fmla="*/ 208896 h 221623"/>
                    <a:gd name="connsiteX3" fmla="*/ 943 w 588767"/>
                    <a:gd name="connsiteY3" fmla="*/ 208896 h 221623"/>
                    <a:gd name="connsiteX4" fmla="*/ 12728 w 588767"/>
                    <a:gd name="connsiteY4" fmla="*/ 185081 h 221623"/>
                    <a:gd name="connsiteX5" fmla="*/ 563915 w 588767"/>
                    <a:gd name="connsiteY5" fmla="*/ 943 h 221623"/>
                    <a:gd name="connsiteX6" fmla="*/ 587730 w 588767"/>
                    <a:gd name="connsiteY6" fmla="*/ 12728 h 221623"/>
                    <a:gd name="connsiteX7" fmla="*/ 587730 w 588767"/>
                    <a:gd name="connsiteY7" fmla="*/ 12728 h 221623"/>
                    <a:gd name="connsiteX8" fmla="*/ 575945 w 588767"/>
                    <a:gd name="connsiteY8" fmla="*/ 36543 h 2216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588767" h="221623">
                      <a:moveTo>
                        <a:pt x="575945" y="36543"/>
                      </a:moveTo>
                      <a:lnTo>
                        <a:pt x="24758" y="220681"/>
                      </a:lnTo>
                      <a:cubicBezTo>
                        <a:pt x="14937" y="223873"/>
                        <a:pt x="4380" y="218717"/>
                        <a:pt x="943" y="208896"/>
                      </a:cubicBezTo>
                      <a:lnTo>
                        <a:pt x="943" y="208896"/>
                      </a:lnTo>
                      <a:cubicBezTo>
                        <a:pt x="-2249" y="199076"/>
                        <a:pt x="2907" y="188518"/>
                        <a:pt x="12728" y="185081"/>
                      </a:cubicBezTo>
                      <a:lnTo>
                        <a:pt x="563915" y="943"/>
                      </a:lnTo>
                      <a:cubicBezTo>
                        <a:pt x="573735" y="-2249"/>
                        <a:pt x="584293" y="2907"/>
                        <a:pt x="587730" y="12728"/>
                      </a:cubicBezTo>
                      <a:lnTo>
                        <a:pt x="587730" y="12728"/>
                      </a:lnTo>
                      <a:cubicBezTo>
                        <a:pt x="591167" y="22794"/>
                        <a:pt x="585766" y="33351"/>
                        <a:pt x="575945" y="36543"/>
                      </a:cubicBezTo>
                      <a:close/>
                    </a:path>
                  </a:pathLst>
                </a:custGeom>
                <a:solidFill>
                  <a:srgbClr val="CD6B6D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39" name="Freeform: Shape 4038">
                  <a:extLst>
                    <a:ext uri="{FF2B5EF4-FFF2-40B4-BE49-F238E27FC236}">
                      <a16:creationId xmlns:a16="http://schemas.microsoft.com/office/drawing/2014/main" id="{13304FE4-30FA-4500-8336-86EBC423061A}"/>
                    </a:ext>
                  </a:extLst>
                </p:cNvPr>
                <p:cNvSpPr/>
                <p:nvPr/>
              </p:nvSpPr>
              <p:spPr>
                <a:xfrm>
                  <a:off x="6017315" y="6199491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414" y="51804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40" name="Freeform: Shape 4039">
                  <a:extLst>
                    <a:ext uri="{FF2B5EF4-FFF2-40B4-BE49-F238E27FC236}">
                      <a16:creationId xmlns:a16="http://schemas.microsoft.com/office/drawing/2014/main" id="{D7A2E69A-493E-474E-A6B4-827FD19FAD04}"/>
                    </a:ext>
                  </a:extLst>
                </p:cNvPr>
                <p:cNvSpPr/>
                <p:nvPr/>
              </p:nvSpPr>
              <p:spPr>
                <a:xfrm>
                  <a:off x="6051688" y="6187951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168" y="51804"/>
                        <a:pt x="15959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41" name="Freeform: Shape 4040">
                  <a:extLst>
                    <a:ext uri="{FF2B5EF4-FFF2-40B4-BE49-F238E27FC236}">
                      <a16:creationId xmlns:a16="http://schemas.microsoft.com/office/drawing/2014/main" id="{2105139E-B285-4FDA-835B-47FAF7029D07}"/>
                    </a:ext>
                  </a:extLst>
                </p:cNvPr>
                <p:cNvSpPr/>
                <p:nvPr/>
              </p:nvSpPr>
              <p:spPr>
                <a:xfrm>
                  <a:off x="6085815" y="6176658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414" y="51804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42" name="Freeform: Shape 4041">
                  <a:extLst>
                    <a:ext uri="{FF2B5EF4-FFF2-40B4-BE49-F238E27FC236}">
                      <a16:creationId xmlns:a16="http://schemas.microsoft.com/office/drawing/2014/main" id="{34CAA50B-03B7-4CEA-9DF7-CAB9A0047D12}"/>
                    </a:ext>
                  </a:extLst>
                </p:cNvPr>
                <p:cNvSpPr/>
                <p:nvPr/>
              </p:nvSpPr>
              <p:spPr>
                <a:xfrm>
                  <a:off x="6120187" y="6165118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168" y="51804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43" name="Freeform: Shape 4042">
                  <a:extLst>
                    <a:ext uri="{FF2B5EF4-FFF2-40B4-BE49-F238E27FC236}">
                      <a16:creationId xmlns:a16="http://schemas.microsoft.com/office/drawing/2014/main" id="{642EBD4E-533C-437C-AC1C-BC5B61801B30}"/>
                    </a:ext>
                  </a:extLst>
                </p:cNvPr>
                <p:cNvSpPr/>
                <p:nvPr/>
              </p:nvSpPr>
              <p:spPr>
                <a:xfrm>
                  <a:off x="6154314" y="6153825"/>
                  <a:ext cx="22803" cy="51285"/>
                </a:xfrm>
                <a:custGeom>
                  <a:avLst/>
                  <a:gdLst>
                    <a:gd name="connsiteX0" fmla="*/ 15468 w 22803"/>
                    <a:gd name="connsiteY0" fmla="*/ 48858 h 51285"/>
                    <a:gd name="connsiteX1" fmla="*/ 0 w 22803"/>
                    <a:gd name="connsiteY1" fmla="*/ 2455 h 51285"/>
                    <a:gd name="connsiteX2" fmla="*/ 7120 w 22803"/>
                    <a:gd name="connsiteY2" fmla="*/ 0 h 51285"/>
                    <a:gd name="connsiteX3" fmla="*/ 22588 w 22803"/>
                    <a:gd name="connsiteY3" fmla="*/ 46403 h 51285"/>
                    <a:gd name="connsiteX4" fmla="*/ 20132 w 22803"/>
                    <a:gd name="connsiteY4" fmla="*/ 51068 h 51285"/>
                    <a:gd name="connsiteX5" fmla="*/ 20132 w 22803"/>
                    <a:gd name="connsiteY5" fmla="*/ 51068 h 51285"/>
                    <a:gd name="connsiteX6" fmla="*/ 15468 w 22803"/>
                    <a:gd name="connsiteY6" fmla="*/ 48858 h 512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285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414" y="51804"/>
                        <a:pt x="16204" y="50577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44" name="Freeform: Shape 4043">
                  <a:extLst>
                    <a:ext uri="{FF2B5EF4-FFF2-40B4-BE49-F238E27FC236}">
                      <a16:creationId xmlns:a16="http://schemas.microsoft.com/office/drawing/2014/main" id="{408B0BB8-1F45-4B38-9C34-2945F3FDC9CF}"/>
                    </a:ext>
                  </a:extLst>
                </p:cNvPr>
                <p:cNvSpPr/>
                <p:nvPr/>
              </p:nvSpPr>
              <p:spPr>
                <a:xfrm>
                  <a:off x="6188687" y="6142285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168" y="51804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45" name="Freeform: Shape 4044">
                  <a:extLst>
                    <a:ext uri="{FF2B5EF4-FFF2-40B4-BE49-F238E27FC236}">
                      <a16:creationId xmlns:a16="http://schemas.microsoft.com/office/drawing/2014/main" id="{4FCA8381-B8EE-48C0-B6FB-7C4FAA66A350}"/>
                    </a:ext>
                  </a:extLst>
                </p:cNvPr>
                <p:cNvSpPr/>
                <p:nvPr/>
              </p:nvSpPr>
              <p:spPr>
                <a:xfrm>
                  <a:off x="6222814" y="6130746"/>
                  <a:ext cx="22803" cy="51413"/>
                </a:xfrm>
                <a:custGeom>
                  <a:avLst/>
                  <a:gdLst>
                    <a:gd name="connsiteX0" fmla="*/ 15468 w 22803"/>
                    <a:gd name="connsiteY0" fmla="*/ 48858 h 51413"/>
                    <a:gd name="connsiteX1" fmla="*/ 0 w 22803"/>
                    <a:gd name="connsiteY1" fmla="*/ 2455 h 51413"/>
                    <a:gd name="connsiteX2" fmla="*/ 7120 w 22803"/>
                    <a:gd name="connsiteY2" fmla="*/ 0 h 51413"/>
                    <a:gd name="connsiteX3" fmla="*/ 22588 w 22803"/>
                    <a:gd name="connsiteY3" fmla="*/ 46403 h 51413"/>
                    <a:gd name="connsiteX4" fmla="*/ 20132 w 22803"/>
                    <a:gd name="connsiteY4" fmla="*/ 51068 h 51413"/>
                    <a:gd name="connsiteX5" fmla="*/ 20132 w 22803"/>
                    <a:gd name="connsiteY5" fmla="*/ 51068 h 51413"/>
                    <a:gd name="connsiteX6" fmla="*/ 15468 w 22803"/>
                    <a:gd name="connsiteY6" fmla="*/ 48858 h 514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413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414" y="52050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46" name="Freeform: Shape 4045">
                  <a:extLst>
                    <a:ext uri="{FF2B5EF4-FFF2-40B4-BE49-F238E27FC236}">
                      <a16:creationId xmlns:a16="http://schemas.microsoft.com/office/drawing/2014/main" id="{E83A7613-7A72-4A41-AF55-97EEB5B38791}"/>
                    </a:ext>
                  </a:extLst>
                </p:cNvPr>
                <p:cNvSpPr/>
                <p:nvPr/>
              </p:nvSpPr>
              <p:spPr>
                <a:xfrm>
                  <a:off x="6257186" y="6119452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168" y="51804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47" name="Freeform: Shape 4046">
                  <a:extLst>
                    <a:ext uri="{FF2B5EF4-FFF2-40B4-BE49-F238E27FC236}">
                      <a16:creationId xmlns:a16="http://schemas.microsoft.com/office/drawing/2014/main" id="{B47282DB-4905-4907-B50C-7FEABB269BF3}"/>
                    </a:ext>
                  </a:extLst>
                </p:cNvPr>
                <p:cNvSpPr/>
                <p:nvPr/>
              </p:nvSpPr>
              <p:spPr>
                <a:xfrm>
                  <a:off x="6291313" y="6107913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414" y="51804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48" name="Freeform: Shape 4047">
                  <a:extLst>
                    <a:ext uri="{FF2B5EF4-FFF2-40B4-BE49-F238E27FC236}">
                      <a16:creationId xmlns:a16="http://schemas.microsoft.com/office/drawing/2014/main" id="{F59FD3DC-8C6B-44BC-97BA-98CB994D7165}"/>
                    </a:ext>
                  </a:extLst>
                </p:cNvPr>
                <p:cNvSpPr/>
                <p:nvPr/>
              </p:nvSpPr>
              <p:spPr>
                <a:xfrm>
                  <a:off x="6325686" y="6096619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168" y="51804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49" name="Freeform: Shape 4048">
                  <a:extLst>
                    <a:ext uri="{FF2B5EF4-FFF2-40B4-BE49-F238E27FC236}">
                      <a16:creationId xmlns:a16="http://schemas.microsoft.com/office/drawing/2014/main" id="{8EFAB798-B000-4E8E-AAA2-38C1C3316625}"/>
                    </a:ext>
                  </a:extLst>
                </p:cNvPr>
                <p:cNvSpPr/>
                <p:nvPr/>
              </p:nvSpPr>
              <p:spPr>
                <a:xfrm>
                  <a:off x="6359812" y="6085080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414" y="51804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50" name="Freeform: Shape 4049">
                  <a:extLst>
                    <a:ext uri="{FF2B5EF4-FFF2-40B4-BE49-F238E27FC236}">
                      <a16:creationId xmlns:a16="http://schemas.microsoft.com/office/drawing/2014/main" id="{2D0F6FC3-A450-4102-9CF3-3471CE7FC2EA}"/>
                    </a:ext>
                  </a:extLst>
                </p:cNvPr>
                <p:cNvSpPr/>
                <p:nvPr/>
              </p:nvSpPr>
              <p:spPr>
                <a:xfrm>
                  <a:off x="6394185" y="6073540"/>
                  <a:ext cx="22803" cy="51413"/>
                </a:xfrm>
                <a:custGeom>
                  <a:avLst/>
                  <a:gdLst>
                    <a:gd name="connsiteX0" fmla="*/ 15468 w 22803"/>
                    <a:gd name="connsiteY0" fmla="*/ 48858 h 51413"/>
                    <a:gd name="connsiteX1" fmla="*/ 0 w 22803"/>
                    <a:gd name="connsiteY1" fmla="*/ 2455 h 51413"/>
                    <a:gd name="connsiteX2" fmla="*/ 7120 w 22803"/>
                    <a:gd name="connsiteY2" fmla="*/ 0 h 51413"/>
                    <a:gd name="connsiteX3" fmla="*/ 22588 w 22803"/>
                    <a:gd name="connsiteY3" fmla="*/ 46403 h 51413"/>
                    <a:gd name="connsiteX4" fmla="*/ 20132 w 22803"/>
                    <a:gd name="connsiteY4" fmla="*/ 51068 h 51413"/>
                    <a:gd name="connsiteX5" fmla="*/ 20132 w 22803"/>
                    <a:gd name="connsiteY5" fmla="*/ 51068 h 51413"/>
                    <a:gd name="connsiteX6" fmla="*/ 15468 w 22803"/>
                    <a:gd name="connsiteY6" fmla="*/ 48858 h 514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413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168" y="52050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51" name="Freeform: Shape 4050">
                  <a:extLst>
                    <a:ext uri="{FF2B5EF4-FFF2-40B4-BE49-F238E27FC236}">
                      <a16:creationId xmlns:a16="http://schemas.microsoft.com/office/drawing/2014/main" id="{0EA84707-7C1C-44EF-8B07-47F6DEB92DF5}"/>
                    </a:ext>
                  </a:extLst>
                </p:cNvPr>
                <p:cNvSpPr/>
                <p:nvPr/>
              </p:nvSpPr>
              <p:spPr>
                <a:xfrm>
                  <a:off x="6428557" y="6062246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168" y="51804"/>
                        <a:pt x="15959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52" name="Freeform: Shape 4051">
                  <a:extLst>
                    <a:ext uri="{FF2B5EF4-FFF2-40B4-BE49-F238E27FC236}">
                      <a16:creationId xmlns:a16="http://schemas.microsoft.com/office/drawing/2014/main" id="{3F66D85D-7A48-46E7-9C50-D982CB66DFAC}"/>
                    </a:ext>
                  </a:extLst>
                </p:cNvPr>
                <p:cNvSpPr/>
                <p:nvPr/>
              </p:nvSpPr>
              <p:spPr>
                <a:xfrm>
                  <a:off x="6462684" y="6050707"/>
                  <a:ext cx="22803" cy="51413"/>
                </a:xfrm>
                <a:custGeom>
                  <a:avLst/>
                  <a:gdLst>
                    <a:gd name="connsiteX0" fmla="*/ 15468 w 22803"/>
                    <a:gd name="connsiteY0" fmla="*/ 48858 h 51413"/>
                    <a:gd name="connsiteX1" fmla="*/ 0 w 22803"/>
                    <a:gd name="connsiteY1" fmla="*/ 2455 h 51413"/>
                    <a:gd name="connsiteX2" fmla="*/ 7120 w 22803"/>
                    <a:gd name="connsiteY2" fmla="*/ 0 h 51413"/>
                    <a:gd name="connsiteX3" fmla="*/ 22588 w 22803"/>
                    <a:gd name="connsiteY3" fmla="*/ 46403 h 51413"/>
                    <a:gd name="connsiteX4" fmla="*/ 20132 w 22803"/>
                    <a:gd name="connsiteY4" fmla="*/ 51068 h 51413"/>
                    <a:gd name="connsiteX5" fmla="*/ 20132 w 22803"/>
                    <a:gd name="connsiteY5" fmla="*/ 51068 h 51413"/>
                    <a:gd name="connsiteX6" fmla="*/ 15468 w 22803"/>
                    <a:gd name="connsiteY6" fmla="*/ 48858 h 514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413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168" y="52050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53" name="Freeform: Shape 4052">
                  <a:extLst>
                    <a:ext uri="{FF2B5EF4-FFF2-40B4-BE49-F238E27FC236}">
                      <a16:creationId xmlns:a16="http://schemas.microsoft.com/office/drawing/2014/main" id="{41E3616D-4065-4059-9B10-DA1B7EFAF65F}"/>
                    </a:ext>
                  </a:extLst>
                </p:cNvPr>
                <p:cNvSpPr/>
                <p:nvPr/>
              </p:nvSpPr>
              <p:spPr>
                <a:xfrm>
                  <a:off x="6497057" y="6039413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168" y="51804"/>
                        <a:pt x="15959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54" name="Freeform: Shape 4053">
                  <a:extLst>
                    <a:ext uri="{FF2B5EF4-FFF2-40B4-BE49-F238E27FC236}">
                      <a16:creationId xmlns:a16="http://schemas.microsoft.com/office/drawing/2014/main" id="{1DAE37FE-69AD-443A-99DD-65BDECA037DF}"/>
                    </a:ext>
                  </a:extLst>
                </p:cNvPr>
                <p:cNvSpPr/>
                <p:nvPr/>
              </p:nvSpPr>
              <p:spPr>
                <a:xfrm>
                  <a:off x="6531184" y="6027874"/>
                  <a:ext cx="22803" cy="51312"/>
                </a:xfrm>
                <a:custGeom>
                  <a:avLst/>
                  <a:gdLst>
                    <a:gd name="connsiteX0" fmla="*/ 15468 w 22803"/>
                    <a:gd name="connsiteY0" fmla="*/ 48858 h 51312"/>
                    <a:gd name="connsiteX1" fmla="*/ 0 w 22803"/>
                    <a:gd name="connsiteY1" fmla="*/ 2455 h 51312"/>
                    <a:gd name="connsiteX2" fmla="*/ 7120 w 22803"/>
                    <a:gd name="connsiteY2" fmla="*/ 0 h 51312"/>
                    <a:gd name="connsiteX3" fmla="*/ 22588 w 22803"/>
                    <a:gd name="connsiteY3" fmla="*/ 46403 h 51312"/>
                    <a:gd name="connsiteX4" fmla="*/ 20132 w 22803"/>
                    <a:gd name="connsiteY4" fmla="*/ 51068 h 51312"/>
                    <a:gd name="connsiteX5" fmla="*/ 20132 w 22803"/>
                    <a:gd name="connsiteY5" fmla="*/ 51068 h 51312"/>
                    <a:gd name="connsiteX6" fmla="*/ 15468 w 22803"/>
                    <a:gd name="connsiteY6" fmla="*/ 48858 h 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2803" h="51312">
                      <a:moveTo>
                        <a:pt x="15468" y="48858"/>
                      </a:moveTo>
                      <a:lnTo>
                        <a:pt x="0" y="2455"/>
                      </a:lnTo>
                      <a:lnTo>
                        <a:pt x="7120" y="0"/>
                      </a:lnTo>
                      <a:lnTo>
                        <a:pt x="22588" y="46403"/>
                      </a:lnTo>
                      <a:cubicBezTo>
                        <a:pt x="23324" y="48367"/>
                        <a:pt x="22097" y="50331"/>
                        <a:pt x="20132" y="51068"/>
                      </a:cubicBezTo>
                      <a:lnTo>
                        <a:pt x="20132" y="51068"/>
                      </a:lnTo>
                      <a:cubicBezTo>
                        <a:pt x="18168" y="51804"/>
                        <a:pt x="16204" y="50822"/>
                        <a:pt x="15468" y="48858"/>
                      </a:cubicBezTo>
                      <a:close/>
                    </a:path>
                  </a:pathLst>
                </a:custGeom>
                <a:solidFill>
                  <a:srgbClr val="9AD1D7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55" name="Freeform: Shape 4054">
                  <a:extLst>
                    <a:ext uri="{FF2B5EF4-FFF2-40B4-BE49-F238E27FC236}">
                      <a16:creationId xmlns:a16="http://schemas.microsoft.com/office/drawing/2014/main" id="{077E0852-C238-468E-AB92-B6154203B495}"/>
                    </a:ext>
                  </a:extLst>
                </p:cNvPr>
                <p:cNvSpPr/>
                <p:nvPr/>
              </p:nvSpPr>
              <p:spPr>
                <a:xfrm>
                  <a:off x="6632092" y="6015353"/>
                  <a:ext cx="51558" cy="51558"/>
                </a:xfrm>
                <a:custGeom>
                  <a:avLst/>
                  <a:gdLst>
                    <a:gd name="connsiteX0" fmla="*/ 51559 w 51558"/>
                    <a:gd name="connsiteY0" fmla="*/ 25779 h 51558"/>
                    <a:gd name="connsiteX1" fmla="*/ 25779 w 51558"/>
                    <a:gd name="connsiteY1" fmla="*/ 51559 h 51558"/>
                    <a:gd name="connsiteX2" fmla="*/ 0 w 51558"/>
                    <a:gd name="connsiteY2" fmla="*/ 25779 h 51558"/>
                    <a:gd name="connsiteX3" fmla="*/ 25779 w 51558"/>
                    <a:gd name="connsiteY3" fmla="*/ 0 h 51558"/>
                    <a:gd name="connsiteX4" fmla="*/ 51559 w 51558"/>
                    <a:gd name="connsiteY4" fmla="*/ 25779 h 515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1558" h="51558">
                      <a:moveTo>
                        <a:pt x="51559" y="25779"/>
                      </a:moveTo>
                      <a:cubicBezTo>
                        <a:pt x="51559" y="40017"/>
                        <a:pt x="40017" y="51559"/>
                        <a:pt x="25779" y="51559"/>
                      </a:cubicBezTo>
                      <a:cubicBezTo>
                        <a:pt x="11542" y="51559"/>
                        <a:pt x="0" y="40017"/>
                        <a:pt x="0" y="25779"/>
                      </a:cubicBezTo>
                      <a:cubicBezTo>
                        <a:pt x="0" y="11542"/>
                        <a:pt x="11542" y="0"/>
                        <a:pt x="25779" y="0"/>
                      </a:cubicBezTo>
                      <a:cubicBezTo>
                        <a:pt x="40017" y="0"/>
                        <a:pt x="51559" y="11542"/>
                        <a:pt x="51559" y="25779"/>
                      </a:cubicBezTo>
                      <a:close/>
                    </a:path>
                  </a:pathLst>
                </a:custGeom>
                <a:solidFill>
                  <a:srgbClr val="CD6B6D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4008" name="Freeform: Shape 4007">
                <a:extLst>
                  <a:ext uri="{FF2B5EF4-FFF2-40B4-BE49-F238E27FC236}">
                    <a16:creationId xmlns:a16="http://schemas.microsoft.com/office/drawing/2014/main" id="{829A4282-1CAE-4E20-B08D-1A8ED4F0C330}"/>
                  </a:ext>
                </a:extLst>
              </p:cNvPr>
              <p:cNvSpPr/>
              <p:nvPr/>
            </p:nvSpPr>
            <p:spPr>
              <a:xfrm flipH="1">
                <a:off x="1584758" y="2453748"/>
                <a:ext cx="3331831" cy="3540884"/>
              </a:xfrm>
              <a:custGeom>
                <a:avLst/>
                <a:gdLst>
                  <a:gd name="connsiteX0" fmla="*/ 2497441 w 2497854"/>
                  <a:gd name="connsiteY0" fmla="*/ 1499243 h 2309805"/>
                  <a:gd name="connsiteX1" fmla="*/ 2419612 w 2497854"/>
                  <a:gd name="connsiteY1" fmla="*/ 1366418 h 2309805"/>
                  <a:gd name="connsiteX2" fmla="*/ 2388431 w 2497854"/>
                  <a:gd name="connsiteY2" fmla="*/ 1249797 h 2309805"/>
                  <a:gd name="connsiteX3" fmla="*/ 2325088 w 2497854"/>
                  <a:gd name="connsiteY3" fmla="*/ 987338 h 2309805"/>
                  <a:gd name="connsiteX4" fmla="*/ 2261499 w 2497854"/>
                  <a:gd name="connsiteY4" fmla="*/ 722916 h 2309805"/>
                  <a:gd name="connsiteX5" fmla="*/ 2260026 w 2497854"/>
                  <a:gd name="connsiteY5" fmla="*/ 717023 h 2309805"/>
                  <a:gd name="connsiteX6" fmla="*/ 2115416 w 2497854"/>
                  <a:gd name="connsiteY6" fmla="*/ 359550 h 2309805"/>
                  <a:gd name="connsiteX7" fmla="*/ 2026784 w 2497854"/>
                  <a:gd name="connsiteY7" fmla="*/ 244647 h 2309805"/>
                  <a:gd name="connsiteX8" fmla="*/ 1460129 w 2497854"/>
                  <a:gd name="connsiteY8" fmla="*/ 2567 h 2309805"/>
                  <a:gd name="connsiteX9" fmla="*/ 1219031 w 2497854"/>
                  <a:gd name="connsiteY9" fmla="*/ 71066 h 2309805"/>
                  <a:gd name="connsiteX10" fmla="*/ 817364 w 2497854"/>
                  <a:gd name="connsiteY10" fmla="*/ 430259 h 2309805"/>
                  <a:gd name="connsiteX11" fmla="*/ 814663 w 2497854"/>
                  <a:gd name="connsiteY11" fmla="*/ 434187 h 2309805"/>
                  <a:gd name="connsiteX12" fmla="*/ 812208 w 2497854"/>
                  <a:gd name="connsiteY12" fmla="*/ 438361 h 2309805"/>
                  <a:gd name="connsiteX13" fmla="*/ 812208 w 2497854"/>
                  <a:gd name="connsiteY13" fmla="*/ 438361 h 2309805"/>
                  <a:gd name="connsiteX14" fmla="*/ 812208 w 2497854"/>
                  <a:gd name="connsiteY14" fmla="*/ 438361 h 2309805"/>
                  <a:gd name="connsiteX15" fmla="*/ 812454 w 2497854"/>
                  <a:gd name="connsiteY15" fmla="*/ 439589 h 2309805"/>
                  <a:gd name="connsiteX16" fmla="*/ 812454 w 2497854"/>
                  <a:gd name="connsiteY16" fmla="*/ 439589 h 2309805"/>
                  <a:gd name="connsiteX17" fmla="*/ 778818 w 2497854"/>
                  <a:gd name="connsiteY17" fmla="*/ 514471 h 2309805"/>
                  <a:gd name="connsiteX18" fmla="*/ 743709 w 2497854"/>
                  <a:gd name="connsiteY18" fmla="*/ 698610 h 2309805"/>
                  <a:gd name="connsiteX19" fmla="*/ 746409 w 2497854"/>
                  <a:gd name="connsiteY19" fmla="*/ 782086 h 2309805"/>
                  <a:gd name="connsiteX20" fmla="*/ 758440 w 2497854"/>
                  <a:gd name="connsiteY20" fmla="*/ 845920 h 2309805"/>
                  <a:gd name="connsiteX21" fmla="*/ 710564 w 2497854"/>
                  <a:gd name="connsiteY21" fmla="*/ 889377 h 2309805"/>
                  <a:gd name="connsiteX22" fmla="*/ 633471 w 2497854"/>
                  <a:gd name="connsiteY22" fmla="*/ 962050 h 2309805"/>
                  <a:gd name="connsiteX23" fmla="*/ 544594 w 2497854"/>
                  <a:gd name="connsiteY23" fmla="*/ 1045280 h 2309805"/>
                  <a:gd name="connsiteX24" fmla="*/ 446878 w 2497854"/>
                  <a:gd name="connsiteY24" fmla="*/ 1136859 h 2309805"/>
                  <a:gd name="connsiteX25" fmla="*/ 399493 w 2497854"/>
                  <a:gd name="connsiteY25" fmla="*/ 1181297 h 2309805"/>
                  <a:gd name="connsiteX26" fmla="*/ 322646 w 2497854"/>
                  <a:gd name="connsiteY26" fmla="*/ 1259126 h 2309805"/>
                  <a:gd name="connsiteX27" fmla="*/ 285818 w 2497854"/>
                  <a:gd name="connsiteY27" fmla="*/ 1362980 h 2309805"/>
                  <a:gd name="connsiteX28" fmla="*/ 275998 w 2497854"/>
                  <a:gd name="connsiteY28" fmla="*/ 1427306 h 2309805"/>
                  <a:gd name="connsiteX29" fmla="*/ 256847 w 2497854"/>
                  <a:gd name="connsiteY29" fmla="*/ 1552029 h 2309805"/>
                  <a:gd name="connsiteX30" fmla="*/ 214373 w 2497854"/>
                  <a:gd name="connsiteY30" fmla="*/ 1832165 h 2309805"/>
                  <a:gd name="connsiteX31" fmla="*/ 205043 w 2497854"/>
                  <a:gd name="connsiteY31" fmla="*/ 1859172 h 2309805"/>
                  <a:gd name="connsiteX32" fmla="*/ 124513 w 2497854"/>
                  <a:gd name="connsiteY32" fmla="*/ 1994943 h 2309805"/>
                  <a:gd name="connsiteX33" fmla="*/ 33917 w 2497854"/>
                  <a:gd name="connsiteY33" fmla="*/ 2144709 h 2309805"/>
                  <a:gd name="connsiteX34" fmla="*/ 1264 w 2497854"/>
                  <a:gd name="connsiteY34" fmla="*/ 2220574 h 2309805"/>
                  <a:gd name="connsiteX35" fmla="*/ 2491 w 2497854"/>
                  <a:gd name="connsiteY35" fmla="*/ 2302085 h 2309805"/>
                  <a:gd name="connsiteX36" fmla="*/ 10102 w 2497854"/>
                  <a:gd name="connsiteY36" fmla="*/ 2309696 h 2309805"/>
                  <a:gd name="connsiteX37" fmla="*/ 180982 w 2497854"/>
                  <a:gd name="connsiteY37" fmla="*/ 2309696 h 2309805"/>
                  <a:gd name="connsiteX38" fmla="*/ 266423 w 2497854"/>
                  <a:gd name="connsiteY38" fmla="*/ 2309696 h 2309805"/>
                  <a:gd name="connsiteX39" fmla="*/ 311107 w 2497854"/>
                  <a:gd name="connsiteY39" fmla="*/ 2309696 h 2309805"/>
                  <a:gd name="connsiteX40" fmla="*/ 337623 w 2497854"/>
                  <a:gd name="connsiteY40" fmla="*/ 2295211 h 2309805"/>
                  <a:gd name="connsiteX41" fmla="*/ 410050 w 2497854"/>
                  <a:gd name="connsiteY41" fmla="*/ 2140289 h 2309805"/>
                  <a:gd name="connsiteX42" fmla="*/ 461609 w 2497854"/>
                  <a:gd name="connsiteY42" fmla="*/ 2029561 h 2309805"/>
                  <a:gd name="connsiteX43" fmla="*/ 503347 w 2497854"/>
                  <a:gd name="connsiteY43" fmla="*/ 1946330 h 2309805"/>
                  <a:gd name="connsiteX44" fmla="*/ 579458 w 2497854"/>
                  <a:gd name="connsiteY44" fmla="*/ 1861381 h 2309805"/>
                  <a:gd name="connsiteX45" fmla="*/ 673000 w 2497854"/>
                  <a:gd name="connsiteY45" fmla="*/ 1795091 h 2309805"/>
                  <a:gd name="connsiteX46" fmla="*/ 768015 w 2497854"/>
                  <a:gd name="connsiteY46" fmla="*/ 1688782 h 2309805"/>
                  <a:gd name="connsiteX47" fmla="*/ 831113 w 2497854"/>
                  <a:gd name="connsiteY47" fmla="*/ 1593521 h 2309805"/>
                  <a:gd name="connsiteX48" fmla="*/ 893720 w 2497854"/>
                  <a:gd name="connsiteY48" fmla="*/ 1541472 h 2309805"/>
                  <a:gd name="connsiteX49" fmla="*/ 962956 w 2497854"/>
                  <a:gd name="connsiteY49" fmla="*/ 1498015 h 2309805"/>
                  <a:gd name="connsiteX50" fmla="*/ 970813 w 2497854"/>
                  <a:gd name="connsiteY50" fmla="*/ 1554730 h 2309805"/>
                  <a:gd name="connsiteX51" fmla="*/ 970813 w 2497854"/>
                  <a:gd name="connsiteY51" fmla="*/ 1581737 h 2309805"/>
                  <a:gd name="connsiteX52" fmla="*/ 990945 w 2497854"/>
                  <a:gd name="connsiteY52" fmla="*/ 1612181 h 2309805"/>
                  <a:gd name="connsiteX53" fmla="*/ 1043731 w 2497854"/>
                  <a:gd name="connsiteY53" fmla="*/ 1631086 h 2309805"/>
                  <a:gd name="connsiteX54" fmla="*/ 1095536 w 2497854"/>
                  <a:gd name="connsiteY54" fmla="*/ 1743533 h 2309805"/>
                  <a:gd name="connsiteX55" fmla="*/ 1195952 w 2497854"/>
                  <a:gd name="connsiteY55" fmla="*/ 1761210 h 2309805"/>
                  <a:gd name="connsiteX56" fmla="*/ 1228606 w 2497854"/>
                  <a:gd name="connsiteY56" fmla="*/ 1765384 h 2309805"/>
                  <a:gd name="connsiteX57" fmla="*/ 1192270 w 2497854"/>
                  <a:gd name="connsiteY57" fmla="*/ 1794846 h 2309805"/>
                  <a:gd name="connsiteX58" fmla="*/ 1154460 w 2497854"/>
                  <a:gd name="connsiteY58" fmla="*/ 1805894 h 2309805"/>
                  <a:gd name="connsiteX59" fmla="*/ 1140465 w 2497854"/>
                  <a:gd name="connsiteY59" fmla="*/ 1854507 h 2309805"/>
                  <a:gd name="connsiteX60" fmla="*/ 1208719 w 2497854"/>
                  <a:gd name="connsiteY60" fmla="*/ 1905820 h 2309805"/>
                  <a:gd name="connsiteX61" fmla="*/ 1287776 w 2497854"/>
                  <a:gd name="connsiteY61" fmla="*/ 2064424 h 2309805"/>
                  <a:gd name="connsiteX62" fmla="*/ 1321657 w 2497854"/>
                  <a:gd name="connsiteY62" fmla="*/ 2080137 h 2309805"/>
                  <a:gd name="connsiteX63" fmla="*/ 1336879 w 2497854"/>
                  <a:gd name="connsiteY63" fmla="*/ 2082593 h 2309805"/>
                  <a:gd name="connsiteX64" fmla="*/ 1458411 w 2497854"/>
                  <a:gd name="connsiteY64" fmla="*/ 2064179 h 2309805"/>
                  <a:gd name="connsiteX65" fmla="*/ 1560055 w 2497854"/>
                  <a:gd name="connsiteY65" fmla="*/ 2029315 h 2309805"/>
                  <a:gd name="connsiteX66" fmla="*/ 1557109 w 2497854"/>
                  <a:gd name="connsiteY66" fmla="*/ 2024159 h 2309805"/>
                  <a:gd name="connsiteX67" fmla="*/ 1560300 w 2497854"/>
                  <a:gd name="connsiteY67" fmla="*/ 2029315 h 2309805"/>
                  <a:gd name="connsiteX68" fmla="*/ 1560055 w 2497854"/>
                  <a:gd name="connsiteY68" fmla="*/ 2029315 h 2309805"/>
                  <a:gd name="connsiteX69" fmla="*/ 1560546 w 2497854"/>
                  <a:gd name="connsiteY69" fmla="*/ 2029806 h 2309805"/>
                  <a:gd name="connsiteX70" fmla="*/ 1562756 w 2497854"/>
                  <a:gd name="connsiteY70" fmla="*/ 2033735 h 2309805"/>
                  <a:gd name="connsiteX71" fmla="*/ 1562510 w 2497854"/>
                  <a:gd name="connsiteY71" fmla="*/ 2044046 h 2309805"/>
                  <a:gd name="connsiteX72" fmla="*/ 1561773 w 2497854"/>
                  <a:gd name="connsiteY72" fmla="*/ 2044783 h 2309805"/>
                  <a:gd name="connsiteX73" fmla="*/ 1560546 w 2497854"/>
                  <a:gd name="connsiteY73" fmla="*/ 2063442 h 2309805"/>
                  <a:gd name="connsiteX74" fmla="*/ 1544833 w 2497854"/>
                  <a:gd name="connsiteY74" fmla="*/ 2090449 h 2309805"/>
                  <a:gd name="connsiteX75" fmla="*/ 1517335 w 2497854"/>
                  <a:gd name="connsiteY75" fmla="*/ 2119666 h 2309805"/>
                  <a:gd name="connsiteX76" fmla="*/ 1508496 w 2497854"/>
                  <a:gd name="connsiteY76" fmla="*/ 2130714 h 2309805"/>
                  <a:gd name="connsiteX77" fmla="*/ 1507269 w 2497854"/>
                  <a:gd name="connsiteY77" fmla="*/ 2132187 h 2309805"/>
                  <a:gd name="connsiteX78" fmla="*/ 1501376 w 2497854"/>
                  <a:gd name="connsiteY78" fmla="*/ 2139798 h 2309805"/>
                  <a:gd name="connsiteX79" fmla="*/ 1498921 w 2497854"/>
                  <a:gd name="connsiteY79" fmla="*/ 2145691 h 2309805"/>
                  <a:gd name="connsiteX80" fmla="*/ 1497448 w 2497854"/>
                  <a:gd name="connsiteY80" fmla="*/ 2151829 h 2309805"/>
                  <a:gd name="connsiteX81" fmla="*/ 1490573 w 2497854"/>
                  <a:gd name="connsiteY81" fmla="*/ 2167542 h 2309805"/>
                  <a:gd name="connsiteX82" fmla="*/ 1481244 w 2497854"/>
                  <a:gd name="connsiteY82" fmla="*/ 2199705 h 2309805"/>
                  <a:gd name="connsiteX83" fmla="*/ 1480507 w 2497854"/>
                  <a:gd name="connsiteY83" fmla="*/ 2211489 h 2309805"/>
                  <a:gd name="connsiteX84" fmla="*/ 1481735 w 2497854"/>
                  <a:gd name="connsiteY84" fmla="*/ 2227448 h 2309805"/>
                  <a:gd name="connsiteX85" fmla="*/ 1486400 w 2497854"/>
                  <a:gd name="connsiteY85" fmla="*/ 2248317 h 2309805"/>
                  <a:gd name="connsiteX86" fmla="*/ 1490573 w 2497854"/>
                  <a:gd name="connsiteY86" fmla="*/ 2258629 h 2309805"/>
                  <a:gd name="connsiteX87" fmla="*/ 1494993 w 2497854"/>
                  <a:gd name="connsiteY87" fmla="*/ 2267467 h 2309805"/>
                  <a:gd name="connsiteX88" fmla="*/ 1495975 w 2497854"/>
                  <a:gd name="connsiteY88" fmla="*/ 2268941 h 2309805"/>
                  <a:gd name="connsiteX89" fmla="*/ 1500885 w 2497854"/>
                  <a:gd name="connsiteY89" fmla="*/ 2279252 h 2309805"/>
                  <a:gd name="connsiteX90" fmla="*/ 1512916 w 2497854"/>
                  <a:gd name="connsiteY90" fmla="*/ 2303804 h 2309805"/>
                  <a:gd name="connsiteX91" fmla="*/ 1516844 w 2497854"/>
                  <a:gd name="connsiteY91" fmla="*/ 2308714 h 2309805"/>
                  <a:gd name="connsiteX92" fmla="*/ 1522000 w 2497854"/>
                  <a:gd name="connsiteY92" fmla="*/ 2308960 h 2309805"/>
                  <a:gd name="connsiteX93" fmla="*/ 2496705 w 2497854"/>
                  <a:gd name="connsiteY93" fmla="*/ 2308714 h 2309805"/>
                  <a:gd name="connsiteX94" fmla="*/ 2497441 w 2497854"/>
                  <a:gd name="connsiteY94" fmla="*/ 1499243 h 2309805"/>
                  <a:gd name="connsiteX95" fmla="*/ 764087 w 2497854"/>
                  <a:gd name="connsiteY95" fmla="*/ 836100 h 2309805"/>
                  <a:gd name="connsiteX96" fmla="*/ 764087 w 2497854"/>
                  <a:gd name="connsiteY96" fmla="*/ 839291 h 2309805"/>
                  <a:gd name="connsiteX97" fmla="*/ 759176 w 2497854"/>
                  <a:gd name="connsiteY97" fmla="*/ 844447 h 2309805"/>
                  <a:gd name="connsiteX98" fmla="*/ 764087 w 2497854"/>
                  <a:gd name="connsiteY98" fmla="*/ 836100 h 2309805"/>
                  <a:gd name="connsiteX99" fmla="*/ 940859 w 2497854"/>
                  <a:gd name="connsiteY99" fmla="*/ 1341866 h 2309805"/>
                  <a:gd name="connsiteX100" fmla="*/ 770961 w 2497854"/>
                  <a:gd name="connsiteY100" fmla="*/ 1454313 h 2309805"/>
                  <a:gd name="connsiteX101" fmla="*/ 681102 w 2497854"/>
                  <a:gd name="connsiteY101" fmla="*/ 1422396 h 2309805"/>
                  <a:gd name="connsiteX102" fmla="*/ 575284 w 2497854"/>
                  <a:gd name="connsiteY102" fmla="*/ 1385077 h 2309805"/>
                  <a:gd name="connsiteX103" fmla="*/ 613339 w 2497854"/>
                  <a:gd name="connsiteY103" fmla="*/ 1349231 h 2309805"/>
                  <a:gd name="connsiteX104" fmla="*/ 828167 w 2497854"/>
                  <a:gd name="connsiteY104" fmla="*/ 1141769 h 2309805"/>
                  <a:gd name="connsiteX105" fmla="*/ 835778 w 2497854"/>
                  <a:gd name="connsiteY105" fmla="*/ 1134158 h 2309805"/>
                  <a:gd name="connsiteX106" fmla="*/ 848545 w 2497854"/>
                  <a:gd name="connsiteY106" fmla="*/ 1155027 h 2309805"/>
                  <a:gd name="connsiteX107" fmla="*/ 895684 w 2497854"/>
                  <a:gd name="connsiteY107" fmla="*/ 1228191 h 2309805"/>
                  <a:gd name="connsiteX108" fmla="*/ 940859 w 2497854"/>
                  <a:gd name="connsiteY108" fmla="*/ 1341866 h 2309805"/>
                  <a:gd name="connsiteX0" fmla="*/ 2497441 w 2497854"/>
                  <a:gd name="connsiteY0" fmla="*/ 1499243 h 2563317"/>
                  <a:gd name="connsiteX1" fmla="*/ 2419612 w 2497854"/>
                  <a:gd name="connsiteY1" fmla="*/ 1366418 h 2563317"/>
                  <a:gd name="connsiteX2" fmla="*/ 2388431 w 2497854"/>
                  <a:gd name="connsiteY2" fmla="*/ 1249797 h 2563317"/>
                  <a:gd name="connsiteX3" fmla="*/ 2325088 w 2497854"/>
                  <a:gd name="connsiteY3" fmla="*/ 987338 h 2563317"/>
                  <a:gd name="connsiteX4" fmla="*/ 2261499 w 2497854"/>
                  <a:gd name="connsiteY4" fmla="*/ 722916 h 2563317"/>
                  <a:gd name="connsiteX5" fmla="*/ 2260026 w 2497854"/>
                  <a:gd name="connsiteY5" fmla="*/ 717023 h 2563317"/>
                  <a:gd name="connsiteX6" fmla="*/ 2115416 w 2497854"/>
                  <a:gd name="connsiteY6" fmla="*/ 359550 h 2563317"/>
                  <a:gd name="connsiteX7" fmla="*/ 2026784 w 2497854"/>
                  <a:gd name="connsiteY7" fmla="*/ 244647 h 2563317"/>
                  <a:gd name="connsiteX8" fmla="*/ 1460129 w 2497854"/>
                  <a:gd name="connsiteY8" fmla="*/ 2567 h 2563317"/>
                  <a:gd name="connsiteX9" fmla="*/ 1219031 w 2497854"/>
                  <a:gd name="connsiteY9" fmla="*/ 71066 h 2563317"/>
                  <a:gd name="connsiteX10" fmla="*/ 817364 w 2497854"/>
                  <a:gd name="connsiteY10" fmla="*/ 430259 h 2563317"/>
                  <a:gd name="connsiteX11" fmla="*/ 814663 w 2497854"/>
                  <a:gd name="connsiteY11" fmla="*/ 434187 h 2563317"/>
                  <a:gd name="connsiteX12" fmla="*/ 812208 w 2497854"/>
                  <a:gd name="connsiteY12" fmla="*/ 438361 h 2563317"/>
                  <a:gd name="connsiteX13" fmla="*/ 812208 w 2497854"/>
                  <a:gd name="connsiteY13" fmla="*/ 438361 h 2563317"/>
                  <a:gd name="connsiteX14" fmla="*/ 812208 w 2497854"/>
                  <a:gd name="connsiteY14" fmla="*/ 438361 h 2563317"/>
                  <a:gd name="connsiteX15" fmla="*/ 812454 w 2497854"/>
                  <a:gd name="connsiteY15" fmla="*/ 439589 h 2563317"/>
                  <a:gd name="connsiteX16" fmla="*/ 812454 w 2497854"/>
                  <a:gd name="connsiteY16" fmla="*/ 439589 h 2563317"/>
                  <a:gd name="connsiteX17" fmla="*/ 778818 w 2497854"/>
                  <a:gd name="connsiteY17" fmla="*/ 514471 h 2563317"/>
                  <a:gd name="connsiteX18" fmla="*/ 743709 w 2497854"/>
                  <a:gd name="connsiteY18" fmla="*/ 698610 h 2563317"/>
                  <a:gd name="connsiteX19" fmla="*/ 746409 w 2497854"/>
                  <a:gd name="connsiteY19" fmla="*/ 782086 h 2563317"/>
                  <a:gd name="connsiteX20" fmla="*/ 758440 w 2497854"/>
                  <a:gd name="connsiteY20" fmla="*/ 845920 h 2563317"/>
                  <a:gd name="connsiteX21" fmla="*/ 710564 w 2497854"/>
                  <a:gd name="connsiteY21" fmla="*/ 889377 h 2563317"/>
                  <a:gd name="connsiteX22" fmla="*/ 633471 w 2497854"/>
                  <a:gd name="connsiteY22" fmla="*/ 962050 h 2563317"/>
                  <a:gd name="connsiteX23" fmla="*/ 544594 w 2497854"/>
                  <a:gd name="connsiteY23" fmla="*/ 1045280 h 2563317"/>
                  <a:gd name="connsiteX24" fmla="*/ 446878 w 2497854"/>
                  <a:gd name="connsiteY24" fmla="*/ 1136859 h 2563317"/>
                  <a:gd name="connsiteX25" fmla="*/ 399493 w 2497854"/>
                  <a:gd name="connsiteY25" fmla="*/ 1181297 h 2563317"/>
                  <a:gd name="connsiteX26" fmla="*/ 322646 w 2497854"/>
                  <a:gd name="connsiteY26" fmla="*/ 1259126 h 2563317"/>
                  <a:gd name="connsiteX27" fmla="*/ 285818 w 2497854"/>
                  <a:gd name="connsiteY27" fmla="*/ 1362980 h 2563317"/>
                  <a:gd name="connsiteX28" fmla="*/ 275998 w 2497854"/>
                  <a:gd name="connsiteY28" fmla="*/ 1427306 h 2563317"/>
                  <a:gd name="connsiteX29" fmla="*/ 256847 w 2497854"/>
                  <a:gd name="connsiteY29" fmla="*/ 1552029 h 2563317"/>
                  <a:gd name="connsiteX30" fmla="*/ 214373 w 2497854"/>
                  <a:gd name="connsiteY30" fmla="*/ 1832165 h 2563317"/>
                  <a:gd name="connsiteX31" fmla="*/ 205043 w 2497854"/>
                  <a:gd name="connsiteY31" fmla="*/ 1859172 h 2563317"/>
                  <a:gd name="connsiteX32" fmla="*/ 124513 w 2497854"/>
                  <a:gd name="connsiteY32" fmla="*/ 1994943 h 2563317"/>
                  <a:gd name="connsiteX33" fmla="*/ 33917 w 2497854"/>
                  <a:gd name="connsiteY33" fmla="*/ 2144709 h 2563317"/>
                  <a:gd name="connsiteX34" fmla="*/ 1264 w 2497854"/>
                  <a:gd name="connsiteY34" fmla="*/ 2220574 h 2563317"/>
                  <a:gd name="connsiteX35" fmla="*/ 2491 w 2497854"/>
                  <a:gd name="connsiteY35" fmla="*/ 2302085 h 2563317"/>
                  <a:gd name="connsiteX36" fmla="*/ 10102 w 2497854"/>
                  <a:gd name="connsiteY36" fmla="*/ 2309696 h 2563317"/>
                  <a:gd name="connsiteX37" fmla="*/ 180982 w 2497854"/>
                  <a:gd name="connsiteY37" fmla="*/ 2309696 h 2563317"/>
                  <a:gd name="connsiteX38" fmla="*/ 266423 w 2497854"/>
                  <a:gd name="connsiteY38" fmla="*/ 2309696 h 2563317"/>
                  <a:gd name="connsiteX39" fmla="*/ 311107 w 2497854"/>
                  <a:gd name="connsiteY39" fmla="*/ 2309696 h 2563317"/>
                  <a:gd name="connsiteX40" fmla="*/ 337623 w 2497854"/>
                  <a:gd name="connsiteY40" fmla="*/ 2295211 h 2563317"/>
                  <a:gd name="connsiteX41" fmla="*/ 410050 w 2497854"/>
                  <a:gd name="connsiteY41" fmla="*/ 2140289 h 2563317"/>
                  <a:gd name="connsiteX42" fmla="*/ 461609 w 2497854"/>
                  <a:gd name="connsiteY42" fmla="*/ 2029561 h 2563317"/>
                  <a:gd name="connsiteX43" fmla="*/ 503347 w 2497854"/>
                  <a:gd name="connsiteY43" fmla="*/ 1946330 h 2563317"/>
                  <a:gd name="connsiteX44" fmla="*/ 579458 w 2497854"/>
                  <a:gd name="connsiteY44" fmla="*/ 1861381 h 2563317"/>
                  <a:gd name="connsiteX45" fmla="*/ 673000 w 2497854"/>
                  <a:gd name="connsiteY45" fmla="*/ 1795091 h 2563317"/>
                  <a:gd name="connsiteX46" fmla="*/ 768015 w 2497854"/>
                  <a:gd name="connsiteY46" fmla="*/ 1688782 h 2563317"/>
                  <a:gd name="connsiteX47" fmla="*/ 831113 w 2497854"/>
                  <a:gd name="connsiteY47" fmla="*/ 1593521 h 2563317"/>
                  <a:gd name="connsiteX48" fmla="*/ 893720 w 2497854"/>
                  <a:gd name="connsiteY48" fmla="*/ 1541472 h 2563317"/>
                  <a:gd name="connsiteX49" fmla="*/ 962956 w 2497854"/>
                  <a:gd name="connsiteY49" fmla="*/ 1498015 h 2563317"/>
                  <a:gd name="connsiteX50" fmla="*/ 970813 w 2497854"/>
                  <a:gd name="connsiteY50" fmla="*/ 1554730 h 2563317"/>
                  <a:gd name="connsiteX51" fmla="*/ 970813 w 2497854"/>
                  <a:gd name="connsiteY51" fmla="*/ 1581737 h 2563317"/>
                  <a:gd name="connsiteX52" fmla="*/ 990945 w 2497854"/>
                  <a:gd name="connsiteY52" fmla="*/ 1612181 h 2563317"/>
                  <a:gd name="connsiteX53" fmla="*/ 1043731 w 2497854"/>
                  <a:gd name="connsiteY53" fmla="*/ 1631086 h 2563317"/>
                  <a:gd name="connsiteX54" fmla="*/ 1095536 w 2497854"/>
                  <a:gd name="connsiteY54" fmla="*/ 1743533 h 2563317"/>
                  <a:gd name="connsiteX55" fmla="*/ 1195952 w 2497854"/>
                  <a:gd name="connsiteY55" fmla="*/ 1761210 h 2563317"/>
                  <a:gd name="connsiteX56" fmla="*/ 1228606 w 2497854"/>
                  <a:gd name="connsiteY56" fmla="*/ 1765384 h 2563317"/>
                  <a:gd name="connsiteX57" fmla="*/ 1192270 w 2497854"/>
                  <a:gd name="connsiteY57" fmla="*/ 1794846 h 2563317"/>
                  <a:gd name="connsiteX58" fmla="*/ 1154460 w 2497854"/>
                  <a:gd name="connsiteY58" fmla="*/ 1805894 h 2563317"/>
                  <a:gd name="connsiteX59" fmla="*/ 1140465 w 2497854"/>
                  <a:gd name="connsiteY59" fmla="*/ 1854507 h 2563317"/>
                  <a:gd name="connsiteX60" fmla="*/ 1208719 w 2497854"/>
                  <a:gd name="connsiteY60" fmla="*/ 1905820 h 2563317"/>
                  <a:gd name="connsiteX61" fmla="*/ 1287776 w 2497854"/>
                  <a:gd name="connsiteY61" fmla="*/ 2064424 h 2563317"/>
                  <a:gd name="connsiteX62" fmla="*/ 1321657 w 2497854"/>
                  <a:gd name="connsiteY62" fmla="*/ 2080137 h 2563317"/>
                  <a:gd name="connsiteX63" fmla="*/ 1336879 w 2497854"/>
                  <a:gd name="connsiteY63" fmla="*/ 2082593 h 2563317"/>
                  <a:gd name="connsiteX64" fmla="*/ 1458411 w 2497854"/>
                  <a:gd name="connsiteY64" fmla="*/ 2064179 h 2563317"/>
                  <a:gd name="connsiteX65" fmla="*/ 1560055 w 2497854"/>
                  <a:gd name="connsiteY65" fmla="*/ 2029315 h 2563317"/>
                  <a:gd name="connsiteX66" fmla="*/ 1557109 w 2497854"/>
                  <a:gd name="connsiteY66" fmla="*/ 2024159 h 2563317"/>
                  <a:gd name="connsiteX67" fmla="*/ 1560300 w 2497854"/>
                  <a:gd name="connsiteY67" fmla="*/ 2029315 h 2563317"/>
                  <a:gd name="connsiteX68" fmla="*/ 1560055 w 2497854"/>
                  <a:gd name="connsiteY68" fmla="*/ 2029315 h 2563317"/>
                  <a:gd name="connsiteX69" fmla="*/ 1560546 w 2497854"/>
                  <a:gd name="connsiteY69" fmla="*/ 2029806 h 2563317"/>
                  <a:gd name="connsiteX70" fmla="*/ 1562756 w 2497854"/>
                  <a:gd name="connsiteY70" fmla="*/ 2033735 h 2563317"/>
                  <a:gd name="connsiteX71" fmla="*/ 1562510 w 2497854"/>
                  <a:gd name="connsiteY71" fmla="*/ 2044046 h 2563317"/>
                  <a:gd name="connsiteX72" fmla="*/ 1561773 w 2497854"/>
                  <a:gd name="connsiteY72" fmla="*/ 2044783 h 2563317"/>
                  <a:gd name="connsiteX73" fmla="*/ 1560546 w 2497854"/>
                  <a:gd name="connsiteY73" fmla="*/ 2063442 h 2563317"/>
                  <a:gd name="connsiteX74" fmla="*/ 1544833 w 2497854"/>
                  <a:gd name="connsiteY74" fmla="*/ 2090449 h 2563317"/>
                  <a:gd name="connsiteX75" fmla="*/ 1517335 w 2497854"/>
                  <a:gd name="connsiteY75" fmla="*/ 2119666 h 2563317"/>
                  <a:gd name="connsiteX76" fmla="*/ 1508496 w 2497854"/>
                  <a:gd name="connsiteY76" fmla="*/ 2130714 h 2563317"/>
                  <a:gd name="connsiteX77" fmla="*/ 1507269 w 2497854"/>
                  <a:gd name="connsiteY77" fmla="*/ 2132187 h 2563317"/>
                  <a:gd name="connsiteX78" fmla="*/ 1501376 w 2497854"/>
                  <a:gd name="connsiteY78" fmla="*/ 2139798 h 2563317"/>
                  <a:gd name="connsiteX79" fmla="*/ 1498921 w 2497854"/>
                  <a:gd name="connsiteY79" fmla="*/ 2145691 h 2563317"/>
                  <a:gd name="connsiteX80" fmla="*/ 1497448 w 2497854"/>
                  <a:gd name="connsiteY80" fmla="*/ 2151829 h 2563317"/>
                  <a:gd name="connsiteX81" fmla="*/ 1490573 w 2497854"/>
                  <a:gd name="connsiteY81" fmla="*/ 2167542 h 2563317"/>
                  <a:gd name="connsiteX82" fmla="*/ 1481244 w 2497854"/>
                  <a:gd name="connsiteY82" fmla="*/ 2199705 h 2563317"/>
                  <a:gd name="connsiteX83" fmla="*/ 1480507 w 2497854"/>
                  <a:gd name="connsiteY83" fmla="*/ 2211489 h 2563317"/>
                  <a:gd name="connsiteX84" fmla="*/ 1481735 w 2497854"/>
                  <a:gd name="connsiteY84" fmla="*/ 2227448 h 2563317"/>
                  <a:gd name="connsiteX85" fmla="*/ 1486400 w 2497854"/>
                  <a:gd name="connsiteY85" fmla="*/ 2248317 h 2563317"/>
                  <a:gd name="connsiteX86" fmla="*/ 1490573 w 2497854"/>
                  <a:gd name="connsiteY86" fmla="*/ 2258629 h 2563317"/>
                  <a:gd name="connsiteX87" fmla="*/ 1494993 w 2497854"/>
                  <a:gd name="connsiteY87" fmla="*/ 2267467 h 2563317"/>
                  <a:gd name="connsiteX88" fmla="*/ 1495975 w 2497854"/>
                  <a:gd name="connsiteY88" fmla="*/ 2268941 h 2563317"/>
                  <a:gd name="connsiteX89" fmla="*/ 1500885 w 2497854"/>
                  <a:gd name="connsiteY89" fmla="*/ 2279252 h 2563317"/>
                  <a:gd name="connsiteX90" fmla="*/ 1512916 w 2497854"/>
                  <a:gd name="connsiteY90" fmla="*/ 2303804 h 2563317"/>
                  <a:gd name="connsiteX91" fmla="*/ 1516844 w 2497854"/>
                  <a:gd name="connsiteY91" fmla="*/ 2308714 h 2563317"/>
                  <a:gd name="connsiteX92" fmla="*/ 1549392 w 2497854"/>
                  <a:gd name="connsiteY92" fmla="*/ 2563317 h 2563317"/>
                  <a:gd name="connsiteX93" fmla="*/ 2496705 w 2497854"/>
                  <a:gd name="connsiteY93" fmla="*/ 2308714 h 2563317"/>
                  <a:gd name="connsiteX94" fmla="*/ 2497441 w 2497854"/>
                  <a:gd name="connsiteY94" fmla="*/ 1499243 h 2563317"/>
                  <a:gd name="connsiteX95" fmla="*/ 764087 w 2497854"/>
                  <a:gd name="connsiteY95" fmla="*/ 836100 h 2563317"/>
                  <a:gd name="connsiteX96" fmla="*/ 764087 w 2497854"/>
                  <a:gd name="connsiteY96" fmla="*/ 839291 h 2563317"/>
                  <a:gd name="connsiteX97" fmla="*/ 759176 w 2497854"/>
                  <a:gd name="connsiteY97" fmla="*/ 844447 h 2563317"/>
                  <a:gd name="connsiteX98" fmla="*/ 764087 w 2497854"/>
                  <a:gd name="connsiteY98" fmla="*/ 836100 h 2563317"/>
                  <a:gd name="connsiteX99" fmla="*/ 940859 w 2497854"/>
                  <a:gd name="connsiteY99" fmla="*/ 1341866 h 2563317"/>
                  <a:gd name="connsiteX100" fmla="*/ 770961 w 2497854"/>
                  <a:gd name="connsiteY100" fmla="*/ 1454313 h 2563317"/>
                  <a:gd name="connsiteX101" fmla="*/ 681102 w 2497854"/>
                  <a:gd name="connsiteY101" fmla="*/ 1422396 h 2563317"/>
                  <a:gd name="connsiteX102" fmla="*/ 575284 w 2497854"/>
                  <a:gd name="connsiteY102" fmla="*/ 1385077 h 2563317"/>
                  <a:gd name="connsiteX103" fmla="*/ 613339 w 2497854"/>
                  <a:gd name="connsiteY103" fmla="*/ 1349231 h 2563317"/>
                  <a:gd name="connsiteX104" fmla="*/ 828167 w 2497854"/>
                  <a:gd name="connsiteY104" fmla="*/ 1141769 h 2563317"/>
                  <a:gd name="connsiteX105" fmla="*/ 835778 w 2497854"/>
                  <a:gd name="connsiteY105" fmla="*/ 1134158 h 2563317"/>
                  <a:gd name="connsiteX106" fmla="*/ 848545 w 2497854"/>
                  <a:gd name="connsiteY106" fmla="*/ 1155027 h 2563317"/>
                  <a:gd name="connsiteX107" fmla="*/ 895684 w 2497854"/>
                  <a:gd name="connsiteY107" fmla="*/ 1228191 h 2563317"/>
                  <a:gd name="connsiteX108" fmla="*/ 940859 w 2497854"/>
                  <a:gd name="connsiteY108" fmla="*/ 1341866 h 2563317"/>
                  <a:gd name="connsiteX0" fmla="*/ 2497441 w 2497854"/>
                  <a:gd name="connsiteY0" fmla="*/ 1499243 h 2668973"/>
                  <a:gd name="connsiteX1" fmla="*/ 2419612 w 2497854"/>
                  <a:gd name="connsiteY1" fmla="*/ 1366418 h 2668973"/>
                  <a:gd name="connsiteX2" fmla="*/ 2388431 w 2497854"/>
                  <a:gd name="connsiteY2" fmla="*/ 1249797 h 2668973"/>
                  <a:gd name="connsiteX3" fmla="*/ 2325088 w 2497854"/>
                  <a:gd name="connsiteY3" fmla="*/ 987338 h 2668973"/>
                  <a:gd name="connsiteX4" fmla="*/ 2261499 w 2497854"/>
                  <a:gd name="connsiteY4" fmla="*/ 722916 h 2668973"/>
                  <a:gd name="connsiteX5" fmla="*/ 2260026 w 2497854"/>
                  <a:gd name="connsiteY5" fmla="*/ 717023 h 2668973"/>
                  <a:gd name="connsiteX6" fmla="*/ 2115416 w 2497854"/>
                  <a:gd name="connsiteY6" fmla="*/ 359550 h 2668973"/>
                  <a:gd name="connsiteX7" fmla="*/ 2026784 w 2497854"/>
                  <a:gd name="connsiteY7" fmla="*/ 244647 h 2668973"/>
                  <a:gd name="connsiteX8" fmla="*/ 1460129 w 2497854"/>
                  <a:gd name="connsiteY8" fmla="*/ 2567 h 2668973"/>
                  <a:gd name="connsiteX9" fmla="*/ 1219031 w 2497854"/>
                  <a:gd name="connsiteY9" fmla="*/ 71066 h 2668973"/>
                  <a:gd name="connsiteX10" fmla="*/ 817364 w 2497854"/>
                  <a:gd name="connsiteY10" fmla="*/ 430259 h 2668973"/>
                  <a:gd name="connsiteX11" fmla="*/ 814663 w 2497854"/>
                  <a:gd name="connsiteY11" fmla="*/ 434187 h 2668973"/>
                  <a:gd name="connsiteX12" fmla="*/ 812208 w 2497854"/>
                  <a:gd name="connsiteY12" fmla="*/ 438361 h 2668973"/>
                  <a:gd name="connsiteX13" fmla="*/ 812208 w 2497854"/>
                  <a:gd name="connsiteY13" fmla="*/ 438361 h 2668973"/>
                  <a:gd name="connsiteX14" fmla="*/ 812208 w 2497854"/>
                  <a:gd name="connsiteY14" fmla="*/ 438361 h 2668973"/>
                  <a:gd name="connsiteX15" fmla="*/ 812454 w 2497854"/>
                  <a:gd name="connsiteY15" fmla="*/ 439589 h 2668973"/>
                  <a:gd name="connsiteX16" fmla="*/ 812454 w 2497854"/>
                  <a:gd name="connsiteY16" fmla="*/ 439589 h 2668973"/>
                  <a:gd name="connsiteX17" fmla="*/ 778818 w 2497854"/>
                  <a:gd name="connsiteY17" fmla="*/ 514471 h 2668973"/>
                  <a:gd name="connsiteX18" fmla="*/ 743709 w 2497854"/>
                  <a:gd name="connsiteY18" fmla="*/ 698610 h 2668973"/>
                  <a:gd name="connsiteX19" fmla="*/ 746409 w 2497854"/>
                  <a:gd name="connsiteY19" fmla="*/ 782086 h 2668973"/>
                  <a:gd name="connsiteX20" fmla="*/ 758440 w 2497854"/>
                  <a:gd name="connsiteY20" fmla="*/ 845920 h 2668973"/>
                  <a:gd name="connsiteX21" fmla="*/ 710564 w 2497854"/>
                  <a:gd name="connsiteY21" fmla="*/ 889377 h 2668973"/>
                  <a:gd name="connsiteX22" fmla="*/ 633471 w 2497854"/>
                  <a:gd name="connsiteY22" fmla="*/ 962050 h 2668973"/>
                  <a:gd name="connsiteX23" fmla="*/ 544594 w 2497854"/>
                  <a:gd name="connsiteY23" fmla="*/ 1045280 h 2668973"/>
                  <a:gd name="connsiteX24" fmla="*/ 446878 w 2497854"/>
                  <a:gd name="connsiteY24" fmla="*/ 1136859 h 2668973"/>
                  <a:gd name="connsiteX25" fmla="*/ 399493 w 2497854"/>
                  <a:gd name="connsiteY25" fmla="*/ 1181297 h 2668973"/>
                  <a:gd name="connsiteX26" fmla="*/ 322646 w 2497854"/>
                  <a:gd name="connsiteY26" fmla="*/ 1259126 h 2668973"/>
                  <a:gd name="connsiteX27" fmla="*/ 285818 w 2497854"/>
                  <a:gd name="connsiteY27" fmla="*/ 1362980 h 2668973"/>
                  <a:gd name="connsiteX28" fmla="*/ 275998 w 2497854"/>
                  <a:gd name="connsiteY28" fmla="*/ 1427306 h 2668973"/>
                  <a:gd name="connsiteX29" fmla="*/ 256847 w 2497854"/>
                  <a:gd name="connsiteY29" fmla="*/ 1552029 h 2668973"/>
                  <a:gd name="connsiteX30" fmla="*/ 214373 w 2497854"/>
                  <a:gd name="connsiteY30" fmla="*/ 1832165 h 2668973"/>
                  <a:gd name="connsiteX31" fmla="*/ 205043 w 2497854"/>
                  <a:gd name="connsiteY31" fmla="*/ 1859172 h 2668973"/>
                  <a:gd name="connsiteX32" fmla="*/ 124513 w 2497854"/>
                  <a:gd name="connsiteY32" fmla="*/ 1994943 h 2668973"/>
                  <a:gd name="connsiteX33" fmla="*/ 33917 w 2497854"/>
                  <a:gd name="connsiteY33" fmla="*/ 2144709 h 2668973"/>
                  <a:gd name="connsiteX34" fmla="*/ 1264 w 2497854"/>
                  <a:gd name="connsiteY34" fmla="*/ 2220574 h 2668973"/>
                  <a:gd name="connsiteX35" fmla="*/ 2491 w 2497854"/>
                  <a:gd name="connsiteY35" fmla="*/ 2302085 h 2668973"/>
                  <a:gd name="connsiteX36" fmla="*/ 10102 w 2497854"/>
                  <a:gd name="connsiteY36" fmla="*/ 2309696 h 2668973"/>
                  <a:gd name="connsiteX37" fmla="*/ 180982 w 2497854"/>
                  <a:gd name="connsiteY37" fmla="*/ 2309696 h 2668973"/>
                  <a:gd name="connsiteX38" fmla="*/ 266423 w 2497854"/>
                  <a:gd name="connsiteY38" fmla="*/ 2309696 h 2668973"/>
                  <a:gd name="connsiteX39" fmla="*/ 311107 w 2497854"/>
                  <a:gd name="connsiteY39" fmla="*/ 2309696 h 2668973"/>
                  <a:gd name="connsiteX40" fmla="*/ 337623 w 2497854"/>
                  <a:gd name="connsiteY40" fmla="*/ 2295211 h 2668973"/>
                  <a:gd name="connsiteX41" fmla="*/ 410050 w 2497854"/>
                  <a:gd name="connsiteY41" fmla="*/ 2140289 h 2668973"/>
                  <a:gd name="connsiteX42" fmla="*/ 461609 w 2497854"/>
                  <a:gd name="connsiteY42" fmla="*/ 2029561 h 2668973"/>
                  <a:gd name="connsiteX43" fmla="*/ 503347 w 2497854"/>
                  <a:gd name="connsiteY43" fmla="*/ 1946330 h 2668973"/>
                  <a:gd name="connsiteX44" fmla="*/ 579458 w 2497854"/>
                  <a:gd name="connsiteY44" fmla="*/ 1861381 h 2668973"/>
                  <a:gd name="connsiteX45" fmla="*/ 673000 w 2497854"/>
                  <a:gd name="connsiteY45" fmla="*/ 1795091 h 2668973"/>
                  <a:gd name="connsiteX46" fmla="*/ 768015 w 2497854"/>
                  <a:gd name="connsiteY46" fmla="*/ 1688782 h 2668973"/>
                  <a:gd name="connsiteX47" fmla="*/ 831113 w 2497854"/>
                  <a:gd name="connsiteY47" fmla="*/ 1593521 h 2668973"/>
                  <a:gd name="connsiteX48" fmla="*/ 893720 w 2497854"/>
                  <a:gd name="connsiteY48" fmla="*/ 1541472 h 2668973"/>
                  <a:gd name="connsiteX49" fmla="*/ 962956 w 2497854"/>
                  <a:gd name="connsiteY49" fmla="*/ 1498015 h 2668973"/>
                  <a:gd name="connsiteX50" fmla="*/ 970813 w 2497854"/>
                  <a:gd name="connsiteY50" fmla="*/ 1554730 h 2668973"/>
                  <a:gd name="connsiteX51" fmla="*/ 970813 w 2497854"/>
                  <a:gd name="connsiteY51" fmla="*/ 1581737 h 2668973"/>
                  <a:gd name="connsiteX52" fmla="*/ 990945 w 2497854"/>
                  <a:gd name="connsiteY52" fmla="*/ 1612181 h 2668973"/>
                  <a:gd name="connsiteX53" fmla="*/ 1043731 w 2497854"/>
                  <a:gd name="connsiteY53" fmla="*/ 1631086 h 2668973"/>
                  <a:gd name="connsiteX54" fmla="*/ 1095536 w 2497854"/>
                  <a:gd name="connsiteY54" fmla="*/ 1743533 h 2668973"/>
                  <a:gd name="connsiteX55" fmla="*/ 1195952 w 2497854"/>
                  <a:gd name="connsiteY55" fmla="*/ 1761210 h 2668973"/>
                  <a:gd name="connsiteX56" fmla="*/ 1228606 w 2497854"/>
                  <a:gd name="connsiteY56" fmla="*/ 1765384 h 2668973"/>
                  <a:gd name="connsiteX57" fmla="*/ 1192270 w 2497854"/>
                  <a:gd name="connsiteY57" fmla="*/ 1794846 h 2668973"/>
                  <a:gd name="connsiteX58" fmla="*/ 1154460 w 2497854"/>
                  <a:gd name="connsiteY58" fmla="*/ 1805894 h 2668973"/>
                  <a:gd name="connsiteX59" fmla="*/ 1140465 w 2497854"/>
                  <a:gd name="connsiteY59" fmla="*/ 1854507 h 2668973"/>
                  <a:gd name="connsiteX60" fmla="*/ 1208719 w 2497854"/>
                  <a:gd name="connsiteY60" fmla="*/ 1905820 h 2668973"/>
                  <a:gd name="connsiteX61" fmla="*/ 1287776 w 2497854"/>
                  <a:gd name="connsiteY61" fmla="*/ 2064424 h 2668973"/>
                  <a:gd name="connsiteX62" fmla="*/ 1321657 w 2497854"/>
                  <a:gd name="connsiteY62" fmla="*/ 2080137 h 2668973"/>
                  <a:gd name="connsiteX63" fmla="*/ 1336879 w 2497854"/>
                  <a:gd name="connsiteY63" fmla="*/ 2082593 h 2668973"/>
                  <a:gd name="connsiteX64" fmla="*/ 1458411 w 2497854"/>
                  <a:gd name="connsiteY64" fmla="*/ 2064179 h 2668973"/>
                  <a:gd name="connsiteX65" fmla="*/ 1560055 w 2497854"/>
                  <a:gd name="connsiteY65" fmla="*/ 2029315 h 2668973"/>
                  <a:gd name="connsiteX66" fmla="*/ 1557109 w 2497854"/>
                  <a:gd name="connsiteY66" fmla="*/ 2024159 h 2668973"/>
                  <a:gd name="connsiteX67" fmla="*/ 1560300 w 2497854"/>
                  <a:gd name="connsiteY67" fmla="*/ 2029315 h 2668973"/>
                  <a:gd name="connsiteX68" fmla="*/ 1560055 w 2497854"/>
                  <a:gd name="connsiteY68" fmla="*/ 2029315 h 2668973"/>
                  <a:gd name="connsiteX69" fmla="*/ 1560546 w 2497854"/>
                  <a:gd name="connsiteY69" fmla="*/ 2029806 h 2668973"/>
                  <a:gd name="connsiteX70" fmla="*/ 1562756 w 2497854"/>
                  <a:gd name="connsiteY70" fmla="*/ 2033735 h 2668973"/>
                  <a:gd name="connsiteX71" fmla="*/ 1562510 w 2497854"/>
                  <a:gd name="connsiteY71" fmla="*/ 2044046 h 2668973"/>
                  <a:gd name="connsiteX72" fmla="*/ 1561773 w 2497854"/>
                  <a:gd name="connsiteY72" fmla="*/ 2044783 h 2668973"/>
                  <a:gd name="connsiteX73" fmla="*/ 1560546 w 2497854"/>
                  <a:gd name="connsiteY73" fmla="*/ 2063442 h 2668973"/>
                  <a:gd name="connsiteX74" fmla="*/ 1544833 w 2497854"/>
                  <a:gd name="connsiteY74" fmla="*/ 2090449 h 2668973"/>
                  <a:gd name="connsiteX75" fmla="*/ 1517335 w 2497854"/>
                  <a:gd name="connsiteY75" fmla="*/ 2119666 h 2668973"/>
                  <a:gd name="connsiteX76" fmla="*/ 1508496 w 2497854"/>
                  <a:gd name="connsiteY76" fmla="*/ 2130714 h 2668973"/>
                  <a:gd name="connsiteX77" fmla="*/ 1507269 w 2497854"/>
                  <a:gd name="connsiteY77" fmla="*/ 2132187 h 2668973"/>
                  <a:gd name="connsiteX78" fmla="*/ 1501376 w 2497854"/>
                  <a:gd name="connsiteY78" fmla="*/ 2139798 h 2668973"/>
                  <a:gd name="connsiteX79" fmla="*/ 1498921 w 2497854"/>
                  <a:gd name="connsiteY79" fmla="*/ 2145691 h 2668973"/>
                  <a:gd name="connsiteX80" fmla="*/ 1497448 w 2497854"/>
                  <a:gd name="connsiteY80" fmla="*/ 2151829 h 2668973"/>
                  <a:gd name="connsiteX81" fmla="*/ 1490573 w 2497854"/>
                  <a:gd name="connsiteY81" fmla="*/ 2167542 h 2668973"/>
                  <a:gd name="connsiteX82" fmla="*/ 1481244 w 2497854"/>
                  <a:gd name="connsiteY82" fmla="*/ 2199705 h 2668973"/>
                  <a:gd name="connsiteX83" fmla="*/ 1480507 w 2497854"/>
                  <a:gd name="connsiteY83" fmla="*/ 2211489 h 2668973"/>
                  <a:gd name="connsiteX84" fmla="*/ 1481735 w 2497854"/>
                  <a:gd name="connsiteY84" fmla="*/ 2227448 h 2668973"/>
                  <a:gd name="connsiteX85" fmla="*/ 1486400 w 2497854"/>
                  <a:gd name="connsiteY85" fmla="*/ 2248317 h 2668973"/>
                  <a:gd name="connsiteX86" fmla="*/ 1490573 w 2497854"/>
                  <a:gd name="connsiteY86" fmla="*/ 2258629 h 2668973"/>
                  <a:gd name="connsiteX87" fmla="*/ 1494993 w 2497854"/>
                  <a:gd name="connsiteY87" fmla="*/ 2267467 h 2668973"/>
                  <a:gd name="connsiteX88" fmla="*/ 1495975 w 2497854"/>
                  <a:gd name="connsiteY88" fmla="*/ 2268941 h 2668973"/>
                  <a:gd name="connsiteX89" fmla="*/ 1500885 w 2497854"/>
                  <a:gd name="connsiteY89" fmla="*/ 2279252 h 2668973"/>
                  <a:gd name="connsiteX90" fmla="*/ 1512916 w 2497854"/>
                  <a:gd name="connsiteY90" fmla="*/ 2303804 h 2668973"/>
                  <a:gd name="connsiteX91" fmla="*/ 1516844 w 2497854"/>
                  <a:gd name="connsiteY91" fmla="*/ 2308714 h 2668973"/>
                  <a:gd name="connsiteX92" fmla="*/ 1431996 w 2497854"/>
                  <a:gd name="connsiteY92" fmla="*/ 2668973 h 2668973"/>
                  <a:gd name="connsiteX93" fmla="*/ 2496705 w 2497854"/>
                  <a:gd name="connsiteY93" fmla="*/ 2308714 h 2668973"/>
                  <a:gd name="connsiteX94" fmla="*/ 2497441 w 2497854"/>
                  <a:gd name="connsiteY94" fmla="*/ 1499243 h 2668973"/>
                  <a:gd name="connsiteX95" fmla="*/ 764087 w 2497854"/>
                  <a:gd name="connsiteY95" fmla="*/ 836100 h 2668973"/>
                  <a:gd name="connsiteX96" fmla="*/ 764087 w 2497854"/>
                  <a:gd name="connsiteY96" fmla="*/ 839291 h 2668973"/>
                  <a:gd name="connsiteX97" fmla="*/ 759176 w 2497854"/>
                  <a:gd name="connsiteY97" fmla="*/ 844447 h 2668973"/>
                  <a:gd name="connsiteX98" fmla="*/ 764087 w 2497854"/>
                  <a:gd name="connsiteY98" fmla="*/ 836100 h 2668973"/>
                  <a:gd name="connsiteX99" fmla="*/ 940859 w 2497854"/>
                  <a:gd name="connsiteY99" fmla="*/ 1341866 h 2668973"/>
                  <a:gd name="connsiteX100" fmla="*/ 770961 w 2497854"/>
                  <a:gd name="connsiteY100" fmla="*/ 1454313 h 2668973"/>
                  <a:gd name="connsiteX101" fmla="*/ 681102 w 2497854"/>
                  <a:gd name="connsiteY101" fmla="*/ 1422396 h 2668973"/>
                  <a:gd name="connsiteX102" fmla="*/ 575284 w 2497854"/>
                  <a:gd name="connsiteY102" fmla="*/ 1385077 h 2668973"/>
                  <a:gd name="connsiteX103" fmla="*/ 613339 w 2497854"/>
                  <a:gd name="connsiteY103" fmla="*/ 1349231 h 2668973"/>
                  <a:gd name="connsiteX104" fmla="*/ 828167 w 2497854"/>
                  <a:gd name="connsiteY104" fmla="*/ 1141769 h 2668973"/>
                  <a:gd name="connsiteX105" fmla="*/ 835778 w 2497854"/>
                  <a:gd name="connsiteY105" fmla="*/ 1134158 h 2668973"/>
                  <a:gd name="connsiteX106" fmla="*/ 848545 w 2497854"/>
                  <a:gd name="connsiteY106" fmla="*/ 1155027 h 2668973"/>
                  <a:gd name="connsiteX107" fmla="*/ 895684 w 2497854"/>
                  <a:gd name="connsiteY107" fmla="*/ 1228191 h 2668973"/>
                  <a:gd name="connsiteX108" fmla="*/ 940859 w 2497854"/>
                  <a:gd name="connsiteY108" fmla="*/ 1341866 h 2668973"/>
                  <a:gd name="connsiteX0" fmla="*/ 2497441 w 2594539"/>
                  <a:gd name="connsiteY0" fmla="*/ 1499243 h 2670454"/>
                  <a:gd name="connsiteX1" fmla="*/ 2419612 w 2594539"/>
                  <a:gd name="connsiteY1" fmla="*/ 1366418 h 2670454"/>
                  <a:gd name="connsiteX2" fmla="*/ 2388431 w 2594539"/>
                  <a:gd name="connsiteY2" fmla="*/ 1249797 h 2670454"/>
                  <a:gd name="connsiteX3" fmla="*/ 2325088 w 2594539"/>
                  <a:gd name="connsiteY3" fmla="*/ 987338 h 2670454"/>
                  <a:gd name="connsiteX4" fmla="*/ 2261499 w 2594539"/>
                  <a:gd name="connsiteY4" fmla="*/ 722916 h 2670454"/>
                  <a:gd name="connsiteX5" fmla="*/ 2260026 w 2594539"/>
                  <a:gd name="connsiteY5" fmla="*/ 717023 h 2670454"/>
                  <a:gd name="connsiteX6" fmla="*/ 2115416 w 2594539"/>
                  <a:gd name="connsiteY6" fmla="*/ 359550 h 2670454"/>
                  <a:gd name="connsiteX7" fmla="*/ 2026784 w 2594539"/>
                  <a:gd name="connsiteY7" fmla="*/ 244647 h 2670454"/>
                  <a:gd name="connsiteX8" fmla="*/ 1460129 w 2594539"/>
                  <a:gd name="connsiteY8" fmla="*/ 2567 h 2670454"/>
                  <a:gd name="connsiteX9" fmla="*/ 1219031 w 2594539"/>
                  <a:gd name="connsiteY9" fmla="*/ 71066 h 2670454"/>
                  <a:gd name="connsiteX10" fmla="*/ 817364 w 2594539"/>
                  <a:gd name="connsiteY10" fmla="*/ 430259 h 2670454"/>
                  <a:gd name="connsiteX11" fmla="*/ 814663 w 2594539"/>
                  <a:gd name="connsiteY11" fmla="*/ 434187 h 2670454"/>
                  <a:gd name="connsiteX12" fmla="*/ 812208 w 2594539"/>
                  <a:gd name="connsiteY12" fmla="*/ 438361 h 2670454"/>
                  <a:gd name="connsiteX13" fmla="*/ 812208 w 2594539"/>
                  <a:gd name="connsiteY13" fmla="*/ 438361 h 2670454"/>
                  <a:gd name="connsiteX14" fmla="*/ 812208 w 2594539"/>
                  <a:gd name="connsiteY14" fmla="*/ 438361 h 2670454"/>
                  <a:gd name="connsiteX15" fmla="*/ 812454 w 2594539"/>
                  <a:gd name="connsiteY15" fmla="*/ 439589 h 2670454"/>
                  <a:gd name="connsiteX16" fmla="*/ 812454 w 2594539"/>
                  <a:gd name="connsiteY16" fmla="*/ 439589 h 2670454"/>
                  <a:gd name="connsiteX17" fmla="*/ 778818 w 2594539"/>
                  <a:gd name="connsiteY17" fmla="*/ 514471 h 2670454"/>
                  <a:gd name="connsiteX18" fmla="*/ 743709 w 2594539"/>
                  <a:gd name="connsiteY18" fmla="*/ 698610 h 2670454"/>
                  <a:gd name="connsiteX19" fmla="*/ 746409 w 2594539"/>
                  <a:gd name="connsiteY19" fmla="*/ 782086 h 2670454"/>
                  <a:gd name="connsiteX20" fmla="*/ 758440 w 2594539"/>
                  <a:gd name="connsiteY20" fmla="*/ 845920 h 2670454"/>
                  <a:gd name="connsiteX21" fmla="*/ 710564 w 2594539"/>
                  <a:gd name="connsiteY21" fmla="*/ 889377 h 2670454"/>
                  <a:gd name="connsiteX22" fmla="*/ 633471 w 2594539"/>
                  <a:gd name="connsiteY22" fmla="*/ 962050 h 2670454"/>
                  <a:gd name="connsiteX23" fmla="*/ 544594 w 2594539"/>
                  <a:gd name="connsiteY23" fmla="*/ 1045280 h 2670454"/>
                  <a:gd name="connsiteX24" fmla="*/ 446878 w 2594539"/>
                  <a:gd name="connsiteY24" fmla="*/ 1136859 h 2670454"/>
                  <a:gd name="connsiteX25" fmla="*/ 399493 w 2594539"/>
                  <a:gd name="connsiteY25" fmla="*/ 1181297 h 2670454"/>
                  <a:gd name="connsiteX26" fmla="*/ 322646 w 2594539"/>
                  <a:gd name="connsiteY26" fmla="*/ 1259126 h 2670454"/>
                  <a:gd name="connsiteX27" fmla="*/ 285818 w 2594539"/>
                  <a:gd name="connsiteY27" fmla="*/ 1362980 h 2670454"/>
                  <a:gd name="connsiteX28" fmla="*/ 275998 w 2594539"/>
                  <a:gd name="connsiteY28" fmla="*/ 1427306 h 2670454"/>
                  <a:gd name="connsiteX29" fmla="*/ 256847 w 2594539"/>
                  <a:gd name="connsiteY29" fmla="*/ 1552029 h 2670454"/>
                  <a:gd name="connsiteX30" fmla="*/ 214373 w 2594539"/>
                  <a:gd name="connsiteY30" fmla="*/ 1832165 h 2670454"/>
                  <a:gd name="connsiteX31" fmla="*/ 205043 w 2594539"/>
                  <a:gd name="connsiteY31" fmla="*/ 1859172 h 2670454"/>
                  <a:gd name="connsiteX32" fmla="*/ 124513 w 2594539"/>
                  <a:gd name="connsiteY32" fmla="*/ 1994943 h 2670454"/>
                  <a:gd name="connsiteX33" fmla="*/ 33917 w 2594539"/>
                  <a:gd name="connsiteY33" fmla="*/ 2144709 h 2670454"/>
                  <a:gd name="connsiteX34" fmla="*/ 1264 w 2594539"/>
                  <a:gd name="connsiteY34" fmla="*/ 2220574 h 2670454"/>
                  <a:gd name="connsiteX35" fmla="*/ 2491 w 2594539"/>
                  <a:gd name="connsiteY35" fmla="*/ 2302085 h 2670454"/>
                  <a:gd name="connsiteX36" fmla="*/ 10102 w 2594539"/>
                  <a:gd name="connsiteY36" fmla="*/ 2309696 h 2670454"/>
                  <a:gd name="connsiteX37" fmla="*/ 180982 w 2594539"/>
                  <a:gd name="connsiteY37" fmla="*/ 2309696 h 2670454"/>
                  <a:gd name="connsiteX38" fmla="*/ 266423 w 2594539"/>
                  <a:gd name="connsiteY38" fmla="*/ 2309696 h 2670454"/>
                  <a:gd name="connsiteX39" fmla="*/ 311107 w 2594539"/>
                  <a:gd name="connsiteY39" fmla="*/ 2309696 h 2670454"/>
                  <a:gd name="connsiteX40" fmla="*/ 337623 w 2594539"/>
                  <a:gd name="connsiteY40" fmla="*/ 2295211 h 2670454"/>
                  <a:gd name="connsiteX41" fmla="*/ 410050 w 2594539"/>
                  <a:gd name="connsiteY41" fmla="*/ 2140289 h 2670454"/>
                  <a:gd name="connsiteX42" fmla="*/ 461609 w 2594539"/>
                  <a:gd name="connsiteY42" fmla="*/ 2029561 h 2670454"/>
                  <a:gd name="connsiteX43" fmla="*/ 503347 w 2594539"/>
                  <a:gd name="connsiteY43" fmla="*/ 1946330 h 2670454"/>
                  <a:gd name="connsiteX44" fmla="*/ 579458 w 2594539"/>
                  <a:gd name="connsiteY44" fmla="*/ 1861381 h 2670454"/>
                  <a:gd name="connsiteX45" fmla="*/ 673000 w 2594539"/>
                  <a:gd name="connsiteY45" fmla="*/ 1795091 h 2670454"/>
                  <a:gd name="connsiteX46" fmla="*/ 768015 w 2594539"/>
                  <a:gd name="connsiteY46" fmla="*/ 1688782 h 2670454"/>
                  <a:gd name="connsiteX47" fmla="*/ 831113 w 2594539"/>
                  <a:gd name="connsiteY47" fmla="*/ 1593521 h 2670454"/>
                  <a:gd name="connsiteX48" fmla="*/ 893720 w 2594539"/>
                  <a:gd name="connsiteY48" fmla="*/ 1541472 h 2670454"/>
                  <a:gd name="connsiteX49" fmla="*/ 962956 w 2594539"/>
                  <a:gd name="connsiteY49" fmla="*/ 1498015 h 2670454"/>
                  <a:gd name="connsiteX50" fmla="*/ 970813 w 2594539"/>
                  <a:gd name="connsiteY50" fmla="*/ 1554730 h 2670454"/>
                  <a:gd name="connsiteX51" fmla="*/ 970813 w 2594539"/>
                  <a:gd name="connsiteY51" fmla="*/ 1581737 h 2670454"/>
                  <a:gd name="connsiteX52" fmla="*/ 990945 w 2594539"/>
                  <a:gd name="connsiteY52" fmla="*/ 1612181 h 2670454"/>
                  <a:gd name="connsiteX53" fmla="*/ 1043731 w 2594539"/>
                  <a:gd name="connsiteY53" fmla="*/ 1631086 h 2670454"/>
                  <a:gd name="connsiteX54" fmla="*/ 1095536 w 2594539"/>
                  <a:gd name="connsiteY54" fmla="*/ 1743533 h 2670454"/>
                  <a:gd name="connsiteX55" fmla="*/ 1195952 w 2594539"/>
                  <a:gd name="connsiteY55" fmla="*/ 1761210 h 2670454"/>
                  <a:gd name="connsiteX56" fmla="*/ 1228606 w 2594539"/>
                  <a:gd name="connsiteY56" fmla="*/ 1765384 h 2670454"/>
                  <a:gd name="connsiteX57" fmla="*/ 1192270 w 2594539"/>
                  <a:gd name="connsiteY57" fmla="*/ 1794846 h 2670454"/>
                  <a:gd name="connsiteX58" fmla="*/ 1154460 w 2594539"/>
                  <a:gd name="connsiteY58" fmla="*/ 1805894 h 2670454"/>
                  <a:gd name="connsiteX59" fmla="*/ 1140465 w 2594539"/>
                  <a:gd name="connsiteY59" fmla="*/ 1854507 h 2670454"/>
                  <a:gd name="connsiteX60" fmla="*/ 1208719 w 2594539"/>
                  <a:gd name="connsiteY60" fmla="*/ 1905820 h 2670454"/>
                  <a:gd name="connsiteX61" fmla="*/ 1287776 w 2594539"/>
                  <a:gd name="connsiteY61" fmla="*/ 2064424 h 2670454"/>
                  <a:gd name="connsiteX62" fmla="*/ 1321657 w 2594539"/>
                  <a:gd name="connsiteY62" fmla="*/ 2080137 h 2670454"/>
                  <a:gd name="connsiteX63" fmla="*/ 1336879 w 2594539"/>
                  <a:gd name="connsiteY63" fmla="*/ 2082593 h 2670454"/>
                  <a:gd name="connsiteX64" fmla="*/ 1458411 w 2594539"/>
                  <a:gd name="connsiteY64" fmla="*/ 2064179 h 2670454"/>
                  <a:gd name="connsiteX65" fmla="*/ 1560055 w 2594539"/>
                  <a:gd name="connsiteY65" fmla="*/ 2029315 h 2670454"/>
                  <a:gd name="connsiteX66" fmla="*/ 1557109 w 2594539"/>
                  <a:gd name="connsiteY66" fmla="*/ 2024159 h 2670454"/>
                  <a:gd name="connsiteX67" fmla="*/ 1560300 w 2594539"/>
                  <a:gd name="connsiteY67" fmla="*/ 2029315 h 2670454"/>
                  <a:gd name="connsiteX68" fmla="*/ 1560055 w 2594539"/>
                  <a:gd name="connsiteY68" fmla="*/ 2029315 h 2670454"/>
                  <a:gd name="connsiteX69" fmla="*/ 1560546 w 2594539"/>
                  <a:gd name="connsiteY69" fmla="*/ 2029806 h 2670454"/>
                  <a:gd name="connsiteX70" fmla="*/ 1562756 w 2594539"/>
                  <a:gd name="connsiteY70" fmla="*/ 2033735 h 2670454"/>
                  <a:gd name="connsiteX71" fmla="*/ 1562510 w 2594539"/>
                  <a:gd name="connsiteY71" fmla="*/ 2044046 h 2670454"/>
                  <a:gd name="connsiteX72" fmla="*/ 1561773 w 2594539"/>
                  <a:gd name="connsiteY72" fmla="*/ 2044783 h 2670454"/>
                  <a:gd name="connsiteX73" fmla="*/ 1560546 w 2594539"/>
                  <a:gd name="connsiteY73" fmla="*/ 2063442 h 2670454"/>
                  <a:gd name="connsiteX74" fmla="*/ 1544833 w 2594539"/>
                  <a:gd name="connsiteY74" fmla="*/ 2090449 h 2670454"/>
                  <a:gd name="connsiteX75" fmla="*/ 1517335 w 2594539"/>
                  <a:gd name="connsiteY75" fmla="*/ 2119666 h 2670454"/>
                  <a:gd name="connsiteX76" fmla="*/ 1508496 w 2594539"/>
                  <a:gd name="connsiteY76" fmla="*/ 2130714 h 2670454"/>
                  <a:gd name="connsiteX77" fmla="*/ 1507269 w 2594539"/>
                  <a:gd name="connsiteY77" fmla="*/ 2132187 h 2670454"/>
                  <a:gd name="connsiteX78" fmla="*/ 1501376 w 2594539"/>
                  <a:gd name="connsiteY78" fmla="*/ 2139798 h 2670454"/>
                  <a:gd name="connsiteX79" fmla="*/ 1498921 w 2594539"/>
                  <a:gd name="connsiteY79" fmla="*/ 2145691 h 2670454"/>
                  <a:gd name="connsiteX80" fmla="*/ 1497448 w 2594539"/>
                  <a:gd name="connsiteY80" fmla="*/ 2151829 h 2670454"/>
                  <a:gd name="connsiteX81" fmla="*/ 1490573 w 2594539"/>
                  <a:gd name="connsiteY81" fmla="*/ 2167542 h 2670454"/>
                  <a:gd name="connsiteX82" fmla="*/ 1481244 w 2594539"/>
                  <a:gd name="connsiteY82" fmla="*/ 2199705 h 2670454"/>
                  <a:gd name="connsiteX83" fmla="*/ 1480507 w 2594539"/>
                  <a:gd name="connsiteY83" fmla="*/ 2211489 h 2670454"/>
                  <a:gd name="connsiteX84" fmla="*/ 1481735 w 2594539"/>
                  <a:gd name="connsiteY84" fmla="*/ 2227448 h 2670454"/>
                  <a:gd name="connsiteX85" fmla="*/ 1486400 w 2594539"/>
                  <a:gd name="connsiteY85" fmla="*/ 2248317 h 2670454"/>
                  <a:gd name="connsiteX86" fmla="*/ 1490573 w 2594539"/>
                  <a:gd name="connsiteY86" fmla="*/ 2258629 h 2670454"/>
                  <a:gd name="connsiteX87" fmla="*/ 1494993 w 2594539"/>
                  <a:gd name="connsiteY87" fmla="*/ 2267467 h 2670454"/>
                  <a:gd name="connsiteX88" fmla="*/ 1495975 w 2594539"/>
                  <a:gd name="connsiteY88" fmla="*/ 2268941 h 2670454"/>
                  <a:gd name="connsiteX89" fmla="*/ 1500885 w 2594539"/>
                  <a:gd name="connsiteY89" fmla="*/ 2279252 h 2670454"/>
                  <a:gd name="connsiteX90" fmla="*/ 1512916 w 2594539"/>
                  <a:gd name="connsiteY90" fmla="*/ 2303804 h 2670454"/>
                  <a:gd name="connsiteX91" fmla="*/ 1516844 w 2594539"/>
                  <a:gd name="connsiteY91" fmla="*/ 2308714 h 2670454"/>
                  <a:gd name="connsiteX92" fmla="*/ 1431996 w 2594539"/>
                  <a:gd name="connsiteY92" fmla="*/ 2668973 h 2670454"/>
                  <a:gd name="connsiteX93" fmla="*/ 2594535 w 2594539"/>
                  <a:gd name="connsiteY93" fmla="*/ 2138491 h 2670454"/>
                  <a:gd name="connsiteX94" fmla="*/ 2497441 w 2594539"/>
                  <a:gd name="connsiteY94" fmla="*/ 1499243 h 2670454"/>
                  <a:gd name="connsiteX95" fmla="*/ 764087 w 2594539"/>
                  <a:gd name="connsiteY95" fmla="*/ 836100 h 2670454"/>
                  <a:gd name="connsiteX96" fmla="*/ 764087 w 2594539"/>
                  <a:gd name="connsiteY96" fmla="*/ 839291 h 2670454"/>
                  <a:gd name="connsiteX97" fmla="*/ 759176 w 2594539"/>
                  <a:gd name="connsiteY97" fmla="*/ 844447 h 2670454"/>
                  <a:gd name="connsiteX98" fmla="*/ 764087 w 2594539"/>
                  <a:gd name="connsiteY98" fmla="*/ 836100 h 2670454"/>
                  <a:gd name="connsiteX99" fmla="*/ 940859 w 2594539"/>
                  <a:gd name="connsiteY99" fmla="*/ 1341866 h 2670454"/>
                  <a:gd name="connsiteX100" fmla="*/ 770961 w 2594539"/>
                  <a:gd name="connsiteY100" fmla="*/ 1454313 h 2670454"/>
                  <a:gd name="connsiteX101" fmla="*/ 681102 w 2594539"/>
                  <a:gd name="connsiteY101" fmla="*/ 1422396 h 2670454"/>
                  <a:gd name="connsiteX102" fmla="*/ 575284 w 2594539"/>
                  <a:gd name="connsiteY102" fmla="*/ 1385077 h 2670454"/>
                  <a:gd name="connsiteX103" fmla="*/ 613339 w 2594539"/>
                  <a:gd name="connsiteY103" fmla="*/ 1349231 h 2670454"/>
                  <a:gd name="connsiteX104" fmla="*/ 828167 w 2594539"/>
                  <a:gd name="connsiteY104" fmla="*/ 1141769 h 2670454"/>
                  <a:gd name="connsiteX105" fmla="*/ 835778 w 2594539"/>
                  <a:gd name="connsiteY105" fmla="*/ 1134158 h 2670454"/>
                  <a:gd name="connsiteX106" fmla="*/ 848545 w 2594539"/>
                  <a:gd name="connsiteY106" fmla="*/ 1155027 h 2670454"/>
                  <a:gd name="connsiteX107" fmla="*/ 895684 w 2594539"/>
                  <a:gd name="connsiteY107" fmla="*/ 1228191 h 2670454"/>
                  <a:gd name="connsiteX108" fmla="*/ 940859 w 2594539"/>
                  <a:gd name="connsiteY108" fmla="*/ 1341866 h 2670454"/>
                  <a:gd name="connsiteX0" fmla="*/ 2497441 w 2598452"/>
                  <a:gd name="connsiteY0" fmla="*/ 1499243 h 2672100"/>
                  <a:gd name="connsiteX1" fmla="*/ 2419612 w 2598452"/>
                  <a:gd name="connsiteY1" fmla="*/ 1366418 h 2672100"/>
                  <a:gd name="connsiteX2" fmla="*/ 2388431 w 2598452"/>
                  <a:gd name="connsiteY2" fmla="*/ 1249797 h 2672100"/>
                  <a:gd name="connsiteX3" fmla="*/ 2325088 w 2598452"/>
                  <a:gd name="connsiteY3" fmla="*/ 987338 h 2672100"/>
                  <a:gd name="connsiteX4" fmla="*/ 2261499 w 2598452"/>
                  <a:gd name="connsiteY4" fmla="*/ 722916 h 2672100"/>
                  <a:gd name="connsiteX5" fmla="*/ 2260026 w 2598452"/>
                  <a:gd name="connsiteY5" fmla="*/ 717023 h 2672100"/>
                  <a:gd name="connsiteX6" fmla="*/ 2115416 w 2598452"/>
                  <a:gd name="connsiteY6" fmla="*/ 359550 h 2672100"/>
                  <a:gd name="connsiteX7" fmla="*/ 2026784 w 2598452"/>
                  <a:gd name="connsiteY7" fmla="*/ 244647 h 2672100"/>
                  <a:gd name="connsiteX8" fmla="*/ 1460129 w 2598452"/>
                  <a:gd name="connsiteY8" fmla="*/ 2567 h 2672100"/>
                  <a:gd name="connsiteX9" fmla="*/ 1219031 w 2598452"/>
                  <a:gd name="connsiteY9" fmla="*/ 71066 h 2672100"/>
                  <a:gd name="connsiteX10" fmla="*/ 817364 w 2598452"/>
                  <a:gd name="connsiteY10" fmla="*/ 430259 h 2672100"/>
                  <a:gd name="connsiteX11" fmla="*/ 814663 w 2598452"/>
                  <a:gd name="connsiteY11" fmla="*/ 434187 h 2672100"/>
                  <a:gd name="connsiteX12" fmla="*/ 812208 w 2598452"/>
                  <a:gd name="connsiteY12" fmla="*/ 438361 h 2672100"/>
                  <a:gd name="connsiteX13" fmla="*/ 812208 w 2598452"/>
                  <a:gd name="connsiteY13" fmla="*/ 438361 h 2672100"/>
                  <a:gd name="connsiteX14" fmla="*/ 812208 w 2598452"/>
                  <a:gd name="connsiteY14" fmla="*/ 438361 h 2672100"/>
                  <a:gd name="connsiteX15" fmla="*/ 812454 w 2598452"/>
                  <a:gd name="connsiteY15" fmla="*/ 439589 h 2672100"/>
                  <a:gd name="connsiteX16" fmla="*/ 812454 w 2598452"/>
                  <a:gd name="connsiteY16" fmla="*/ 439589 h 2672100"/>
                  <a:gd name="connsiteX17" fmla="*/ 778818 w 2598452"/>
                  <a:gd name="connsiteY17" fmla="*/ 514471 h 2672100"/>
                  <a:gd name="connsiteX18" fmla="*/ 743709 w 2598452"/>
                  <a:gd name="connsiteY18" fmla="*/ 698610 h 2672100"/>
                  <a:gd name="connsiteX19" fmla="*/ 746409 w 2598452"/>
                  <a:gd name="connsiteY19" fmla="*/ 782086 h 2672100"/>
                  <a:gd name="connsiteX20" fmla="*/ 758440 w 2598452"/>
                  <a:gd name="connsiteY20" fmla="*/ 845920 h 2672100"/>
                  <a:gd name="connsiteX21" fmla="*/ 710564 w 2598452"/>
                  <a:gd name="connsiteY21" fmla="*/ 889377 h 2672100"/>
                  <a:gd name="connsiteX22" fmla="*/ 633471 w 2598452"/>
                  <a:gd name="connsiteY22" fmla="*/ 962050 h 2672100"/>
                  <a:gd name="connsiteX23" fmla="*/ 544594 w 2598452"/>
                  <a:gd name="connsiteY23" fmla="*/ 1045280 h 2672100"/>
                  <a:gd name="connsiteX24" fmla="*/ 446878 w 2598452"/>
                  <a:gd name="connsiteY24" fmla="*/ 1136859 h 2672100"/>
                  <a:gd name="connsiteX25" fmla="*/ 399493 w 2598452"/>
                  <a:gd name="connsiteY25" fmla="*/ 1181297 h 2672100"/>
                  <a:gd name="connsiteX26" fmla="*/ 322646 w 2598452"/>
                  <a:gd name="connsiteY26" fmla="*/ 1259126 h 2672100"/>
                  <a:gd name="connsiteX27" fmla="*/ 285818 w 2598452"/>
                  <a:gd name="connsiteY27" fmla="*/ 1362980 h 2672100"/>
                  <a:gd name="connsiteX28" fmla="*/ 275998 w 2598452"/>
                  <a:gd name="connsiteY28" fmla="*/ 1427306 h 2672100"/>
                  <a:gd name="connsiteX29" fmla="*/ 256847 w 2598452"/>
                  <a:gd name="connsiteY29" fmla="*/ 1552029 h 2672100"/>
                  <a:gd name="connsiteX30" fmla="*/ 214373 w 2598452"/>
                  <a:gd name="connsiteY30" fmla="*/ 1832165 h 2672100"/>
                  <a:gd name="connsiteX31" fmla="*/ 205043 w 2598452"/>
                  <a:gd name="connsiteY31" fmla="*/ 1859172 h 2672100"/>
                  <a:gd name="connsiteX32" fmla="*/ 124513 w 2598452"/>
                  <a:gd name="connsiteY32" fmla="*/ 1994943 h 2672100"/>
                  <a:gd name="connsiteX33" fmla="*/ 33917 w 2598452"/>
                  <a:gd name="connsiteY33" fmla="*/ 2144709 h 2672100"/>
                  <a:gd name="connsiteX34" fmla="*/ 1264 w 2598452"/>
                  <a:gd name="connsiteY34" fmla="*/ 2220574 h 2672100"/>
                  <a:gd name="connsiteX35" fmla="*/ 2491 w 2598452"/>
                  <a:gd name="connsiteY35" fmla="*/ 2302085 h 2672100"/>
                  <a:gd name="connsiteX36" fmla="*/ 10102 w 2598452"/>
                  <a:gd name="connsiteY36" fmla="*/ 2309696 h 2672100"/>
                  <a:gd name="connsiteX37" fmla="*/ 180982 w 2598452"/>
                  <a:gd name="connsiteY37" fmla="*/ 2309696 h 2672100"/>
                  <a:gd name="connsiteX38" fmla="*/ 266423 w 2598452"/>
                  <a:gd name="connsiteY38" fmla="*/ 2309696 h 2672100"/>
                  <a:gd name="connsiteX39" fmla="*/ 311107 w 2598452"/>
                  <a:gd name="connsiteY39" fmla="*/ 2309696 h 2672100"/>
                  <a:gd name="connsiteX40" fmla="*/ 337623 w 2598452"/>
                  <a:gd name="connsiteY40" fmla="*/ 2295211 h 2672100"/>
                  <a:gd name="connsiteX41" fmla="*/ 410050 w 2598452"/>
                  <a:gd name="connsiteY41" fmla="*/ 2140289 h 2672100"/>
                  <a:gd name="connsiteX42" fmla="*/ 461609 w 2598452"/>
                  <a:gd name="connsiteY42" fmla="*/ 2029561 h 2672100"/>
                  <a:gd name="connsiteX43" fmla="*/ 503347 w 2598452"/>
                  <a:gd name="connsiteY43" fmla="*/ 1946330 h 2672100"/>
                  <a:gd name="connsiteX44" fmla="*/ 579458 w 2598452"/>
                  <a:gd name="connsiteY44" fmla="*/ 1861381 h 2672100"/>
                  <a:gd name="connsiteX45" fmla="*/ 673000 w 2598452"/>
                  <a:gd name="connsiteY45" fmla="*/ 1795091 h 2672100"/>
                  <a:gd name="connsiteX46" fmla="*/ 768015 w 2598452"/>
                  <a:gd name="connsiteY46" fmla="*/ 1688782 h 2672100"/>
                  <a:gd name="connsiteX47" fmla="*/ 831113 w 2598452"/>
                  <a:gd name="connsiteY47" fmla="*/ 1593521 h 2672100"/>
                  <a:gd name="connsiteX48" fmla="*/ 893720 w 2598452"/>
                  <a:gd name="connsiteY48" fmla="*/ 1541472 h 2672100"/>
                  <a:gd name="connsiteX49" fmla="*/ 962956 w 2598452"/>
                  <a:gd name="connsiteY49" fmla="*/ 1498015 h 2672100"/>
                  <a:gd name="connsiteX50" fmla="*/ 970813 w 2598452"/>
                  <a:gd name="connsiteY50" fmla="*/ 1554730 h 2672100"/>
                  <a:gd name="connsiteX51" fmla="*/ 970813 w 2598452"/>
                  <a:gd name="connsiteY51" fmla="*/ 1581737 h 2672100"/>
                  <a:gd name="connsiteX52" fmla="*/ 990945 w 2598452"/>
                  <a:gd name="connsiteY52" fmla="*/ 1612181 h 2672100"/>
                  <a:gd name="connsiteX53" fmla="*/ 1043731 w 2598452"/>
                  <a:gd name="connsiteY53" fmla="*/ 1631086 h 2672100"/>
                  <a:gd name="connsiteX54" fmla="*/ 1095536 w 2598452"/>
                  <a:gd name="connsiteY54" fmla="*/ 1743533 h 2672100"/>
                  <a:gd name="connsiteX55" fmla="*/ 1195952 w 2598452"/>
                  <a:gd name="connsiteY55" fmla="*/ 1761210 h 2672100"/>
                  <a:gd name="connsiteX56" fmla="*/ 1228606 w 2598452"/>
                  <a:gd name="connsiteY56" fmla="*/ 1765384 h 2672100"/>
                  <a:gd name="connsiteX57" fmla="*/ 1192270 w 2598452"/>
                  <a:gd name="connsiteY57" fmla="*/ 1794846 h 2672100"/>
                  <a:gd name="connsiteX58" fmla="*/ 1154460 w 2598452"/>
                  <a:gd name="connsiteY58" fmla="*/ 1805894 h 2672100"/>
                  <a:gd name="connsiteX59" fmla="*/ 1140465 w 2598452"/>
                  <a:gd name="connsiteY59" fmla="*/ 1854507 h 2672100"/>
                  <a:gd name="connsiteX60" fmla="*/ 1208719 w 2598452"/>
                  <a:gd name="connsiteY60" fmla="*/ 1905820 h 2672100"/>
                  <a:gd name="connsiteX61" fmla="*/ 1287776 w 2598452"/>
                  <a:gd name="connsiteY61" fmla="*/ 2064424 h 2672100"/>
                  <a:gd name="connsiteX62" fmla="*/ 1321657 w 2598452"/>
                  <a:gd name="connsiteY62" fmla="*/ 2080137 h 2672100"/>
                  <a:gd name="connsiteX63" fmla="*/ 1336879 w 2598452"/>
                  <a:gd name="connsiteY63" fmla="*/ 2082593 h 2672100"/>
                  <a:gd name="connsiteX64" fmla="*/ 1458411 w 2598452"/>
                  <a:gd name="connsiteY64" fmla="*/ 2064179 h 2672100"/>
                  <a:gd name="connsiteX65" fmla="*/ 1560055 w 2598452"/>
                  <a:gd name="connsiteY65" fmla="*/ 2029315 h 2672100"/>
                  <a:gd name="connsiteX66" fmla="*/ 1557109 w 2598452"/>
                  <a:gd name="connsiteY66" fmla="*/ 2024159 h 2672100"/>
                  <a:gd name="connsiteX67" fmla="*/ 1560300 w 2598452"/>
                  <a:gd name="connsiteY67" fmla="*/ 2029315 h 2672100"/>
                  <a:gd name="connsiteX68" fmla="*/ 1560055 w 2598452"/>
                  <a:gd name="connsiteY68" fmla="*/ 2029315 h 2672100"/>
                  <a:gd name="connsiteX69" fmla="*/ 1560546 w 2598452"/>
                  <a:gd name="connsiteY69" fmla="*/ 2029806 h 2672100"/>
                  <a:gd name="connsiteX70" fmla="*/ 1562756 w 2598452"/>
                  <a:gd name="connsiteY70" fmla="*/ 2033735 h 2672100"/>
                  <a:gd name="connsiteX71" fmla="*/ 1562510 w 2598452"/>
                  <a:gd name="connsiteY71" fmla="*/ 2044046 h 2672100"/>
                  <a:gd name="connsiteX72" fmla="*/ 1561773 w 2598452"/>
                  <a:gd name="connsiteY72" fmla="*/ 2044783 h 2672100"/>
                  <a:gd name="connsiteX73" fmla="*/ 1560546 w 2598452"/>
                  <a:gd name="connsiteY73" fmla="*/ 2063442 h 2672100"/>
                  <a:gd name="connsiteX74" fmla="*/ 1544833 w 2598452"/>
                  <a:gd name="connsiteY74" fmla="*/ 2090449 h 2672100"/>
                  <a:gd name="connsiteX75" fmla="*/ 1517335 w 2598452"/>
                  <a:gd name="connsiteY75" fmla="*/ 2119666 h 2672100"/>
                  <a:gd name="connsiteX76" fmla="*/ 1508496 w 2598452"/>
                  <a:gd name="connsiteY76" fmla="*/ 2130714 h 2672100"/>
                  <a:gd name="connsiteX77" fmla="*/ 1507269 w 2598452"/>
                  <a:gd name="connsiteY77" fmla="*/ 2132187 h 2672100"/>
                  <a:gd name="connsiteX78" fmla="*/ 1501376 w 2598452"/>
                  <a:gd name="connsiteY78" fmla="*/ 2139798 h 2672100"/>
                  <a:gd name="connsiteX79" fmla="*/ 1498921 w 2598452"/>
                  <a:gd name="connsiteY79" fmla="*/ 2145691 h 2672100"/>
                  <a:gd name="connsiteX80" fmla="*/ 1497448 w 2598452"/>
                  <a:gd name="connsiteY80" fmla="*/ 2151829 h 2672100"/>
                  <a:gd name="connsiteX81" fmla="*/ 1490573 w 2598452"/>
                  <a:gd name="connsiteY81" fmla="*/ 2167542 h 2672100"/>
                  <a:gd name="connsiteX82" fmla="*/ 1481244 w 2598452"/>
                  <a:gd name="connsiteY82" fmla="*/ 2199705 h 2672100"/>
                  <a:gd name="connsiteX83" fmla="*/ 1480507 w 2598452"/>
                  <a:gd name="connsiteY83" fmla="*/ 2211489 h 2672100"/>
                  <a:gd name="connsiteX84" fmla="*/ 1481735 w 2598452"/>
                  <a:gd name="connsiteY84" fmla="*/ 2227448 h 2672100"/>
                  <a:gd name="connsiteX85" fmla="*/ 1486400 w 2598452"/>
                  <a:gd name="connsiteY85" fmla="*/ 2248317 h 2672100"/>
                  <a:gd name="connsiteX86" fmla="*/ 1490573 w 2598452"/>
                  <a:gd name="connsiteY86" fmla="*/ 2258629 h 2672100"/>
                  <a:gd name="connsiteX87" fmla="*/ 1494993 w 2598452"/>
                  <a:gd name="connsiteY87" fmla="*/ 2267467 h 2672100"/>
                  <a:gd name="connsiteX88" fmla="*/ 1495975 w 2598452"/>
                  <a:gd name="connsiteY88" fmla="*/ 2268941 h 2672100"/>
                  <a:gd name="connsiteX89" fmla="*/ 1500885 w 2598452"/>
                  <a:gd name="connsiteY89" fmla="*/ 2279252 h 2672100"/>
                  <a:gd name="connsiteX90" fmla="*/ 1512916 w 2598452"/>
                  <a:gd name="connsiteY90" fmla="*/ 2303804 h 2672100"/>
                  <a:gd name="connsiteX91" fmla="*/ 1516844 w 2598452"/>
                  <a:gd name="connsiteY91" fmla="*/ 2308714 h 2672100"/>
                  <a:gd name="connsiteX92" fmla="*/ 1431996 w 2598452"/>
                  <a:gd name="connsiteY92" fmla="*/ 2668973 h 2672100"/>
                  <a:gd name="connsiteX93" fmla="*/ 2598448 w 2598452"/>
                  <a:gd name="connsiteY93" fmla="*/ 2054358 h 2672100"/>
                  <a:gd name="connsiteX94" fmla="*/ 2497441 w 2598452"/>
                  <a:gd name="connsiteY94" fmla="*/ 1499243 h 2672100"/>
                  <a:gd name="connsiteX95" fmla="*/ 764087 w 2598452"/>
                  <a:gd name="connsiteY95" fmla="*/ 836100 h 2672100"/>
                  <a:gd name="connsiteX96" fmla="*/ 764087 w 2598452"/>
                  <a:gd name="connsiteY96" fmla="*/ 839291 h 2672100"/>
                  <a:gd name="connsiteX97" fmla="*/ 759176 w 2598452"/>
                  <a:gd name="connsiteY97" fmla="*/ 844447 h 2672100"/>
                  <a:gd name="connsiteX98" fmla="*/ 764087 w 2598452"/>
                  <a:gd name="connsiteY98" fmla="*/ 836100 h 2672100"/>
                  <a:gd name="connsiteX99" fmla="*/ 940859 w 2598452"/>
                  <a:gd name="connsiteY99" fmla="*/ 1341866 h 2672100"/>
                  <a:gd name="connsiteX100" fmla="*/ 770961 w 2598452"/>
                  <a:gd name="connsiteY100" fmla="*/ 1454313 h 2672100"/>
                  <a:gd name="connsiteX101" fmla="*/ 681102 w 2598452"/>
                  <a:gd name="connsiteY101" fmla="*/ 1422396 h 2672100"/>
                  <a:gd name="connsiteX102" fmla="*/ 575284 w 2598452"/>
                  <a:gd name="connsiteY102" fmla="*/ 1385077 h 2672100"/>
                  <a:gd name="connsiteX103" fmla="*/ 613339 w 2598452"/>
                  <a:gd name="connsiteY103" fmla="*/ 1349231 h 2672100"/>
                  <a:gd name="connsiteX104" fmla="*/ 828167 w 2598452"/>
                  <a:gd name="connsiteY104" fmla="*/ 1141769 h 2672100"/>
                  <a:gd name="connsiteX105" fmla="*/ 835778 w 2598452"/>
                  <a:gd name="connsiteY105" fmla="*/ 1134158 h 2672100"/>
                  <a:gd name="connsiteX106" fmla="*/ 848545 w 2598452"/>
                  <a:gd name="connsiteY106" fmla="*/ 1155027 h 2672100"/>
                  <a:gd name="connsiteX107" fmla="*/ 895684 w 2598452"/>
                  <a:gd name="connsiteY107" fmla="*/ 1228191 h 2672100"/>
                  <a:gd name="connsiteX108" fmla="*/ 940859 w 2598452"/>
                  <a:gd name="connsiteY108" fmla="*/ 1341866 h 2672100"/>
                  <a:gd name="connsiteX0" fmla="*/ 2497441 w 2598452"/>
                  <a:gd name="connsiteY0" fmla="*/ 1499243 h 2672467"/>
                  <a:gd name="connsiteX1" fmla="*/ 2419612 w 2598452"/>
                  <a:gd name="connsiteY1" fmla="*/ 1366418 h 2672467"/>
                  <a:gd name="connsiteX2" fmla="*/ 2388431 w 2598452"/>
                  <a:gd name="connsiteY2" fmla="*/ 1249797 h 2672467"/>
                  <a:gd name="connsiteX3" fmla="*/ 2325088 w 2598452"/>
                  <a:gd name="connsiteY3" fmla="*/ 987338 h 2672467"/>
                  <a:gd name="connsiteX4" fmla="*/ 2261499 w 2598452"/>
                  <a:gd name="connsiteY4" fmla="*/ 722916 h 2672467"/>
                  <a:gd name="connsiteX5" fmla="*/ 2260026 w 2598452"/>
                  <a:gd name="connsiteY5" fmla="*/ 717023 h 2672467"/>
                  <a:gd name="connsiteX6" fmla="*/ 2115416 w 2598452"/>
                  <a:gd name="connsiteY6" fmla="*/ 359550 h 2672467"/>
                  <a:gd name="connsiteX7" fmla="*/ 2026784 w 2598452"/>
                  <a:gd name="connsiteY7" fmla="*/ 244647 h 2672467"/>
                  <a:gd name="connsiteX8" fmla="*/ 1460129 w 2598452"/>
                  <a:gd name="connsiteY8" fmla="*/ 2567 h 2672467"/>
                  <a:gd name="connsiteX9" fmla="*/ 1219031 w 2598452"/>
                  <a:gd name="connsiteY9" fmla="*/ 71066 h 2672467"/>
                  <a:gd name="connsiteX10" fmla="*/ 817364 w 2598452"/>
                  <a:gd name="connsiteY10" fmla="*/ 430259 h 2672467"/>
                  <a:gd name="connsiteX11" fmla="*/ 814663 w 2598452"/>
                  <a:gd name="connsiteY11" fmla="*/ 434187 h 2672467"/>
                  <a:gd name="connsiteX12" fmla="*/ 812208 w 2598452"/>
                  <a:gd name="connsiteY12" fmla="*/ 438361 h 2672467"/>
                  <a:gd name="connsiteX13" fmla="*/ 812208 w 2598452"/>
                  <a:gd name="connsiteY13" fmla="*/ 438361 h 2672467"/>
                  <a:gd name="connsiteX14" fmla="*/ 812208 w 2598452"/>
                  <a:gd name="connsiteY14" fmla="*/ 438361 h 2672467"/>
                  <a:gd name="connsiteX15" fmla="*/ 812454 w 2598452"/>
                  <a:gd name="connsiteY15" fmla="*/ 439589 h 2672467"/>
                  <a:gd name="connsiteX16" fmla="*/ 812454 w 2598452"/>
                  <a:gd name="connsiteY16" fmla="*/ 439589 h 2672467"/>
                  <a:gd name="connsiteX17" fmla="*/ 778818 w 2598452"/>
                  <a:gd name="connsiteY17" fmla="*/ 514471 h 2672467"/>
                  <a:gd name="connsiteX18" fmla="*/ 743709 w 2598452"/>
                  <a:gd name="connsiteY18" fmla="*/ 698610 h 2672467"/>
                  <a:gd name="connsiteX19" fmla="*/ 746409 w 2598452"/>
                  <a:gd name="connsiteY19" fmla="*/ 782086 h 2672467"/>
                  <a:gd name="connsiteX20" fmla="*/ 758440 w 2598452"/>
                  <a:gd name="connsiteY20" fmla="*/ 845920 h 2672467"/>
                  <a:gd name="connsiteX21" fmla="*/ 710564 w 2598452"/>
                  <a:gd name="connsiteY21" fmla="*/ 889377 h 2672467"/>
                  <a:gd name="connsiteX22" fmla="*/ 633471 w 2598452"/>
                  <a:gd name="connsiteY22" fmla="*/ 962050 h 2672467"/>
                  <a:gd name="connsiteX23" fmla="*/ 544594 w 2598452"/>
                  <a:gd name="connsiteY23" fmla="*/ 1045280 h 2672467"/>
                  <a:gd name="connsiteX24" fmla="*/ 446878 w 2598452"/>
                  <a:gd name="connsiteY24" fmla="*/ 1136859 h 2672467"/>
                  <a:gd name="connsiteX25" fmla="*/ 399493 w 2598452"/>
                  <a:gd name="connsiteY25" fmla="*/ 1181297 h 2672467"/>
                  <a:gd name="connsiteX26" fmla="*/ 322646 w 2598452"/>
                  <a:gd name="connsiteY26" fmla="*/ 1259126 h 2672467"/>
                  <a:gd name="connsiteX27" fmla="*/ 285818 w 2598452"/>
                  <a:gd name="connsiteY27" fmla="*/ 1362980 h 2672467"/>
                  <a:gd name="connsiteX28" fmla="*/ 275998 w 2598452"/>
                  <a:gd name="connsiteY28" fmla="*/ 1427306 h 2672467"/>
                  <a:gd name="connsiteX29" fmla="*/ 256847 w 2598452"/>
                  <a:gd name="connsiteY29" fmla="*/ 1552029 h 2672467"/>
                  <a:gd name="connsiteX30" fmla="*/ 214373 w 2598452"/>
                  <a:gd name="connsiteY30" fmla="*/ 1832165 h 2672467"/>
                  <a:gd name="connsiteX31" fmla="*/ 205043 w 2598452"/>
                  <a:gd name="connsiteY31" fmla="*/ 1859172 h 2672467"/>
                  <a:gd name="connsiteX32" fmla="*/ 124513 w 2598452"/>
                  <a:gd name="connsiteY32" fmla="*/ 1994943 h 2672467"/>
                  <a:gd name="connsiteX33" fmla="*/ 33917 w 2598452"/>
                  <a:gd name="connsiteY33" fmla="*/ 2144709 h 2672467"/>
                  <a:gd name="connsiteX34" fmla="*/ 1264 w 2598452"/>
                  <a:gd name="connsiteY34" fmla="*/ 2220574 h 2672467"/>
                  <a:gd name="connsiteX35" fmla="*/ 2491 w 2598452"/>
                  <a:gd name="connsiteY35" fmla="*/ 2302085 h 2672467"/>
                  <a:gd name="connsiteX36" fmla="*/ 10102 w 2598452"/>
                  <a:gd name="connsiteY36" fmla="*/ 2309696 h 2672467"/>
                  <a:gd name="connsiteX37" fmla="*/ 180982 w 2598452"/>
                  <a:gd name="connsiteY37" fmla="*/ 2309696 h 2672467"/>
                  <a:gd name="connsiteX38" fmla="*/ 266423 w 2598452"/>
                  <a:gd name="connsiteY38" fmla="*/ 2309696 h 2672467"/>
                  <a:gd name="connsiteX39" fmla="*/ 311107 w 2598452"/>
                  <a:gd name="connsiteY39" fmla="*/ 2309696 h 2672467"/>
                  <a:gd name="connsiteX40" fmla="*/ 337623 w 2598452"/>
                  <a:gd name="connsiteY40" fmla="*/ 2295211 h 2672467"/>
                  <a:gd name="connsiteX41" fmla="*/ 410050 w 2598452"/>
                  <a:gd name="connsiteY41" fmla="*/ 2140289 h 2672467"/>
                  <a:gd name="connsiteX42" fmla="*/ 461609 w 2598452"/>
                  <a:gd name="connsiteY42" fmla="*/ 2029561 h 2672467"/>
                  <a:gd name="connsiteX43" fmla="*/ 503347 w 2598452"/>
                  <a:gd name="connsiteY43" fmla="*/ 1946330 h 2672467"/>
                  <a:gd name="connsiteX44" fmla="*/ 579458 w 2598452"/>
                  <a:gd name="connsiteY44" fmla="*/ 1861381 h 2672467"/>
                  <a:gd name="connsiteX45" fmla="*/ 673000 w 2598452"/>
                  <a:gd name="connsiteY45" fmla="*/ 1795091 h 2672467"/>
                  <a:gd name="connsiteX46" fmla="*/ 768015 w 2598452"/>
                  <a:gd name="connsiteY46" fmla="*/ 1688782 h 2672467"/>
                  <a:gd name="connsiteX47" fmla="*/ 831113 w 2598452"/>
                  <a:gd name="connsiteY47" fmla="*/ 1593521 h 2672467"/>
                  <a:gd name="connsiteX48" fmla="*/ 893720 w 2598452"/>
                  <a:gd name="connsiteY48" fmla="*/ 1541472 h 2672467"/>
                  <a:gd name="connsiteX49" fmla="*/ 962956 w 2598452"/>
                  <a:gd name="connsiteY49" fmla="*/ 1498015 h 2672467"/>
                  <a:gd name="connsiteX50" fmla="*/ 970813 w 2598452"/>
                  <a:gd name="connsiteY50" fmla="*/ 1554730 h 2672467"/>
                  <a:gd name="connsiteX51" fmla="*/ 970813 w 2598452"/>
                  <a:gd name="connsiteY51" fmla="*/ 1581737 h 2672467"/>
                  <a:gd name="connsiteX52" fmla="*/ 990945 w 2598452"/>
                  <a:gd name="connsiteY52" fmla="*/ 1612181 h 2672467"/>
                  <a:gd name="connsiteX53" fmla="*/ 1043731 w 2598452"/>
                  <a:gd name="connsiteY53" fmla="*/ 1631086 h 2672467"/>
                  <a:gd name="connsiteX54" fmla="*/ 1095536 w 2598452"/>
                  <a:gd name="connsiteY54" fmla="*/ 1743533 h 2672467"/>
                  <a:gd name="connsiteX55" fmla="*/ 1195952 w 2598452"/>
                  <a:gd name="connsiteY55" fmla="*/ 1761210 h 2672467"/>
                  <a:gd name="connsiteX56" fmla="*/ 1228606 w 2598452"/>
                  <a:gd name="connsiteY56" fmla="*/ 1765384 h 2672467"/>
                  <a:gd name="connsiteX57" fmla="*/ 1192270 w 2598452"/>
                  <a:gd name="connsiteY57" fmla="*/ 1794846 h 2672467"/>
                  <a:gd name="connsiteX58" fmla="*/ 1154460 w 2598452"/>
                  <a:gd name="connsiteY58" fmla="*/ 1805894 h 2672467"/>
                  <a:gd name="connsiteX59" fmla="*/ 1140465 w 2598452"/>
                  <a:gd name="connsiteY59" fmla="*/ 1854507 h 2672467"/>
                  <a:gd name="connsiteX60" fmla="*/ 1208719 w 2598452"/>
                  <a:gd name="connsiteY60" fmla="*/ 1905820 h 2672467"/>
                  <a:gd name="connsiteX61" fmla="*/ 1287776 w 2598452"/>
                  <a:gd name="connsiteY61" fmla="*/ 2064424 h 2672467"/>
                  <a:gd name="connsiteX62" fmla="*/ 1321657 w 2598452"/>
                  <a:gd name="connsiteY62" fmla="*/ 2080137 h 2672467"/>
                  <a:gd name="connsiteX63" fmla="*/ 1336879 w 2598452"/>
                  <a:gd name="connsiteY63" fmla="*/ 2082593 h 2672467"/>
                  <a:gd name="connsiteX64" fmla="*/ 1458411 w 2598452"/>
                  <a:gd name="connsiteY64" fmla="*/ 2064179 h 2672467"/>
                  <a:gd name="connsiteX65" fmla="*/ 1560055 w 2598452"/>
                  <a:gd name="connsiteY65" fmla="*/ 2029315 h 2672467"/>
                  <a:gd name="connsiteX66" fmla="*/ 1557109 w 2598452"/>
                  <a:gd name="connsiteY66" fmla="*/ 2024159 h 2672467"/>
                  <a:gd name="connsiteX67" fmla="*/ 1560300 w 2598452"/>
                  <a:gd name="connsiteY67" fmla="*/ 2029315 h 2672467"/>
                  <a:gd name="connsiteX68" fmla="*/ 1560055 w 2598452"/>
                  <a:gd name="connsiteY68" fmla="*/ 2029315 h 2672467"/>
                  <a:gd name="connsiteX69" fmla="*/ 1560546 w 2598452"/>
                  <a:gd name="connsiteY69" fmla="*/ 2029806 h 2672467"/>
                  <a:gd name="connsiteX70" fmla="*/ 1562756 w 2598452"/>
                  <a:gd name="connsiteY70" fmla="*/ 2033735 h 2672467"/>
                  <a:gd name="connsiteX71" fmla="*/ 1562510 w 2598452"/>
                  <a:gd name="connsiteY71" fmla="*/ 2044046 h 2672467"/>
                  <a:gd name="connsiteX72" fmla="*/ 1561773 w 2598452"/>
                  <a:gd name="connsiteY72" fmla="*/ 2044783 h 2672467"/>
                  <a:gd name="connsiteX73" fmla="*/ 1560546 w 2598452"/>
                  <a:gd name="connsiteY73" fmla="*/ 2063442 h 2672467"/>
                  <a:gd name="connsiteX74" fmla="*/ 1544833 w 2598452"/>
                  <a:gd name="connsiteY74" fmla="*/ 2090449 h 2672467"/>
                  <a:gd name="connsiteX75" fmla="*/ 1517335 w 2598452"/>
                  <a:gd name="connsiteY75" fmla="*/ 2119666 h 2672467"/>
                  <a:gd name="connsiteX76" fmla="*/ 1508496 w 2598452"/>
                  <a:gd name="connsiteY76" fmla="*/ 2130714 h 2672467"/>
                  <a:gd name="connsiteX77" fmla="*/ 1507269 w 2598452"/>
                  <a:gd name="connsiteY77" fmla="*/ 2132187 h 2672467"/>
                  <a:gd name="connsiteX78" fmla="*/ 1501376 w 2598452"/>
                  <a:gd name="connsiteY78" fmla="*/ 2139798 h 2672467"/>
                  <a:gd name="connsiteX79" fmla="*/ 1498921 w 2598452"/>
                  <a:gd name="connsiteY79" fmla="*/ 2145691 h 2672467"/>
                  <a:gd name="connsiteX80" fmla="*/ 1497448 w 2598452"/>
                  <a:gd name="connsiteY80" fmla="*/ 2151829 h 2672467"/>
                  <a:gd name="connsiteX81" fmla="*/ 1490573 w 2598452"/>
                  <a:gd name="connsiteY81" fmla="*/ 2167542 h 2672467"/>
                  <a:gd name="connsiteX82" fmla="*/ 1481244 w 2598452"/>
                  <a:gd name="connsiteY82" fmla="*/ 2199705 h 2672467"/>
                  <a:gd name="connsiteX83" fmla="*/ 1480507 w 2598452"/>
                  <a:gd name="connsiteY83" fmla="*/ 2211489 h 2672467"/>
                  <a:gd name="connsiteX84" fmla="*/ 1481735 w 2598452"/>
                  <a:gd name="connsiteY84" fmla="*/ 2227448 h 2672467"/>
                  <a:gd name="connsiteX85" fmla="*/ 1486400 w 2598452"/>
                  <a:gd name="connsiteY85" fmla="*/ 2248317 h 2672467"/>
                  <a:gd name="connsiteX86" fmla="*/ 1490573 w 2598452"/>
                  <a:gd name="connsiteY86" fmla="*/ 2258629 h 2672467"/>
                  <a:gd name="connsiteX87" fmla="*/ 1494993 w 2598452"/>
                  <a:gd name="connsiteY87" fmla="*/ 2267467 h 2672467"/>
                  <a:gd name="connsiteX88" fmla="*/ 1495975 w 2598452"/>
                  <a:gd name="connsiteY88" fmla="*/ 2268941 h 2672467"/>
                  <a:gd name="connsiteX89" fmla="*/ 1500885 w 2598452"/>
                  <a:gd name="connsiteY89" fmla="*/ 2279252 h 2672467"/>
                  <a:gd name="connsiteX90" fmla="*/ 1512916 w 2598452"/>
                  <a:gd name="connsiteY90" fmla="*/ 2303804 h 2672467"/>
                  <a:gd name="connsiteX91" fmla="*/ 1431996 w 2598452"/>
                  <a:gd name="connsiteY91" fmla="*/ 2668973 h 2672467"/>
                  <a:gd name="connsiteX92" fmla="*/ 2598448 w 2598452"/>
                  <a:gd name="connsiteY92" fmla="*/ 2054358 h 2672467"/>
                  <a:gd name="connsiteX93" fmla="*/ 2497441 w 2598452"/>
                  <a:gd name="connsiteY93" fmla="*/ 1499243 h 2672467"/>
                  <a:gd name="connsiteX94" fmla="*/ 764087 w 2598452"/>
                  <a:gd name="connsiteY94" fmla="*/ 836100 h 2672467"/>
                  <a:gd name="connsiteX95" fmla="*/ 764087 w 2598452"/>
                  <a:gd name="connsiteY95" fmla="*/ 839291 h 2672467"/>
                  <a:gd name="connsiteX96" fmla="*/ 759176 w 2598452"/>
                  <a:gd name="connsiteY96" fmla="*/ 844447 h 2672467"/>
                  <a:gd name="connsiteX97" fmla="*/ 764087 w 2598452"/>
                  <a:gd name="connsiteY97" fmla="*/ 836100 h 2672467"/>
                  <a:gd name="connsiteX98" fmla="*/ 940859 w 2598452"/>
                  <a:gd name="connsiteY98" fmla="*/ 1341866 h 2672467"/>
                  <a:gd name="connsiteX99" fmla="*/ 770961 w 2598452"/>
                  <a:gd name="connsiteY99" fmla="*/ 1454313 h 2672467"/>
                  <a:gd name="connsiteX100" fmla="*/ 681102 w 2598452"/>
                  <a:gd name="connsiteY100" fmla="*/ 1422396 h 2672467"/>
                  <a:gd name="connsiteX101" fmla="*/ 575284 w 2598452"/>
                  <a:gd name="connsiteY101" fmla="*/ 1385077 h 2672467"/>
                  <a:gd name="connsiteX102" fmla="*/ 613339 w 2598452"/>
                  <a:gd name="connsiteY102" fmla="*/ 1349231 h 2672467"/>
                  <a:gd name="connsiteX103" fmla="*/ 828167 w 2598452"/>
                  <a:gd name="connsiteY103" fmla="*/ 1141769 h 2672467"/>
                  <a:gd name="connsiteX104" fmla="*/ 835778 w 2598452"/>
                  <a:gd name="connsiteY104" fmla="*/ 1134158 h 2672467"/>
                  <a:gd name="connsiteX105" fmla="*/ 848545 w 2598452"/>
                  <a:gd name="connsiteY105" fmla="*/ 1155027 h 2672467"/>
                  <a:gd name="connsiteX106" fmla="*/ 895684 w 2598452"/>
                  <a:gd name="connsiteY106" fmla="*/ 1228191 h 2672467"/>
                  <a:gd name="connsiteX107" fmla="*/ 940859 w 2598452"/>
                  <a:gd name="connsiteY107" fmla="*/ 1341866 h 2672467"/>
                  <a:gd name="connsiteX0" fmla="*/ 2497441 w 2598452"/>
                  <a:gd name="connsiteY0" fmla="*/ 1499243 h 2671697"/>
                  <a:gd name="connsiteX1" fmla="*/ 2419612 w 2598452"/>
                  <a:gd name="connsiteY1" fmla="*/ 1366418 h 2671697"/>
                  <a:gd name="connsiteX2" fmla="*/ 2388431 w 2598452"/>
                  <a:gd name="connsiteY2" fmla="*/ 1249797 h 2671697"/>
                  <a:gd name="connsiteX3" fmla="*/ 2325088 w 2598452"/>
                  <a:gd name="connsiteY3" fmla="*/ 987338 h 2671697"/>
                  <a:gd name="connsiteX4" fmla="*/ 2261499 w 2598452"/>
                  <a:gd name="connsiteY4" fmla="*/ 722916 h 2671697"/>
                  <a:gd name="connsiteX5" fmla="*/ 2260026 w 2598452"/>
                  <a:gd name="connsiteY5" fmla="*/ 717023 h 2671697"/>
                  <a:gd name="connsiteX6" fmla="*/ 2115416 w 2598452"/>
                  <a:gd name="connsiteY6" fmla="*/ 359550 h 2671697"/>
                  <a:gd name="connsiteX7" fmla="*/ 2026784 w 2598452"/>
                  <a:gd name="connsiteY7" fmla="*/ 244647 h 2671697"/>
                  <a:gd name="connsiteX8" fmla="*/ 1460129 w 2598452"/>
                  <a:gd name="connsiteY8" fmla="*/ 2567 h 2671697"/>
                  <a:gd name="connsiteX9" fmla="*/ 1219031 w 2598452"/>
                  <a:gd name="connsiteY9" fmla="*/ 71066 h 2671697"/>
                  <a:gd name="connsiteX10" fmla="*/ 817364 w 2598452"/>
                  <a:gd name="connsiteY10" fmla="*/ 430259 h 2671697"/>
                  <a:gd name="connsiteX11" fmla="*/ 814663 w 2598452"/>
                  <a:gd name="connsiteY11" fmla="*/ 434187 h 2671697"/>
                  <a:gd name="connsiteX12" fmla="*/ 812208 w 2598452"/>
                  <a:gd name="connsiteY12" fmla="*/ 438361 h 2671697"/>
                  <a:gd name="connsiteX13" fmla="*/ 812208 w 2598452"/>
                  <a:gd name="connsiteY13" fmla="*/ 438361 h 2671697"/>
                  <a:gd name="connsiteX14" fmla="*/ 812208 w 2598452"/>
                  <a:gd name="connsiteY14" fmla="*/ 438361 h 2671697"/>
                  <a:gd name="connsiteX15" fmla="*/ 812454 w 2598452"/>
                  <a:gd name="connsiteY15" fmla="*/ 439589 h 2671697"/>
                  <a:gd name="connsiteX16" fmla="*/ 812454 w 2598452"/>
                  <a:gd name="connsiteY16" fmla="*/ 439589 h 2671697"/>
                  <a:gd name="connsiteX17" fmla="*/ 778818 w 2598452"/>
                  <a:gd name="connsiteY17" fmla="*/ 514471 h 2671697"/>
                  <a:gd name="connsiteX18" fmla="*/ 743709 w 2598452"/>
                  <a:gd name="connsiteY18" fmla="*/ 698610 h 2671697"/>
                  <a:gd name="connsiteX19" fmla="*/ 746409 w 2598452"/>
                  <a:gd name="connsiteY19" fmla="*/ 782086 h 2671697"/>
                  <a:gd name="connsiteX20" fmla="*/ 758440 w 2598452"/>
                  <a:gd name="connsiteY20" fmla="*/ 845920 h 2671697"/>
                  <a:gd name="connsiteX21" fmla="*/ 710564 w 2598452"/>
                  <a:gd name="connsiteY21" fmla="*/ 889377 h 2671697"/>
                  <a:gd name="connsiteX22" fmla="*/ 633471 w 2598452"/>
                  <a:gd name="connsiteY22" fmla="*/ 962050 h 2671697"/>
                  <a:gd name="connsiteX23" fmla="*/ 544594 w 2598452"/>
                  <a:gd name="connsiteY23" fmla="*/ 1045280 h 2671697"/>
                  <a:gd name="connsiteX24" fmla="*/ 446878 w 2598452"/>
                  <a:gd name="connsiteY24" fmla="*/ 1136859 h 2671697"/>
                  <a:gd name="connsiteX25" fmla="*/ 399493 w 2598452"/>
                  <a:gd name="connsiteY25" fmla="*/ 1181297 h 2671697"/>
                  <a:gd name="connsiteX26" fmla="*/ 322646 w 2598452"/>
                  <a:gd name="connsiteY26" fmla="*/ 1259126 h 2671697"/>
                  <a:gd name="connsiteX27" fmla="*/ 285818 w 2598452"/>
                  <a:gd name="connsiteY27" fmla="*/ 1362980 h 2671697"/>
                  <a:gd name="connsiteX28" fmla="*/ 275998 w 2598452"/>
                  <a:gd name="connsiteY28" fmla="*/ 1427306 h 2671697"/>
                  <a:gd name="connsiteX29" fmla="*/ 256847 w 2598452"/>
                  <a:gd name="connsiteY29" fmla="*/ 1552029 h 2671697"/>
                  <a:gd name="connsiteX30" fmla="*/ 214373 w 2598452"/>
                  <a:gd name="connsiteY30" fmla="*/ 1832165 h 2671697"/>
                  <a:gd name="connsiteX31" fmla="*/ 205043 w 2598452"/>
                  <a:gd name="connsiteY31" fmla="*/ 1859172 h 2671697"/>
                  <a:gd name="connsiteX32" fmla="*/ 124513 w 2598452"/>
                  <a:gd name="connsiteY32" fmla="*/ 1994943 h 2671697"/>
                  <a:gd name="connsiteX33" fmla="*/ 33917 w 2598452"/>
                  <a:gd name="connsiteY33" fmla="*/ 2144709 h 2671697"/>
                  <a:gd name="connsiteX34" fmla="*/ 1264 w 2598452"/>
                  <a:gd name="connsiteY34" fmla="*/ 2220574 h 2671697"/>
                  <a:gd name="connsiteX35" fmla="*/ 2491 w 2598452"/>
                  <a:gd name="connsiteY35" fmla="*/ 2302085 h 2671697"/>
                  <a:gd name="connsiteX36" fmla="*/ 10102 w 2598452"/>
                  <a:gd name="connsiteY36" fmla="*/ 2309696 h 2671697"/>
                  <a:gd name="connsiteX37" fmla="*/ 180982 w 2598452"/>
                  <a:gd name="connsiteY37" fmla="*/ 2309696 h 2671697"/>
                  <a:gd name="connsiteX38" fmla="*/ 266423 w 2598452"/>
                  <a:gd name="connsiteY38" fmla="*/ 2309696 h 2671697"/>
                  <a:gd name="connsiteX39" fmla="*/ 311107 w 2598452"/>
                  <a:gd name="connsiteY39" fmla="*/ 2309696 h 2671697"/>
                  <a:gd name="connsiteX40" fmla="*/ 337623 w 2598452"/>
                  <a:gd name="connsiteY40" fmla="*/ 2295211 h 2671697"/>
                  <a:gd name="connsiteX41" fmla="*/ 410050 w 2598452"/>
                  <a:gd name="connsiteY41" fmla="*/ 2140289 h 2671697"/>
                  <a:gd name="connsiteX42" fmla="*/ 461609 w 2598452"/>
                  <a:gd name="connsiteY42" fmla="*/ 2029561 h 2671697"/>
                  <a:gd name="connsiteX43" fmla="*/ 503347 w 2598452"/>
                  <a:gd name="connsiteY43" fmla="*/ 1946330 h 2671697"/>
                  <a:gd name="connsiteX44" fmla="*/ 579458 w 2598452"/>
                  <a:gd name="connsiteY44" fmla="*/ 1861381 h 2671697"/>
                  <a:gd name="connsiteX45" fmla="*/ 673000 w 2598452"/>
                  <a:gd name="connsiteY45" fmla="*/ 1795091 h 2671697"/>
                  <a:gd name="connsiteX46" fmla="*/ 768015 w 2598452"/>
                  <a:gd name="connsiteY46" fmla="*/ 1688782 h 2671697"/>
                  <a:gd name="connsiteX47" fmla="*/ 831113 w 2598452"/>
                  <a:gd name="connsiteY47" fmla="*/ 1593521 h 2671697"/>
                  <a:gd name="connsiteX48" fmla="*/ 893720 w 2598452"/>
                  <a:gd name="connsiteY48" fmla="*/ 1541472 h 2671697"/>
                  <a:gd name="connsiteX49" fmla="*/ 962956 w 2598452"/>
                  <a:gd name="connsiteY49" fmla="*/ 1498015 h 2671697"/>
                  <a:gd name="connsiteX50" fmla="*/ 970813 w 2598452"/>
                  <a:gd name="connsiteY50" fmla="*/ 1554730 h 2671697"/>
                  <a:gd name="connsiteX51" fmla="*/ 970813 w 2598452"/>
                  <a:gd name="connsiteY51" fmla="*/ 1581737 h 2671697"/>
                  <a:gd name="connsiteX52" fmla="*/ 990945 w 2598452"/>
                  <a:gd name="connsiteY52" fmla="*/ 1612181 h 2671697"/>
                  <a:gd name="connsiteX53" fmla="*/ 1043731 w 2598452"/>
                  <a:gd name="connsiteY53" fmla="*/ 1631086 h 2671697"/>
                  <a:gd name="connsiteX54" fmla="*/ 1095536 w 2598452"/>
                  <a:gd name="connsiteY54" fmla="*/ 1743533 h 2671697"/>
                  <a:gd name="connsiteX55" fmla="*/ 1195952 w 2598452"/>
                  <a:gd name="connsiteY55" fmla="*/ 1761210 h 2671697"/>
                  <a:gd name="connsiteX56" fmla="*/ 1228606 w 2598452"/>
                  <a:gd name="connsiteY56" fmla="*/ 1765384 h 2671697"/>
                  <a:gd name="connsiteX57" fmla="*/ 1192270 w 2598452"/>
                  <a:gd name="connsiteY57" fmla="*/ 1794846 h 2671697"/>
                  <a:gd name="connsiteX58" fmla="*/ 1154460 w 2598452"/>
                  <a:gd name="connsiteY58" fmla="*/ 1805894 h 2671697"/>
                  <a:gd name="connsiteX59" fmla="*/ 1140465 w 2598452"/>
                  <a:gd name="connsiteY59" fmla="*/ 1854507 h 2671697"/>
                  <a:gd name="connsiteX60" fmla="*/ 1208719 w 2598452"/>
                  <a:gd name="connsiteY60" fmla="*/ 1905820 h 2671697"/>
                  <a:gd name="connsiteX61" fmla="*/ 1287776 w 2598452"/>
                  <a:gd name="connsiteY61" fmla="*/ 2064424 h 2671697"/>
                  <a:gd name="connsiteX62" fmla="*/ 1321657 w 2598452"/>
                  <a:gd name="connsiteY62" fmla="*/ 2080137 h 2671697"/>
                  <a:gd name="connsiteX63" fmla="*/ 1336879 w 2598452"/>
                  <a:gd name="connsiteY63" fmla="*/ 2082593 h 2671697"/>
                  <a:gd name="connsiteX64" fmla="*/ 1458411 w 2598452"/>
                  <a:gd name="connsiteY64" fmla="*/ 2064179 h 2671697"/>
                  <a:gd name="connsiteX65" fmla="*/ 1560055 w 2598452"/>
                  <a:gd name="connsiteY65" fmla="*/ 2029315 h 2671697"/>
                  <a:gd name="connsiteX66" fmla="*/ 1557109 w 2598452"/>
                  <a:gd name="connsiteY66" fmla="*/ 2024159 h 2671697"/>
                  <a:gd name="connsiteX67" fmla="*/ 1560300 w 2598452"/>
                  <a:gd name="connsiteY67" fmla="*/ 2029315 h 2671697"/>
                  <a:gd name="connsiteX68" fmla="*/ 1560055 w 2598452"/>
                  <a:gd name="connsiteY68" fmla="*/ 2029315 h 2671697"/>
                  <a:gd name="connsiteX69" fmla="*/ 1560546 w 2598452"/>
                  <a:gd name="connsiteY69" fmla="*/ 2029806 h 2671697"/>
                  <a:gd name="connsiteX70" fmla="*/ 1562756 w 2598452"/>
                  <a:gd name="connsiteY70" fmla="*/ 2033735 h 2671697"/>
                  <a:gd name="connsiteX71" fmla="*/ 1562510 w 2598452"/>
                  <a:gd name="connsiteY71" fmla="*/ 2044046 h 2671697"/>
                  <a:gd name="connsiteX72" fmla="*/ 1561773 w 2598452"/>
                  <a:gd name="connsiteY72" fmla="*/ 2044783 h 2671697"/>
                  <a:gd name="connsiteX73" fmla="*/ 1560546 w 2598452"/>
                  <a:gd name="connsiteY73" fmla="*/ 2063442 h 2671697"/>
                  <a:gd name="connsiteX74" fmla="*/ 1544833 w 2598452"/>
                  <a:gd name="connsiteY74" fmla="*/ 2090449 h 2671697"/>
                  <a:gd name="connsiteX75" fmla="*/ 1517335 w 2598452"/>
                  <a:gd name="connsiteY75" fmla="*/ 2119666 h 2671697"/>
                  <a:gd name="connsiteX76" fmla="*/ 1508496 w 2598452"/>
                  <a:gd name="connsiteY76" fmla="*/ 2130714 h 2671697"/>
                  <a:gd name="connsiteX77" fmla="*/ 1507269 w 2598452"/>
                  <a:gd name="connsiteY77" fmla="*/ 2132187 h 2671697"/>
                  <a:gd name="connsiteX78" fmla="*/ 1501376 w 2598452"/>
                  <a:gd name="connsiteY78" fmla="*/ 2139798 h 2671697"/>
                  <a:gd name="connsiteX79" fmla="*/ 1498921 w 2598452"/>
                  <a:gd name="connsiteY79" fmla="*/ 2145691 h 2671697"/>
                  <a:gd name="connsiteX80" fmla="*/ 1497448 w 2598452"/>
                  <a:gd name="connsiteY80" fmla="*/ 2151829 h 2671697"/>
                  <a:gd name="connsiteX81" fmla="*/ 1490573 w 2598452"/>
                  <a:gd name="connsiteY81" fmla="*/ 2167542 h 2671697"/>
                  <a:gd name="connsiteX82" fmla="*/ 1481244 w 2598452"/>
                  <a:gd name="connsiteY82" fmla="*/ 2199705 h 2671697"/>
                  <a:gd name="connsiteX83" fmla="*/ 1480507 w 2598452"/>
                  <a:gd name="connsiteY83" fmla="*/ 2211489 h 2671697"/>
                  <a:gd name="connsiteX84" fmla="*/ 1481735 w 2598452"/>
                  <a:gd name="connsiteY84" fmla="*/ 2227448 h 2671697"/>
                  <a:gd name="connsiteX85" fmla="*/ 1486400 w 2598452"/>
                  <a:gd name="connsiteY85" fmla="*/ 2248317 h 2671697"/>
                  <a:gd name="connsiteX86" fmla="*/ 1490573 w 2598452"/>
                  <a:gd name="connsiteY86" fmla="*/ 2258629 h 2671697"/>
                  <a:gd name="connsiteX87" fmla="*/ 1494993 w 2598452"/>
                  <a:gd name="connsiteY87" fmla="*/ 2267467 h 2671697"/>
                  <a:gd name="connsiteX88" fmla="*/ 1495975 w 2598452"/>
                  <a:gd name="connsiteY88" fmla="*/ 2268941 h 2671697"/>
                  <a:gd name="connsiteX89" fmla="*/ 1500885 w 2598452"/>
                  <a:gd name="connsiteY89" fmla="*/ 2279252 h 2671697"/>
                  <a:gd name="connsiteX90" fmla="*/ 1431996 w 2598452"/>
                  <a:gd name="connsiteY90" fmla="*/ 2668973 h 2671697"/>
                  <a:gd name="connsiteX91" fmla="*/ 2598448 w 2598452"/>
                  <a:gd name="connsiteY91" fmla="*/ 2054358 h 2671697"/>
                  <a:gd name="connsiteX92" fmla="*/ 2497441 w 2598452"/>
                  <a:gd name="connsiteY92" fmla="*/ 1499243 h 2671697"/>
                  <a:gd name="connsiteX93" fmla="*/ 764087 w 2598452"/>
                  <a:gd name="connsiteY93" fmla="*/ 836100 h 2671697"/>
                  <a:gd name="connsiteX94" fmla="*/ 764087 w 2598452"/>
                  <a:gd name="connsiteY94" fmla="*/ 839291 h 2671697"/>
                  <a:gd name="connsiteX95" fmla="*/ 759176 w 2598452"/>
                  <a:gd name="connsiteY95" fmla="*/ 844447 h 2671697"/>
                  <a:gd name="connsiteX96" fmla="*/ 764087 w 2598452"/>
                  <a:gd name="connsiteY96" fmla="*/ 836100 h 2671697"/>
                  <a:gd name="connsiteX97" fmla="*/ 940859 w 2598452"/>
                  <a:gd name="connsiteY97" fmla="*/ 1341866 h 2671697"/>
                  <a:gd name="connsiteX98" fmla="*/ 770961 w 2598452"/>
                  <a:gd name="connsiteY98" fmla="*/ 1454313 h 2671697"/>
                  <a:gd name="connsiteX99" fmla="*/ 681102 w 2598452"/>
                  <a:gd name="connsiteY99" fmla="*/ 1422396 h 2671697"/>
                  <a:gd name="connsiteX100" fmla="*/ 575284 w 2598452"/>
                  <a:gd name="connsiteY100" fmla="*/ 1385077 h 2671697"/>
                  <a:gd name="connsiteX101" fmla="*/ 613339 w 2598452"/>
                  <a:gd name="connsiteY101" fmla="*/ 1349231 h 2671697"/>
                  <a:gd name="connsiteX102" fmla="*/ 828167 w 2598452"/>
                  <a:gd name="connsiteY102" fmla="*/ 1141769 h 2671697"/>
                  <a:gd name="connsiteX103" fmla="*/ 835778 w 2598452"/>
                  <a:gd name="connsiteY103" fmla="*/ 1134158 h 2671697"/>
                  <a:gd name="connsiteX104" fmla="*/ 848545 w 2598452"/>
                  <a:gd name="connsiteY104" fmla="*/ 1155027 h 2671697"/>
                  <a:gd name="connsiteX105" fmla="*/ 895684 w 2598452"/>
                  <a:gd name="connsiteY105" fmla="*/ 1228191 h 2671697"/>
                  <a:gd name="connsiteX106" fmla="*/ 940859 w 2598452"/>
                  <a:gd name="connsiteY106" fmla="*/ 1341866 h 2671697"/>
                  <a:gd name="connsiteX0" fmla="*/ 2497441 w 2598452"/>
                  <a:gd name="connsiteY0" fmla="*/ 1499243 h 2671408"/>
                  <a:gd name="connsiteX1" fmla="*/ 2419612 w 2598452"/>
                  <a:gd name="connsiteY1" fmla="*/ 1366418 h 2671408"/>
                  <a:gd name="connsiteX2" fmla="*/ 2388431 w 2598452"/>
                  <a:gd name="connsiteY2" fmla="*/ 1249797 h 2671408"/>
                  <a:gd name="connsiteX3" fmla="*/ 2325088 w 2598452"/>
                  <a:gd name="connsiteY3" fmla="*/ 987338 h 2671408"/>
                  <a:gd name="connsiteX4" fmla="*/ 2261499 w 2598452"/>
                  <a:gd name="connsiteY4" fmla="*/ 722916 h 2671408"/>
                  <a:gd name="connsiteX5" fmla="*/ 2260026 w 2598452"/>
                  <a:gd name="connsiteY5" fmla="*/ 717023 h 2671408"/>
                  <a:gd name="connsiteX6" fmla="*/ 2115416 w 2598452"/>
                  <a:gd name="connsiteY6" fmla="*/ 359550 h 2671408"/>
                  <a:gd name="connsiteX7" fmla="*/ 2026784 w 2598452"/>
                  <a:gd name="connsiteY7" fmla="*/ 244647 h 2671408"/>
                  <a:gd name="connsiteX8" fmla="*/ 1460129 w 2598452"/>
                  <a:gd name="connsiteY8" fmla="*/ 2567 h 2671408"/>
                  <a:gd name="connsiteX9" fmla="*/ 1219031 w 2598452"/>
                  <a:gd name="connsiteY9" fmla="*/ 71066 h 2671408"/>
                  <a:gd name="connsiteX10" fmla="*/ 817364 w 2598452"/>
                  <a:gd name="connsiteY10" fmla="*/ 430259 h 2671408"/>
                  <a:gd name="connsiteX11" fmla="*/ 814663 w 2598452"/>
                  <a:gd name="connsiteY11" fmla="*/ 434187 h 2671408"/>
                  <a:gd name="connsiteX12" fmla="*/ 812208 w 2598452"/>
                  <a:gd name="connsiteY12" fmla="*/ 438361 h 2671408"/>
                  <a:gd name="connsiteX13" fmla="*/ 812208 w 2598452"/>
                  <a:gd name="connsiteY13" fmla="*/ 438361 h 2671408"/>
                  <a:gd name="connsiteX14" fmla="*/ 812208 w 2598452"/>
                  <a:gd name="connsiteY14" fmla="*/ 438361 h 2671408"/>
                  <a:gd name="connsiteX15" fmla="*/ 812454 w 2598452"/>
                  <a:gd name="connsiteY15" fmla="*/ 439589 h 2671408"/>
                  <a:gd name="connsiteX16" fmla="*/ 812454 w 2598452"/>
                  <a:gd name="connsiteY16" fmla="*/ 439589 h 2671408"/>
                  <a:gd name="connsiteX17" fmla="*/ 778818 w 2598452"/>
                  <a:gd name="connsiteY17" fmla="*/ 514471 h 2671408"/>
                  <a:gd name="connsiteX18" fmla="*/ 743709 w 2598452"/>
                  <a:gd name="connsiteY18" fmla="*/ 698610 h 2671408"/>
                  <a:gd name="connsiteX19" fmla="*/ 746409 w 2598452"/>
                  <a:gd name="connsiteY19" fmla="*/ 782086 h 2671408"/>
                  <a:gd name="connsiteX20" fmla="*/ 758440 w 2598452"/>
                  <a:gd name="connsiteY20" fmla="*/ 845920 h 2671408"/>
                  <a:gd name="connsiteX21" fmla="*/ 710564 w 2598452"/>
                  <a:gd name="connsiteY21" fmla="*/ 889377 h 2671408"/>
                  <a:gd name="connsiteX22" fmla="*/ 633471 w 2598452"/>
                  <a:gd name="connsiteY22" fmla="*/ 962050 h 2671408"/>
                  <a:gd name="connsiteX23" fmla="*/ 544594 w 2598452"/>
                  <a:gd name="connsiteY23" fmla="*/ 1045280 h 2671408"/>
                  <a:gd name="connsiteX24" fmla="*/ 446878 w 2598452"/>
                  <a:gd name="connsiteY24" fmla="*/ 1136859 h 2671408"/>
                  <a:gd name="connsiteX25" fmla="*/ 399493 w 2598452"/>
                  <a:gd name="connsiteY25" fmla="*/ 1181297 h 2671408"/>
                  <a:gd name="connsiteX26" fmla="*/ 322646 w 2598452"/>
                  <a:gd name="connsiteY26" fmla="*/ 1259126 h 2671408"/>
                  <a:gd name="connsiteX27" fmla="*/ 285818 w 2598452"/>
                  <a:gd name="connsiteY27" fmla="*/ 1362980 h 2671408"/>
                  <a:gd name="connsiteX28" fmla="*/ 275998 w 2598452"/>
                  <a:gd name="connsiteY28" fmla="*/ 1427306 h 2671408"/>
                  <a:gd name="connsiteX29" fmla="*/ 256847 w 2598452"/>
                  <a:gd name="connsiteY29" fmla="*/ 1552029 h 2671408"/>
                  <a:gd name="connsiteX30" fmla="*/ 214373 w 2598452"/>
                  <a:gd name="connsiteY30" fmla="*/ 1832165 h 2671408"/>
                  <a:gd name="connsiteX31" fmla="*/ 205043 w 2598452"/>
                  <a:gd name="connsiteY31" fmla="*/ 1859172 h 2671408"/>
                  <a:gd name="connsiteX32" fmla="*/ 124513 w 2598452"/>
                  <a:gd name="connsiteY32" fmla="*/ 1994943 h 2671408"/>
                  <a:gd name="connsiteX33" fmla="*/ 33917 w 2598452"/>
                  <a:gd name="connsiteY33" fmla="*/ 2144709 h 2671408"/>
                  <a:gd name="connsiteX34" fmla="*/ 1264 w 2598452"/>
                  <a:gd name="connsiteY34" fmla="*/ 2220574 h 2671408"/>
                  <a:gd name="connsiteX35" fmla="*/ 2491 w 2598452"/>
                  <a:gd name="connsiteY35" fmla="*/ 2302085 h 2671408"/>
                  <a:gd name="connsiteX36" fmla="*/ 10102 w 2598452"/>
                  <a:gd name="connsiteY36" fmla="*/ 2309696 h 2671408"/>
                  <a:gd name="connsiteX37" fmla="*/ 180982 w 2598452"/>
                  <a:gd name="connsiteY37" fmla="*/ 2309696 h 2671408"/>
                  <a:gd name="connsiteX38" fmla="*/ 266423 w 2598452"/>
                  <a:gd name="connsiteY38" fmla="*/ 2309696 h 2671408"/>
                  <a:gd name="connsiteX39" fmla="*/ 311107 w 2598452"/>
                  <a:gd name="connsiteY39" fmla="*/ 2309696 h 2671408"/>
                  <a:gd name="connsiteX40" fmla="*/ 337623 w 2598452"/>
                  <a:gd name="connsiteY40" fmla="*/ 2295211 h 2671408"/>
                  <a:gd name="connsiteX41" fmla="*/ 410050 w 2598452"/>
                  <a:gd name="connsiteY41" fmla="*/ 2140289 h 2671408"/>
                  <a:gd name="connsiteX42" fmla="*/ 461609 w 2598452"/>
                  <a:gd name="connsiteY42" fmla="*/ 2029561 h 2671408"/>
                  <a:gd name="connsiteX43" fmla="*/ 503347 w 2598452"/>
                  <a:gd name="connsiteY43" fmla="*/ 1946330 h 2671408"/>
                  <a:gd name="connsiteX44" fmla="*/ 579458 w 2598452"/>
                  <a:gd name="connsiteY44" fmla="*/ 1861381 h 2671408"/>
                  <a:gd name="connsiteX45" fmla="*/ 673000 w 2598452"/>
                  <a:gd name="connsiteY45" fmla="*/ 1795091 h 2671408"/>
                  <a:gd name="connsiteX46" fmla="*/ 768015 w 2598452"/>
                  <a:gd name="connsiteY46" fmla="*/ 1688782 h 2671408"/>
                  <a:gd name="connsiteX47" fmla="*/ 831113 w 2598452"/>
                  <a:gd name="connsiteY47" fmla="*/ 1593521 h 2671408"/>
                  <a:gd name="connsiteX48" fmla="*/ 893720 w 2598452"/>
                  <a:gd name="connsiteY48" fmla="*/ 1541472 h 2671408"/>
                  <a:gd name="connsiteX49" fmla="*/ 962956 w 2598452"/>
                  <a:gd name="connsiteY49" fmla="*/ 1498015 h 2671408"/>
                  <a:gd name="connsiteX50" fmla="*/ 970813 w 2598452"/>
                  <a:gd name="connsiteY50" fmla="*/ 1554730 h 2671408"/>
                  <a:gd name="connsiteX51" fmla="*/ 970813 w 2598452"/>
                  <a:gd name="connsiteY51" fmla="*/ 1581737 h 2671408"/>
                  <a:gd name="connsiteX52" fmla="*/ 990945 w 2598452"/>
                  <a:gd name="connsiteY52" fmla="*/ 1612181 h 2671408"/>
                  <a:gd name="connsiteX53" fmla="*/ 1043731 w 2598452"/>
                  <a:gd name="connsiteY53" fmla="*/ 1631086 h 2671408"/>
                  <a:gd name="connsiteX54" fmla="*/ 1095536 w 2598452"/>
                  <a:gd name="connsiteY54" fmla="*/ 1743533 h 2671408"/>
                  <a:gd name="connsiteX55" fmla="*/ 1195952 w 2598452"/>
                  <a:gd name="connsiteY55" fmla="*/ 1761210 h 2671408"/>
                  <a:gd name="connsiteX56" fmla="*/ 1228606 w 2598452"/>
                  <a:gd name="connsiteY56" fmla="*/ 1765384 h 2671408"/>
                  <a:gd name="connsiteX57" fmla="*/ 1192270 w 2598452"/>
                  <a:gd name="connsiteY57" fmla="*/ 1794846 h 2671408"/>
                  <a:gd name="connsiteX58" fmla="*/ 1154460 w 2598452"/>
                  <a:gd name="connsiteY58" fmla="*/ 1805894 h 2671408"/>
                  <a:gd name="connsiteX59" fmla="*/ 1140465 w 2598452"/>
                  <a:gd name="connsiteY59" fmla="*/ 1854507 h 2671408"/>
                  <a:gd name="connsiteX60" fmla="*/ 1208719 w 2598452"/>
                  <a:gd name="connsiteY60" fmla="*/ 1905820 h 2671408"/>
                  <a:gd name="connsiteX61" fmla="*/ 1287776 w 2598452"/>
                  <a:gd name="connsiteY61" fmla="*/ 2064424 h 2671408"/>
                  <a:gd name="connsiteX62" fmla="*/ 1321657 w 2598452"/>
                  <a:gd name="connsiteY62" fmla="*/ 2080137 h 2671408"/>
                  <a:gd name="connsiteX63" fmla="*/ 1336879 w 2598452"/>
                  <a:gd name="connsiteY63" fmla="*/ 2082593 h 2671408"/>
                  <a:gd name="connsiteX64" fmla="*/ 1458411 w 2598452"/>
                  <a:gd name="connsiteY64" fmla="*/ 2064179 h 2671408"/>
                  <a:gd name="connsiteX65" fmla="*/ 1560055 w 2598452"/>
                  <a:gd name="connsiteY65" fmla="*/ 2029315 h 2671408"/>
                  <a:gd name="connsiteX66" fmla="*/ 1557109 w 2598452"/>
                  <a:gd name="connsiteY66" fmla="*/ 2024159 h 2671408"/>
                  <a:gd name="connsiteX67" fmla="*/ 1560300 w 2598452"/>
                  <a:gd name="connsiteY67" fmla="*/ 2029315 h 2671408"/>
                  <a:gd name="connsiteX68" fmla="*/ 1560055 w 2598452"/>
                  <a:gd name="connsiteY68" fmla="*/ 2029315 h 2671408"/>
                  <a:gd name="connsiteX69" fmla="*/ 1560546 w 2598452"/>
                  <a:gd name="connsiteY69" fmla="*/ 2029806 h 2671408"/>
                  <a:gd name="connsiteX70" fmla="*/ 1562756 w 2598452"/>
                  <a:gd name="connsiteY70" fmla="*/ 2033735 h 2671408"/>
                  <a:gd name="connsiteX71" fmla="*/ 1562510 w 2598452"/>
                  <a:gd name="connsiteY71" fmla="*/ 2044046 h 2671408"/>
                  <a:gd name="connsiteX72" fmla="*/ 1561773 w 2598452"/>
                  <a:gd name="connsiteY72" fmla="*/ 2044783 h 2671408"/>
                  <a:gd name="connsiteX73" fmla="*/ 1560546 w 2598452"/>
                  <a:gd name="connsiteY73" fmla="*/ 2063442 h 2671408"/>
                  <a:gd name="connsiteX74" fmla="*/ 1544833 w 2598452"/>
                  <a:gd name="connsiteY74" fmla="*/ 2090449 h 2671408"/>
                  <a:gd name="connsiteX75" fmla="*/ 1517335 w 2598452"/>
                  <a:gd name="connsiteY75" fmla="*/ 2119666 h 2671408"/>
                  <a:gd name="connsiteX76" fmla="*/ 1508496 w 2598452"/>
                  <a:gd name="connsiteY76" fmla="*/ 2130714 h 2671408"/>
                  <a:gd name="connsiteX77" fmla="*/ 1507269 w 2598452"/>
                  <a:gd name="connsiteY77" fmla="*/ 2132187 h 2671408"/>
                  <a:gd name="connsiteX78" fmla="*/ 1501376 w 2598452"/>
                  <a:gd name="connsiteY78" fmla="*/ 2139798 h 2671408"/>
                  <a:gd name="connsiteX79" fmla="*/ 1498921 w 2598452"/>
                  <a:gd name="connsiteY79" fmla="*/ 2145691 h 2671408"/>
                  <a:gd name="connsiteX80" fmla="*/ 1497448 w 2598452"/>
                  <a:gd name="connsiteY80" fmla="*/ 2151829 h 2671408"/>
                  <a:gd name="connsiteX81" fmla="*/ 1490573 w 2598452"/>
                  <a:gd name="connsiteY81" fmla="*/ 2167542 h 2671408"/>
                  <a:gd name="connsiteX82" fmla="*/ 1481244 w 2598452"/>
                  <a:gd name="connsiteY82" fmla="*/ 2199705 h 2671408"/>
                  <a:gd name="connsiteX83" fmla="*/ 1480507 w 2598452"/>
                  <a:gd name="connsiteY83" fmla="*/ 2211489 h 2671408"/>
                  <a:gd name="connsiteX84" fmla="*/ 1481735 w 2598452"/>
                  <a:gd name="connsiteY84" fmla="*/ 2227448 h 2671408"/>
                  <a:gd name="connsiteX85" fmla="*/ 1486400 w 2598452"/>
                  <a:gd name="connsiteY85" fmla="*/ 2248317 h 2671408"/>
                  <a:gd name="connsiteX86" fmla="*/ 1490573 w 2598452"/>
                  <a:gd name="connsiteY86" fmla="*/ 2258629 h 2671408"/>
                  <a:gd name="connsiteX87" fmla="*/ 1494993 w 2598452"/>
                  <a:gd name="connsiteY87" fmla="*/ 2267467 h 2671408"/>
                  <a:gd name="connsiteX88" fmla="*/ 1495975 w 2598452"/>
                  <a:gd name="connsiteY88" fmla="*/ 2268941 h 2671408"/>
                  <a:gd name="connsiteX89" fmla="*/ 1431996 w 2598452"/>
                  <a:gd name="connsiteY89" fmla="*/ 2668973 h 2671408"/>
                  <a:gd name="connsiteX90" fmla="*/ 2598448 w 2598452"/>
                  <a:gd name="connsiteY90" fmla="*/ 2054358 h 2671408"/>
                  <a:gd name="connsiteX91" fmla="*/ 2497441 w 2598452"/>
                  <a:gd name="connsiteY91" fmla="*/ 1499243 h 2671408"/>
                  <a:gd name="connsiteX92" fmla="*/ 764087 w 2598452"/>
                  <a:gd name="connsiteY92" fmla="*/ 836100 h 2671408"/>
                  <a:gd name="connsiteX93" fmla="*/ 764087 w 2598452"/>
                  <a:gd name="connsiteY93" fmla="*/ 839291 h 2671408"/>
                  <a:gd name="connsiteX94" fmla="*/ 759176 w 2598452"/>
                  <a:gd name="connsiteY94" fmla="*/ 844447 h 2671408"/>
                  <a:gd name="connsiteX95" fmla="*/ 764087 w 2598452"/>
                  <a:gd name="connsiteY95" fmla="*/ 836100 h 2671408"/>
                  <a:gd name="connsiteX96" fmla="*/ 940859 w 2598452"/>
                  <a:gd name="connsiteY96" fmla="*/ 1341866 h 2671408"/>
                  <a:gd name="connsiteX97" fmla="*/ 770961 w 2598452"/>
                  <a:gd name="connsiteY97" fmla="*/ 1454313 h 2671408"/>
                  <a:gd name="connsiteX98" fmla="*/ 681102 w 2598452"/>
                  <a:gd name="connsiteY98" fmla="*/ 1422396 h 2671408"/>
                  <a:gd name="connsiteX99" fmla="*/ 575284 w 2598452"/>
                  <a:gd name="connsiteY99" fmla="*/ 1385077 h 2671408"/>
                  <a:gd name="connsiteX100" fmla="*/ 613339 w 2598452"/>
                  <a:gd name="connsiteY100" fmla="*/ 1349231 h 2671408"/>
                  <a:gd name="connsiteX101" fmla="*/ 828167 w 2598452"/>
                  <a:gd name="connsiteY101" fmla="*/ 1141769 h 2671408"/>
                  <a:gd name="connsiteX102" fmla="*/ 835778 w 2598452"/>
                  <a:gd name="connsiteY102" fmla="*/ 1134158 h 2671408"/>
                  <a:gd name="connsiteX103" fmla="*/ 848545 w 2598452"/>
                  <a:gd name="connsiteY103" fmla="*/ 1155027 h 2671408"/>
                  <a:gd name="connsiteX104" fmla="*/ 895684 w 2598452"/>
                  <a:gd name="connsiteY104" fmla="*/ 1228191 h 2671408"/>
                  <a:gd name="connsiteX105" fmla="*/ 940859 w 2598452"/>
                  <a:gd name="connsiteY105" fmla="*/ 1341866 h 2671408"/>
                  <a:gd name="connsiteX0" fmla="*/ 2497441 w 2598452"/>
                  <a:gd name="connsiteY0" fmla="*/ 1499243 h 2671377"/>
                  <a:gd name="connsiteX1" fmla="*/ 2419612 w 2598452"/>
                  <a:gd name="connsiteY1" fmla="*/ 1366418 h 2671377"/>
                  <a:gd name="connsiteX2" fmla="*/ 2388431 w 2598452"/>
                  <a:gd name="connsiteY2" fmla="*/ 1249797 h 2671377"/>
                  <a:gd name="connsiteX3" fmla="*/ 2325088 w 2598452"/>
                  <a:gd name="connsiteY3" fmla="*/ 987338 h 2671377"/>
                  <a:gd name="connsiteX4" fmla="*/ 2261499 w 2598452"/>
                  <a:gd name="connsiteY4" fmla="*/ 722916 h 2671377"/>
                  <a:gd name="connsiteX5" fmla="*/ 2260026 w 2598452"/>
                  <a:gd name="connsiteY5" fmla="*/ 717023 h 2671377"/>
                  <a:gd name="connsiteX6" fmla="*/ 2115416 w 2598452"/>
                  <a:gd name="connsiteY6" fmla="*/ 359550 h 2671377"/>
                  <a:gd name="connsiteX7" fmla="*/ 2026784 w 2598452"/>
                  <a:gd name="connsiteY7" fmla="*/ 244647 h 2671377"/>
                  <a:gd name="connsiteX8" fmla="*/ 1460129 w 2598452"/>
                  <a:gd name="connsiteY8" fmla="*/ 2567 h 2671377"/>
                  <a:gd name="connsiteX9" fmla="*/ 1219031 w 2598452"/>
                  <a:gd name="connsiteY9" fmla="*/ 71066 h 2671377"/>
                  <a:gd name="connsiteX10" fmla="*/ 817364 w 2598452"/>
                  <a:gd name="connsiteY10" fmla="*/ 430259 h 2671377"/>
                  <a:gd name="connsiteX11" fmla="*/ 814663 w 2598452"/>
                  <a:gd name="connsiteY11" fmla="*/ 434187 h 2671377"/>
                  <a:gd name="connsiteX12" fmla="*/ 812208 w 2598452"/>
                  <a:gd name="connsiteY12" fmla="*/ 438361 h 2671377"/>
                  <a:gd name="connsiteX13" fmla="*/ 812208 w 2598452"/>
                  <a:gd name="connsiteY13" fmla="*/ 438361 h 2671377"/>
                  <a:gd name="connsiteX14" fmla="*/ 812208 w 2598452"/>
                  <a:gd name="connsiteY14" fmla="*/ 438361 h 2671377"/>
                  <a:gd name="connsiteX15" fmla="*/ 812454 w 2598452"/>
                  <a:gd name="connsiteY15" fmla="*/ 439589 h 2671377"/>
                  <a:gd name="connsiteX16" fmla="*/ 812454 w 2598452"/>
                  <a:gd name="connsiteY16" fmla="*/ 439589 h 2671377"/>
                  <a:gd name="connsiteX17" fmla="*/ 778818 w 2598452"/>
                  <a:gd name="connsiteY17" fmla="*/ 514471 h 2671377"/>
                  <a:gd name="connsiteX18" fmla="*/ 743709 w 2598452"/>
                  <a:gd name="connsiteY18" fmla="*/ 698610 h 2671377"/>
                  <a:gd name="connsiteX19" fmla="*/ 746409 w 2598452"/>
                  <a:gd name="connsiteY19" fmla="*/ 782086 h 2671377"/>
                  <a:gd name="connsiteX20" fmla="*/ 758440 w 2598452"/>
                  <a:gd name="connsiteY20" fmla="*/ 845920 h 2671377"/>
                  <a:gd name="connsiteX21" fmla="*/ 710564 w 2598452"/>
                  <a:gd name="connsiteY21" fmla="*/ 889377 h 2671377"/>
                  <a:gd name="connsiteX22" fmla="*/ 633471 w 2598452"/>
                  <a:gd name="connsiteY22" fmla="*/ 962050 h 2671377"/>
                  <a:gd name="connsiteX23" fmla="*/ 544594 w 2598452"/>
                  <a:gd name="connsiteY23" fmla="*/ 1045280 h 2671377"/>
                  <a:gd name="connsiteX24" fmla="*/ 446878 w 2598452"/>
                  <a:gd name="connsiteY24" fmla="*/ 1136859 h 2671377"/>
                  <a:gd name="connsiteX25" fmla="*/ 399493 w 2598452"/>
                  <a:gd name="connsiteY25" fmla="*/ 1181297 h 2671377"/>
                  <a:gd name="connsiteX26" fmla="*/ 322646 w 2598452"/>
                  <a:gd name="connsiteY26" fmla="*/ 1259126 h 2671377"/>
                  <a:gd name="connsiteX27" fmla="*/ 285818 w 2598452"/>
                  <a:gd name="connsiteY27" fmla="*/ 1362980 h 2671377"/>
                  <a:gd name="connsiteX28" fmla="*/ 275998 w 2598452"/>
                  <a:gd name="connsiteY28" fmla="*/ 1427306 h 2671377"/>
                  <a:gd name="connsiteX29" fmla="*/ 256847 w 2598452"/>
                  <a:gd name="connsiteY29" fmla="*/ 1552029 h 2671377"/>
                  <a:gd name="connsiteX30" fmla="*/ 214373 w 2598452"/>
                  <a:gd name="connsiteY30" fmla="*/ 1832165 h 2671377"/>
                  <a:gd name="connsiteX31" fmla="*/ 205043 w 2598452"/>
                  <a:gd name="connsiteY31" fmla="*/ 1859172 h 2671377"/>
                  <a:gd name="connsiteX32" fmla="*/ 124513 w 2598452"/>
                  <a:gd name="connsiteY32" fmla="*/ 1994943 h 2671377"/>
                  <a:gd name="connsiteX33" fmla="*/ 33917 w 2598452"/>
                  <a:gd name="connsiteY33" fmla="*/ 2144709 h 2671377"/>
                  <a:gd name="connsiteX34" fmla="*/ 1264 w 2598452"/>
                  <a:gd name="connsiteY34" fmla="*/ 2220574 h 2671377"/>
                  <a:gd name="connsiteX35" fmla="*/ 2491 w 2598452"/>
                  <a:gd name="connsiteY35" fmla="*/ 2302085 h 2671377"/>
                  <a:gd name="connsiteX36" fmla="*/ 10102 w 2598452"/>
                  <a:gd name="connsiteY36" fmla="*/ 2309696 h 2671377"/>
                  <a:gd name="connsiteX37" fmla="*/ 180982 w 2598452"/>
                  <a:gd name="connsiteY37" fmla="*/ 2309696 h 2671377"/>
                  <a:gd name="connsiteX38" fmla="*/ 266423 w 2598452"/>
                  <a:gd name="connsiteY38" fmla="*/ 2309696 h 2671377"/>
                  <a:gd name="connsiteX39" fmla="*/ 311107 w 2598452"/>
                  <a:gd name="connsiteY39" fmla="*/ 2309696 h 2671377"/>
                  <a:gd name="connsiteX40" fmla="*/ 337623 w 2598452"/>
                  <a:gd name="connsiteY40" fmla="*/ 2295211 h 2671377"/>
                  <a:gd name="connsiteX41" fmla="*/ 410050 w 2598452"/>
                  <a:gd name="connsiteY41" fmla="*/ 2140289 h 2671377"/>
                  <a:gd name="connsiteX42" fmla="*/ 461609 w 2598452"/>
                  <a:gd name="connsiteY42" fmla="*/ 2029561 h 2671377"/>
                  <a:gd name="connsiteX43" fmla="*/ 503347 w 2598452"/>
                  <a:gd name="connsiteY43" fmla="*/ 1946330 h 2671377"/>
                  <a:gd name="connsiteX44" fmla="*/ 579458 w 2598452"/>
                  <a:gd name="connsiteY44" fmla="*/ 1861381 h 2671377"/>
                  <a:gd name="connsiteX45" fmla="*/ 673000 w 2598452"/>
                  <a:gd name="connsiteY45" fmla="*/ 1795091 h 2671377"/>
                  <a:gd name="connsiteX46" fmla="*/ 768015 w 2598452"/>
                  <a:gd name="connsiteY46" fmla="*/ 1688782 h 2671377"/>
                  <a:gd name="connsiteX47" fmla="*/ 831113 w 2598452"/>
                  <a:gd name="connsiteY47" fmla="*/ 1593521 h 2671377"/>
                  <a:gd name="connsiteX48" fmla="*/ 893720 w 2598452"/>
                  <a:gd name="connsiteY48" fmla="*/ 1541472 h 2671377"/>
                  <a:gd name="connsiteX49" fmla="*/ 962956 w 2598452"/>
                  <a:gd name="connsiteY49" fmla="*/ 1498015 h 2671377"/>
                  <a:gd name="connsiteX50" fmla="*/ 970813 w 2598452"/>
                  <a:gd name="connsiteY50" fmla="*/ 1554730 h 2671377"/>
                  <a:gd name="connsiteX51" fmla="*/ 970813 w 2598452"/>
                  <a:gd name="connsiteY51" fmla="*/ 1581737 h 2671377"/>
                  <a:gd name="connsiteX52" fmla="*/ 990945 w 2598452"/>
                  <a:gd name="connsiteY52" fmla="*/ 1612181 h 2671377"/>
                  <a:gd name="connsiteX53" fmla="*/ 1043731 w 2598452"/>
                  <a:gd name="connsiteY53" fmla="*/ 1631086 h 2671377"/>
                  <a:gd name="connsiteX54" fmla="*/ 1095536 w 2598452"/>
                  <a:gd name="connsiteY54" fmla="*/ 1743533 h 2671377"/>
                  <a:gd name="connsiteX55" fmla="*/ 1195952 w 2598452"/>
                  <a:gd name="connsiteY55" fmla="*/ 1761210 h 2671377"/>
                  <a:gd name="connsiteX56" fmla="*/ 1228606 w 2598452"/>
                  <a:gd name="connsiteY56" fmla="*/ 1765384 h 2671377"/>
                  <a:gd name="connsiteX57" fmla="*/ 1192270 w 2598452"/>
                  <a:gd name="connsiteY57" fmla="*/ 1794846 h 2671377"/>
                  <a:gd name="connsiteX58" fmla="*/ 1154460 w 2598452"/>
                  <a:gd name="connsiteY58" fmla="*/ 1805894 h 2671377"/>
                  <a:gd name="connsiteX59" fmla="*/ 1140465 w 2598452"/>
                  <a:gd name="connsiteY59" fmla="*/ 1854507 h 2671377"/>
                  <a:gd name="connsiteX60" fmla="*/ 1208719 w 2598452"/>
                  <a:gd name="connsiteY60" fmla="*/ 1905820 h 2671377"/>
                  <a:gd name="connsiteX61" fmla="*/ 1287776 w 2598452"/>
                  <a:gd name="connsiteY61" fmla="*/ 2064424 h 2671377"/>
                  <a:gd name="connsiteX62" fmla="*/ 1321657 w 2598452"/>
                  <a:gd name="connsiteY62" fmla="*/ 2080137 h 2671377"/>
                  <a:gd name="connsiteX63" fmla="*/ 1336879 w 2598452"/>
                  <a:gd name="connsiteY63" fmla="*/ 2082593 h 2671377"/>
                  <a:gd name="connsiteX64" fmla="*/ 1458411 w 2598452"/>
                  <a:gd name="connsiteY64" fmla="*/ 2064179 h 2671377"/>
                  <a:gd name="connsiteX65" fmla="*/ 1560055 w 2598452"/>
                  <a:gd name="connsiteY65" fmla="*/ 2029315 h 2671377"/>
                  <a:gd name="connsiteX66" fmla="*/ 1557109 w 2598452"/>
                  <a:gd name="connsiteY66" fmla="*/ 2024159 h 2671377"/>
                  <a:gd name="connsiteX67" fmla="*/ 1560300 w 2598452"/>
                  <a:gd name="connsiteY67" fmla="*/ 2029315 h 2671377"/>
                  <a:gd name="connsiteX68" fmla="*/ 1560055 w 2598452"/>
                  <a:gd name="connsiteY68" fmla="*/ 2029315 h 2671377"/>
                  <a:gd name="connsiteX69" fmla="*/ 1560546 w 2598452"/>
                  <a:gd name="connsiteY69" fmla="*/ 2029806 h 2671377"/>
                  <a:gd name="connsiteX70" fmla="*/ 1562756 w 2598452"/>
                  <a:gd name="connsiteY70" fmla="*/ 2033735 h 2671377"/>
                  <a:gd name="connsiteX71" fmla="*/ 1562510 w 2598452"/>
                  <a:gd name="connsiteY71" fmla="*/ 2044046 h 2671377"/>
                  <a:gd name="connsiteX72" fmla="*/ 1561773 w 2598452"/>
                  <a:gd name="connsiteY72" fmla="*/ 2044783 h 2671377"/>
                  <a:gd name="connsiteX73" fmla="*/ 1560546 w 2598452"/>
                  <a:gd name="connsiteY73" fmla="*/ 2063442 h 2671377"/>
                  <a:gd name="connsiteX74" fmla="*/ 1544833 w 2598452"/>
                  <a:gd name="connsiteY74" fmla="*/ 2090449 h 2671377"/>
                  <a:gd name="connsiteX75" fmla="*/ 1517335 w 2598452"/>
                  <a:gd name="connsiteY75" fmla="*/ 2119666 h 2671377"/>
                  <a:gd name="connsiteX76" fmla="*/ 1508496 w 2598452"/>
                  <a:gd name="connsiteY76" fmla="*/ 2130714 h 2671377"/>
                  <a:gd name="connsiteX77" fmla="*/ 1507269 w 2598452"/>
                  <a:gd name="connsiteY77" fmla="*/ 2132187 h 2671377"/>
                  <a:gd name="connsiteX78" fmla="*/ 1501376 w 2598452"/>
                  <a:gd name="connsiteY78" fmla="*/ 2139798 h 2671377"/>
                  <a:gd name="connsiteX79" fmla="*/ 1498921 w 2598452"/>
                  <a:gd name="connsiteY79" fmla="*/ 2145691 h 2671377"/>
                  <a:gd name="connsiteX80" fmla="*/ 1497448 w 2598452"/>
                  <a:gd name="connsiteY80" fmla="*/ 2151829 h 2671377"/>
                  <a:gd name="connsiteX81" fmla="*/ 1490573 w 2598452"/>
                  <a:gd name="connsiteY81" fmla="*/ 2167542 h 2671377"/>
                  <a:gd name="connsiteX82" fmla="*/ 1481244 w 2598452"/>
                  <a:gd name="connsiteY82" fmla="*/ 2199705 h 2671377"/>
                  <a:gd name="connsiteX83" fmla="*/ 1480507 w 2598452"/>
                  <a:gd name="connsiteY83" fmla="*/ 2211489 h 2671377"/>
                  <a:gd name="connsiteX84" fmla="*/ 1481735 w 2598452"/>
                  <a:gd name="connsiteY84" fmla="*/ 2227448 h 2671377"/>
                  <a:gd name="connsiteX85" fmla="*/ 1486400 w 2598452"/>
                  <a:gd name="connsiteY85" fmla="*/ 2248317 h 2671377"/>
                  <a:gd name="connsiteX86" fmla="*/ 1490573 w 2598452"/>
                  <a:gd name="connsiteY86" fmla="*/ 2258629 h 2671377"/>
                  <a:gd name="connsiteX87" fmla="*/ 1494993 w 2598452"/>
                  <a:gd name="connsiteY87" fmla="*/ 2267467 h 2671377"/>
                  <a:gd name="connsiteX88" fmla="*/ 1431996 w 2598452"/>
                  <a:gd name="connsiteY88" fmla="*/ 2668973 h 2671377"/>
                  <a:gd name="connsiteX89" fmla="*/ 2598448 w 2598452"/>
                  <a:gd name="connsiteY89" fmla="*/ 2054358 h 2671377"/>
                  <a:gd name="connsiteX90" fmla="*/ 2497441 w 2598452"/>
                  <a:gd name="connsiteY90" fmla="*/ 1499243 h 2671377"/>
                  <a:gd name="connsiteX91" fmla="*/ 764087 w 2598452"/>
                  <a:gd name="connsiteY91" fmla="*/ 836100 h 2671377"/>
                  <a:gd name="connsiteX92" fmla="*/ 764087 w 2598452"/>
                  <a:gd name="connsiteY92" fmla="*/ 839291 h 2671377"/>
                  <a:gd name="connsiteX93" fmla="*/ 759176 w 2598452"/>
                  <a:gd name="connsiteY93" fmla="*/ 844447 h 2671377"/>
                  <a:gd name="connsiteX94" fmla="*/ 764087 w 2598452"/>
                  <a:gd name="connsiteY94" fmla="*/ 836100 h 2671377"/>
                  <a:gd name="connsiteX95" fmla="*/ 940859 w 2598452"/>
                  <a:gd name="connsiteY95" fmla="*/ 1341866 h 2671377"/>
                  <a:gd name="connsiteX96" fmla="*/ 770961 w 2598452"/>
                  <a:gd name="connsiteY96" fmla="*/ 1454313 h 2671377"/>
                  <a:gd name="connsiteX97" fmla="*/ 681102 w 2598452"/>
                  <a:gd name="connsiteY97" fmla="*/ 1422396 h 2671377"/>
                  <a:gd name="connsiteX98" fmla="*/ 575284 w 2598452"/>
                  <a:gd name="connsiteY98" fmla="*/ 1385077 h 2671377"/>
                  <a:gd name="connsiteX99" fmla="*/ 613339 w 2598452"/>
                  <a:gd name="connsiteY99" fmla="*/ 1349231 h 2671377"/>
                  <a:gd name="connsiteX100" fmla="*/ 828167 w 2598452"/>
                  <a:gd name="connsiteY100" fmla="*/ 1141769 h 2671377"/>
                  <a:gd name="connsiteX101" fmla="*/ 835778 w 2598452"/>
                  <a:gd name="connsiteY101" fmla="*/ 1134158 h 2671377"/>
                  <a:gd name="connsiteX102" fmla="*/ 848545 w 2598452"/>
                  <a:gd name="connsiteY102" fmla="*/ 1155027 h 2671377"/>
                  <a:gd name="connsiteX103" fmla="*/ 895684 w 2598452"/>
                  <a:gd name="connsiteY103" fmla="*/ 1228191 h 2671377"/>
                  <a:gd name="connsiteX104" fmla="*/ 940859 w 2598452"/>
                  <a:gd name="connsiteY104" fmla="*/ 1341866 h 2671377"/>
                  <a:gd name="connsiteX0" fmla="*/ 2497441 w 2598452"/>
                  <a:gd name="connsiteY0" fmla="*/ 1499243 h 2671156"/>
                  <a:gd name="connsiteX1" fmla="*/ 2419612 w 2598452"/>
                  <a:gd name="connsiteY1" fmla="*/ 1366418 h 2671156"/>
                  <a:gd name="connsiteX2" fmla="*/ 2388431 w 2598452"/>
                  <a:gd name="connsiteY2" fmla="*/ 1249797 h 2671156"/>
                  <a:gd name="connsiteX3" fmla="*/ 2325088 w 2598452"/>
                  <a:gd name="connsiteY3" fmla="*/ 987338 h 2671156"/>
                  <a:gd name="connsiteX4" fmla="*/ 2261499 w 2598452"/>
                  <a:gd name="connsiteY4" fmla="*/ 722916 h 2671156"/>
                  <a:gd name="connsiteX5" fmla="*/ 2260026 w 2598452"/>
                  <a:gd name="connsiteY5" fmla="*/ 717023 h 2671156"/>
                  <a:gd name="connsiteX6" fmla="*/ 2115416 w 2598452"/>
                  <a:gd name="connsiteY6" fmla="*/ 359550 h 2671156"/>
                  <a:gd name="connsiteX7" fmla="*/ 2026784 w 2598452"/>
                  <a:gd name="connsiteY7" fmla="*/ 244647 h 2671156"/>
                  <a:gd name="connsiteX8" fmla="*/ 1460129 w 2598452"/>
                  <a:gd name="connsiteY8" fmla="*/ 2567 h 2671156"/>
                  <a:gd name="connsiteX9" fmla="*/ 1219031 w 2598452"/>
                  <a:gd name="connsiteY9" fmla="*/ 71066 h 2671156"/>
                  <a:gd name="connsiteX10" fmla="*/ 817364 w 2598452"/>
                  <a:gd name="connsiteY10" fmla="*/ 430259 h 2671156"/>
                  <a:gd name="connsiteX11" fmla="*/ 814663 w 2598452"/>
                  <a:gd name="connsiteY11" fmla="*/ 434187 h 2671156"/>
                  <a:gd name="connsiteX12" fmla="*/ 812208 w 2598452"/>
                  <a:gd name="connsiteY12" fmla="*/ 438361 h 2671156"/>
                  <a:gd name="connsiteX13" fmla="*/ 812208 w 2598452"/>
                  <a:gd name="connsiteY13" fmla="*/ 438361 h 2671156"/>
                  <a:gd name="connsiteX14" fmla="*/ 812208 w 2598452"/>
                  <a:gd name="connsiteY14" fmla="*/ 438361 h 2671156"/>
                  <a:gd name="connsiteX15" fmla="*/ 812454 w 2598452"/>
                  <a:gd name="connsiteY15" fmla="*/ 439589 h 2671156"/>
                  <a:gd name="connsiteX16" fmla="*/ 812454 w 2598452"/>
                  <a:gd name="connsiteY16" fmla="*/ 439589 h 2671156"/>
                  <a:gd name="connsiteX17" fmla="*/ 778818 w 2598452"/>
                  <a:gd name="connsiteY17" fmla="*/ 514471 h 2671156"/>
                  <a:gd name="connsiteX18" fmla="*/ 743709 w 2598452"/>
                  <a:gd name="connsiteY18" fmla="*/ 698610 h 2671156"/>
                  <a:gd name="connsiteX19" fmla="*/ 746409 w 2598452"/>
                  <a:gd name="connsiteY19" fmla="*/ 782086 h 2671156"/>
                  <a:gd name="connsiteX20" fmla="*/ 758440 w 2598452"/>
                  <a:gd name="connsiteY20" fmla="*/ 845920 h 2671156"/>
                  <a:gd name="connsiteX21" fmla="*/ 710564 w 2598452"/>
                  <a:gd name="connsiteY21" fmla="*/ 889377 h 2671156"/>
                  <a:gd name="connsiteX22" fmla="*/ 633471 w 2598452"/>
                  <a:gd name="connsiteY22" fmla="*/ 962050 h 2671156"/>
                  <a:gd name="connsiteX23" fmla="*/ 544594 w 2598452"/>
                  <a:gd name="connsiteY23" fmla="*/ 1045280 h 2671156"/>
                  <a:gd name="connsiteX24" fmla="*/ 446878 w 2598452"/>
                  <a:gd name="connsiteY24" fmla="*/ 1136859 h 2671156"/>
                  <a:gd name="connsiteX25" fmla="*/ 399493 w 2598452"/>
                  <a:gd name="connsiteY25" fmla="*/ 1181297 h 2671156"/>
                  <a:gd name="connsiteX26" fmla="*/ 322646 w 2598452"/>
                  <a:gd name="connsiteY26" fmla="*/ 1259126 h 2671156"/>
                  <a:gd name="connsiteX27" fmla="*/ 285818 w 2598452"/>
                  <a:gd name="connsiteY27" fmla="*/ 1362980 h 2671156"/>
                  <a:gd name="connsiteX28" fmla="*/ 275998 w 2598452"/>
                  <a:gd name="connsiteY28" fmla="*/ 1427306 h 2671156"/>
                  <a:gd name="connsiteX29" fmla="*/ 256847 w 2598452"/>
                  <a:gd name="connsiteY29" fmla="*/ 1552029 h 2671156"/>
                  <a:gd name="connsiteX30" fmla="*/ 214373 w 2598452"/>
                  <a:gd name="connsiteY30" fmla="*/ 1832165 h 2671156"/>
                  <a:gd name="connsiteX31" fmla="*/ 205043 w 2598452"/>
                  <a:gd name="connsiteY31" fmla="*/ 1859172 h 2671156"/>
                  <a:gd name="connsiteX32" fmla="*/ 124513 w 2598452"/>
                  <a:gd name="connsiteY32" fmla="*/ 1994943 h 2671156"/>
                  <a:gd name="connsiteX33" fmla="*/ 33917 w 2598452"/>
                  <a:gd name="connsiteY33" fmla="*/ 2144709 h 2671156"/>
                  <a:gd name="connsiteX34" fmla="*/ 1264 w 2598452"/>
                  <a:gd name="connsiteY34" fmla="*/ 2220574 h 2671156"/>
                  <a:gd name="connsiteX35" fmla="*/ 2491 w 2598452"/>
                  <a:gd name="connsiteY35" fmla="*/ 2302085 h 2671156"/>
                  <a:gd name="connsiteX36" fmla="*/ 10102 w 2598452"/>
                  <a:gd name="connsiteY36" fmla="*/ 2309696 h 2671156"/>
                  <a:gd name="connsiteX37" fmla="*/ 180982 w 2598452"/>
                  <a:gd name="connsiteY37" fmla="*/ 2309696 h 2671156"/>
                  <a:gd name="connsiteX38" fmla="*/ 266423 w 2598452"/>
                  <a:gd name="connsiteY38" fmla="*/ 2309696 h 2671156"/>
                  <a:gd name="connsiteX39" fmla="*/ 311107 w 2598452"/>
                  <a:gd name="connsiteY39" fmla="*/ 2309696 h 2671156"/>
                  <a:gd name="connsiteX40" fmla="*/ 337623 w 2598452"/>
                  <a:gd name="connsiteY40" fmla="*/ 2295211 h 2671156"/>
                  <a:gd name="connsiteX41" fmla="*/ 410050 w 2598452"/>
                  <a:gd name="connsiteY41" fmla="*/ 2140289 h 2671156"/>
                  <a:gd name="connsiteX42" fmla="*/ 461609 w 2598452"/>
                  <a:gd name="connsiteY42" fmla="*/ 2029561 h 2671156"/>
                  <a:gd name="connsiteX43" fmla="*/ 503347 w 2598452"/>
                  <a:gd name="connsiteY43" fmla="*/ 1946330 h 2671156"/>
                  <a:gd name="connsiteX44" fmla="*/ 579458 w 2598452"/>
                  <a:gd name="connsiteY44" fmla="*/ 1861381 h 2671156"/>
                  <a:gd name="connsiteX45" fmla="*/ 673000 w 2598452"/>
                  <a:gd name="connsiteY45" fmla="*/ 1795091 h 2671156"/>
                  <a:gd name="connsiteX46" fmla="*/ 768015 w 2598452"/>
                  <a:gd name="connsiteY46" fmla="*/ 1688782 h 2671156"/>
                  <a:gd name="connsiteX47" fmla="*/ 831113 w 2598452"/>
                  <a:gd name="connsiteY47" fmla="*/ 1593521 h 2671156"/>
                  <a:gd name="connsiteX48" fmla="*/ 893720 w 2598452"/>
                  <a:gd name="connsiteY48" fmla="*/ 1541472 h 2671156"/>
                  <a:gd name="connsiteX49" fmla="*/ 962956 w 2598452"/>
                  <a:gd name="connsiteY49" fmla="*/ 1498015 h 2671156"/>
                  <a:gd name="connsiteX50" fmla="*/ 970813 w 2598452"/>
                  <a:gd name="connsiteY50" fmla="*/ 1554730 h 2671156"/>
                  <a:gd name="connsiteX51" fmla="*/ 970813 w 2598452"/>
                  <a:gd name="connsiteY51" fmla="*/ 1581737 h 2671156"/>
                  <a:gd name="connsiteX52" fmla="*/ 990945 w 2598452"/>
                  <a:gd name="connsiteY52" fmla="*/ 1612181 h 2671156"/>
                  <a:gd name="connsiteX53" fmla="*/ 1043731 w 2598452"/>
                  <a:gd name="connsiteY53" fmla="*/ 1631086 h 2671156"/>
                  <a:gd name="connsiteX54" fmla="*/ 1095536 w 2598452"/>
                  <a:gd name="connsiteY54" fmla="*/ 1743533 h 2671156"/>
                  <a:gd name="connsiteX55" fmla="*/ 1195952 w 2598452"/>
                  <a:gd name="connsiteY55" fmla="*/ 1761210 h 2671156"/>
                  <a:gd name="connsiteX56" fmla="*/ 1228606 w 2598452"/>
                  <a:gd name="connsiteY56" fmla="*/ 1765384 h 2671156"/>
                  <a:gd name="connsiteX57" fmla="*/ 1192270 w 2598452"/>
                  <a:gd name="connsiteY57" fmla="*/ 1794846 h 2671156"/>
                  <a:gd name="connsiteX58" fmla="*/ 1154460 w 2598452"/>
                  <a:gd name="connsiteY58" fmla="*/ 1805894 h 2671156"/>
                  <a:gd name="connsiteX59" fmla="*/ 1140465 w 2598452"/>
                  <a:gd name="connsiteY59" fmla="*/ 1854507 h 2671156"/>
                  <a:gd name="connsiteX60" fmla="*/ 1208719 w 2598452"/>
                  <a:gd name="connsiteY60" fmla="*/ 1905820 h 2671156"/>
                  <a:gd name="connsiteX61" fmla="*/ 1287776 w 2598452"/>
                  <a:gd name="connsiteY61" fmla="*/ 2064424 h 2671156"/>
                  <a:gd name="connsiteX62" fmla="*/ 1321657 w 2598452"/>
                  <a:gd name="connsiteY62" fmla="*/ 2080137 h 2671156"/>
                  <a:gd name="connsiteX63" fmla="*/ 1336879 w 2598452"/>
                  <a:gd name="connsiteY63" fmla="*/ 2082593 h 2671156"/>
                  <a:gd name="connsiteX64" fmla="*/ 1458411 w 2598452"/>
                  <a:gd name="connsiteY64" fmla="*/ 2064179 h 2671156"/>
                  <a:gd name="connsiteX65" fmla="*/ 1560055 w 2598452"/>
                  <a:gd name="connsiteY65" fmla="*/ 2029315 h 2671156"/>
                  <a:gd name="connsiteX66" fmla="*/ 1557109 w 2598452"/>
                  <a:gd name="connsiteY66" fmla="*/ 2024159 h 2671156"/>
                  <a:gd name="connsiteX67" fmla="*/ 1560300 w 2598452"/>
                  <a:gd name="connsiteY67" fmla="*/ 2029315 h 2671156"/>
                  <a:gd name="connsiteX68" fmla="*/ 1560055 w 2598452"/>
                  <a:gd name="connsiteY68" fmla="*/ 2029315 h 2671156"/>
                  <a:gd name="connsiteX69" fmla="*/ 1560546 w 2598452"/>
                  <a:gd name="connsiteY69" fmla="*/ 2029806 h 2671156"/>
                  <a:gd name="connsiteX70" fmla="*/ 1562756 w 2598452"/>
                  <a:gd name="connsiteY70" fmla="*/ 2033735 h 2671156"/>
                  <a:gd name="connsiteX71" fmla="*/ 1562510 w 2598452"/>
                  <a:gd name="connsiteY71" fmla="*/ 2044046 h 2671156"/>
                  <a:gd name="connsiteX72" fmla="*/ 1561773 w 2598452"/>
                  <a:gd name="connsiteY72" fmla="*/ 2044783 h 2671156"/>
                  <a:gd name="connsiteX73" fmla="*/ 1560546 w 2598452"/>
                  <a:gd name="connsiteY73" fmla="*/ 2063442 h 2671156"/>
                  <a:gd name="connsiteX74" fmla="*/ 1544833 w 2598452"/>
                  <a:gd name="connsiteY74" fmla="*/ 2090449 h 2671156"/>
                  <a:gd name="connsiteX75" fmla="*/ 1517335 w 2598452"/>
                  <a:gd name="connsiteY75" fmla="*/ 2119666 h 2671156"/>
                  <a:gd name="connsiteX76" fmla="*/ 1508496 w 2598452"/>
                  <a:gd name="connsiteY76" fmla="*/ 2130714 h 2671156"/>
                  <a:gd name="connsiteX77" fmla="*/ 1507269 w 2598452"/>
                  <a:gd name="connsiteY77" fmla="*/ 2132187 h 2671156"/>
                  <a:gd name="connsiteX78" fmla="*/ 1501376 w 2598452"/>
                  <a:gd name="connsiteY78" fmla="*/ 2139798 h 2671156"/>
                  <a:gd name="connsiteX79" fmla="*/ 1498921 w 2598452"/>
                  <a:gd name="connsiteY79" fmla="*/ 2145691 h 2671156"/>
                  <a:gd name="connsiteX80" fmla="*/ 1497448 w 2598452"/>
                  <a:gd name="connsiteY80" fmla="*/ 2151829 h 2671156"/>
                  <a:gd name="connsiteX81" fmla="*/ 1490573 w 2598452"/>
                  <a:gd name="connsiteY81" fmla="*/ 2167542 h 2671156"/>
                  <a:gd name="connsiteX82" fmla="*/ 1481244 w 2598452"/>
                  <a:gd name="connsiteY82" fmla="*/ 2199705 h 2671156"/>
                  <a:gd name="connsiteX83" fmla="*/ 1480507 w 2598452"/>
                  <a:gd name="connsiteY83" fmla="*/ 2211489 h 2671156"/>
                  <a:gd name="connsiteX84" fmla="*/ 1481735 w 2598452"/>
                  <a:gd name="connsiteY84" fmla="*/ 2227448 h 2671156"/>
                  <a:gd name="connsiteX85" fmla="*/ 1486400 w 2598452"/>
                  <a:gd name="connsiteY85" fmla="*/ 2248317 h 2671156"/>
                  <a:gd name="connsiteX86" fmla="*/ 1490573 w 2598452"/>
                  <a:gd name="connsiteY86" fmla="*/ 2258629 h 2671156"/>
                  <a:gd name="connsiteX87" fmla="*/ 1431996 w 2598452"/>
                  <a:gd name="connsiteY87" fmla="*/ 2668973 h 2671156"/>
                  <a:gd name="connsiteX88" fmla="*/ 2598448 w 2598452"/>
                  <a:gd name="connsiteY88" fmla="*/ 2054358 h 2671156"/>
                  <a:gd name="connsiteX89" fmla="*/ 2497441 w 2598452"/>
                  <a:gd name="connsiteY89" fmla="*/ 1499243 h 2671156"/>
                  <a:gd name="connsiteX90" fmla="*/ 764087 w 2598452"/>
                  <a:gd name="connsiteY90" fmla="*/ 836100 h 2671156"/>
                  <a:gd name="connsiteX91" fmla="*/ 764087 w 2598452"/>
                  <a:gd name="connsiteY91" fmla="*/ 839291 h 2671156"/>
                  <a:gd name="connsiteX92" fmla="*/ 759176 w 2598452"/>
                  <a:gd name="connsiteY92" fmla="*/ 844447 h 2671156"/>
                  <a:gd name="connsiteX93" fmla="*/ 764087 w 2598452"/>
                  <a:gd name="connsiteY93" fmla="*/ 836100 h 2671156"/>
                  <a:gd name="connsiteX94" fmla="*/ 940859 w 2598452"/>
                  <a:gd name="connsiteY94" fmla="*/ 1341866 h 2671156"/>
                  <a:gd name="connsiteX95" fmla="*/ 770961 w 2598452"/>
                  <a:gd name="connsiteY95" fmla="*/ 1454313 h 2671156"/>
                  <a:gd name="connsiteX96" fmla="*/ 681102 w 2598452"/>
                  <a:gd name="connsiteY96" fmla="*/ 1422396 h 2671156"/>
                  <a:gd name="connsiteX97" fmla="*/ 575284 w 2598452"/>
                  <a:gd name="connsiteY97" fmla="*/ 1385077 h 2671156"/>
                  <a:gd name="connsiteX98" fmla="*/ 613339 w 2598452"/>
                  <a:gd name="connsiteY98" fmla="*/ 1349231 h 2671156"/>
                  <a:gd name="connsiteX99" fmla="*/ 828167 w 2598452"/>
                  <a:gd name="connsiteY99" fmla="*/ 1141769 h 2671156"/>
                  <a:gd name="connsiteX100" fmla="*/ 835778 w 2598452"/>
                  <a:gd name="connsiteY100" fmla="*/ 1134158 h 2671156"/>
                  <a:gd name="connsiteX101" fmla="*/ 848545 w 2598452"/>
                  <a:gd name="connsiteY101" fmla="*/ 1155027 h 2671156"/>
                  <a:gd name="connsiteX102" fmla="*/ 895684 w 2598452"/>
                  <a:gd name="connsiteY102" fmla="*/ 1228191 h 2671156"/>
                  <a:gd name="connsiteX103" fmla="*/ 940859 w 2598452"/>
                  <a:gd name="connsiteY103" fmla="*/ 1341866 h 2671156"/>
                  <a:gd name="connsiteX0" fmla="*/ 2497441 w 2598452"/>
                  <a:gd name="connsiteY0" fmla="*/ 1499243 h 2670922"/>
                  <a:gd name="connsiteX1" fmla="*/ 2419612 w 2598452"/>
                  <a:gd name="connsiteY1" fmla="*/ 1366418 h 2670922"/>
                  <a:gd name="connsiteX2" fmla="*/ 2388431 w 2598452"/>
                  <a:gd name="connsiteY2" fmla="*/ 1249797 h 2670922"/>
                  <a:gd name="connsiteX3" fmla="*/ 2325088 w 2598452"/>
                  <a:gd name="connsiteY3" fmla="*/ 987338 h 2670922"/>
                  <a:gd name="connsiteX4" fmla="*/ 2261499 w 2598452"/>
                  <a:gd name="connsiteY4" fmla="*/ 722916 h 2670922"/>
                  <a:gd name="connsiteX5" fmla="*/ 2260026 w 2598452"/>
                  <a:gd name="connsiteY5" fmla="*/ 717023 h 2670922"/>
                  <a:gd name="connsiteX6" fmla="*/ 2115416 w 2598452"/>
                  <a:gd name="connsiteY6" fmla="*/ 359550 h 2670922"/>
                  <a:gd name="connsiteX7" fmla="*/ 2026784 w 2598452"/>
                  <a:gd name="connsiteY7" fmla="*/ 244647 h 2670922"/>
                  <a:gd name="connsiteX8" fmla="*/ 1460129 w 2598452"/>
                  <a:gd name="connsiteY8" fmla="*/ 2567 h 2670922"/>
                  <a:gd name="connsiteX9" fmla="*/ 1219031 w 2598452"/>
                  <a:gd name="connsiteY9" fmla="*/ 71066 h 2670922"/>
                  <a:gd name="connsiteX10" fmla="*/ 817364 w 2598452"/>
                  <a:gd name="connsiteY10" fmla="*/ 430259 h 2670922"/>
                  <a:gd name="connsiteX11" fmla="*/ 814663 w 2598452"/>
                  <a:gd name="connsiteY11" fmla="*/ 434187 h 2670922"/>
                  <a:gd name="connsiteX12" fmla="*/ 812208 w 2598452"/>
                  <a:gd name="connsiteY12" fmla="*/ 438361 h 2670922"/>
                  <a:gd name="connsiteX13" fmla="*/ 812208 w 2598452"/>
                  <a:gd name="connsiteY13" fmla="*/ 438361 h 2670922"/>
                  <a:gd name="connsiteX14" fmla="*/ 812208 w 2598452"/>
                  <a:gd name="connsiteY14" fmla="*/ 438361 h 2670922"/>
                  <a:gd name="connsiteX15" fmla="*/ 812454 w 2598452"/>
                  <a:gd name="connsiteY15" fmla="*/ 439589 h 2670922"/>
                  <a:gd name="connsiteX16" fmla="*/ 812454 w 2598452"/>
                  <a:gd name="connsiteY16" fmla="*/ 439589 h 2670922"/>
                  <a:gd name="connsiteX17" fmla="*/ 778818 w 2598452"/>
                  <a:gd name="connsiteY17" fmla="*/ 514471 h 2670922"/>
                  <a:gd name="connsiteX18" fmla="*/ 743709 w 2598452"/>
                  <a:gd name="connsiteY18" fmla="*/ 698610 h 2670922"/>
                  <a:gd name="connsiteX19" fmla="*/ 746409 w 2598452"/>
                  <a:gd name="connsiteY19" fmla="*/ 782086 h 2670922"/>
                  <a:gd name="connsiteX20" fmla="*/ 758440 w 2598452"/>
                  <a:gd name="connsiteY20" fmla="*/ 845920 h 2670922"/>
                  <a:gd name="connsiteX21" fmla="*/ 710564 w 2598452"/>
                  <a:gd name="connsiteY21" fmla="*/ 889377 h 2670922"/>
                  <a:gd name="connsiteX22" fmla="*/ 633471 w 2598452"/>
                  <a:gd name="connsiteY22" fmla="*/ 962050 h 2670922"/>
                  <a:gd name="connsiteX23" fmla="*/ 544594 w 2598452"/>
                  <a:gd name="connsiteY23" fmla="*/ 1045280 h 2670922"/>
                  <a:gd name="connsiteX24" fmla="*/ 446878 w 2598452"/>
                  <a:gd name="connsiteY24" fmla="*/ 1136859 h 2670922"/>
                  <a:gd name="connsiteX25" fmla="*/ 399493 w 2598452"/>
                  <a:gd name="connsiteY25" fmla="*/ 1181297 h 2670922"/>
                  <a:gd name="connsiteX26" fmla="*/ 322646 w 2598452"/>
                  <a:gd name="connsiteY26" fmla="*/ 1259126 h 2670922"/>
                  <a:gd name="connsiteX27" fmla="*/ 285818 w 2598452"/>
                  <a:gd name="connsiteY27" fmla="*/ 1362980 h 2670922"/>
                  <a:gd name="connsiteX28" fmla="*/ 275998 w 2598452"/>
                  <a:gd name="connsiteY28" fmla="*/ 1427306 h 2670922"/>
                  <a:gd name="connsiteX29" fmla="*/ 256847 w 2598452"/>
                  <a:gd name="connsiteY29" fmla="*/ 1552029 h 2670922"/>
                  <a:gd name="connsiteX30" fmla="*/ 214373 w 2598452"/>
                  <a:gd name="connsiteY30" fmla="*/ 1832165 h 2670922"/>
                  <a:gd name="connsiteX31" fmla="*/ 205043 w 2598452"/>
                  <a:gd name="connsiteY31" fmla="*/ 1859172 h 2670922"/>
                  <a:gd name="connsiteX32" fmla="*/ 124513 w 2598452"/>
                  <a:gd name="connsiteY32" fmla="*/ 1994943 h 2670922"/>
                  <a:gd name="connsiteX33" fmla="*/ 33917 w 2598452"/>
                  <a:gd name="connsiteY33" fmla="*/ 2144709 h 2670922"/>
                  <a:gd name="connsiteX34" fmla="*/ 1264 w 2598452"/>
                  <a:gd name="connsiteY34" fmla="*/ 2220574 h 2670922"/>
                  <a:gd name="connsiteX35" fmla="*/ 2491 w 2598452"/>
                  <a:gd name="connsiteY35" fmla="*/ 2302085 h 2670922"/>
                  <a:gd name="connsiteX36" fmla="*/ 10102 w 2598452"/>
                  <a:gd name="connsiteY36" fmla="*/ 2309696 h 2670922"/>
                  <a:gd name="connsiteX37" fmla="*/ 180982 w 2598452"/>
                  <a:gd name="connsiteY37" fmla="*/ 2309696 h 2670922"/>
                  <a:gd name="connsiteX38" fmla="*/ 266423 w 2598452"/>
                  <a:gd name="connsiteY38" fmla="*/ 2309696 h 2670922"/>
                  <a:gd name="connsiteX39" fmla="*/ 311107 w 2598452"/>
                  <a:gd name="connsiteY39" fmla="*/ 2309696 h 2670922"/>
                  <a:gd name="connsiteX40" fmla="*/ 337623 w 2598452"/>
                  <a:gd name="connsiteY40" fmla="*/ 2295211 h 2670922"/>
                  <a:gd name="connsiteX41" fmla="*/ 410050 w 2598452"/>
                  <a:gd name="connsiteY41" fmla="*/ 2140289 h 2670922"/>
                  <a:gd name="connsiteX42" fmla="*/ 461609 w 2598452"/>
                  <a:gd name="connsiteY42" fmla="*/ 2029561 h 2670922"/>
                  <a:gd name="connsiteX43" fmla="*/ 503347 w 2598452"/>
                  <a:gd name="connsiteY43" fmla="*/ 1946330 h 2670922"/>
                  <a:gd name="connsiteX44" fmla="*/ 579458 w 2598452"/>
                  <a:gd name="connsiteY44" fmla="*/ 1861381 h 2670922"/>
                  <a:gd name="connsiteX45" fmla="*/ 673000 w 2598452"/>
                  <a:gd name="connsiteY45" fmla="*/ 1795091 h 2670922"/>
                  <a:gd name="connsiteX46" fmla="*/ 768015 w 2598452"/>
                  <a:gd name="connsiteY46" fmla="*/ 1688782 h 2670922"/>
                  <a:gd name="connsiteX47" fmla="*/ 831113 w 2598452"/>
                  <a:gd name="connsiteY47" fmla="*/ 1593521 h 2670922"/>
                  <a:gd name="connsiteX48" fmla="*/ 893720 w 2598452"/>
                  <a:gd name="connsiteY48" fmla="*/ 1541472 h 2670922"/>
                  <a:gd name="connsiteX49" fmla="*/ 962956 w 2598452"/>
                  <a:gd name="connsiteY49" fmla="*/ 1498015 h 2670922"/>
                  <a:gd name="connsiteX50" fmla="*/ 970813 w 2598452"/>
                  <a:gd name="connsiteY50" fmla="*/ 1554730 h 2670922"/>
                  <a:gd name="connsiteX51" fmla="*/ 970813 w 2598452"/>
                  <a:gd name="connsiteY51" fmla="*/ 1581737 h 2670922"/>
                  <a:gd name="connsiteX52" fmla="*/ 990945 w 2598452"/>
                  <a:gd name="connsiteY52" fmla="*/ 1612181 h 2670922"/>
                  <a:gd name="connsiteX53" fmla="*/ 1043731 w 2598452"/>
                  <a:gd name="connsiteY53" fmla="*/ 1631086 h 2670922"/>
                  <a:gd name="connsiteX54" fmla="*/ 1095536 w 2598452"/>
                  <a:gd name="connsiteY54" fmla="*/ 1743533 h 2670922"/>
                  <a:gd name="connsiteX55" fmla="*/ 1195952 w 2598452"/>
                  <a:gd name="connsiteY55" fmla="*/ 1761210 h 2670922"/>
                  <a:gd name="connsiteX56" fmla="*/ 1228606 w 2598452"/>
                  <a:gd name="connsiteY56" fmla="*/ 1765384 h 2670922"/>
                  <a:gd name="connsiteX57" fmla="*/ 1192270 w 2598452"/>
                  <a:gd name="connsiteY57" fmla="*/ 1794846 h 2670922"/>
                  <a:gd name="connsiteX58" fmla="*/ 1154460 w 2598452"/>
                  <a:gd name="connsiteY58" fmla="*/ 1805894 h 2670922"/>
                  <a:gd name="connsiteX59" fmla="*/ 1140465 w 2598452"/>
                  <a:gd name="connsiteY59" fmla="*/ 1854507 h 2670922"/>
                  <a:gd name="connsiteX60" fmla="*/ 1208719 w 2598452"/>
                  <a:gd name="connsiteY60" fmla="*/ 1905820 h 2670922"/>
                  <a:gd name="connsiteX61" fmla="*/ 1287776 w 2598452"/>
                  <a:gd name="connsiteY61" fmla="*/ 2064424 h 2670922"/>
                  <a:gd name="connsiteX62" fmla="*/ 1321657 w 2598452"/>
                  <a:gd name="connsiteY62" fmla="*/ 2080137 h 2670922"/>
                  <a:gd name="connsiteX63" fmla="*/ 1336879 w 2598452"/>
                  <a:gd name="connsiteY63" fmla="*/ 2082593 h 2670922"/>
                  <a:gd name="connsiteX64" fmla="*/ 1458411 w 2598452"/>
                  <a:gd name="connsiteY64" fmla="*/ 2064179 h 2670922"/>
                  <a:gd name="connsiteX65" fmla="*/ 1560055 w 2598452"/>
                  <a:gd name="connsiteY65" fmla="*/ 2029315 h 2670922"/>
                  <a:gd name="connsiteX66" fmla="*/ 1557109 w 2598452"/>
                  <a:gd name="connsiteY66" fmla="*/ 2024159 h 2670922"/>
                  <a:gd name="connsiteX67" fmla="*/ 1560300 w 2598452"/>
                  <a:gd name="connsiteY67" fmla="*/ 2029315 h 2670922"/>
                  <a:gd name="connsiteX68" fmla="*/ 1560055 w 2598452"/>
                  <a:gd name="connsiteY68" fmla="*/ 2029315 h 2670922"/>
                  <a:gd name="connsiteX69" fmla="*/ 1560546 w 2598452"/>
                  <a:gd name="connsiteY69" fmla="*/ 2029806 h 2670922"/>
                  <a:gd name="connsiteX70" fmla="*/ 1562756 w 2598452"/>
                  <a:gd name="connsiteY70" fmla="*/ 2033735 h 2670922"/>
                  <a:gd name="connsiteX71" fmla="*/ 1562510 w 2598452"/>
                  <a:gd name="connsiteY71" fmla="*/ 2044046 h 2670922"/>
                  <a:gd name="connsiteX72" fmla="*/ 1561773 w 2598452"/>
                  <a:gd name="connsiteY72" fmla="*/ 2044783 h 2670922"/>
                  <a:gd name="connsiteX73" fmla="*/ 1560546 w 2598452"/>
                  <a:gd name="connsiteY73" fmla="*/ 2063442 h 2670922"/>
                  <a:gd name="connsiteX74" fmla="*/ 1544833 w 2598452"/>
                  <a:gd name="connsiteY74" fmla="*/ 2090449 h 2670922"/>
                  <a:gd name="connsiteX75" fmla="*/ 1517335 w 2598452"/>
                  <a:gd name="connsiteY75" fmla="*/ 2119666 h 2670922"/>
                  <a:gd name="connsiteX76" fmla="*/ 1508496 w 2598452"/>
                  <a:gd name="connsiteY76" fmla="*/ 2130714 h 2670922"/>
                  <a:gd name="connsiteX77" fmla="*/ 1507269 w 2598452"/>
                  <a:gd name="connsiteY77" fmla="*/ 2132187 h 2670922"/>
                  <a:gd name="connsiteX78" fmla="*/ 1501376 w 2598452"/>
                  <a:gd name="connsiteY78" fmla="*/ 2139798 h 2670922"/>
                  <a:gd name="connsiteX79" fmla="*/ 1498921 w 2598452"/>
                  <a:gd name="connsiteY79" fmla="*/ 2145691 h 2670922"/>
                  <a:gd name="connsiteX80" fmla="*/ 1497448 w 2598452"/>
                  <a:gd name="connsiteY80" fmla="*/ 2151829 h 2670922"/>
                  <a:gd name="connsiteX81" fmla="*/ 1490573 w 2598452"/>
                  <a:gd name="connsiteY81" fmla="*/ 2167542 h 2670922"/>
                  <a:gd name="connsiteX82" fmla="*/ 1481244 w 2598452"/>
                  <a:gd name="connsiteY82" fmla="*/ 2199705 h 2670922"/>
                  <a:gd name="connsiteX83" fmla="*/ 1480507 w 2598452"/>
                  <a:gd name="connsiteY83" fmla="*/ 2211489 h 2670922"/>
                  <a:gd name="connsiteX84" fmla="*/ 1481735 w 2598452"/>
                  <a:gd name="connsiteY84" fmla="*/ 2227448 h 2670922"/>
                  <a:gd name="connsiteX85" fmla="*/ 1486400 w 2598452"/>
                  <a:gd name="connsiteY85" fmla="*/ 2248317 h 2670922"/>
                  <a:gd name="connsiteX86" fmla="*/ 1431996 w 2598452"/>
                  <a:gd name="connsiteY86" fmla="*/ 2668973 h 2670922"/>
                  <a:gd name="connsiteX87" fmla="*/ 2598448 w 2598452"/>
                  <a:gd name="connsiteY87" fmla="*/ 2054358 h 2670922"/>
                  <a:gd name="connsiteX88" fmla="*/ 2497441 w 2598452"/>
                  <a:gd name="connsiteY88" fmla="*/ 1499243 h 2670922"/>
                  <a:gd name="connsiteX89" fmla="*/ 764087 w 2598452"/>
                  <a:gd name="connsiteY89" fmla="*/ 836100 h 2670922"/>
                  <a:gd name="connsiteX90" fmla="*/ 764087 w 2598452"/>
                  <a:gd name="connsiteY90" fmla="*/ 839291 h 2670922"/>
                  <a:gd name="connsiteX91" fmla="*/ 759176 w 2598452"/>
                  <a:gd name="connsiteY91" fmla="*/ 844447 h 2670922"/>
                  <a:gd name="connsiteX92" fmla="*/ 764087 w 2598452"/>
                  <a:gd name="connsiteY92" fmla="*/ 836100 h 2670922"/>
                  <a:gd name="connsiteX93" fmla="*/ 940859 w 2598452"/>
                  <a:gd name="connsiteY93" fmla="*/ 1341866 h 2670922"/>
                  <a:gd name="connsiteX94" fmla="*/ 770961 w 2598452"/>
                  <a:gd name="connsiteY94" fmla="*/ 1454313 h 2670922"/>
                  <a:gd name="connsiteX95" fmla="*/ 681102 w 2598452"/>
                  <a:gd name="connsiteY95" fmla="*/ 1422396 h 2670922"/>
                  <a:gd name="connsiteX96" fmla="*/ 575284 w 2598452"/>
                  <a:gd name="connsiteY96" fmla="*/ 1385077 h 2670922"/>
                  <a:gd name="connsiteX97" fmla="*/ 613339 w 2598452"/>
                  <a:gd name="connsiteY97" fmla="*/ 1349231 h 2670922"/>
                  <a:gd name="connsiteX98" fmla="*/ 828167 w 2598452"/>
                  <a:gd name="connsiteY98" fmla="*/ 1141769 h 2670922"/>
                  <a:gd name="connsiteX99" fmla="*/ 835778 w 2598452"/>
                  <a:gd name="connsiteY99" fmla="*/ 1134158 h 2670922"/>
                  <a:gd name="connsiteX100" fmla="*/ 848545 w 2598452"/>
                  <a:gd name="connsiteY100" fmla="*/ 1155027 h 2670922"/>
                  <a:gd name="connsiteX101" fmla="*/ 895684 w 2598452"/>
                  <a:gd name="connsiteY101" fmla="*/ 1228191 h 2670922"/>
                  <a:gd name="connsiteX102" fmla="*/ 940859 w 2598452"/>
                  <a:gd name="connsiteY102" fmla="*/ 1341866 h 2670922"/>
                  <a:gd name="connsiteX0" fmla="*/ 2497441 w 2598452"/>
                  <a:gd name="connsiteY0" fmla="*/ 1499243 h 2670479"/>
                  <a:gd name="connsiteX1" fmla="*/ 2419612 w 2598452"/>
                  <a:gd name="connsiteY1" fmla="*/ 1366418 h 2670479"/>
                  <a:gd name="connsiteX2" fmla="*/ 2388431 w 2598452"/>
                  <a:gd name="connsiteY2" fmla="*/ 1249797 h 2670479"/>
                  <a:gd name="connsiteX3" fmla="*/ 2325088 w 2598452"/>
                  <a:gd name="connsiteY3" fmla="*/ 987338 h 2670479"/>
                  <a:gd name="connsiteX4" fmla="*/ 2261499 w 2598452"/>
                  <a:gd name="connsiteY4" fmla="*/ 722916 h 2670479"/>
                  <a:gd name="connsiteX5" fmla="*/ 2260026 w 2598452"/>
                  <a:gd name="connsiteY5" fmla="*/ 717023 h 2670479"/>
                  <a:gd name="connsiteX6" fmla="*/ 2115416 w 2598452"/>
                  <a:gd name="connsiteY6" fmla="*/ 359550 h 2670479"/>
                  <a:gd name="connsiteX7" fmla="*/ 2026784 w 2598452"/>
                  <a:gd name="connsiteY7" fmla="*/ 244647 h 2670479"/>
                  <a:gd name="connsiteX8" fmla="*/ 1460129 w 2598452"/>
                  <a:gd name="connsiteY8" fmla="*/ 2567 h 2670479"/>
                  <a:gd name="connsiteX9" fmla="*/ 1219031 w 2598452"/>
                  <a:gd name="connsiteY9" fmla="*/ 71066 h 2670479"/>
                  <a:gd name="connsiteX10" fmla="*/ 817364 w 2598452"/>
                  <a:gd name="connsiteY10" fmla="*/ 430259 h 2670479"/>
                  <a:gd name="connsiteX11" fmla="*/ 814663 w 2598452"/>
                  <a:gd name="connsiteY11" fmla="*/ 434187 h 2670479"/>
                  <a:gd name="connsiteX12" fmla="*/ 812208 w 2598452"/>
                  <a:gd name="connsiteY12" fmla="*/ 438361 h 2670479"/>
                  <a:gd name="connsiteX13" fmla="*/ 812208 w 2598452"/>
                  <a:gd name="connsiteY13" fmla="*/ 438361 h 2670479"/>
                  <a:gd name="connsiteX14" fmla="*/ 812208 w 2598452"/>
                  <a:gd name="connsiteY14" fmla="*/ 438361 h 2670479"/>
                  <a:gd name="connsiteX15" fmla="*/ 812454 w 2598452"/>
                  <a:gd name="connsiteY15" fmla="*/ 439589 h 2670479"/>
                  <a:gd name="connsiteX16" fmla="*/ 812454 w 2598452"/>
                  <a:gd name="connsiteY16" fmla="*/ 439589 h 2670479"/>
                  <a:gd name="connsiteX17" fmla="*/ 778818 w 2598452"/>
                  <a:gd name="connsiteY17" fmla="*/ 514471 h 2670479"/>
                  <a:gd name="connsiteX18" fmla="*/ 743709 w 2598452"/>
                  <a:gd name="connsiteY18" fmla="*/ 698610 h 2670479"/>
                  <a:gd name="connsiteX19" fmla="*/ 746409 w 2598452"/>
                  <a:gd name="connsiteY19" fmla="*/ 782086 h 2670479"/>
                  <a:gd name="connsiteX20" fmla="*/ 758440 w 2598452"/>
                  <a:gd name="connsiteY20" fmla="*/ 845920 h 2670479"/>
                  <a:gd name="connsiteX21" fmla="*/ 710564 w 2598452"/>
                  <a:gd name="connsiteY21" fmla="*/ 889377 h 2670479"/>
                  <a:gd name="connsiteX22" fmla="*/ 633471 w 2598452"/>
                  <a:gd name="connsiteY22" fmla="*/ 962050 h 2670479"/>
                  <a:gd name="connsiteX23" fmla="*/ 544594 w 2598452"/>
                  <a:gd name="connsiteY23" fmla="*/ 1045280 h 2670479"/>
                  <a:gd name="connsiteX24" fmla="*/ 446878 w 2598452"/>
                  <a:gd name="connsiteY24" fmla="*/ 1136859 h 2670479"/>
                  <a:gd name="connsiteX25" fmla="*/ 399493 w 2598452"/>
                  <a:gd name="connsiteY25" fmla="*/ 1181297 h 2670479"/>
                  <a:gd name="connsiteX26" fmla="*/ 322646 w 2598452"/>
                  <a:gd name="connsiteY26" fmla="*/ 1259126 h 2670479"/>
                  <a:gd name="connsiteX27" fmla="*/ 285818 w 2598452"/>
                  <a:gd name="connsiteY27" fmla="*/ 1362980 h 2670479"/>
                  <a:gd name="connsiteX28" fmla="*/ 275998 w 2598452"/>
                  <a:gd name="connsiteY28" fmla="*/ 1427306 h 2670479"/>
                  <a:gd name="connsiteX29" fmla="*/ 256847 w 2598452"/>
                  <a:gd name="connsiteY29" fmla="*/ 1552029 h 2670479"/>
                  <a:gd name="connsiteX30" fmla="*/ 214373 w 2598452"/>
                  <a:gd name="connsiteY30" fmla="*/ 1832165 h 2670479"/>
                  <a:gd name="connsiteX31" fmla="*/ 205043 w 2598452"/>
                  <a:gd name="connsiteY31" fmla="*/ 1859172 h 2670479"/>
                  <a:gd name="connsiteX32" fmla="*/ 124513 w 2598452"/>
                  <a:gd name="connsiteY32" fmla="*/ 1994943 h 2670479"/>
                  <a:gd name="connsiteX33" fmla="*/ 33917 w 2598452"/>
                  <a:gd name="connsiteY33" fmla="*/ 2144709 h 2670479"/>
                  <a:gd name="connsiteX34" fmla="*/ 1264 w 2598452"/>
                  <a:gd name="connsiteY34" fmla="*/ 2220574 h 2670479"/>
                  <a:gd name="connsiteX35" fmla="*/ 2491 w 2598452"/>
                  <a:gd name="connsiteY35" fmla="*/ 2302085 h 2670479"/>
                  <a:gd name="connsiteX36" fmla="*/ 10102 w 2598452"/>
                  <a:gd name="connsiteY36" fmla="*/ 2309696 h 2670479"/>
                  <a:gd name="connsiteX37" fmla="*/ 180982 w 2598452"/>
                  <a:gd name="connsiteY37" fmla="*/ 2309696 h 2670479"/>
                  <a:gd name="connsiteX38" fmla="*/ 266423 w 2598452"/>
                  <a:gd name="connsiteY38" fmla="*/ 2309696 h 2670479"/>
                  <a:gd name="connsiteX39" fmla="*/ 311107 w 2598452"/>
                  <a:gd name="connsiteY39" fmla="*/ 2309696 h 2670479"/>
                  <a:gd name="connsiteX40" fmla="*/ 337623 w 2598452"/>
                  <a:gd name="connsiteY40" fmla="*/ 2295211 h 2670479"/>
                  <a:gd name="connsiteX41" fmla="*/ 410050 w 2598452"/>
                  <a:gd name="connsiteY41" fmla="*/ 2140289 h 2670479"/>
                  <a:gd name="connsiteX42" fmla="*/ 461609 w 2598452"/>
                  <a:gd name="connsiteY42" fmla="*/ 2029561 h 2670479"/>
                  <a:gd name="connsiteX43" fmla="*/ 503347 w 2598452"/>
                  <a:gd name="connsiteY43" fmla="*/ 1946330 h 2670479"/>
                  <a:gd name="connsiteX44" fmla="*/ 579458 w 2598452"/>
                  <a:gd name="connsiteY44" fmla="*/ 1861381 h 2670479"/>
                  <a:gd name="connsiteX45" fmla="*/ 673000 w 2598452"/>
                  <a:gd name="connsiteY45" fmla="*/ 1795091 h 2670479"/>
                  <a:gd name="connsiteX46" fmla="*/ 768015 w 2598452"/>
                  <a:gd name="connsiteY46" fmla="*/ 1688782 h 2670479"/>
                  <a:gd name="connsiteX47" fmla="*/ 831113 w 2598452"/>
                  <a:gd name="connsiteY47" fmla="*/ 1593521 h 2670479"/>
                  <a:gd name="connsiteX48" fmla="*/ 893720 w 2598452"/>
                  <a:gd name="connsiteY48" fmla="*/ 1541472 h 2670479"/>
                  <a:gd name="connsiteX49" fmla="*/ 962956 w 2598452"/>
                  <a:gd name="connsiteY49" fmla="*/ 1498015 h 2670479"/>
                  <a:gd name="connsiteX50" fmla="*/ 970813 w 2598452"/>
                  <a:gd name="connsiteY50" fmla="*/ 1554730 h 2670479"/>
                  <a:gd name="connsiteX51" fmla="*/ 970813 w 2598452"/>
                  <a:gd name="connsiteY51" fmla="*/ 1581737 h 2670479"/>
                  <a:gd name="connsiteX52" fmla="*/ 990945 w 2598452"/>
                  <a:gd name="connsiteY52" fmla="*/ 1612181 h 2670479"/>
                  <a:gd name="connsiteX53" fmla="*/ 1043731 w 2598452"/>
                  <a:gd name="connsiteY53" fmla="*/ 1631086 h 2670479"/>
                  <a:gd name="connsiteX54" fmla="*/ 1095536 w 2598452"/>
                  <a:gd name="connsiteY54" fmla="*/ 1743533 h 2670479"/>
                  <a:gd name="connsiteX55" fmla="*/ 1195952 w 2598452"/>
                  <a:gd name="connsiteY55" fmla="*/ 1761210 h 2670479"/>
                  <a:gd name="connsiteX56" fmla="*/ 1228606 w 2598452"/>
                  <a:gd name="connsiteY56" fmla="*/ 1765384 h 2670479"/>
                  <a:gd name="connsiteX57" fmla="*/ 1192270 w 2598452"/>
                  <a:gd name="connsiteY57" fmla="*/ 1794846 h 2670479"/>
                  <a:gd name="connsiteX58" fmla="*/ 1154460 w 2598452"/>
                  <a:gd name="connsiteY58" fmla="*/ 1805894 h 2670479"/>
                  <a:gd name="connsiteX59" fmla="*/ 1140465 w 2598452"/>
                  <a:gd name="connsiteY59" fmla="*/ 1854507 h 2670479"/>
                  <a:gd name="connsiteX60" fmla="*/ 1208719 w 2598452"/>
                  <a:gd name="connsiteY60" fmla="*/ 1905820 h 2670479"/>
                  <a:gd name="connsiteX61" fmla="*/ 1287776 w 2598452"/>
                  <a:gd name="connsiteY61" fmla="*/ 2064424 h 2670479"/>
                  <a:gd name="connsiteX62" fmla="*/ 1321657 w 2598452"/>
                  <a:gd name="connsiteY62" fmla="*/ 2080137 h 2670479"/>
                  <a:gd name="connsiteX63" fmla="*/ 1336879 w 2598452"/>
                  <a:gd name="connsiteY63" fmla="*/ 2082593 h 2670479"/>
                  <a:gd name="connsiteX64" fmla="*/ 1458411 w 2598452"/>
                  <a:gd name="connsiteY64" fmla="*/ 2064179 h 2670479"/>
                  <a:gd name="connsiteX65" fmla="*/ 1560055 w 2598452"/>
                  <a:gd name="connsiteY65" fmla="*/ 2029315 h 2670479"/>
                  <a:gd name="connsiteX66" fmla="*/ 1557109 w 2598452"/>
                  <a:gd name="connsiteY66" fmla="*/ 2024159 h 2670479"/>
                  <a:gd name="connsiteX67" fmla="*/ 1560300 w 2598452"/>
                  <a:gd name="connsiteY67" fmla="*/ 2029315 h 2670479"/>
                  <a:gd name="connsiteX68" fmla="*/ 1560055 w 2598452"/>
                  <a:gd name="connsiteY68" fmla="*/ 2029315 h 2670479"/>
                  <a:gd name="connsiteX69" fmla="*/ 1560546 w 2598452"/>
                  <a:gd name="connsiteY69" fmla="*/ 2029806 h 2670479"/>
                  <a:gd name="connsiteX70" fmla="*/ 1562756 w 2598452"/>
                  <a:gd name="connsiteY70" fmla="*/ 2033735 h 2670479"/>
                  <a:gd name="connsiteX71" fmla="*/ 1562510 w 2598452"/>
                  <a:gd name="connsiteY71" fmla="*/ 2044046 h 2670479"/>
                  <a:gd name="connsiteX72" fmla="*/ 1561773 w 2598452"/>
                  <a:gd name="connsiteY72" fmla="*/ 2044783 h 2670479"/>
                  <a:gd name="connsiteX73" fmla="*/ 1560546 w 2598452"/>
                  <a:gd name="connsiteY73" fmla="*/ 2063442 h 2670479"/>
                  <a:gd name="connsiteX74" fmla="*/ 1544833 w 2598452"/>
                  <a:gd name="connsiteY74" fmla="*/ 2090449 h 2670479"/>
                  <a:gd name="connsiteX75" fmla="*/ 1517335 w 2598452"/>
                  <a:gd name="connsiteY75" fmla="*/ 2119666 h 2670479"/>
                  <a:gd name="connsiteX76" fmla="*/ 1508496 w 2598452"/>
                  <a:gd name="connsiteY76" fmla="*/ 2130714 h 2670479"/>
                  <a:gd name="connsiteX77" fmla="*/ 1507269 w 2598452"/>
                  <a:gd name="connsiteY77" fmla="*/ 2132187 h 2670479"/>
                  <a:gd name="connsiteX78" fmla="*/ 1501376 w 2598452"/>
                  <a:gd name="connsiteY78" fmla="*/ 2139798 h 2670479"/>
                  <a:gd name="connsiteX79" fmla="*/ 1498921 w 2598452"/>
                  <a:gd name="connsiteY79" fmla="*/ 2145691 h 2670479"/>
                  <a:gd name="connsiteX80" fmla="*/ 1497448 w 2598452"/>
                  <a:gd name="connsiteY80" fmla="*/ 2151829 h 2670479"/>
                  <a:gd name="connsiteX81" fmla="*/ 1490573 w 2598452"/>
                  <a:gd name="connsiteY81" fmla="*/ 2167542 h 2670479"/>
                  <a:gd name="connsiteX82" fmla="*/ 1481244 w 2598452"/>
                  <a:gd name="connsiteY82" fmla="*/ 2199705 h 2670479"/>
                  <a:gd name="connsiteX83" fmla="*/ 1480507 w 2598452"/>
                  <a:gd name="connsiteY83" fmla="*/ 2211489 h 2670479"/>
                  <a:gd name="connsiteX84" fmla="*/ 1481735 w 2598452"/>
                  <a:gd name="connsiteY84" fmla="*/ 2227448 h 2670479"/>
                  <a:gd name="connsiteX85" fmla="*/ 1431996 w 2598452"/>
                  <a:gd name="connsiteY85" fmla="*/ 2668973 h 2670479"/>
                  <a:gd name="connsiteX86" fmla="*/ 2598448 w 2598452"/>
                  <a:gd name="connsiteY86" fmla="*/ 2054358 h 2670479"/>
                  <a:gd name="connsiteX87" fmla="*/ 2497441 w 2598452"/>
                  <a:gd name="connsiteY87" fmla="*/ 1499243 h 2670479"/>
                  <a:gd name="connsiteX88" fmla="*/ 764087 w 2598452"/>
                  <a:gd name="connsiteY88" fmla="*/ 836100 h 2670479"/>
                  <a:gd name="connsiteX89" fmla="*/ 764087 w 2598452"/>
                  <a:gd name="connsiteY89" fmla="*/ 839291 h 2670479"/>
                  <a:gd name="connsiteX90" fmla="*/ 759176 w 2598452"/>
                  <a:gd name="connsiteY90" fmla="*/ 844447 h 2670479"/>
                  <a:gd name="connsiteX91" fmla="*/ 764087 w 2598452"/>
                  <a:gd name="connsiteY91" fmla="*/ 836100 h 2670479"/>
                  <a:gd name="connsiteX92" fmla="*/ 940859 w 2598452"/>
                  <a:gd name="connsiteY92" fmla="*/ 1341866 h 2670479"/>
                  <a:gd name="connsiteX93" fmla="*/ 770961 w 2598452"/>
                  <a:gd name="connsiteY93" fmla="*/ 1454313 h 2670479"/>
                  <a:gd name="connsiteX94" fmla="*/ 681102 w 2598452"/>
                  <a:gd name="connsiteY94" fmla="*/ 1422396 h 2670479"/>
                  <a:gd name="connsiteX95" fmla="*/ 575284 w 2598452"/>
                  <a:gd name="connsiteY95" fmla="*/ 1385077 h 2670479"/>
                  <a:gd name="connsiteX96" fmla="*/ 613339 w 2598452"/>
                  <a:gd name="connsiteY96" fmla="*/ 1349231 h 2670479"/>
                  <a:gd name="connsiteX97" fmla="*/ 828167 w 2598452"/>
                  <a:gd name="connsiteY97" fmla="*/ 1141769 h 2670479"/>
                  <a:gd name="connsiteX98" fmla="*/ 835778 w 2598452"/>
                  <a:gd name="connsiteY98" fmla="*/ 1134158 h 2670479"/>
                  <a:gd name="connsiteX99" fmla="*/ 848545 w 2598452"/>
                  <a:gd name="connsiteY99" fmla="*/ 1155027 h 2670479"/>
                  <a:gd name="connsiteX100" fmla="*/ 895684 w 2598452"/>
                  <a:gd name="connsiteY100" fmla="*/ 1228191 h 2670479"/>
                  <a:gd name="connsiteX101" fmla="*/ 940859 w 2598452"/>
                  <a:gd name="connsiteY101" fmla="*/ 1341866 h 2670479"/>
                  <a:gd name="connsiteX0" fmla="*/ 2497441 w 2598452"/>
                  <a:gd name="connsiteY0" fmla="*/ 1499243 h 2670186"/>
                  <a:gd name="connsiteX1" fmla="*/ 2419612 w 2598452"/>
                  <a:gd name="connsiteY1" fmla="*/ 1366418 h 2670186"/>
                  <a:gd name="connsiteX2" fmla="*/ 2388431 w 2598452"/>
                  <a:gd name="connsiteY2" fmla="*/ 1249797 h 2670186"/>
                  <a:gd name="connsiteX3" fmla="*/ 2325088 w 2598452"/>
                  <a:gd name="connsiteY3" fmla="*/ 987338 h 2670186"/>
                  <a:gd name="connsiteX4" fmla="*/ 2261499 w 2598452"/>
                  <a:gd name="connsiteY4" fmla="*/ 722916 h 2670186"/>
                  <a:gd name="connsiteX5" fmla="*/ 2260026 w 2598452"/>
                  <a:gd name="connsiteY5" fmla="*/ 717023 h 2670186"/>
                  <a:gd name="connsiteX6" fmla="*/ 2115416 w 2598452"/>
                  <a:gd name="connsiteY6" fmla="*/ 359550 h 2670186"/>
                  <a:gd name="connsiteX7" fmla="*/ 2026784 w 2598452"/>
                  <a:gd name="connsiteY7" fmla="*/ 244647 h 2670186"/>
                  <a:gd name="connsiteX8" fmla="*/ 1460129 w 2598452"/>
                  <a:gd name="connsiteY8" fmla="*/ 2567 h 2670186"/>
                  <a:gd name="connsiteX9" fmla="*/ 1219031 w 2598452"/>
                  <a:gd name="connsiteY9" fmla="*/ 71066 h 2670186"/>
                  <a:gd name="connsiteX10" fmla="*/ 817364 w 2598452"/>
                  <a:gd name="connsiteY10" fmla="*/ 430259 h 2670186"/>
                  <a:gd name="connsiteX11" fmla="*/ 814663 w 2598452"/>
                  <a:gd name="connsiteY11" fmla="*/ 434187 h 2670186"/>
                  <a:gd name="connsiteX12" fmla="*/ 812208 w 2598452"/>
                  <a:gd name="connsiteY12" fmla="*/ 438361 h 2670186"/>
                  <a:gd name="connsiteX13" fmla="*/ 812208 w 2598452"/>
                  <a:gd name="connsiteY13" fmla="*/ 438361 h 2670186"/>
                  <a:gd name="connsiteX14" fmla="*/ 812208 w 2598452"/>
                  <a:gd name="connsiteY14" fmla="*/ 438361 h 2670186"/>
                  <a:gd name="connsiteX15" fmla="*/ 812454 w 2598452"/>
                  <a:gd name="connsiteY15" fmla="*/ 439589 h 2670186"/>
                  <a:gd name="connsiteX16" fmla="*/ 812454 w 2598452"/>
                  <a:gd name="connsiteY16" fmla="*/ 439589 h 2670186"/>
                  <a:gd name="connsiteX17" fmla="*/ 778818 w 2598452"/>
                  <a:gd name="connsiteY17" fmla="*/ 514471 h 2670186"/>
                  <a:gd name="connsiteX18" fmla="*/ 743709 w 2598452"/>
                  <a:gd name="connsiteY18" fmla="*/ 698610 h 2670186"/>
                  <a:gd name="connsiteX19" fmla="*/ 746409 w 2598452"/>
                  <a:gd name="connsiteY19" fmla="*/ 782086 h 2670186"/>
                  <a:gd name="connsiteX20" fmla="*/ 758440 w 2598452"/>
                  <a:gd name="connsiteY20" fmla="*/ 845920 h 2670186"/>
                  <a:gd name="connsiteX21" fmla="*/ 710564 w 2598452"/>
                  <a:gd name="connsiteY21" fmla="*/ 889377 h 2670186"/>
                  <a:gd name="connsiteX22" fmla="*/ 633471 w 2598452"/>
                  <a:gd name="connsiteY22" fmla="*/ 962050 h 2670186"/>
                  <a:gd name="connsiteX23" fmla="*/ 544594 w 2598452"/>
                  <a:gd name="connsiteY23" fmla="*/ 1045280 h 2670186"/>
                  <a:gd name="connsiteX24" fmla="*/ 446878 w 2598452"/>
                  <a:gd name="connsiteY24" fmla="*/ 1136859 h 2670186"/>
                  <a:gd name="connsiteX25" fmla="*/ 399493 w 2598452"/>
                  <a:gd name="connsiteY25" fmla="*/ 1181297 h 2670186"/>
                  <a:gd name="connsiteX26" fmla="*/ 322646 w 2598452"/>
                  <a:gd name="connsiteY26" fmla="*/ 1259126 h 2670186"/>
                  <a:gd name="connsiteX27" fmla="*/ 285818 w 2598452"/>
                  <a:gd name="connsiteY27" fmla="*/ 1362980 h 2670186"/>
                  <a:gd name="connsiteX28" fmla="*/ 275998 w 2598452"/>
                  <a:gd name="connsiteY28" fmla="*/ 1427306 h 2670186"/>
                  <a:gd name="connsiteX29" fmla="*/ 256847 w 2598452"/>
                  <a:gd name="connsiteY29" fmla="*/ 1552029 h 2670186"/>
                  <a:gd name="connsiteX30" fmla="*/ 214373 w 2598452"/>
                  <a:gd name="connsiteY30" fmla="*/ 1832165 h 2670186"/>
                  <a:gd name="connsiteX31" fmla="*/ 205043 w 2598452"/>
                  <a:gd name="connsiteY31" fmla="*/ 1859172 h 2670186"/>
                  <a:gd name="connsiteX32" fmla="*/ 124513 w 2598452"/>
                  <a:gd name="connsiteY32" fmla="*/ 1994943 h 2670186"/>
                  <a:gd name="connsiteX33" fmla="*/ 33917 w 2598452"/>
                  <a:gd name="connsiteY33" fmla="*/ 2144709 h 2670186"/>
                  <a:gd name="connsiteX34" fmla="*/ 1264 w 2598452"/>
                  <a:gd name="connsiteY34" fmla="*/ 2220574 h 2670186"/>
                  <a:gd name="connsiteX35" fmla="*/ 2491 w 2598452"/>
                  <a:gd name="connsiteY35" fmla="*/ 2302085 h 2670186"/>
                  <a:gd name="connsiteX36" fmla="*/ 10102 w 2598452"/>
                  <a:gd name="connsiteY36" fmla="*/ 2309696 h 2670186"/>
                  <a:gd name="connsiteX37" fmla="*/ 180982 w 2598452"/>
                  <a:gd name="connsiteY37" fmla="*/ 2309696 h 2670186"/>
                  <a:gd name="connsiteX38" fmla="*/ 266423 w 2598452"/>
                  <a:gd name="connsiteY38" fmla="*/ 2309696 h 2670186"/>
                  <a:gd name="connsiteX39" fmla="*/ 311107 w 2598452"/>
                  <a:gd name="connsiteY39" fmla="*/ 2309696 h 2670186"/>
                  <a:gd name="connsiteX40" fmla="*/ 337623 w 2598452"/>
                  <a:gd name="connsiteY40" fmla="*/ 2295211 h 2670186"/>
                  <a:gd name="connsiteX41" fmla="*/ 410050 w 2598452"/>
                  <a:gd name="connsiteY41" fmla="*/ 2140289 h 2670186"/>
                  <a:gd name="connsiteX42" fmla="*/ 461609 w 2598452"/>
                  <a:gd name="connsiteY42" fmla="*/ 2029561 h 2670186"/>
                  <a:gd name="connsiteX43" fmla="*/ 503347 w 2598452"/>
                  <a:gd name="connsiteY43" fmla="*/ 1946330 h 2670186"/>
                  <a:gd name="connsiteX44" fmla="*/ 579458 w 2598452"/>
                  <a:gd name="connsiteY44" fmla="*/ 1861381 h 2670186"/>
                  <a:gd name="connsiteX45" fmla="*/ 673000 w 2598452"/>
                  <a:gd name="connsiteY45" fmla="*/ 1795091 h 2670186"/>
                  <a:gd name="connsiteX46" fmla="*/ 768015 w 2598452"/>
                  <a:gd name="connsiteY46" fmla="*/ 1688782 h 2670186"/>
                  <a:gd name="connsiteX47" fmla="*/ 831113 w 2598452"/>
                  <a:gd name="connsiteY47" fmla="*/ 1593521 h 2670186"/>
                  <a:gd name="connsiteX48" fmla="*/ 893720 w 2598452"/>
                  <a:gd name="connsiteY48" fmla="*/ 1541472 h 2670186"/>
                  <a:gd name="connsiteX49" fmla="*/ 962956 w 2598452"/>
                  <a:gd name="connsiteY49" fmla="*/ 1498015 h 2670186"/>
                  <a:gd name="connsiteX50" fmla="*/ 970813 w 2598452"/>
                  <a:gd name="connsiteY50" fmla="*/ 1554730 h 2670186"/>
                  <a:gd name="connsiteX51" fmla="*/ 970813 w 2598452"/>
                  <a:gd name="connsiteY51" fmla="*/ 1581737 h 2670186"/>
                  <a:gd name="connsiteX52" fmla="*/ 990945 w 2598452"/>
                  <a:gd name="connsiteY52" fmla="*/ 1612181 h 2670186"/>
                  <a:gd name="connsiteX53" fmla="*/ 1043731 w 2598452"/>
                  <a:gd name="connsiteY53" fmla="*/ 1631086 h 2670186"/>
                  <a:gd name="connsiteX54" fmla="*/ 1095536 w 2598452"/>
                  <a:gd name="connsiteY54" fmla="*/ 1743533 h 2670186"/>
                  <a:gd name="connsiteX55" fmla="*/ 1195952 w 2598452"/>
                  <a:gd name="connsiteY55" fmla="*/ 1761210 h 2670186"/>
                  <a:gd name="connsiteX56" fmla="*/ 1228606 w 2598452"/>
                  <a:gd name="connsiteY56" fmla="*/ 1765384 h 2670186"/>
                  <a:gd name="connsiteX57" fmla="*/ 1192270 w 2598452"/>
                  <a:gd name="connsiteY57" fmla="*/ 1794846 h 2670186"/>
                  <a:gd name="connsiteX58" fmla="*/ 1154460 w 2598452"/>
                  <a:gd name="connsiteY58" fmla="*/ 1805894 h 2670186"/>
                  <a:gd name="connsiteX59" fmla="*/ 1140465 w 2598452"/>
                  <a:gd name="connsiteY59" fmla="*/ 1854507 h 2670186"/>
                  <a:gd name="connsiteX60" fmla="*/ 1208719 w 2598452"/>
                  <a:gd name="connsiteY60" fmla="*/ 1905820 h 2670186"/>
                  <a:gd name="connsiteX61" fmla="*/ 1287776 w 2598452"/>
                  <a:gd name="connsiteY61" fmla="*/ 2064424 h 2670186"/>
                  <a:gd name="connsiteX62" fmla="*/ 1321657 w 2598452"/>
                  <a:gd name="connsiteY62" fmla="*/ 2080137 h 2670186"/>
                  <a:gd name="connsiteX63" fmla="*/ 1336879 w 2598452"/>
                  <a:gd name="connsiteY63" fmla="*/ 2082593 h 2670186"/>
                  <a:gd name="connsiteX64" fmla="*/ 1458411 w 2598452"/>
                  <a:gd name="connsiteY64" fmla="*/ 2064179 h 2670186"/>
                  <a:gd name="connsiteX65" fmla="*/ 1560055 w 2598452"/>
                  <a:gd name="connsiteY65" fmla="*/ 2029315 h 2670186"/>
                  <a:gd name="connsiteX66" fmla="*/ 1557109 w 2598452"/>
                  <a:gd name="connsiteY66" fmla="*/ 2024159 h 2670186"/>
                  <a:gd name="connsiteX67" fmla="*/ 1560300 w 2598452"/>
                  <a:gd name="connsiteY67" fmla="*/ 2029315 h 2670186"/>
                  <a:gd name="connsiteX68" fmla="*/ 1560055 w 2598452"/>
                  <a:gd name="connsiteY68" fmla="*/ 2029315 h 2670186"/>
                  <a:gd name="connsiteX69" fmla="*/ 1560546 w 2598452"/>
                  <a:gd name="connsiteY69" fmla="*/ 2029806 h 2670186"/>
                  <a:gd name="connsiteX70" fmla="*/ 1562756 w 2598452"/>
                  <a:gd name="connsiteY70" fmla="*/ 2033735 h 2670186"/>
                  <a:gd name="connsiteX71" fmla="*/ 1562510 w 2598452"/>
                  <a:gd name="connsiteY71" fmla="*/ 2044046 h 2670186"/>
                  <a:gd name="connsiteX72" fmla="*/ 1561773 w 2598452"/>
                  <a:gd name="connsiteY72" fmla="*/ 2044783 h 2670186"/>
                  <a:gd name="connsiteX73" fmla="*/ 1560546 w 2598452"/>
                  <a:gd name="connsiteY73" fmla="*/ 2063442 h 2670186"/>
                  <a:gd name="connsiteX74" fmla="*/ 1544833 w 2598452"/>
                  <a:gd name="connsiteY74" fmla="*/ 2090449 h 2670186"/>
                  <a:gd name="connsiteX75" fmla="*/ 1517335 w 2598452"/>
                  <a:gd name="connsiteY75" fmla="*/ 2119666 h 2670186"/>
                  <a:gd name="connsiteX76" fmla="*/ 1508496 w 2598452"/>
                  <a:gd name="connsiteY76" fmla="*/ 2130714 h 2670186"/>
                  <a:gd name="connsiteX77" fmla="*/ 1507269 w 2598452"/>
                  <a:gd name="connsiteY77" fmla="*/ 2132187 h 2670186"/>
                  <a:gd name="connsiteX78" fmla="*/ 1501376 w 2598452"/>
                  <a:gd name="connsiteY78" fmla="*/ 2139798 h 2670186"/>
                  <a:gd name="connsiteX79" fmla="*/ 1498921 w 2598452"/>
                  <a:gd name="connsiteY79" fmla="*/ 2145691 h 2670186"/>
                  <a:gd name="connsiteX80" fmla="*/ 1497448 w 2598452"/>
                  <a:gd name="connsiteY80" fmla="*/ 2151829 h 2670186"/>
                  <a:gd name="connsiteX81" fmla="*/ 1490573 w 2598452"/>
                  <a:gd name="connsiteY81" fmla="*/ 2167542 h 2670186"/>
                  <a:gd name="connsiteX82" fmla="*/ 1481244 w 2598452"/>
                  <a:gd name="connsiteY82" fmla="*/ 2199705 h 2670186"/>
                  <a:gd name="connsiteX83" fmla="*/ 1480507 w 2598452"/>
                  <a:gd name="connsiteY83" fmla="*/ 2211489 h 2670186"/>
                  <a:gd name="connsiteX84" fmla="*/ 1431996 w 2598452"/>
                  <a:gd name="connsiteY84" fmla="*/ 2668973 h 2670186"/>
                  <a:gd name="connsiteX85" fmla="*/ 2598448 w 2598452"/>
                  <a:gd name="connsiteY85" fmla="*/ 2054358 h 2670186"/>
                  <a:gd name="connsiteX86" fmla="*/ 2497441 w 2598452"/>
                  <a:gd name="connsiteY86" fmla="*/ 1499243 h 2670186"/>
                  <a:gd name="connsiteX87" fmla="*/ 764087 w 2598452"/>
                  <a:gd name="connsiteY87" fmla="*/ 836100 h 2670186"/>
                  <a:gd name="connsiteX88" fmla="*/ 764087 w 2598452"/>
                  <a:gd name="connsiteY88" fmla="*/ 839291 h 2670186"/>
                  <a:gd name="connsiteX89" fmla="*/ 759176 w 2598452"/>
                  <a:gd name="connsiteY89" fmla="*/ 844447 h 2670186"/>
                  <a:gd name="connsiteX90" fmla="*/ 764087 w 2598452"/>
                  <a:gd name="connsiteY90" fmla="*/ 836100 h 2670186"/>
                  <a:gd name="connsiteX91" fmla="*/ 940859 w 2598452"/>
                  <a:gd name="connsiteY91" fmla="*/ 1341866 h 2670186"/>
                  <a:gd name="connsiteX92" fmla="*/ 770961 w 2598452"/>
                  <a:gd name="connsiteY92" fmla="*/ 1454313 h 2670186"/>
                  <a:gd name="connsiteX93" fmla="*/ 681102 w 2598452"/>
                  <a:gd name="connsiteY93" fmla="*/ 1422396 h 2670186"/>
                  <a:gd name="connsiteX94" fmla="*/ 575284 w 2598452"/>
                  <a:gd name="connsiteY94" fmla="*/ 1385077 h 2670186"/>
                  <a:gd name="connsiteX95" fmla="*/ 613339 w 2598452"/>
                  <a:gd name="connsiteY95" fmla="*/ 1349231 h 2670186"/>
                  <a:gd name="connsiteX96" fmla="*/ 828167 w 2598452"/>
                  <a:gd name="connsiteY96" fmla="*/ 1141769 h 2670186"/>
                  <a:gd name="connsiteX97" fmla="*/ 835778 w 2598452"/>
                  <a:gd name="connsiteY97" fmla="*/ 1134158 h 2670186"/>
                  <a:gd name="connsiteX98" fmla="*/ 848545 w 2598452"/>
                  <a:gd name="connsiteY98" fmla="*/ 1155027 h 2670186"/>
                  <a:gd name="connsiteX99" fmla="*/ 895684 w 2598452"/>
                  <a:gd name="connsiteY99" fmla="*/ 1228191 h 2670186"/>
                  <a:gd name="connsiteX100" fmla="*/ 940859 w 2598452"/>
                  <a:gd name="connsiteY100" fmla="*/ 1341866 h 2670186"/>
                  <a:gd name="connsiteX0" fmla="*/ 2497441 w 2598452"/>
                  <a:gd name="connsiteY0" fmla="*/ 1499243 h 2689699"/>
                  <a:gd name="connsiteX1" fmla="*/ 2419612 w 2598452"/>
                  <a:gd name="connsiteY1" fmla="*/ 1366418 h 2689699"/>
                  <a:gd name="connsiteX2" fmla="*/ 2388431 w 2598452"/>
                  <a:gd name="connsiteY2" fmla="*/ 1249797 h 2689699"/>
                  <a:gd name="connsiteX3" fmla="*/ 2325088 w 2598452"/>
                  <a:gd name="connsiteY3" fmla="*/ 987338 h 2689699"/>
                  <a:gd name="connsiteX4" fmla="*/ 2261499 w 2598452"/>
                  <a:gd name="connsiteY4" fmla="*/ 722916 h 2689699"/>
                  <a:gd name="connsiteX5" fmla="*/ 2260026 w 2598452"/>
                  <a:gd name="connsiteY5" fmla="*/ 717023 h 2689699"/>
                  <a:gd name="connsiteX6" fmla="*/ 2115416 w 2598452"/>
                  <a:gd name="connsiteY6" fmla="*/ 359550 h 2689699"/>
                  <a:gd name="connsiteX7" fmla="*/ 2026784 w 2598452"/>
                  <a:gd name="connsiteY7" fmla="*/ 244647 h 2689699"/>
                  <a:gd name="connsiteX8" fmla="*/ 1460129 w 2598452"/>
                  <a:gd name="connsiteY8" fmla="*/ 2567 h 2689699"/>
                  <a:gd name="connsiteX9" fmla="*/ 1219031 w 2598452"/>
                  <a:gd name="connsiteY9" fmla="*/ 71066 h 2689699"/>
                  <a:gd name="connsiteX10" fmla="*/ 817364 w 2598452"/>
                  <a:gd name="connsiteY10" fmla="*/ 430259 h 2689699"/>
                  <a:gd name="connsiteX11" fmla="*/ 814663 w 2598452"/>
                  <a:gd name="connsiteY11" fmla="*/ 434187 h 2689699"/>
                  <a:gd name="connsiteX12" fmla="*/ 812208 w 2598452"/>
                  <a:gd name="connsiteY12" fmla="*/ 438361 h 2689699"/>
                  <a:gd name="connsiteX13" fmla="*/ 812208 w 2598452"/>
                  <a:gd name="connsiteY13" fmla="*/ 438361 h 2689699"/>
                  <a:gd name="connsiteX14" fmla="*/ 812208 w 2598452"/>
                  <a:gd name="connsiteY14" fmla="*/ 438361 h 2689699"/>
                  <a:gd name="connsiteX15" fmla="*/ 812454 w 2598452"/>
                  <a:gd name="connsiteY15" fmla="*/ 439589 h 2689699"/>
                  <a:gd name="connsiteX16" fmla="*/ 812454 w 2598452"/>
                  <a:gd name="connsiteY16" fmla="*/ 439589 h 2689699"/>
                  <a:gd name="connsiteX17" fmla="*/ 778818 w 2598452"/>
                  <a:gd name="connsiteY17" fmla="*/ 514471 h 2689699"/>
                  <a:gd name="connsiteX18" fmla="*/ 743709 w 2598452"/>
                  <a:gd name="connsiteY18" fmla="*/ 698610 h 2689699"/>
                  <a:gd name="connsiteX19" fmla="*/ 746409 w 2598452"/>
                  <a:gd name="connsiteY19" fmla="*/ 782086 h 2689699"/>
                  <a:gd name="connsiteX20" fmla="*/ 758440 w 2598452"/>
                  <a:gd name="connsiteY20" fmla="*/ 845920 h 2689699"/>
                  <a:gd name="connsiteX21" fmla="*/ 710564 w 2598452"/>
                  <a:gd name="connsiteY21" fmla="*/ 889377 h 2689699"/>
                  <a:gd name="connsiteX22" fmla="*/ 633471 w 2598452"/>
                  <a:gd name="connsiteY22" fmla="*/ 962050 h 2689699"/>
                  <a:gd name="connsiteX23" fmla="*/ 544594 w 2598452"/>
                  <a:gd name="connsiteY23" fmla="*/ 1045280 h 2689699"/>
                  <a:gd name="connsiteX24" fmla="*/ 446878 w 2598452"/>
                  <a:gd name="connsiteY24" fmla="*/ 1136859 h 2689699"/>
                  <a:gd name="connsiteX25" fmla="*/ 399493 w 2598452"/>
                  <a:gd name="connsiteY25" fmla="*/ 1181297 h 2689699"/>
                  <a:gd name="connsiteX26" fmla="*/ 322646 w 2598452"/>
                  <a:gd name="connsiteY26" fmla="*/ 1259126 h 2689699"/>
                  <a:gd name="connsiteX27" fmla="*/ 285818 w 2598452"/>
                  <a:gd name="connsiteY27" fmla="*/ 1362980 h 2689699"/>
                  <a:gd name="connsiteX28" fmla="*/ 275998 w 2598452"/>
                  <a:gd name="connsiteY28" fmla="*/ 1427306 h 2689699"/>
                  <a:gd name="connsiteX29" fmla="*/ 256847 w 2598452"/>
                  <a:gd name="connsiteY29" fmla="*/ 1552029 h 2689699"/>
                  <a:gd name="connsiteX30" fmla="*/ 214373 w 2598452"/>
                  <a:gd name="connsiteY30" fmla="*/ 1832165 h 2689699"/>
                  <a:gd name="connsiteX31" fmla="*/ 205043 w 2598452"/>
                  <a:gd name="connsiteY31" fmla="*/ 1859172 h 2689699"/>
                  <a:gd name="connsiteX32" fmla="*/ 124513 w 2598452"/>
                  <a:gd name="connsiteY32" fmla="*/ 1994943 h 2689699"/>
                  <a:gd name="connsiteX33" fmla="*/ 33917 w 2598452"/>
                  <a:gd name="connsiteY33" fmla="*/ 2144709 h 2689699"/>
                  <a:gd name="connsiteX34" fmla="*/ 1264 w 2598452"/>
                  <a:gd name="connsiteY34" fmla="*/ 2220574 h 2689699"/>
                  <a:gd name="connsiteX35" fmla="*/ 2491 w 2598452"/>
                  <a:gd name="connsiteY35" fmla="*/ 2302085 h 2689699"/>
                  <a:gd name="connsiteX36" fmla="*/ 10102 w 2598452"/>
                  <a:gd name="connsiteY36" fmla="*/ 2309696 h 2689699"/>
                  <a:gd name="connsiteX37" fmla="*/ 180982 w 2598452"/>
                  <a:gd name="connsiteY37" fmla="*/ 2309696 h 2689699"/>
                  <a:gd name="connsiteX38" fmla="*/ 266423 w 2598452"/>
                  <a:gd name="connsiteY38" fmla="*/ 2309696 h 2689699"/>
                  <a:gd name="connsiteX39" fmla="*/ 311107 w 2598452"/>
                  <a:gd name="connsiteY39" fmla="*/ 2309696 h 2689699"/>
                  <a:gd name="connsiteX40" fmla="*/ 337623 w 2598452"/>
                  <a:gd name="connsiteY40" fmla="*/ 2295211 h 2689699"/>
                  <a:gd name="connsiteX41" fmla="*/ 410050 w 2598452"/>
                  <a:gd name="connsiteY41" fmla="*/ 2140289 h 2689699"/>
                  <a:gd name="connsiteX42" fmla="*/ 461609 w 2598452"/>
                  <a:gd name="connsiteY42" fmla="*/ 2029561 h 2689699"/>
                  <a:gd name="connsiteX43" fmla="*/ 503347 w 2598452"/>
                  <a:gd name="connsiteY43" fmla="*/ 1946330 h 2689699"/>
                  <a:gd name="connsiteX44" fmla="*/ 579458 w 2598452"/>
                  <a:gd name="connsiteY44" fmla="*/ 1861381 h 2689699"/>
                  <a:gd name="connsiteX45" fmla="*/ 673000 w 2598452"/>
                  <a:gd name="connsiteY45" fmla="*/ 1795091 h 2689699"/>
                  <a:gd name="connsiteX46" fmla="*/ 768015 w 2598452"/>
                  <a:gd name="connsiteY46" fmla="*/ 1688782 h 2689699"/>
                  <a:gd name="connsiteX47" fmla="*/ 831113 w 2598452"/>
                  <a:gd name="connsiteY47" fmla="*/ 1593521 h 2689699"/>
                  <a:gd name="connsiteX48" fmla="*/ 893720 w 2598452"/>
                  <a:gd name="connsiteY48" fmla="*/ 1541472 h 2689699"/>
                  <a:gd name="connsiteX49" fmla="*/ 962956 w 2598452"/>
                  <a:gd name="connsiteY49" fmla="*/ 1498015 h 2689699"/>
                  <a:gd name="connsiteX50" fmla="*/ 970813 w 2598452"/>
                  <a:gd name="connsiteY50" fmla="*/ 1554730 h 2689699"/>
                  <a:gd name="connsiteX51" fmla="*/ 970813 w 2598452"/>
                  <a:gd name="connsiteY51" fmla="*/ 1581737 h 2689699"/>
                  <a:gd name="connsiteX52" fmla="*/ 990945 w 2598452"/>
                  <a:gd name="connsiteY52" fmla="*/ 1612181 h 2689699"/>
                  <a:gd name="connsiteX53" fmla="*/ 1043731 w 2598452"/>
                  <a:gd name="connsiteY53" fmla="*/ 1631086 h 2689699"/>
                  <a:gd name="connsiteX54" fmla="*/ 1095536 w 2598452"/>
                  <a:gd name="connsiteY54" fmla="*/ 1743533 h 2689699"/>
                  <a:gd name="connsiteX55" fmla="*/ 1195952 w 2598452"/>
                  <a:gd name="connsiteY55" fmla="*/ 1761210 h 2689699"/>
                  <a:gd name="connsiteX56" fmla="*/ 1228606 w 2598452"/>
                  <a:gd name="connsiteY56" fmla="*/ 1765384 h 2689699"/>
                  <a:gd name="connsiteX57" fmla="*/ 1192270 w 2598452"/>
                  <a:gd name="connsiteY57" fmla="*/ 1794846 h 2689699"/>
                  <a:gd name="connsiteX58" fmla="*/ 1154460 w 2598452"/>
                  <a:gd name="connsiteY58" fmla="*/ 1805894 h 2689699"/>
                  <a:gd name="connsiteX59" fmla="*/ 1140465 w 2598452"/>
                  <a:gd name="connsiteY59" fmla="*/ 1854507 h 2689699"/>
                  <a:gd name="connsiteX60" fmla="*/ 1208719 w 2598452"/>
                  <a:gd name="connsiteY60" fmla="*/ 1905820 h 2689699"/>
                  <a:gd name="connsiteX61" fmla="*/ 1287776 w 2598452"/>
                  <a:gd name="connsiteY61" fmla="*/ 2064424 h 2689699"/>
                  <a:gd name="connsiteX62" fmla="*/ 1321657 w 2598452"/>
                  <a:gd name="connsiteY62" fmla="*/ 2080137 h 2689699"/>
                  <a:gd name="connsiteX63" fmla="*/ 1336879 w 2598452"/>
                  <a:gd name="connsiteY63" fmla="*/ 2082593 h 2689699"/>
                  <a:gd name="connsiteX64" fmla="*/ 1458411 w 2598452"/>
                  <a:gd name="connsiteY64" fmla="*/ 2064179 h 2689699"/>
                  <a:gd name="connsiteX65" fmla="*/ 1560055 w 2598452"/>
                  <a:gd name="connsiteY65" fmla="*/ 2029315 h 2689699"/>
                  <a:gd name="connsiteX66" fmla="*/ 1557109 w 2598452"/>
                  <a:gd name="connsiteY66" fmla="*/ 2024159 h 2689699"/>
                  <a:gd name="connsiteX67" fmla="*/ 1560300 w 2598452"/>
                  <a:gd name="connsiteY67" fmla="*/ 2029315 h 2689699"/>
                  <a:gd name="connsiteX68" fmla="*/ 1560055 w 2598452"/>
                  <a:gd name="connsiteY68" fmla="*/ 2029315 h 2689699"/>
                  <a:gd name="connsiteX69" fmla="*/ 1560546 w 2598452"/>
                  <a:gd name="connsiteY69" fmla="*/ 2029806 h 2689699"/>
                  <a:gd name="connsiteX70" fmla="*/ 1562756 w 2598452"/>
                  <a:gd name="connsiteY70" fmla="*/ 2033735 h 2689699"/>
                  <a:gd name="connsiteX71" fmla="*/ 1562510 w 2598452"/>
                  <a:gd name="connsiteY71" fmla="*/ 2044046 h 2689699"/>
                  <a:gd name="connsiteX72" fmla="*/ 1561773 w 2598452"/>
                  <a:gd name="connsiteY72" fmla="*/ 2044783 h 2689699"/>
                  <a:gd name="connsiteX73" fmla="*/ 1560546 w 2598452"/>
                  <a:gd name="connsiteY73" fmla="*/ 2063442 h 2689699"/>
                  <a:gd name="connsiteX74" fmla="*/ 1544833 w 2598452"/>
                  <a:gd name="connsiteY74" fmla="*/ 2090449 h 2689699"/>
                  <a:gd name="connsiteX75" fmla="*/ 1517335 w 2598452"/>
                  <a:gd name="connsiteY75" fmla="*/ 2119666 h 2689699"/>
                  <a:gd name="connsiteX76" fmla="*/ 1508496 w 2598452"/>
                  <a:gd name="connsiteY76" fmla="*/ 2130714 h 2689699"/>
                  <a:gd name="connsiteX77" fmla="*/ 1507269 w 2598452"/>
                  <a:gd name="connsiteY77" fmla="*/ 2132187 h 2689699"/>
                  <a:gd name="connsiteX78" fmla="*/ 1501376 w 2598452"/>
                  <a:gd name="connsiteY78" fmla="*/ 2139798 h 2689699"/>
                  <a:gd name="connsiteX79" fmla="*/ 1498921 w 2598452"/>
                  <a:gd name="connsiteY79" fmla="*/ 2145691 h 2689699"/>
                  <a:gd name="connsiteX80" fmla="*/ 1497448 w 2598452"/>
                  <a:gd name="connsiteY80" fmla="*/ 2151829 h 2689699"/>
                  <a:gd name="connsiteX81" fmla="*/ 1490573 w 2598452"/>
                  <a:gd name="connsiteY81" fmla="*/ 2167542 h 2689699"/>
                  <a:gd name="connsiteX82" fmla="*/ 1481244 w 2598452"/>
                  <a:gd name="connsiteY82" fmla="*/ 2199705 h 2689699"/>
                  <a:gd name="connsiteX83" fmla="*/ 1480507 w 2598452"/>
                  <a:gd name="connsiteY83" fmla="*/ 2211489 h 2689699"/>
                  <a:gd name="connsiteX84" fmla="*/ 1449605 w 2598452"/>
                  <a:gd name="connsiteY84" fmla="*/ 2688539 h 2689699"/>
                  <a:gd name="connsiteX85" fmla="*/ 2598448 w 2598452"/>
                  <a:gd name="connsiteY85" fmla="*/ 2054358 h 2689699"/>
                  <a:gd name="connsiteX86" fmla="*/ 2497441 w 2598452"/>
                  <a:gd name="connsiteY86" fmla="*/ 1499243 h 2689699"/>
                  <a:gd name="connsiteX87" fmla="*/ 764087 w 2598452"/>
                  <a:gd name="connsiteY87" fmla="*/ 836100 h 2689699"/>
                  <a:gd name="connsiteX88" fmla="*/ 764087 w 2598452"/>
                  <a:gd name="connsiteY88" fmla="*/ 839291 h 2689699"/>
                  <a:gd name="connsiteX89" fmla="*/ 759176 w 2598452"/>
                  <a:gd name="connsiteY89" fmla="*/ 844447 h 2689699"/>
                  <a:gd name="connsiteX90" fmla="*/ 764087 w 2598452"/>
                  <a:gd name="connsiteY90" fmla="*/ 836100 h 2689699"/>
                  <a:gd name="connsiteX91" fmla="*/ 940859 w 2598452"/>
                  <a:gd name="connsiteY91" fmla="*/ 1341866 h 2689699"/>
                  <a:gd name="connsiteX92" fmla="*/ 770961 w 2598452"/>
                  <a:gd name="connsiteY92" fmla="*/ 1454313 h 2689699"/>
                  <a:gd name="connsiteX93" fmla="*/ 681102 w 2598452"/>
                  <a:gd name="connsiteY93" fmla="*/ 1422396 h 2689699"/>
                  <a:gd name="connsiteX94" fmla="*/ 575284 w 2598452"/>
                  <a:gd name="connsiteY94" fmla="*/ 1385077 h 2689699"/>
                  <a:gd name="connsiteX95" fmla="*/ 613339 w 2598452"/>
                  <a:gd name="connsiteY95" fmla="*/ 1349231 h 2689699"/>
                  <a:gd name="connsiteX96" fmla="*/ 828167 w 2598452"/>
                  <a:gd name="connsiteY96" fmla="*/ 1141769 h 2689699"/>
                  <a:gd name="connsiteX97" fmla="*/ 835778 w 2598452"/>
                  <a:gd name="connsiteY97" fmla="*/ 1134158 h 2689699"/>
                  <a:gd name="connsiteX98" fmla="*/ 848545 w 2598452"/>
                  <a:gd name="connsiteY98" fmla="*/ 1155027 h 2689699"/>
                  <a:gd name="connsiteX99" fmla="*/ 895684 w 2598452"/>
                  <a:gd name="connsiteY99" fmla="*/ 1228191 h 2689699"/>
                  <a:gd name="connsiteX100" fmla="*/ 940859 w 2598452"/>
                  <a:gd name="connsiteY100" fmla="*/ 1341866 h 2689699"/>
                  <a:gd name="connsiteX0" fmla="*/ 2495943 w 2596954"/>
                  <a:gd name="connsiteY0" fmla="*/ 1499243 h 2689699"/>
                  <a:gd name="connsiteX1" fmla="*/ 2418114 w 2596954"/>
                  <a:gd name="connsiteY1" fmla="*/ 1366418 h 2689699"/>
                  <a:gd name="connsiteX2" fmla="*/ 2386933 w 2596954"/>
                  <a:gd name="connsiteY2" fmla="*/ 1249797 h 2689699"/>
                  <a:gd name="connsiteX3" fmla="*/ 2323590 w 2596954"/>
                  <a:gd name="connsiteY3" fmla="*/ 987338 h 2689699"/>
                  <a:gd name="connsiteX4" fmla="*/ 2260001 w 2596954"/>
                  <a:gd name="connsiteY4" fmla="*/ 722916 h 2689699"/>
                  <a:gd name="connsiteX5" fmla="*/ 2258528 w 2596954"/>
                  <a:gd name="connsiteY5" fmla="*/ 717023 h 2689699"/>
                  <a:gd name="connsiteX6" fmla="*/ 2113918 w 2596954"/>
                  <a:gd name="connsiteY6" fmla="*/ 359550 h 2689699"/>
                  <a:gd name="connsiteX7" fmla="*/ 2025286 w 2596954"/>
                  <a:gd name="connsiteY7" fmla="*/ 244647 h 2689699"/>
                  <a:gd name="connsiteX8" fmla="*/ 1458631 w 2596954"/>
                  <a:gd name="connsiteY8" fmla="*/ 2567 h 2689699"/>
                  <a:gd name="connsiteX9" fmla="*/ 1217533 w 2596954"/>
                  <a:gd name="connsiteY9" fmla="*/ 71066 h 2689699"/>
                  <a:gd name="connsiteX10" fmla="*/ 815866 w 2596954"/>
                  <a:gd name="connsiteY10" fmla="*/ 430259 h 2689699"/>
                  <a:gd name="connsiteX11" fmla="*/ 813165 w 2596954"/>
                  <a:gd name="connsiteY11" fmla="*/ 434187 h 2689699"/>
                  <a:gd name="connsiteX12" fmla="*/ 810710 w 2596954"/>
                  <a:gd name="connsiteY12" fmla="*/ 438361 h 2689699"/>
                  <a:gd name="connsiteX13" fmla="*/ 810710 w 2596954"/>
                  <a:gd name="connsiteY13" fmla="*/ 438361 h 2689699"/>
                  <a:gd name="connsiteX14" fmla="*/ 810710 w 2596954"/>
                  <a:gd name="connsiteY14" fmla="*/ 438361 h 2689699"/>
                  <a:gd name="connsiteX15" fmla="*/ 810956 w 2596954"/>
                  <a:gd name="connsiteY15" fmla="*/ 439589 h 2689699"/>
                  <a:gd name="connsiteX16" fmla="*/ 810956 w 2596954"/>
                  <a:gd name="connsiteY16" fmla="*/ 439589 h 2689699"/>
                  <a:gd name="connsiteX17" fmla="*/ 777320 w 2596954"/>
                  <a:gd name="connsiteY17" fmla="*/ 514471 h 2689699"/>
                  <a:gd name="connsiteX18" fmla="*/ 742211 w 2596954"/>
                  <a:gd name="connsiteY18" fmla="*/ 698610 h 2689699"/>
                  <a:gd name="connsiteX19" fmla="*/ 744911 w 2596954"/>
                  <a:gd name="connsiteY19" fmla="*/ 782086 h 2689699"/>
                  <a:gd name="connsiteX20" fmla="*/ 756942 w 2596954"/>
                  <a:gd name="connsiteY20" fmla="*/ 845920 h 2689699"/>
                  <a:gd name="connsiteX21" fmla="*/ 709066 w 2596954"/>
                  <a:gd name="connsiteY21" fmla="*/ 889377 h 2689699"/>
                  <a:gd name="connsiteX22" fmla="*/ 631973 w 2596954"/>
                  <a:gd name="connsiteY22" fmla="*/ 962050 h 2689699"/>
                  <a:gd name="connsiteX23" fmla="*/ 543096 w 2596954"/>
                  <a:gd name="connsiteY23" fmla="*/ 1045280 h 2689699"/>
                  <a:gd name="connsiteX24" fmla="*/ 445380 w 2596954"/>
                  <a:gd name="connsiteY24" fmla="*/ 1136859 h 2689699"/>
                  <a:gd name="connsiteX25" fmla="*/ 397995 w 2596954"/>
                  <a:gd name="connsiteY25" fmla="*/ 1181297 h 2689699"/>
                  <a:gd name="connsiteX26" fmla="*/ 321148 w 2596954"/>
                  <a:gd name="connsiteY26" fmla="*/ 1259126 h 2689699"/>
                  <a:gd name="connsiteX27" fmla="*/ 284320 w 2596954"/>
                  <a:gd name="connsiteY27" fmla="*/ 1362980 h 2689699"/>
                  <a:gd name="connsiteX28" fmla="*/ 274500 w 2596954"/>
                  <a:gd name="connsiteY28" fmla="*/ 1427306 h 2689699"/>
                  <a:gd name="connsiteX29" fmla="*/ 255349 w 2596954"/>
                  <a:gd name="connsiteY29" fmla="*/ 1552029 h 2689699"/>
                  <a:gd name="connsiteX30" fmla="*/ 212875 w 2596954"/>
                  <a:gd name="connsiteY30" fmla="*/ 1832165 h 2689699"/>
                  <a:gd name="connsiteX31" fmla="*/ 203545 w 2596954"/>
                  <a:gd name="connsiteY31" fmla="*/ 1859172 h 2689699"/>
                  <a:gd name="connsiteX32" fmla="*/ 123015 w 2596954"/>
                  <a:gd name="connsiteY32" fmla="*/ 1994943 h 2689699"/>
                  <a:gd name="connsiteX33" fmla="*/ 32419 w 2596954"/>
                  <a:gd name="connsiteY33" fmla="*/ 2144709 h 2689699"/>
                  <a:gd name="connsiteX34" fmla="*/ 993 w 2596954"/>
                  <a:gd name="connsiteY34" fmla="*/ 2302085 h 2689699"/>
                  <a:gd name="connsiteX35" fmla="*/ 8604 w 2596954"/>
                  <a:gd name="connsiteY35" fmla="*/ 2309696 h 2689699"/>
                  <a:gd name="connsiteX36" fmla="*/ 179484 w 2596954"/>
                  <a:gd name="connsiteY36" fmla="*/ 2309696 h 2689699"/>
                  <a:gd name="connsiteX37" fmla="*/ 264925 w 2596954"/>
                  <a:gd name="connsiteY37" fmla="*/ 2309696 h 2689699"/>
                  <a:gd name="connsiteX38" fmla="*/ 309609 w 2596954"/>
                  <a:gd name="connsiteY38" fmla="*/ 2309696 h 2689699"/>
                  <a:gd name="connsiteX39" fmla="*/ 336125 w 2596954"/>
                  <a:gd name="connsiteY39" fmla="*/ 2295211 h 2689699"/>
                  <a:gd name="connsiteX40" fmla="*/ 408552 w 2596954"/>
                  <a:gd name="connsiteY40" fmla="*/ 2140289 h 2689699"/>
                  <a:gd name="connsiteX41" fmla="*/ 460111 w 2596954"/>
                  <a:gd name="connsiteY41" fmla="*/ 2029561 h 2689699"/>
                  <a:gd name="connsiteX42" fmla="*/ 501849 w 2596954"/>
                  <a:gd name="connsiteY42" fmla="*/ 1946330 h 2689699"/>
                  <a:gd name="connsiteX43" fmla="*/ 577960 w 2596954"/>
                  <a:gd name="connsiteY43" fmla="*/ 1861381 h 2689699"/>
                  <a:gd name="connsiteX44" fmla="*/ 671502 w 2596954"/>
                  <a:gd name="connsiteY44" fmla="*/ 1795091 h 2689699"/>
                  <a:gd name="connsiteX45" fmla="*/ 766517 w 2596954"/>
                  <a:gd name="connsiteY45" fmla="*/ 1688782 h 2689699"/>
                  <a:gd name="connsiteX46" fmla="*/ 829615 w 2596954"/>
                  <a:gd name="connsiteY46" fmla="*/ 1593521 h 2689699"/>
                  <a:gd name="connsiteX47" fmla="*/ 892222 w 2596954"/>
                  <a:gd name="connsiteY47" fmla="*/ 1541472 h 2689699"/>
                  <a:gd name="connsiteX48" fmla="*/ 961458 w 2596954"/>
                  <a:gd name="connsiteY48" fmla="*/ 1498015 h 2689699"/>
                  <a:gd name="connsiteX49" fmla="*/ 969315 w 2596954"/>
                  <a:gd name="connsiteY49" fmla="*/ 1554730 h 2689699"/>
                  <a:gd name="connsiteX50" fmla="*/ 969315 w 2596954"/>
                  <a:gd name="connsiteY50" fmla="*/ 1581737 h 2689699"/>
                  <a:gd name="connsiteX51" fmla="*/ 989447 w 2596954"/>
                  <a:gd name="connsiteY51" fmla="*/ 1612181 h 2689699"/>
                  <a:gd name="connsiteX52" fmla="*/ 1042233 w 2596954"/>
                  <a:gd name="connsiteY52" fmla="*/ 1631086 h 2689699"/>
                  <a:gd name="connsiteX53" fmla="*/ 1094038 w 2596954"/>
                  <a:gd name="connsiteY53" fmla="*/ 1743533 h 2689699"/>
                  <a:gd name="connsiteX54" fmla="*/ 1194454 w 2596954"/>
                  <a:gd name="connsiteY54" fmla="*/ 1761210 h 2689699"/>
                  <a:gd name="connsiteX55" fmla="*/ 1227108 w 2596954"/>
                  <a:gd name="connsiteY55" fmla="*/ 1765384 h 2689699"/>
                  <a:gd name="connsiteX56" fmla="*/ 1190772 w 2596954"/>
                  <a:gd name="connsiteY56" fmla="*/ 1794846 h 2689699"/>
                  <a:gd name="connsiteX57" fmla="*/ 1152962 w 2596954"/>
                  <a:gd name="connsiteY57" fmla="*/ 1805894 h 2689699"/>
                  <a:gd name="connsiteX58" fmla="*/ 1138967 w 2596954"/>
                  <a:gd name="connsiteY58" fmla="*/ 1854507 h 2689699"/>
                  <a:gd name="connsiteX59" fmla="*/ 1207221 w 2596954"/>
                  <a:gd name="connsiteY59" fmla="*/ 1905820 h 2689699"/>
                  <a:gd name="connsiteX60" fmla="*/ 1286278 w 2596954"/>
                  <a:gd name="connsiteY60" fmla="*/ 2064424 h 2689699"/>
                  <a:gd name="connsiteX61" fmla="*/ 1320159 w 2596954"/>
                  <a:gd name="connsiteY61" fmla="*/ 2080137 h 2689699"/>
                  <a:gd name="connsiteX62" fmla="*/ 1335381 w 2596954"/>
                  <a:gd name="connsiteY62" fmla="*/ 2082593 h 2689699"/>
                  <a:gd name="connsiteX63" fmla="*/ 1456913 w 2596954"/>
                  <a:gd name="connsiteY63" fmla="*/ 2064179 h 2689699"/>
                  <a:gd name="connsiteX64" fmla="*/ 1558557 w 2596954"/>
                  <a:gd name="connsiteY64" fmla="*/ 2029315 h 2689699"/>
                  <a:gd name="connsiteX65" fmla="*/ 1555611 w 2596954"/>
                  <a:gd name="connsiteY65" fmla="*/ 2024159 h 2689699"/>
                  <a:gd name="connsiteX66" fmla="*/ 1558802 w 2596954"/>
                  <a:gd name="connsiteY66" fmla="*/ 2029315 h 2689699"/>
                  <a:gd name="connsiteX67" fmla="*/ 1558557 w 2596954"/>
                  <a:gd name="connsiteY67" fmla="*/ 2029315 h 2689699"/>
                  <a:gd name="connsiteX68" fmla="*/ 1559048 w 2596954"/>
                  <a:gd name="connsiteY68" fmla="*/ 2029806 h 2689699"/>
                  <a:gd name="connsiteX69" fmla="*/ 1561258 w 2596954"/>
                  <a:gd name="connsiteY69" fmla="*/ 2033735 h 2689699"/>
                  <a:gd name="connsiteX70" fmla="*/ 1561012 w 2596954"/>
                  <a:gd name="connsiteY70" fmla="*/ 2044046 h 2689699"/>
                  <a:gd name="connsiteX71" fmla="*/ 1560275 w 2596954"/>
                  <a:gd name="connsiteY71" fmla="*/ 2044783 h 2689699"/>
                  <a:gd name="connsiteX72" fmla="*/ 1559048 w 2596954"/>
                  <a:gd name="connsiteY72" fmla="*/ 2063442 h 2689699"/>
                  <a:gd name="connsiteX73" fmla="*/ 1543335 w 2596954"/>
                  <a:gd name="connsiteY73" fmla="*/ 2090449 h 2689699"/>
                  <a:gd name="connsiteX74" fmla="*/ 1515837 w 2596954"/>
                  <a:gd name="connsiteY74" fmla="*/ 2119666 h 2689699"/>
                  <a:gd name="connsiteX75" fmla="*/ 1506998 w 2596954"/>
                  <a:gd name="connsiteY75" fmla="*/ 2130714 h 2689699"/>
                  <a:gd name="connsiteX76" fmla="*/ 1505771 w 2596954"/>
                  <a:gd name="connsiteY76" fmla="*/ 2132187 h 2689699"/>
                  <a:gd name="connsiteX77" fmla="*/ 1499878 w 2596954"/>
                  <a:gd name="connsiteY77" fmla="*/ 2139798 h 2689699"/>
                  <a:gd name="connsiteX78" fmla="*/ 1497423 w 2596954"/>
                  <a:gd name="connsiteY78" fmla="*/ 2145691 h 2689699"/>
                  <a:gd name="connsiteX79" fmla="*/ 1495950 w 2596954"/>
                  <a:gd name="connsiteY79" fmla="*/ 2151829 h 2689699"/>
                  <a:gd name="connsiteX80" fmla="*/ 1489075 w 2596954"/>
                  <a:gd name="connsiteY80" fmla="*/ 2167542 h 2689699"/>
                  <a:gd name="connsiteX81" fmla="*/ 1479746 w 2596954"/>
                  <a:gd name="connsiteY81" fmla="*/ 2199705 h 2689699"/>
                  <a:gd name="connsiteX82" fmla="*/ 1479009 w 2596954"/>
                  <a:gd name="connsiteY82" fmla="*/ 2211489 h 2689699"/>
                  <a:gd name="connsiteX83" fmla="*/ 1448107 w 2596954"/>
                  <a:gd name="connsiteY83" fmla="*/ 2688539 h 2689699"/>
                  <a:gd name="connsiteX84" fmla="*/ 2596950 w 2596954"/>
                  <a:gd name="connsiteY84" fmla="*/ 2054358 h 2689699"/>
                  <a:gd name="connsiteX85" fmla="*/ 2495943 w 2596954"/>
                  <a:gd name="connsiteY85" fmla="*/ 1499243 h 2689699"/>
                  <a:gd name="connsiteX86" fmla="*/ 762589 w 2596954"/>
                  <a:gd name="connsiteY86" fmla="*/ 836100 h 2689699"/>
                  <a:gd name="connsiteX87" fmla="*/ 762589 w 2596954"/>
                  <a:gd name="connsiteY87" fmla="*/ 839291 h 2689699"/>
                  <a:gd name="connsiteX88" fmla="*/ 757678 w 2596954"/>
                  <a:gd name="connsiteY88" fmla="*/ 844447 h 2689699"/>
                  <a:gd name="connsiteX89" fmla="*/ 762589 w 2596954"/>
                  <a:gd name="connsiteY89" fmla="*/ 836100 h 2689699"/>
                  <a:gd name="connsiteX90" fmla="*/ 939361 w 2596954"/>
                  <a:gd name="connsiteY90" fmla="*/ 1341866 h 2689699"/>
                  <a:gd name="connsiteX91" fmla="*/ 769463 w 2596954"/>
                  <a:gd name="connsiteY91" fmla="*/ 1454313 h 2689699"/>
                  <a:gd name="connsiteX92" fmla="*/ 679604 w 2596954"/>
                  <a:gd name="connsiteY92" fmla="*/ 1422396 h 2689699"/>
                  <a:gd name="connsiteX93" fmla="*/ 573786 w 2596954"/>
                  <a:gd name="connsiteY93" fmla="*/ 1385077 h 2689699"/>
                  <a:gd name="connsiteX94" fmla="*/ 611841 w 2596954"/>
                  <a:gd name="connsiteY94" fmla="*/ 1349231 h 2689699"/>
                  <a:gd name="connsiteX95" fmla="*/ 826669 w 2596954"/>
                  <a:gd name="connsiteY95" fmla="*/ 1141769 h 2689699"/>
                  <a:gd name="connsiteX96" fmla="*/ 834280 w 2596954"/>
                  <a:gd name="connsiteY96" fmla="*/ 1134158 h 2689699"/>
                  <a:gd name="connsiteX97" fmla="*/ 847047 w 2596954"/>
                  <a:gd name="connsiteY97" fmla="*/ 1155027 h 2689699"/>
                  <a:gd name="connsiteX98" fmla="*/ 894186 w 2596954"/>
                  <a:gd name="connsiteY98" fmla="*/ 1228191 h 2689699"/>
                  <a:gd name="connsiteX99" fmla="*/ 939361 w 2596954"/>
                  <a:gd name="connsiteY99" fmla="*/ 1341866 h 2689699"/>
                  <a:gd name="connsiteX0" fmla="*/ 2495943 w 2596954"/>
                  <a:gd name="connsiteY0" fmla="*/ 1499243 h 2689699"/>
                  <a:gd name="connsiteX1" fmla="*/ 2418114 w 2596954"/>
                  <a:gd name="connsiteY1" fmla="*/ 1366418 h 2689699"/>
                  <a:gd name="connsiteX2" fmla="*/ 2386933 w 2596954"/>
                  <a:gd name="connsiteY2" fmla="*/ 1249797 h 2689699"/>
                  <a:gd name="connsiteX3" fmla="*/ 2323590 w 2596954"/>
                  <a:gd name="connsiteY3" fmla="*/ 987338 h 2689699"/>
                  <a:gd name="connsiteX4" fmla="*/ 2260001 w 2596954"/>
                  <a:gd name="connsiteY4" fmla="*/ 722916 h 2689699"/>
                  <a:gd name="connsiteX5" fmla="*/ 2258528 w 2596954"/>
                  <a:gd name="connsiteY5" fmla="*/ 717023 h 2689699"/>
                  <a:gd name="connsiteX6" fmla="*/ 2113918 w 2596954"/>
                  <a:gd name="connsiteY6" fmla="*/ 359550 h 2689699"/>
                  <a:gd name="connsiteX7" fmla="*/ 2025286 w 2596954"/>
                  <a:gd name="connsiteY7" fmla="*/ 244647 h 2689699"/>
                  <a:gd name="connsiteX8" fmla="*/ 1458631 w 2596954"/>
                  <a:gd name="connsiteY8" fmla="*/ 2567 h 2689699"/>
                  <a:gd name="connsiteX9" fmla="*/ 1217533 w 2596954"/>
                  <a:gd name="connsiteY9" fmla="*/ 71066 h 2689699"/>
                  <a:gd name="connsiteX10" fmla="*/ 815866 w 2596954"/>
                  <a:gd name="connsiteY10" fmla="*/ 430259 h 2689699"/>
                  <a:gd name="connsiteX11" fmla="*/ 813165 w 2596954"/>
                  <a:gd name="connsiteY11" fmla="*/ 434187 h 2689699"/>
                  <a:gd name="connsiteX12" fmla="*/ 810710 w 2596954"/>
                  <a:gd name="connsiteY12" fmla="*/ 438361 h 2689699"/>
                  <a:gd name="connsiteX13" fmla="*/ 810710 w 2596954"/>
                  <a:gd name="connsiteY13" fmla="*/ 438361 h 2689699"/>
                  <a:gd name="connsiteX14" fmla="*/ 810710 w 2596954"/>
                  <a:gd name="connsiteY14" fmla="*/ 438361 h 2689699"/>
                  <a:gd name="connsiteX15" fmla="*/ 810956 w 2596954"/>
                  <a:gd name="connsiteY15" fmla="*/ 439589 h 2689699"/>
                  <a:gd name="connsiteX16" fmla="*/ 810956 w 2596954"/>
                  <a:gd name="connsiteY16" fmla="*/ 439589 h 2689699"/>
                  <a:gd name="connsiteX17" fmla="*/ 777320 w 2596954"/>
                  <a:gd name="connsiteY17" fmla="*/ 514471 h 2689699"/>
                  <a:gd name="connsiteX18" fmla="*/ 742211 w 2596954"/>
                  <a:gd name="connsiteY18" fmla="*/ 698610 h 2689699"/>
                  <a:gd name="connsiteX19" fmla="*/ 744911 w 2596954"/>
                  <a:gd name="connsiteY19" fmla="*/ 782086 h 2689699"/>
                  <a:gd name="connsiteX20" fmla="*/ 756942 w 2596954"/>
                  <a:gd name="connsiteY20" fmla="*/ 845920 h 2689699"/>
                  <a:gd name="connsiteX21" fmla="*/ 709066 w 2596954"/>
                  <a:gd name="connsiteY21" fmla="*/ 889377 h 2689699"/>
                  <a:gd name="connsiteX22" fmla="*/ 631973 w 2596954"/>
                  <a:gd name="connsiteY22" fmla="*/ 962050 h 2689699"/>
                  <a:gd name="connsiteX23" fmla="*/ 543096 w 2596954"/>
                  <a:gd name="connsiteY23" fmla="*/ 1045280 h 2689699"/>
                  <a:gd name="connsiteX24" fmla="*/ 445380 w 2596954"/>
                  <a:gd name="connsiteY24" fmla="*/ 1136859 h 2689699"/>
                  <a:gd name="connsiteX25" fmla="*/ 397995 w 2596954"/>
                  <a:gd name="connsiteY25" fmla="*/ 1181297 h 2689699"/>
                  <a:gd name="connsiteX26" fmla="*/ 321148 w 2596954"/>
                  <a:gd name="connsiteY26" fmla="*/ 1259126 h 2689699"/>
                  <a:gd name="connsiteX27" fmla="*/ 284320 w 2596954"/>
                  <a:gd name="connsiteY27" fmla="*/ 1362980 h 2689699"/>
                  <a:gd name="connsiteX28" fmla="*/ 274500 w 2596954"/>
                  <a:gd name="connsiteY28" fmla="*/ 1427306 h 2689699"/>
                  <a:gd name="connsiteX29" fmla="*/ 255349 w 2596954"/>
                  <a:gd name="connsiteY29" fmla="*/ 1552029 h 2689699"/>
                  <a:gd name="connsiteX30" fmla="*/ 212875 w 2596954"/>
                  <a:gd name="connsiteY30" fmla="*/ 1832165 h 2689699"/>
                  <a:gd name="connsiteX31" fmla="*/ 203545 w 2596954"/>
                  <a:gd name="connsiteY31" fmla="*/ 1859172 h 2689699"/>
                  <a:gd name="connsiteX32" fmla="*/ 123015 w 2596954"/>
                  <a:gd name="connsiteY32" fmla="*/ 1994943 h 2689699"/>
                  <a:gd name="connsiteX33" fmla="*/ 32419 w 2596954"/>
                  <a:gd name="connsiteY33" fmla="*/ 2144709 h 2689699"/>
                  <a:gd name="connsiteX34" fmla="*/ 993 w 2596954"/>
                  <a:gd name="connsiteY34" fmla="*/ 2302085 h 2689699"/>
                  <a:gd name="connsiteX35" fmla="*/ 8604 w 2596954"/>
                  <a:gd name="connsiteY35" fmla="*/ 2309696 h 2689699"/>
                  <a:gd name="connsiteX36" fmla="*/ 179484 w 2596954"/>
                  <a:gd name="connsiteY36" fmla="*/ 2309696 h 2689699"/>
                  <a:gd name="connsiteX37" fmla="*/ 264925 w 2596954"/>
                  <a:gd name="connsiteY37" fmla="*/ 2309696 h 2689699"/>
                  <a:gd name="connsiteX38" fmla="*/ 336125 w 2596954"/>
                  <a:gd name="connsiteY38" fmla="*/ 2295211 h 2689699"/>
                  <a:gd name="connsiteX39" fmla="*/ 408552 w 2596954"/>
                  <a:gd name="connsiteY39" fmla="*/ 2140289 h 2689699"/>
                  <a:gd name="connsiteX40" fmla="*/ 460111 w 2596954"/>
                  <a:gd name="connsiteY40" fmla="*/ 2029561 h 2689699"/>
                  <a:gd name="connsiteX41" fmla="*/ 501849 w 2596954"/>
                  <a:gd name="connsiteY41" fmla="*/ 1946330 h 2689699"/>
                  <a:gd name="connsiteX42" fmla="*/ 577960 w 2596954"/>
                  <a:gd name="connsiteY42" fmla="*/ 1861381 h 2689699"/>
                  <a:gd name="connsiteX43" fmla="*/ 671502 w 2596954"/>
                  <a:gd name="connsiteY43" fmla="*/ 1795091 h 2689699"/>
                  <a:gd name="connsiteX44" fmla="*/ 766517 w 2596954"/>
                  <a:gd name="connsiteY44" fmla="*/ 1688782 h 2689699"/>
                  <a:gd name="connsiteX45" fmla="*/ 829615 w 2596954"/>
                  <a:gd name="connsiteY45" fmla="*/ 1593521 h 2689699"/>
                  <a:gd name="connsiteX46" fmla="*/ 892222 w 2596954"/>
                  <a:gd name="connsiteY46" fmla="*/ 1541472 h 2689699"/>
                  <a:gd name="connsiteX47" fmla="*/ 961458 w 2596954"/>
                  <a:gd name="connsiteY47" fmla="*/ 1498015 h 2689699"/>
                  <a:gd name="connsiteX48" fmla="*/ 969315 w 2596954"/>
                  <a:gd name="connsiteY48" fmla="*/ 1554730 h 2689699"/>
                  <a:gd name="connsiteX49" fmla="*/ 969315 w 2596954"/>
                  <a:gd name="connsiteY49" fmla="*/ 1581737 h 2689699"/>
                  <a:gd name="connsiteX50" fmla="*/ 989447 w 2596954"/>
                  <a:gd name="connsiteY50" fmla="*/ 1612181 h 2689699"/>
                  <a:gd name="connsiteX51" fmla="*/ 1042233 w 2596954"/>
                  <a:gd name="connsiteY51" fmla="*/ 1631086 h 2689699"/>
                  <a:gd name="connsiteX52" fmla="*/ 1094038 w 2596954"/>
                  <a:gd name="connsiteY52" fmla="*/ 1743533 h 2689699"/>
                  <a:gd name="connsiteX53" fmla="*/ 1194454 w 2596954"/>
                  <a:gd name="connsiteY53" fmla="*/ 1761210 h 2689699"/>
                  <a:gd name="connsiteX54" fmla="*/ 1227108 w 2596954"/>
                  <a:gd name="connsiteY54" fmla="*/ 1765384 h 2689699"/>
                  <a:gd name="connsiteX55" fmla="*/ 1190772 w 2596954"/>
                  <a:gd name="connsiteY55" fmla="*/ 1794846 h 2689699"/>
                  <a:gd name="connsiteX56" fmla="*/ 1152962 w 2596954"/>
                  <a:gd name="connsiteY56" fmla="*/ 1805894 h 2689699"/>
                  <a:gd name="connsiteX57" fmla="*/ 1138967 w 2596954"/>
                  <a:gd name="connsiteY57" fmla="*/ 1854507 h 2689699"/>
                  <a:gd name="connsiteX58" fmla="*/ 1207221 w 2596954"/>
                  <a:gd name="connsiteY58" fmla="*/ 1905820 h 2689699"/>
                  <a:gd name="connsiteX59" fmla="*/ 1286278 w 2596954"/>
                  <a:gd name="connsiteY59" fmla="*/ 2064424 h 2689699"/>
                  <a:gd name="connsiteX60" fmla="*/ 1320159 w 2596954"/>
                  <a:gd name="connsiteY60" fmla="*/ 2080137 h 2689699"/>
                  <a:gd name="connsiteX61" fmla="*/ 1335381 w 2596954"/>
                  <a:gd name="connsiteY61" fmla="*/ 2082593 h 2689699"/>
                  <a:gd name="connsiteX62" fmla="*/ 1456913 w 2596954"/>
                  <a:gd name="connsiteY62" fmla="*/ 2064179 h 2689699"/>
                  <a:gd name="connsiteX63" fmla="*/ 1558557 w 2596954"/>
                  <a:gd name="connsiteY63" fmla="*/ 2029315 h 2689699"/>
                  <a:gd name="connsiteX64" fmla="*/ 1555611 w 2596954"/>
                  <a:gd name="connsiteY64" fmla="*/ 2024159 h 2689699"/>
                  <a:gd name="connsiteX65" fmla="*/ 1558802 w 2596954"/>
                  <a:gd name="connsiteY65" fmla="*/ 2029315 h 2689699"/>
                  <a:gd name="connsiteX66" fmla="*/ 1558557 w 2596954"/>
                  <a:gd name="connsiteY66" fmla="*/ 2029315 h 2689699"/>
                  <a:gd name="connsiteX67" fmla="*/ 1559048 w 2596954"/>
                  <a:gd name="connsiteY67" fmla="*/ 2029806 h 2689699"/>
                  <a:gd name="connsiteX68" fmla="*/ 1561258 w 2596954"/>
                  <a:gd name="connsiteY68" fmla="*/ 2033735 h 2689699"/>
                  <a:gd name="connsiteX69" fmla="*/ 1561012 w 2596954"/>
                  <a:gd name="connsiteY69" fmla="*/ 2044046 h 2689699"/>
                  <a:gd name="connsiteX70" fmla="*/ 1560275 w 2596954"/>
                  <a:gd name="connsiteY70" fmla="*/ 2044783 h 2689699"/>
                  <a:gd name="connsiteX71" fmla="*/ 1559048 w 2596954"/>
                  <a:gd name="connsiteY71" fmla="*/ 2063442 h 2689699"/>
                  <a:gd name="connsiteX72" fmla="*/ 1543335 w 2596954"/>
                  <a:gd name="connsiteY72" fmla="*/ 2090449 h 2689699"/>
                  <a:gd name="connsiteX73" fmla="*/ 1515837 w 2596954"/>
                  <a:gd name="connsiteY73" fmla="*/ 2119666 h 2689699"/>
                  <a:gd name="connsiteX74" fmla="*/ 1506998 w 2596954"/>
                  <a:gd name="connsiteY74" fmla="*/ 2130714 h 2689699"/>
                  <a:gd name="connsiteX75" fmla="*/ 1505771 w 2596954"/>
                  <a:gd name="connsiteY75" fmla="*/ 2132187 h 2689699"/>
                  <a:gd name="connsiteX76" fmla="*/ 1499878 w 2596954"/>
                  <a:gd name="connsiteY76" fmla="*/ 2139798 h 2689699"/>
                  <a:gd name="connsiteX77" fmla="*/ 1497423 w 2596954"/>
                  <a:gd name="connsiteY77" fmla="*/ 2145691 h 2689699"/>
                  <a:gd name="connsiteX78" fmla="*/ 1495950 w 2596954"/>
                  <a:gd name="connsiteY78" fmla="*/ 2151829 h 2689699"/>
                  <a:gd name="connsiteX79" fmla="*/ 1489075 w 2596954"/>
                  <a:gd name="connsiteY79" fmla="*/ 2167542 h 2689699"/>
                  <a:gd name="connsiteX80" fmla="*/ 1479746 w 2596954"/>
                  <a:gd name="connsiteY80" fmla="*/ 2199705 h 2689699"/>
                  <a:gd name="connsiteX81" fmla="*/ 1479009 w 2596954"/>
                  <a:gd name="connsiteY81" fmla="*/ 2211489 h 2689699"/>
                  <a:gd name="connsiteX82" fmla="*/ 1448107 w 2596954"/>
                  <a:gd name="connsiteY82" fmla="*/ 2688539 h 2689699"/>
                  <a:gd name="connsiteX83" fmla="*/ 2596950 w 2596954"/>
                  <a:gd name="connsiteY83" fmla="*/ 2054358 h 2689699"/>
                  <a:gd name="connsiteX84" fmla="*/ 2495943 w 2596954"/>
                  <a:gd name="connsiteY84" fmla="*/ 1499243 h 2689699"/>
                  <a:gd name="connsiteX85" fmla="*/ 762589 w 2596954"/>
                  <a:gd name="connsiteY85" fmla="*/ 836100 h 2689699"/>
                  <a:gd name="connsiteX86" fmla="*/ 762589 w 2596954"/>
                  <a:gd name="connsiteY86" fmla="*/ 839291 h 2689699"/>
                  <a:gd name="connsiteX87" fmla="*/ 757678 w 2596954"/>
                  <a:gd name="connsiteY87" fmla="*/ 844447 h 2689699"/>
                  <a:gd name="connsiteX88" fmla="*/ 762589 w 2596954"/>
                  <a:gd name="connsiteY88" fmla="*/ 836100 h 2689699"/>
                  <a:gd name="connsiteX89" fmla="*/ 939361 w 2596954"/>
                  <a:gd name="connsiteY89" fmla="*/ 1341866 h 2689699"/>
                  <a:gd name="connsiteX90" fmla="*/ 769463 w 2596954"/>
                  <a:gd name="connsiteY90" fmla="*/ 1454313 h 2689699"/>
                  <a:gd name="connsiteX91" fmla="*/ 679604 w 2596954"/>
                  <a:gd name="connsiteY91" fmla="*/ 1422396 h 2689699"/>
                  <a:gd name="connsiteX92" fmla="*/ 573786 w 2596954"/>
                  <a:gd name="connsiteY92" fmla="*/ 1385077 h 2689699"/>
                  <a:gd name="connsiteX93" fmla="*/ 611841 w 2596954"/>
                  <a:gd name="connsiteY93" fmla="*/ 1349231 h 2689699"/>
                  <a:gd name="connsiteX94" fmla="*/ 826669 w 2596954"/>
                  <a:gd name="connsiteY94" fmla="*/ 1141769 h 2689699"/>
                  <a:gd name="connsiteX95" fmla="*/ 834280 w 2596954"/>
                  <a:gd name="connsiteY95" fmla="*/ 1134158 h 2689699"/>
                  <a:gd name="connsiteX96" fmla="*/ 847047 w 2596954"/>
                  <a:gd name="connsiteY96" fmla="*/ 1155027 h 2689699"/>
                  <a:gd name="connsiteX97" fmla="*/ 894186 w 2596954"/>
                  <a:gd name="connsiteY97" fmla="*/ 1228191 h 2689699"/>
                  <a:gd name="connsiteX98" fmla="*/ 939361 w 2596954"/>
                  <a:gd name="connsiteY98" fmla="*/ 1341866 h 2689699"/>
                  <a:gd name="connsiteX0" fmla="*/ 2495943 w 2596954"/>
                  <a:gd name="connsiteY0" fmla="*/ 1499243 h 2689699"/>
                  <a:gd name="connsiteX1" fmla="*/ 2418114 w 2596954"/>
                  <a:gd name="connsiteY1" fmla="*/ 1366418 h 2689699"/>
                  <a:gd name="connsiteX2" fmla="*/ 2386933 w 2596954"/>
                  <a:gd name="connsiteY2" fmla="*/ 1249797 h 2689699"/>
                  <a:gd name="connsiteX3" fmla="*/ 2323590 w 2596954"/>
                  <a:gd name="connsiteY3" fmla="*/ 987338 h 2689699"/>
                  <a:gd name="connsiteX4" fmla="*/ 2260001 w 2596954"/>
                  <a:gd name="connsiteY4" fmla="*/ 722916 h 2689699"/>
                  <a:gd name="connsiteX5" fmla="*/ 2258528 w 2596954"/>
                  <a:gd name="connsiteY5" fmla="*/ 717023 h 2689699"/>
                  <a:gd name="connsiteX6" fmla="*/ 2113918 w 2596954"/>
                  <a:gd name="connsiteY6" fmla="*/ 359550 h 2689699"/>
                  <a:gd name="connsiteX7" fmla="*/ 2025286 w 2596954"/>
                  <a:gd name="connsiteY7" fmla="*/ 244647 h 2689699"/>
                  <a:gd name="connsiteX8" fmla="*/ 1458631 w 2596954"/>
                  <a:gd name="connsiteY8" fmla="*/ 2567 h 2689699"/>
                  <a:gd name="connsiteX9" fmla="*/ 1217533 w 2596954"/>
                  <a:gd name="connsiteY9" fmla="*/ 71066 h 2689699"/>
                  <a:gd name="connsiteX10" fmla="*/ 815866 w 2596954"/>
                  <a:gd name="connsiteY10" fmla="*/ 430259 h 2689699"/>
                  <a:gd name="connsiteX11" fmla="*/ 813165 w 2596954"/>
                  <a:gd name="connsiteY11" fmla="*/ 434187 h 2689699"/>
                  <a:gd name="connsiteX12" fmla="*/ 810710 w 2596954"/>
                  <a:gd name="connsiteY12" fmla="*/ 438361 h 2689699"/>
                  <a:gd name="connsiteX13" fmla="*/ 810710 w 2596954"/>
                  <a:gd name="connsiteY13" fmla="*/ 438361 h 2689699"/>
                  <a:gd name="connsiteX14" fmla="*/ 810710 w 2596954"/>
                  <a:gd name="connsiteY14" fmla="*/ 438361 h 2689699"/>
                  <a:gd name="connsiteX15" fmla="*/ 810956 w 2596954"/>
                  <a:gd name="connsiteY15" fmla="*/ 439589 h 2689699"/>
                  <a:gd name="connsiteX16" fmla="*/ 810956 w 2596954"/>
                  <a:gd name="connsiteY16" fmla="*/ 439589 h 2689699"/>
                  <a:gd name="connsiteX17" fmla="*/ 777320 w 2596954"/>
                  <a:gd name="connsiteY17" fmla="*/ 514471 h 2689699"/>
                  <a:gd name="connsiteX18" fmla="*/ 742211 w 2596954"/>
                  <a:gd name="connsiteY18" fmla="*/ 698610 h 2689699"/>
                  <a:gd name="connsiteX19" fmla="*/ 744911 w 2596954"/>
                  <a:gd name="connsiteY19" fmla="*/ 782086 h 2689699"/>
                  <a:gd name="connsiteX20" fmla="*/ 756942 w 2596954"/>
                  <a:gd name="connsiteY20" fmla="*/ 845920 h 2689699"/>
                  <a:gd name="connsiteX21" fmla="*/ 709066 w 2596954"/>
                  <a:gd name="connsiteY21" fmla="*/ 889377 h 2689699"/>
                  <a:gd name="connsiteX22" fmla="*/ 631973 w 2596954"/>
                  <a:gd name="connsiteY22" fmla="*/ 962050 h 2689699"/>
                  <a:gd name="connsiteX23" fmla="*/ 543096 w 2596954"/>
                  <a:gd name="connsiteY23" fmla="*/ 1045280 h 2689699"/>
                  <a:gd name="connsiteX24" fmla="*/ 445380 w 2596954"/>
                  <a:gd name="connsiteY24" fmla="*/ 1136859 h 2689699"/>
                  <a:gd name="connsiteX25" fmla="*/ 397995 w 2596954"/>
                  <a:gd name="connsiteY25" fmla="*/ 1181297 h 2689699"/>
                  <a:gd name="connsiteX26" fmla="*/ 321148 w 2596954"/>
                  <a:gd name="connsiteY26" fmla="*/ 1259126 h 2689699"/>
                  <a:gd name="connsiteX27" fmla="*/ 284320 w 2596954"/>
                  <a:gd name="connsiteY27" fmla="*/ 1362980 h 2689699"/>
                  <a:gd name="connsiteX28" fmla="*/ 274500 w 2596954"/>
                  <a:gd name="connsiteY28" fmla="*/ 1427306 h 2689699"/>
                  <a:gd name="connsiteX29" fmla="*/ 255349 w 2596954"/>
                  <a:gd name="connsiteY29" fmla="*/ 1552029 h 2689699"/>
                  <a:gd name="connsiteX30" fmla="*/ 212875 w 2596954"/>
                  <a:gd name="connsiteY30" fmla="*/ 1832165 h 2689699"/>
                  <a:gd name="connsiteX31" fmla="*/ 203545 w 2596954"/>
                  <a:gd name="connsiteY31" fmla="*/ 1859172 h 2689699"/>
                  <a:gd name="connsiteX32" fmla="*/ 123015 w 2596954"/>
                  <a:gd name="connsiteY32" fmla="*/ 1994943 h 2689699"/>
                  <a:gd name="connsiteX33" fmla="*/ 32419 w 2596954"/>
                  <a:gd name="connsiteY33" fmla="*/ 2144709 h 2689699"/>
                  <a:gd name="connsiteX34" fmla="*/ 993 w 2596954"/>
                  <a:gd name="connsiteY34" fmla="*/ 2302085 h 2689699"/>
                  <a:gd name="connsiteX35" fmla="*/ 8604 w 2596954"/>
                  <a:gd name="connsiteY35" fmla="*/ 2309696 h 2689699"/>
                  <a:gd name="connsiteX36" fmla="*/ 179484 w 2596954"/>
                  <a:gd name="connsiteY36" fmla="*/ 2309696 h 2689699"/>
                  <a:gd name="connsiteX37" fmla="*/ 336125 w 2596954"/>
                  <a:gd name="connsiteY37" fmla="*/ 2295211 h 2689699"/>
                  <a:gd name="connsiteX38" fmla="*/ 408552 w 2596954"/>
                  <a:gd name="connsiteY38" fmla="*/ 2140289 h 2689699"/>
                  <a:gd name="connsiteX39" fmla="*/ 460111 w 2596954"/>
                  <a:gd name="connsiteY39" fmla="*/ 2029561 h 2689699"/>
                  <a:gd name="connsiteX40" fmla="*/ 501849 w 2596954"/>
                  <a:gd name="connsiteY40" fmla="*/ 1946330 h 2689699"/>
                  <a:gd name="connsiteX41" fmla="*/ 577960 w 2596954"/>
                  <a:gd name="connsiteY41" fmla="*/ 1861381 h 2689699"/>
                  <a:gd name="connsiteX42" fmla="*/ 671502 w 2596954"/>
                  <a:gd name="connsiteY42" fmla="*/ 1795091 h 2689699"/>
                  <a:gd name="connsiteX43" fmla="*/ 766517 w 2596954"/>
                  <a:gd name="connsiteY43" fmla="*/ 1688782 h 2689699"/>
                  <a:gd name="connsiteX44" fmla="*/ 829615 w 2596954"/>
                  <a:gd name="connsiteY44" fmla="*/ 1593521 h 2689699"/>
                  <a:gd name="connsiteX45" fmla="*/ 892222 w 2596954"/>
                  <a:gd name="connsiteY45" fmla="*/ 1541472 h 2689699"/>
                  <a:gd name="connsiteX46" fmla="*/ 961458 w 2596954"/>
                  <a:gd name="connsiteY46" fmla="*/ 1498015 h 2689699"/>
                  <a:gd name="connsiteX47" fmla="*/ 969315 w 2596954"/>
                  <a:gd name="connsiteY47" fmla="*/ 1554730 h 2689699"/>
                  <a:gd name="connsiteX48" fmla="*/ 969315 w 2596954"/>
                  <a:gd name="connsiteY48" fmla="*/ 1581737 h 2689699"/>
                  <a:gd name="connsiteX49" fmla="*/ 989447 w 2596954"/>
                  <a:gd name="connsiteY49" fmla="*/ 1612181 h 2689699"/>
                  <a:gd name="connsiteX50" fmla="*/ 1042233 w 2596954"/>
                  <a:gd name="connsiteY50" fmla="*/ 1631086 h 2689699"/>
                  <a:gd name="connsiteX51" fmla="*/ 1094038 w 2596954"/>
                  <a:gd name="connsiteY51" fmla="*/ 1743533 h 2689699"/>
                  <a:gd name="connsiteX52" fmla="*/ 1194454 w 2596954"/>
                  <a:gd name="connsiteY52" fmla="*/ 1761210 h 2689699"/>
                  <a:gd name="connsiteX53" fmla="*/ 1227108 w 2596954"/>
                  <a:gd name="connsiteY53" fmla="*/ 1765384 h 2689699"/>
                  <a:gd name="connsiteX54" fmla="*/ 1190772 w 2596954"/>
                  <a:gd name="connsiteY54" fmla="*/ 1794846 h 2689699"/>
                  <a:gd name="connsiteX55" fmla="*/ 1152962 w 2596954"/>
                  <a:gd name="connsiteY55" fmla="*/ 1805894 h 2689699"/>
                  <a:gd name="connsiteX56" fmla="*/ 1138967 w 2596954"/>
                  <a:gd name="connsiteY56" fmla="*/ 1854507 h 2689699"/>
                  <a:gd name="connsiteX57" fmla="*/ 1207221 w 2596954"/>
                  <a:gd name="connsiteY57" fmla="*/ 1905820 h 2689699"/>
                  <a:gd name="connsiteX58" fmla="*/ 1286278 w 2596954"/>
                  <a:gd name="connsiteY58" fmla="*/ 2064424 h 2689699"/>
                  <a:gd name="connsiteX59" fmla="*/ 1320159 w 2596954"/>
                  <a:gd name="connsiteY59" fmla="*/ 2080137 h 2689699"/>
                  <a:gd name="connsiteX60" fmla="*/ 1335381 w 2596954"/>
                  <a:gd name="connsiteY60" fmla="*/ 2082593 h 2689699"/>
                  <a:gd name="connsiteX61" fmla="*/ 1456913 w 2596954"/>
                  <a:gd name="connsiteY61" fmla="*/ 2064179 h 2689699"/>
                  <a:gd name="connsiteX62" fmla="*/ 1558557 w 2596954"/>
                  <a:gd name="connsiteY62" fmla="*/ 2029315 h 2689699"/>
                  <a:gd name="connsiteX63" fmla="*/ 1555611 w 2596954"/>
                  <a:gd name="connsiteY63" fmla="*/ 2024159 h 2689699"/>
                  <a:gd name="connsiteX64" fmla="*/ 1558802 w 2596954"/>
                  <a:gd name="connsiteY64" fmla="*/ 2029315 h 2689699"/>
                  <a:gd name="connsiteX65" fmla="*/ 1558557 w 2596954"/>
                  <a:gd name="connsiteY65" fmla="*/ 2029315 h 2689699"/>
                  <a:gd name="connsiteX66" fmla="*/ 1559048 w 2596954"/>
                  <a:gd name="connsiteY66" fmla="*/ 2029806 h 2689699"/>
                  <a:gd name="connsiteX67" fmla="*/ 1561258 w 2596954"/>
                  <a:gd name="connsiteY67" fmla="*/ 2033735 h 2689699"/>
                  <a:gd name="connsiteX68" fmla="*/ 1561012 w 2596954"/>
                  <a:gd name="connsiteY68" fmla="*/ 2044046 h 2689699"/>
                  <a:gd name="connsiteX69" fmla="*/ 1560275 w 2596954"/>
                  <a:gd name="connsiteY69" fmla="*/ 2044783 h 2689699"/>
                  <a:gd name="connsiteX70" fmla="*/ 1559048 w 2596954"/>
                  <a:gd name="connsiteY70" fmla="*/ 2063442 h 2689699"/>
                  <a:gd name="connsiteX71" fmla="*/ 1543335 w 2596954"/>
                  <a:gd name="connsiteY71" fmla="*/ 2090449 h 2689699"/>
                  <a:gd name="connsiteX72" fmla="*/ 1515837 w 2596954"/>
                  <a:gd name="connsiteY72" fmla="*/ 2119666 h 2689699"/>
                  <a:gd name="connsiteX73" fmla="*/ 1506998 w 2596954"/>
                  <a:gd name="connsiteY73" fmla="*/ 2130714 h 2689699"/>
                  <a:gd name="connsiteX74" fmla="*/ 1505771 w 2596954"/>
                  <a:gd name="connsiteY74" fmla="*/ 2132187 h 2689699"/>
                  <a:gd name="connsiteX75" fmla="*/ 1499878 w 2596954"/>
                  <a:gd name="connsiteY75" fmla="*/ 2139798 h 2689699"/>
                  <a:gd name="connsiteX76" fmla="*/ 1497423 w 2596954"/>
                  <a:gd name="connsiteY76" fmla="*/ 2145691 h 2689699"/>
                  <a:gd name="connsiteX77" fmla="*/ 1495950 w 2596954"/>
                  <a:gd name="connsiteY77" fmla="*/ 2151829 h 2689699"/>
                  <a:gd name="connsiteX78" fmla="*/ 1489075 w 2596954"/>
                  <a:gd name="connsiteY78" fmla="*/ 2167542 h 2689699"/>
                  <a:gd name="connsiteX79" fmla="*/ 1479746 w 2596954"/>
                  <a:gd name="connsiteY79" fmla="*/ 2199705 h 2689699"/>
                  <a:gd name="connsiteX80" fmla="*/ 1479009 w 2596954"/>
                  <a:gd name="connsiteY80" fmla="*/ 2211489 h 2689699"/>
                  <a:gd name="connsiteX81" fmla="*/ 1448107 w 2596954"/>
                  <a:gd name="connsiteY81" fmla="*/ 2688539 h 2689699"/>
                  <a:gd name="connsiteX82" fmla="*/ 2596950 w 2596954"/>
                  <a:gd name="connsiteY82" fmla="*/ 2054358 h 2689699"/>
                  <a:gd name="connsiteX83" fmla="*/ 2495943 w 2596954"/>
                  <a:gd name="connsiteY83" fmla="*/ 1499243 h 2689699"/>
                  <a:gd name="connsiteX84" fmla="*/ 762589 w 2596954"/>
                  <a:gd name="connsiteY84" fmla="*/ 836100 h 2689699"/>
                  <a:gd name="connsiteX85" fmla="*/ 762589 w 2596954"/>
                  <a:gd name="connsiteY85" fmla="*/ 839291 h 2689699"/>
                  <a:gd name="connsiteX86" fmla="*/ 757678 w 2596954"/>
                  <a:gd name="connsiteY86" fmla="*/ 844447 h 2689699"/>
                  <a:gd name="connsiteX87" fmla="*/ 762589 w 2596954"/>
                  <a:gd name="connsiteY87" fmla="*/ 836100 h 2689699"/>
                  <a:gd name="connsiteX88" fmla="*/ 939361 w 2596954"/>
                  <a:gd name="connsiteY88" fmla="*/ 1341866 h 2689699"/>
                  <a:gd name="connsiteX89" fmla="*/ 769463 w 2596954"/>
                  <a:gd name="connsiteY89" fmla="*/ 1454313 h 2689699"/>
                  <a:gd name="connsiteX90" fmla="*/ 679604 w 2596954"/>
                  <a:gd name="connsiteY90" fmla="*/ 1422396 h 2689699"/>
                  <a:gd name="connsiteX91" fmla="*/ 573786 w 2596954"/>
                  <a:gd name="connsiteY91" fmla="*/ 1385077 h 2689699"/>
                  <a:gd name="connsiteX92" fmla="*/ 611841 w 2596954"/>
                  <a:gd name="connsiteY92" fmla="*/ 1349231 h 2689699"/>
                  <a:gd name="connsiteX93" fmla="*/ 826669 w 2596954"/>
                  <a:gd name="connsiteY93" fmla="*/ 1141769 h 2689699"/>
                  <a:gd name="connsiteX94" fmla="*/ 834280 w 2596954"/>
                  <a:gd name="connsiteY94" fmla="*/ 1134158 h 2689699"/>
                  <a:gd name="connsiteX95" fmla="*/ 847047 w 2596954"/>
                  <a:gd name="connsiteY95" fmla="*/ 1155027 h 2689699"/>
                  <a:gd name="connsiteX96" fmla="*/ 894186 w 2596954"/>
                  <a:gd name="connsiteY96" fmla="*/ 1228191 h 2689699"/>
                  <a:gd name="connsiteX97" fmla="*/ 939361 w 2596954"/>
                  <a:gd name="connsiteY97" fmla="*/ 1341866 h 2689699"/>
                  <a:gd name="connsiteX0" fmla="*/ 2495943 w 2596954"/>
                  <a:gd name="connsiteY0" fmla="*/ 1499243 h 2689699"/>
                  <a:gd name="connsiteX1" fmla="*/ 2418114 w 2596954"/>
                  <a:gd name="connsiteY1" fmla="*/ 1366418 h 2689699"/>
                  <a:gd name="connsiteX2" fmla="*/ 2386933 w 2596954"/>
                  <a:gd name="connsiteY2" fmla="*/ 1249797 h 2689699"/>
                  <a:gd name="connsiteX3" fmla="*/ 2323590 w 2596954"/>
                  <a:gd name="connsiteY3" fmla="*/ 987338 h 2689699"/>
                  <a:gd name="connsiteX4" fmla="*/ 2260001 w 2596954"/>
                  <a:gd name="connsiteY4" fmla="*/ 722916 h 2689699"/>
                  <a:gd name="connsiteX5" fmla="*/ 2258528 w 2596954"/>
                  <a:gd name="connsiteY5" fmla="*/ 717023 h 2689699"/>
                  <a:gd name="connsiteX6" fmla="*/ 2113918 w 2596954"/>
                  <a:gd name="connsiteY6" fmla="*/ 359550 h 2689699"/>
                  <a:gd name="connsiteX7" fmla="*/ 2025286 w 2596954"/>
                  <a:gd name="connsiteY7" fmla="*/ 244647 h 2689699"/>
                  <a:gd name="connsiteX8" fmla="*/ 1458631 w 2596954"/>
                  <a:gd name="connsiteY8" fmla="*/ 2567 h 2689699"/>
                  <a:gd name="connsiteX9" fmla="*/ 1217533 w 2596954"/>
                  <a:gd name="connsiteY9" fmla="*/ 71066 h 2689699"/>
                  <a:gd name="connsiteX10" fmla="*/ 815866 w 2596954"/>
                  <a:gd name="connsiteY10" fmla="*/ 430259 h 2689699"/>
                  <a:gd name="connsiteX11" fmla="*/ 813165 w 2596954"/>
                  <a:gd name="connsiteY11" fmla="*/ 434187 h 2689699"/>
                  <a:gd name="connsiteX12" fmla="*/ 810710 w 2596954"/>
                  <a:gd name="connsiteY12" fmla="*/ 438361 h 2689699"/>
                  <a:gd name="connsiteX13" fmla="*/ 810710 w 2596954"/>
                  <a:gd name="connsiteY13" fmla="*/ 438361 h 2689699"/>
                  <a:gd name="connsiteX14" fmla="*/ 810710 w 2596954"/>
                  <a:gd name="connsiteY14" fmla="*/ 438361 h 2689699"/>
                  <a:gd name="connsiteX15" fmla="*/ 810956 w 2596954"/>
                  <a:gd name="connsiteY15" fmla="*/ 439589 h 2689699"/>
                  <a:gd name="connsiteX16" fmla="*/ 810956 w 2596954"/>
                  <a:gd name="connsiteY16" fmla="*/ 439589 h 2689699"/>
                  <a:gd name="connsiteX17" fmla="*/ 777320 w 2596954"/>
                  <a:gd name="connsiteY17" fmla="*/ 514471 h 2689699"/>
                  <a:gd name="connsiteX18" fmla="*/ 742211 w 2596954"/>
                  <a:gd name="connsiteY18" fmla="*/ 698610 h 2689699"/>
                  <a:gd name="connsiteX19" fmla="*/ 744911 w 2596954"/>
                  <a:gd name="connsiteY19" fmla="*/ 782086 h 2689699"/>
                  <a:gd name="connsiteX20" fmla="*/ 756942 w 2596954"/>
                  <a:gd name="connsiteY20" fmla="*/ 845920 h 2689699"/>
                  <a:gd name="connsiteX21" fmla="*/ 709066 w 2596954"/>
                  <a:gd name="connsiteY21" fmla="*/ 889377 h 2689699"/>
                  <a:gd name="connsiteX22" fmla="*/ 631973 w 2596954"/>
                  <a:gd name="connsiteY22" fmla="*/ 962050 h 2689699"/>
                  <a:gd name="connsiteX23" fmla="*/ 543096 w 2596954"/>
                  <a:gd name="connsiteY23" fmla="*/ 1045280 h 2689699"/>
                  <a:gd name="connsiteX24" fmla="*/ 445380 w 2596954"/>
                  <a:gd name="connsiteY24" fmla="*/ 1136859 h 2689699"/>
                  <a:gd name="connsiteX25" fmla="*/ 397995 w 2596954"/>
                  <a:gd name="connsiteY25" fmla="*/ 1181297 h 2689699"/>
                  <a:gd name="connsiteX26" fmla="*/ 321148 w 2596954"/>
                  <a:gd name="connsiteY26" fmla="*/ 1259126 h 2689699"/>
                  <a:gd name="connsiteX27" fmla="*/ 284320 w 2596954"/>
                  <a:gd name="connsiteY27" fmla="*/ 1362980 h 2689699"/>
                  <a:gd name="connsiteX28" fmla="*/ 274500 w 2596954"/>
                  <a:gd name="connsiteY28" fmla="*/ 1427306 h 2689699"/>
                  <a:gd name="connsiteX29" fmla="*/ 255349 w 2596954"/>
                  <a:gd name="connsiteY29" fmla="*/ 1552029 h 2689699"/>
                  <a:gd name="connsiteX30" fmla="*/ 212875 w 2596954"/>
                  <a:gd name="connsiteY30" fmla="*/ 1832165 h 2689699"/>
                  <a:gd name="connsiteX31" fmla="*/ 203545 w 2596954"/>
                  <a:gd name="connsiteY31" fmla="*/ 1859172 h 2689699"/>
                  <a:gd name="connsiteX32" fmla="*/ 123015 w 2596954"/>
                  <a:gd name="connsiteY32" fmla="*/ 1994943 h 2689699"/>
                  <a:gd name="connsiteX33" fmla="*/ 32419 w 2596954"/>
                  <a:gd name="connsiteY33" fmla="*/ 2144709 h 2689699"/>
                  <a:gd name="connsiteX34" fmla="*/ 993 w 2596954"/>
                  <a:gd name="connsiteY34" fmla="*/ 2302085 h 2689699"/>
                  <a:gd name="connsiteX35" fmla="*/ 8604 w 2596954"/>
                  <a:gd name="connsiteY35" fmla="*/ 2309696 h 2689699"/>
                  <a:gd name="connsiteX36" fmla="*/ 336125 w 2596954"/>
                  <a:gd name="connsiteY36" fmla="*/ 2295211 h 2689699"/>
                  <a:gd name="connsiteX37" fmla="*/ 408552 w 2596954"/>
                  <a:gd name="connsiteY37" fmla="*/ 2140289 h 2689699"/>
                  <a:gd name="connsiteX38" fmla="*/ 460111 w 2596954"/>
                  <a:gd name="connsiteY38" fmla="*/ 2029561 h 2689699"/>
                  <a:gd name="connsiteX39" fmla="*/ 501849 w 2596954"/>
                  <a:gd name="connsiteY39" fmla="*/ 1946330 h 2689699"/>
                  <a:gd name="connsiteX40" fmla="*/ 577960 w 2596954"/>
                  <a:gd name="connsiteY40" fmla="*/ 1861381 h 2689699"/>
                  <a:gd name="connsiteX41" fmla="*/ 671502 w 2596954"/>
                  <a:gd name="connsiteY41" fmla="*/ 1795091 h 2689699"/>
                  <a:gd name="connsiteX42" fmla="*/ 766517 w 2596954"/>
                  <a:gd name="connsiteY42" fmla="*/ 1688782 h 2689699"/>
                  <a:gd name="connsiteX43" fmla="*/ 829615 w 2596954"/>
                  <a:gd name="connsiteY43" fmla="*/ 1593521 h 2689699"/>
                  <a:gd name="connsiteX44" fmla="*/ 892222 w 2596954"/>
                  <a:gd name="connsiteY44" fmla="*/ 1541472 h 2689699"/>
                  <a:gd name="connsiteX45" fmla="*/ 961458 w 2596954"/>
                  <a:gd name="connsiteY45" fmla="*/ 1498015 h 2689699"/>
                  <a:gd name="connsiteX46" fmla="*/ 969315 w 2596954"/>
                  <a:gd name="connsiteY46" fmla="*/ 1554730 h 2689699"/>
                  <a:gd name="connsiteX47" fmla="*/ 969315 w 2596954"/>
                  <a:gd name="connsiteY47" fmla="*/ 1581737 h 2689699"/>
                  <a:gd name="connsiteX48" fmla="*/ 989447 w 2596954"/>
                  <a:gd name="connsiteY48" fmla="*/ 1612181 h 2689699"/>
                  <a:gd name="connsiteX49" fmla="*/ 1042233 w 2596954"/>
                  <a:gd name="connsiteY49" fmla="*/ 1631086 h 2689699"/>
                  <a:gd name="connsiteX50" fmla="*/ 1094038 w 2596954"/>
                  <a:gd name="connsiteY50" fmla="*/ 1743533 h 2689699"/>
                  <a:gd name="connsiteX51" fmla="*/ 1194454 w 2596954"/>
                  <a:gd name="connsiteY51" fmla="*/ 1761210 h 2689699"/>
                  <a:gd name="connsiteX52" fmla="*/ 1227108 w 2596954"/>
                  <a:gd name="connsiteY52" fmla="*/ 1765384 h 2689699"/>
                  <a:gd name="connsiteX53" fmla="*/ 1190772 w 2596954"/>
                  <a:gd name="connsiteY53" fmla="*/ 1794846 h 2689699"/>
                  <a:gd name="connsiteX54" fmla="*/ 1152962 w 2596954"/>
                  <a:gd name="connsiteY54" fmla="*/ 1805894 h 2689699"/>
                  <a:gd name="connsiteX55" fmla="*/ 1138967 w 2596954"/>
                  <a:gd name="connsiteY55" fmla="*/ 1854507 h 2689699"/>
                  <a:gd name="connsiteX56" fmla="*/ 1207221 w 2596954"/>
                  <a:gd name="connsiteY56" fmla="*/ 1905820 h 2689699"/>
                  <a:gd name="connsiteX57" fmla="*/ 1286278 w 2596954"/>
                  <a:gd name="connsiteY57" fmla="*/ 2064424 h 2689699"/>
                  <a:gd name="connsiteX58" fmla="*/ 1320159 w 2596954"/>
                  <a:gd name="connsiteY58" fmla="*/ 2080137 h 2689699"/>
                  <a:gd name="connsiteX59" fmla="*/ 1335381 w 2596954"/>
                  <a:gd name="connsiteY59" fmla="*/ 2082593 h 2689699"/>
                  <a:gd name="connsiteX60" fmla="*/ 1456913 w 2596954"/>
                  <a:gd name="connsiteY60" fmla="*/ 2064179 h 2689699"/>
                  <a:gd name="connsiteX61" fmla="*/ 1558557 w 2596954"/>
                  <a:gd name="connsiteY61" fmla="*/ 2029315 h 2689699"/>
                  <a:gd name="connsiteX62" fmla="*/ 1555611 w 2596954"/>
                  <a:gd name="connsiteY62" fmla="*/ 2024159 h 2689699"/>
                  <a:gd name="connsiteX63" fmla="*/ 1558802 w 2596954"/>
                  <a:gd name="connsiteY63" fmla="*/ 2029315 h 2689699"/>
                  <a:gd name="connsiteX64" fmla="*/ 1558557 w 2596954"/>
                  <a:gd name="connsiteY64" fmla="*/ 2029315 h 2689699"/>
                  <a:gd name="connsiteX65" fmla="*/ 1559048 w 2596954"/>
                  <a:gd name="connsiteY65" fmla="*/ 2029806 h 2689699"/>
                  <a:gd name="connsiteX66" fmla="*/ 1561258 w 2596954"/>
                  <a:gd name="connsiteY66" fmla="*/ 2033735 h 2689699"/>
                  <a:gd name="connsiteX67" fmla="*/ 1561012 w 2596954"/>
                  <a:gd name="connsiteY67" fmla="*/ 2044046 h 2689699"/>
                  <a:gd name="connsiteX68" fmla="*/ 1560275 w 2596954"/>
                  <a:gd name="connsiteY68" fmla="*/ 2044783 h 2689699"/>
                  <a:gd name="connsiteX69" fmla="*/ 1559048 w 2596954"/>
                  <a:gd name="connsiteY69" fmla="*/ 2063442 h 2689699"/>
                  <a:gd name="connsiteX70" fmla="*/ 1543335 w 2596954"/>
                  <a:gd name="connsiteY70" fmla="*/ 2090449 h 2689699"/>
                  <a:gd name="connsiteX71" fmla="*/ 1515837 w 2596954"/>
                  <a:gd name="connsiteY71" fmla="*/ 2119666 h 2689699"/>
                  <a:gd name="connsiteX72" fmla="*/ 1506998 w 2596954"/>
                  <a:gd name="connsiteY72" fmla="*/ 2130714 h 2689699"/>
                  <a:gd name="connsiteX73" fmla="*/ 1505771 w 2596954"/>
                  <a:gd name="connsiteY73" fmla="*/ 2132187 h 2689699"/>
                  <a:gd name="connsiteX74" fmla="*/ 1499878 w 2596954"/>
                  <a:gd name="connsiteY74" fmla="*/ 2139798 h 2689699"/>
                  <a:gd name="connsiteX75" fmla="*/ 1497423 w 2596954"/>
                  <a:gd name="connsiteY75" fmla="*/ 2145691 h 2689699"/>
                  <a:gd name="connsiteX76" fmla="*/ 1495950 w 2596954"/>
                  <a:gd name="connsiteY76" fmla="*/ 2151829 h 2689699"/>
                  <a:gd name="connsiteX77" fmla="*/ 1489075 w 2596954"/>
                  <a:gd name="connsiteY77" fmla="*/ 2167542 h 2689699"/>
                  <a:gd name="connsiteX78" fmla="*/ 1479746 w 2596954"/>
                  <a:gd name="connsiteY78" fmla="*/ 2199705 h 2689699"/>
                  <a:gd name="connsiteX79" fmla="*/ 1479009 w 2596954"/>
                  <a:gd name="connsiteY79" fmla="*/ 2211489 h 2689699"/>
                  <a:gd name="connsiteX80" fmla="*/ 1448107 w 2596954"/>
                  <a:gd name="connsiteY80" fmla="*/ 2688539 h 2689699"/>
                  <a:gd name="connsiteX81" fmla="*/ 2596950 w 2596954"/>
                  <a:gd name="connsiteY81" fmla="*/ 2054358 h 2689699"/>
                  <a:gd name="connsiteX82" fmla="*/ 2495943 w 2596954"/>
                  <a:gd name="connsiteY82" fmla="*/ 1499243 h 2689699"/>
                  <a:gd name="connsiteX83" fmla="*/ 762589 w 2596954"/>
                  <a:gd name="connsiteY83" fmla="*/ 836100 h 2689699"/>
                  <a:gd name="connsiteX84" fmla="*/ 762589 w 2596954"/>
                  <a:gd name="connsiteY84" fmla="*/ 839291 h 2689699"/>
                  <a:gd name="connsiteX85" fmla="*/ 757678 w 2596954"/>
                  <a:gd name="connsiteY85" fmla="*/ 844447 h 2689699"/>
                  <a:gd name="connsiteX86" fmla="*/ 762589 w 2596954"/>
                  <a:gd name="connsiteY86" fmla="*/ 836100 h 2689699"/>
                  <a:gd name="connsiteX87" fmla="*/ 939361 w 2596954"/>
                  <a:gd name="connsiteY87" fmla="*/ 1341866 h 2689699"/>
                  <a:gd name="connsiteX88" fmla="*/ 769463 w 2596954"/>
                  <a:gd name="connsiteY88" fmla="*/ 1454313 h 2689699"/>
                  <a:gd name="connsiteX89" fmla="*/ 679604 w 2596954"/>
                  <a:gd name="connsiteY89" fmla="*/ 1422396 h 2689699"/>
                  <a:gd name="connsiteX90" fmla="*/ 573786 w 2596954"/>
                  <a:gd name="connsiteY90" fmla="*/ 1385077 h 2689699"/>
                  <a:gd name="connsiteX91" fmla="*/ 611841 w 2596954"/>
                  <a:gd name="connsiteY91" fmla="*/ 1349231 h 2689699"/>
                  <a:gd name="connsiteX92" fmla="*/ 826669 w 2596954"/>
                  <a:gd name="connsiteY92" fmla="*/ 1141769 h 2689699"/>
                  <a:gd name="connsiteX93" fmla="*/ 834280 w 2596954"/>
                  <a:gd name="connsiteY93" fmla="*/ 1134158 h 2689699"/>
                  <a:gd name="connsiteX94" fmla="*/ 847047 w 2596954"/>
                  <a:gd name="connsiteY94" fmla="*/ 1155027 h 2689699"/>
                  <a:gd name="connsiteX95" fmla="*/ 894186 w 2596954"/>
                  <a:gd name="connsiteY95" fmla="*/ 1228191 h 2689699"/>
                  <a:gd name="connsiteX96" fmla="*/ 939361 w 2596954"/>
                  <a:gd name="connsiteY96" fmla="*/ 1341866 h 2689699"/>
                  <a:gd name="connsiteX0" fmla="*/ 2515746 w 2616757"/>
                  <a:gd name="connsiteY0" fmla="*/ 1499243 h 2689699"/>
                  <a:gd name="connsiteX1" fmla="*/ 2437917 w 2616757"/>
                  <a:gd name="connsiteY1" fmla="*/ 1366418 h 2689699"/>
                  <a:gd name="connsiteX2" fmla="*/ 2406736 w 2616757"/>
                  <a:gd name="connsiteY2" fmla="*/ 1249797 h 2689699"/>
                  <a:gd name="connsiteX3" fmla="*/ 2343393 w 2616757"/>
                  <a:gd name="connsiteY3" fmla="*/ 987338 h 2689699"/>
                  <a:gd name="connsiteX4" fmla="*/ 2279804 w 2616757"/>
                  <a:gd name="connsiteY4" fmla="*/ 722916 h 2689699"/>
                  <a:gd name="connsiteX5" fmla="*/ 2278331 w 2616757"/>
                  <a:gd name="connsiteY5" fmla="*/ 717023 h 2689699"/>
                  <a:gd name="connsiteX6" fmla="*/ 2133721 w 2616757"/>
                  <a:gd name="connsiteY6" fmla="*/ 359550 h 2689699"/>
                  <a:gd name="connsiteX7" fmla="*/ 2045089 w 2616757"/>
                  <a:gd name="connsiteY7" fmla="*/ 244647 h 2689699"/>
                  <a:gd name="connsiteX8" fmla="*/ 1478434 w 2616757"/>
                  <a:gd name="connsiteY8" fmla="*/ 2567 h 2689699"/>
                  <a:gd name="connsiteX9" fmla="*/ 1237336 w 2616757"/>
                  <a:gd name="connsiteY9" fmla="*/ 71066 h 2689699"/>
                  <a:gd name="connsiteX10" fmla="*/ 835669 w 2616757"/>
                  <a:gd name="connsiteY10" fmla="*/ 430259 h 2689699"/>
                  <a:gd name="connsiteX11" fmla="*/ 832968 w 2616757"/>
                  <a:gd name="connsiteY11" fmla="*/ 434187 h 2689699"/>
                  <a:gd name="connsiteX12" fmla="*/ 830513 w 2616757"/>
                  <a:gd name="connsiteY12" fmla="*/ 438361 h 2689699"/>
                  <a:gd name="connsiteX13" fmla="*/ 830513 w 2616757"/>
                  <a:gd name="connsiteY13" fmla="*/ 438361 h 2689699"/>
                  <a:gd name="connsiteX14" fmla="*/ 830513 w 2616757"/>
                  <a:gd name="connsiteY14" fmla="*/ 438361 h 2689699"/>
                  <a:gd name="connsiteX15" fmla="*/ 830759 w 2616757"/>
                  <a:gd name="connsiteY15" fmla="*/ 439589 h 2689699"/>
                  <a:gd name="connsiteX16" fmla="*/ 830759 w 2616757"/>
                  <a:gd name="connsiteY16" fmla="*/ 439589 h 2689699"/>
                  <a:gd name="connsiteX17" fmla="*/ 797123 w 2616757"/>
                  <a:gd name="connsiteY17" fmla="*/ 514471 h 2689699"/>
                  <a:gd name="connsiteX18" fmla="*/ 762014 w 2616757"/>
                  <a:gd name="connsiteY18" fmla="*/ 698610 h 2689699"/>
                  <a:gd name="connsiteX19" fmla="*/ 764714 w 2616757"/>
                  <a:gd name="connsiteY19" fmla="*/ 782086 h 2689699"/>
                  <a:gd name="connsiteX20" fmla="*/ 776745 w 2616757"/>
                  <a:gd name="connsiteY20" fmla="*/ 845920 h 2689699"/>
                  <a:gd name="connsiteX21" fmla="*/ 728869 w 2616757"/>
                  <a:gd name="connsiteY21" fmla="*/ 889377 h 2689699"/>
                  <a:gd name="connsiteX22" fmla="*/ 651776 w 2616757"/>
                  <a:gd name="connsiteY22" fmla="*/ 962050 h 2689699"/>
                  <a:gd name="connsiteX23" fmla="*/ 562899 w 2616757"/>
                  <a:gd name="connsiteY23" fmla="*/ 1045280 h 2689699"/>
                  <a:gd name="connsiteX24" fmla="*/ 465183 w 2616757"/>
                  <a:gd name="connsiteY24" fmla="*/ 1136859 h 2689699"/>
                  <a:gd name="connsiteX25" fmla="*/ 417798 w 2616757"/>
                  <a:gd name="connsiteY25" fmla="*/ 1181297 h 2689699"/>
                  <a:gd name="connsiteX26" fmla="*/ 340951 w 2616757"/>
                  <a:gd name="connsiteY26" fmla="*/ 1259126 h 2689699"/>
                  <a:gd name="connsiteX27" fmla="*/ 304123 w 2616757"/>
                  <a:gd name="connsiteY27" fmla="*/ 1362980 h 2689699"/>
                  <a:gd name="connsiteX28" fmla="*/ 294303 w 2616757"/>
                  <a:gd name="connsiteY28" fmla="*/ 1427306 h 2689699"/>
                  <a:gd name="connsiteX29" fmla="*/ 275152 w 2616757"/>
                  <a:gd name="connsiteY29" fmla="*/ 1552029 h 2689699"/>
                  <a:gd name="connsiteX30" fmla="*/ 232678 w 2616757"/>
                  <a:gd name="connsiteY30" fmla="*/ 1832165 h 2689699"/>
                  <a:gd name="connsiteX31" fmla="*/ 223348 w 2616757"/>
                  <a:gd name="connsiteY31" fmla="*/ 1859172 h 2689699"/>
                  <a:gd name="connsiteX32" fmla="*/ 142818 w 2616757"/>
                  <a:gd name="connsiteY32" fmla="*/ 1994943 h 2689699"/>
                  <a:gd name="connsiteX33" fmla="*/ 52222 w 2616757"/>
                  <a:gd name="connsiteY33" fmla="*/ 2144709 h 2689699"/>
                  <a:gd name="connsiteX34" fmla="*/ 20796 w 2616757"/>
                  <a:gd name="connsiteY34" fmla="*/ 2302085 h 2689699"/>
                  <a:gd name="connsiteX35" fmla="*/ 28407 w 2616757"/>
                  <a:gd name="connsiteY35" fmla="*/ 2309696 h 2689699"/>
                  <a:gd name="connsiteX36" fmla="*/ 361440 w 2616757"/>
                  <a:gd name="connsiteY36" fmla="*/ 2412813 h 2689699"/>
                  <a:gd name="connsiteX37" fmla="*/ 428355 w 2616757"/>
                  <a:gd name="connsiteY37" fmla="*/ 2140289 h 2689699"/>
                  <a:gd name="connsiteX38" fmla="*/ 479914 w 2616757"/>
                  <a:gd name="connsiteY38" fmla="*/ 2029561 h 2689699"/>
                  <a:gd name="connsiteX39" fmla="*/ 521652 w 2616757"/>
                  <a:gd name="connsiteY39" fmla="*/ 1946330 h 2689699"/>
                  <a:gd name="connsiteX40" fmla="*/ 597763 w 2616757"/>
                  <a:gd name="connsiteY40" fmla="*/ 1861381 h 2689699"/>
                  <a:gd name="connsiteX41" fmla="*/ 691305 w 2616757"/>
                  <a:gd name="connsiteY41" fmla="*/ 1795091 h 2689699"/>
                  <a:gd name="connsiteX42" fmla="*/ 786320 w 2616757"/>
                  <a:gd name="connsiteY42" fmla="*/ 1688782 h 2689699"/>
                  <a:gd name="connsiteX43" fmla="*/ 849418 w 2616757"/>
                  <a:gd name="connsiteY43" fmla="*/ 1593521 h 2689699"/>
                  <a:gd name="connsiteX44" fmla="*/ 912025 w 2616757"/>
                  <a:gd name="connsiteY44" fmla="*/ 1541472 h 2689699"/>
                  <a:gd name="connsiteX45" fmla="*/ 981261 w 2616757"/>
                  <a:gd name="connsiteY45" fmla="*/ 1498015 h 2689699"/>
                  <a:gd name="connsiteX46" fmla="*/ 989118 w 2616757"/>
                  <a:gd name="connsiteY46" fmla="*/ 1554730 h 2689699"/>
                  <a:gd name="connsiteX47" fmla="*/ 989118 w 2616757"/>
                  <a:gd name="connsiteY47" fmla="*/ 1581737 h 2689699"/>
                  <a:gd name="connsiteX48" fmla="*/ 1009250 w 2616757"/>
                  <a:gd name="connsiteY48" fmla="*/ 1612181 h 2689699"/>
                  <a:gd name="connsiteX49" fmla="*/ 1062036 w 2616757"/>
                  <a:gd name="connsiteY49" fmla="*/ 1631086 h 2689699"/>
                  <a:gd name="connsiteX50" fmla="*/ 1113841 w 2616757"/>
                  <a:gd name="connsiteY50" fmla="*/ 1743533 h 2689699"/>
                  <a:gd name="connsiteX51" fmla="*/ 1214257 w 2616757"/>
                  <a:gd name="connsiteY51" fmla="*/ 1761210 h 2689699"/>
                  <a:gd name="connsiteX52" fmla="*/ 1246911 w 2616757"/>
                  <a:gd name="connsiteY52" fmla="*/ 1765384 h 2689699"/>
                  <a:gd name="connsiteX53" fmla="*/ 1210575 w 2616757"/>
                  <a:gd name="connsiteY53" fmla="*/ 1794846 h 2689699"/>
                  <a:gd name="connsiteX54" fmla="*/ 1172765 w 2616757"/>
                  <a:gd name="connsiteY54" fmla="*/ 1805894 h 2689699"/>
                  <a:gd name="connsiteX55" fmla="*/ 1158770 w 2616757"/>
                  <a:gd name="connsiteY55" fmla="*/ 1854507 h 2689699"/>
                  <a:gd name="connsiteX56" fmla="*/ 1227024 w 2616757"/>
                  <a:gd name="connsiteY56" fmla="*/ 1905820 h 2689699"/>
                  <a:gd name="connsiteX57" fmla="*/ 1306081 w 2616757"/>
                  <a:gd name="connsiteY57" fmla="*/ 2064424 h 2689699"/>
                  <a:gd name="connsiteX58" fmla="*/ 1339962 w 2616757"/>
                  <a:gd name="connsiteY58" fmla="*/ 2080137 h 2689699"/>
                  <a:gd name="connsiteX59" fmla="*/ 1355184 w 2616757"/>
                  <a:gd name="connsiteY59" fmla="*/ 2082593 h 2689699"/>
                  <a:gd name="connsiteX60" fmla="*/ 1476716 w 2616757"/>
                  <a:gd name="connsiteY60" fmla="*/ 2064179 h 2689699"/>
                  <a:gd name="connsiteX61" fmla="*/ 1578360 w 2616757"/>
                  <a:gd name="connsiteY61" fmla="*/ 2029315 h 2689699"/>
                  <a:gd name="connsiteX62" fmla="*/ 1575414 w 2616757"/>
                  <a:gd name="connsiteY62" fmla="*/ 2024159 h 2689699"/>
                  <a:gd name="connsiteX63" fmla="*/ 1578605 w 2616757"/>
                  <a:gd name="connsiteY63" fmla="*/ 2029315 h 2689699"/>
                  <a:gd name="connsiteX64" fmla="*/ 1578360 w 2616757"/>
                  <a:gd name="connsiteY64" fmla="*/ 2029315 h 2689699"/>
                  <a:gd name="connsiteX65" fmla="*/ 1578851 w 2616757"/>
                  <a:gd name="connsiteY65" fmla="*/ 2029806 h 2689699"/>
                  <a:gd name="connsiteX66" fmla="*/ 1581061 w 2616757"/>
                  <a:gd name="connsiteY66" fmla="*/ 2033735 h 2689699"/>
                  <a:gd name="connsiteX67" fmla="*/ 1580815 w 2616757"/>
                  <a:gd name="connsiteY67" fmla="*/ 2044046 h 2689699"/>
                  <a:gd name="connsiteX68" fmla="*/ 1580078 w 2616757"/>
                  <a:gd name="connsiteY68" fmla="*/ 2044783 h 2689699"/>
                  <a:gd name="connsiteX69" fmla="*/ 1578851 w 2616757"/>
                  <a:gd name="connsiteY69" fmla="*/ 2063442 h 2689699"/>
                  <a:gd name="connsiteX70" fmla="*/ 1563138 w 2616757"/>
                  <a:gd name="connsiteY70" fmla="*/ 2090449 h 2689699"/>
                  <a:gd name="connsiteX71" fmla="*/ 1535640 w 2616757"/>
                  <a:gd name="connsiteY71" fmla="*/ 2119666 h 2689699"/>
                  <a:gd name="connsiteX72" fmla="*/ 1526801 w 2616757"/>
                  <a:gd name="connsiteY72" fmla="*/ 2130714 h 2689699"/>
                  <a:gd name="connsiteX73" fmla="*/ 1525574 w 2616757"/>
                  <a:gd name="connsiteY73" fmla="*/ 2132187 h 2689699"/>
                  <a:gd name="connsiteX74" fmla="*/ 1519681 w 2616757"/>
                  <a:gd name="connsiteY74" fmla="*/ 2139798 h 2689699"/>
                  <a:gd name="connsiteX75" fmla="*/ 1517226 w 2616757"/>
                  <a:gd name="connsiteY75" fmla="*/ 2145691 h 2689699"/>
                  <a:gd name="connsiteX76" fmla="*/ 1515753 w 2616757"/>
                  <a:gd name="connsiteY76" fmla="*/ 2151829 h 2689699"/>
                  <a:gd name="connsiteX77" fmla="*/ 1508878 w 2616757"/>
                  <a:gd name="connsiteY77" fmla="*/ 2167542 h 2689699"/>
                  <a:gd name="connsiteX78" fmla="*/ 1499549 w 2616757"/>
                  <a:gd name="connsiteY78" fmla="*/ 2199705 h 2689699"/>
                  <a:gd name="connsiteX79" fmla="*/ 1498812 w 2616757"/>
                  <a:gd name="connsiteY79" fmla="*/ 2211489 h 2689699"/>
                  <a:gd name="connsiteX80" fmla="*/ 1467910 w 2616757"/>
                  <a:gd name="connsiteY80" fmla="*/ 2688539 h 2689699"/>
                  <a:gd name="connsiteX81" fmla="*/ 2616753 w 2616757"/>
                  <a:gd name="connsiteY81" fmla="*/ 2054358 h 2689699"/>
                  <a:gd name="connsiteX82" fmla="*/ 2515746 w 2616757"/>
                  <a:gd name="connsiteY82" fmla="*/ 1499243 h 2689699"/>
                  <a:gd name="connsiteX83" fmla="*/ 782392 w 2616757"/>
                  <a:gd name="connsiteY83" fmla="*/ 836100 h 2689699"/>
                  <a:gd name="connsiteX84" fmla="*/ 782392 w 2616757"/>
                  <a:gd name="connsiteY84" fmla="*/ 839291 h 2689699"/>
                  <a:gd name="connsiteX85" fmla="*/ 777481 w 2616757"/>
                  <a:gd name="connsiteY85" fmla="*/ 844447 h 2689699"/>
                  <a:gd name="connsiteX86" fmla="*/ 782392 w 2616757"/>
                  <a:gd name="connsiteY86" fmla="*/ 836100 h 2689699"/>
                  <a:gd name="connsiteX87" fmla="*/ 959164 w 2616757"/>
                  <a:gd name="connsiteY87" fmla="*/ 1341866 h 2689699"/>
                  <a:gd name="connsiteX88" fmla="*/ 789266 w 2616757"/>
                  <a:gd name="connsiteY88" fmla="*/ 1454313 h 2689699"/>
                  <a:gd name="connsiteX89" fmla="*/ 699407 w 2616757"/>
                  <a:gd name="connsiteY89" fmla="*/ 1422396 h 2689699"/>
                  <a:gd name="connsiteX90" fmla="*/ 593589 w 2616757"/>
                  <a:gd name="connsiteY90" fmla="*/ 1385077 h 2689699"/>
                  <a:gd name="connsiteX91" fmla="*/ 631644 w 2616757"/>
                  <a:gd name="connsiteY91" fmla="*/ 1349231 h 2689699"/>
                  <a:gd name="connsiteX92" fmla="*/ 846472 w 2616757"/>
                  <a:gd name="connsiteY92" fmla="*/ 1141769 h 2689699"/>
                  <a:gd name="connsiteX93" fmla="*/ 854083 w 2616757"/>
                  <a:gd name="connsiteY93" fmla="*/ 1134158 h 2689699"/>
                  <a:gd name="connsiteX94" fmla="*/ 866850 w 2616757"/>
                  <a:gd name="connsiteY94" fmla="*/ 1155027 h 2689699"/>
                  <a:gd name="connsiteX95" fmla="*/ 913989 w 2616757"/>
                  <a:gd name="connsiteY95" fmla="*/ 1228191 h 2689699"/>
                  <a:gd name="connsiteX96" fmla="*/ 959164 w 2616757"/>
                  <a:gd name="connsiteY96" fmla="*/ 1341866 h 2689699"/>
                  <a:gd name="connsiteX0" fmla="*/ 2515746 w 2616757"/>
                  <a:gd name="connsiteY0" fmla="*/ 1499243 h 2689699"/>
                  <a:gd name="connsiteX1" fmla="*/ 2437917 w 2616757"/>
                  <a:gd name="connsiteY1" fmla="*/ 1366418 h 2689699"/>
                  <a:gd name="connsiteX2" fmla="*/ 2406736 w 2616757"/>
                  <a:gd name="connsiteY2" fmla="*/ 1249797 h 2689699"/>
                  <a:gd name="connsiteX3" fmla="*/ 2343393 w 2616757"/>
                  <a:gd name="connsiteY3" fmla="*/ 987338 h 2689699"/>
                  <a:gd name="connsiteX4" fmla="*/ 2279804 w 2616757"/>
                  <a:gd name="connsiteY4" fmla="*/ 722916 h 2689699"/>
                  <a:gd name="connsiteX5" fmla="*/ 2278331 w 2616757"/>
                  <a:gd name="connsiteY5" fmla="*/ 717023 h 2689699"/>
                  <a:gd name="connsiteX6" fmla="*/ 2133721 w 2616757"/>
                  <a:gd name="connsiteY6" fmla="*/ 359550 h 2689699"/>
                  <a:gd name="connsiteX7" fmla="*/ 2045089 w 2616757"/>
                  <a:gd name="connsiteY7" fmla="*/ 244647 h 2689699"/>
                  <a:gd name="connsiteX8" fmla="*/ 1478434 w 2616757"/>
                  <a:gd name="connsiteY8" fmla="*/ 2567 h 2689699"/>
                  <a:gd name="connsiteX9" fmla="*/ 1237336 w 2616757"/>
                  <a:gd name="connsiteY9" fmla="*/ 71066 h 2689699"/>
                  <a:gd name="connsiteX10" fmla="*/ 835669 w 2616757"/>
                  <a:gd name="connsiteY10" fmla="*/ 430259 h 2689699"/>
                  <a:gd name="connsiteX11" fmla="*/ 832968 w 2616757"/>
                  <a:gd name="connsiteY11" fmla="*/ 434187 h 2689699"/>
                  <a:gd name="connsiteX12" fmla="*/ 830513 w 2616757"/>
                  <a:gd name="connsiteY12" fmla="*/ 438361 h 2689699"/>
                  <a:gd name="connsiteX13" fmla="*/ 830513 w 2616757"/>
                  <a:gd name="connsiteY13" fmla="*/ 438361 h 2689699"/>
                  <a:gd name="connsiteX14" fmla="*/ 830513 w 2616757"/>
                  <a:gd name="connsiteY14" fmla="*/ 438361 h 2689699"/>
                  <a:gd name="connsiteX15" fmla="*/ 830759 w 2616757"/>
                  <a:gd name="connsiteY15" fmla="*/ 439589 h 2689699"/>
                  <a:gd name="connsiteX16" fmla="*/ 830759 w 2616757"/>
                  <a:gd name="connsiteY16" fmla="*/ 439589 h 2689699"/>
                  <a:gd name="connsiteX17" fmla="*/ 797123 w 2616757"/>
                  <a:gd name="connsiteY17" fmla="*/ 514471 h 2689699"/>
                  <a:gd name="connsiteX18" fmla="*/ 762014 w 2616757"/>
                  <a:gd name="connsiteY18" fmla="*/ 698610 h 2689699"/>
                  <a:gd name="connsiteX19" fmla="*/ 764714 w 2616757"/>
                  <a:gd name="connsiteY19" fmla="*/ 782086 h 2689699"/>
                  <a:gd name="connsiteX20" fmla="*/ 776745 w 2616757"/>
                  <a:gd name="connsiteY20" fmla="*/ 845920 h 2689699"/>
                  <a:gd name="connsiteX21" fmla="*/ 728869 w 2616757"/>
                  <a:gd name="connsiteY21" fmla="*/ 889377 h 2689699"/>
                  <a:gd name="connsiteX22" fmla="*/ 651776 w 2616757"/>
                  <a:gd name="connsiteY22" fmla="*/ 962050 h 2689699"/>
                  <a:gd name="connsiteX23" fmla="*/ 562899 w 2616757"/>
                  <a:gd name="connsiteY23" fmla="*/ 1045280 h 2689699"/>
                  <a:gd name="connsiteX24" fmla="*/ 465183 w 2616757"/>
                  <a:gd name="connsiteY24" fmla="*/ 1136859 h 2689699"/>
                  <a:gd name="connsiteX25" fmla="*/ 417798 w 2616757"/>
                  <a:gd name="connsiteY25" fmla="*/ 1181297 h 2689699"/>
                  <a:gd name="connsiteX26" fmla="*/ 340951 w 2616757"/>
                  <a:gd name="connsiteY26" fmla="*/ 1259126 h 2689699"/>
                  <a:gd name="connsiteX27" fmla="*/ 304123 w 2616757"/>
                  <a:gd name="connsiteY27" fmla="*/ 1362980 h 2689699"/>
                  <a:gd name="connsiteX28" fmla="*/ 294303 w 2616757"/>
                  <a:gd name="connsiteY28" fmla="*/ 1427306 h 2689699"/>
                  <a:gd name="connsiteX29" fmla="*/ 275152 w 2616757"/>
                  <a:gd name="connsiteY29" fmla="*/ 1552029 h 2689699"/>
                  <a:gd name="connsiteX30" fmla="*/ 232678 w 2616757"/>
                  <a:gd name="connsiteY30" fmla="*/ 1832165 h 2689699"/>
                  <a:gd name="connsiteX31" fmla="*/ 223348 w 2616757"/>
                  <a:gd name="connsiteY31" fmla="*/ 1859172 h 2689699"/>
                  <a:gd name="connsiteX32" fmla="*/ 142818 w 2616757"/>
                  <a:gd name="connsiteY32" fmla="*/ 1994943 h 2689699"/>
                  <a:gd name="connsiteX33" fmla="*/ 52222 w 2616757"/>
                  <a:gd name="connsiteY33" fmla="*/ 2144709 h 2689699"/>
                  <a:gd name="connsiteX34" fmla="*/ 20796 w 2616757"/>
                  <a:gd name="connsiteY34" fmla="*/ 2302085 h 2689699"/>
                  <a:gd name="connsiteX35" fmla="*/ 28407 w 2616757"/>
                  <a:gd name="connsiteY35" fmla="*/ 2309696 h 2689699"/>
                  <a:gd name="connsiteX36" fmla="*/ 361440 w 2616757"/>
                  <a:gd name="connsiteY36" fmla="*/ 2412813 h 2689699"/>
                  <a:gd name="connsiteX37" fmla="*/ 428355 w 2616757"/>
                  <a:gd name="connsiteY37" fmla="*/ 2140289 h 2689699"/>
                  <a:gd name="connsiteX38" fmla="*/ 479914 w 2616757"/>
                  <a:gd name="connsiteY38" fmla="*/ 2029561 h 2689699"/>
                  <a:gd name="connsiteX39" fmla="*/ 521652 w 2616757"/>
                  <a:gd name="connsiteY39" fmla="*/ 1946330 h 2689699"/>
                  <a:gd name="connsiteX40" fmla="*/ 597763 w 2616757"/>
                  <a:gd name="connsiteY40" fmla="*/ 1861381 h 2689699"/>
                  <a:gd name="connsiteX41" fmla="*/ 691305 w 2616757"/>
                  <a:gd name="connsiteY41" fmla="*/ 1795091 h 2689699"/>
                  <a:gd name="connsiteX42" fmla="*/ 786320 w 2616757"/>
                  <a:gd name="connsiteY42" fmla="*/ 1688782 h 2689699"/>
                  <a:gd name="connsiteX43" fmla="*/ 849418 w 2616757"/>
                  <a:gd name="connsiteY43" fmla="*/ 1593521 h 2689699"/>
                  <a:gd name="connsiteX44" fmla="*/ 912025 w 2616757"/>
                  <a:gd name="connsiteY44" fmla="*/ 1541472 h 2689699"/>
                  <a:gd name="connsiteX45" fmla="*/ 981261 w 2616757"/>
                  <a:gd name="connsiteY45" fmla="*/ 1498015 h 2689699"/>
                  <a:gd name="connsiteX46" fmla="*/ 989118 w 2616757"/>
                  <a:gd name="connsiteY46" fmla="*/ 1554730 h 2689699"/>
                  <a:gd name="connsiteX47" fmla="*/ 989118 w 2616757"/>
                  <a:gd name="connsiteY47" fmla="*/ 1581737 h 2689699"/>
                  <a:gd name="connsiteX48" fmla="*/ 1009250 w 2616757"/>
                  <a:gd name="connsiteY48" fmla="*/ 1612181 h 2689699"/>
                  <a:gd name="connsiteX49" fmla="*/ 1062036 w 2616757"/>
                  <a:gd name="connsiteY49" fmla="*/ 1631086 h 2689699"/>
                  <a:gd name="connsiteX50" fmla="*/ 1113841 w 2616757"/>
                  <a:gd name="connsiteY50" fmla="*/ 1743533 h 2689699"/>
                  <a:gd name="connsiteX51" fmla="*/ 1214257 w 2616757"/>
                  <a:gd name="connsiteY51" fmla="*/ 1761210 h 2689699"/>
                  <a:gd name="connsiteX52" fmla="*/ 1246911 w 2616757"/>
                  <a:gd name="connsiteY52" fmla="*/ 1765384 h 2689699"/>
                  <a:gd name="connsiteX53" fmla="*/ 1210575 w 2616757"/>
                  <a:gd name="connsiteY53" fmla="*/ 1794846 h 2689699"/>
                  <a:gd name="connsiteX54" fmla="*/ 1172765 w 2616757"/>
                  <a:gd name="connsiteY54" fmla="*/ 1805894 h 2689699"/>
                  <a:gd name="connsiteX55" fmla="*/ 1158770 w 2616757"/>
                  <a:gd name="connsiteY55" fmla="*/ 1854507 h 2689699"/>
                  <a:gd name="connsiteX56" fmla="*/ 1227024 w 2616757"/>
                  <a:gd name="connsiteY56" fmla="*/ 1905820 h 2689699"/>
                  <a:gd name="connsiteX57" fmla="*/ 1306081 w 2616757"/>
                  <a:gd name="connsiteY57" fmla="*/ 2064424 h 2689699"/>
                  <a:gd name="connsiteX58" fmla="*/ 1339962 w 2616757"/>
                  <a:gd name="connsiteY58" fmla="*/ 2080137 h 2689699"/>
                  <a:gd name="connsiteX59" fmla="*/ 1355184 w 2616757"/>
                  <a:gd name="connsiteY59" fmla="*/ 2082593 h 2689699"/>
                  <a:gd name="connsiteX60" fmla="*/ 1476716 w 2616757"/>
                  <a:gd name="connsiteY60" fmla="*/ 2064179 h 2689699"/>
                  <a:gd name="connsiteX61" fmla="*/ 1578360 w 2616757"/>
                  <a:gd name="connsiteY61" fmla="*/ 2029315 h 2689699"/>
                  <a:gd name="connsiteX62" fmla="*/ 1575414 w 2616757"/>
                  <a:gd name="connsiteY62" fmla="*/ 2024159 h 2689699"/>
                  <a:gd name="connsiteX63" fmla="*/ 1578605 w 2616757"/>
                  <a:gd name="connsiteY63" fmla="*/ 2029315 h 2689699"/>
                  <a:gd name="connsiteX64" fmla="*/ 1578360 w 2616757"/>
                  <a:gd name="connsiteY64" fmla="*/ 2029315 h 2689699"/>
                  <a:gd name="connsiteX65" fmla="*/ 1578851 w 2616757"/>
                  <a:gd name="connsiteY65" fmla="*/ 2029806 h 2689699"/>
                  <a:gd name="connsiteX66" fmla="*/ 1581061 w 2616757"/>
                  <a:gd name="connsiteY66" fmla="*/ 2033735 h 2689699"/>
                  <a:gd name="connsiteX67" fmla="*/ 1580815 w 2616757"/>
                  <a:gd name="connsiteY67" fmla="*/ 2044046 h 2689699"/>
                  <a:gd name="connsiteX68" fmla="*/ 1580078 w 2616757"/>
                  <a:gd name="connsiteY68" fmla="*/ 2044783 h 2689699"/>
                  <a:gd name="connsiteX69" fmla="*/ 1578851 w 2616757"/>
                  <a:gd name="connsiteY69" fmla="*/ 2063442 h 2689699"/>
                  <a:gd name="connsiteX70" fmla="*/ 1563138 w 2616757"/>
                  <a:gd name="connsiteY70" fmla="*/ 2090449 h 2689699"/>
                  <a:gd name="connsiteX71" fmla="*/ 1535640 w 2616757"/>
                  <a:gd name="connsiteY71" fmla="*/ 2119666 h 2689699"/>
                  <a:gd name="connsiteX72" fmla="*/ 1526801 w 2616757"/>
                  <a:gd name="connsiteY72" fmla="*/ 2130714 h 2689699"/>
                  <a:gd name="connsiteX73" fmla="*/ 1525574 w 2616757"/>
                  <a:gd name="connsiteY73" fmla="*/ 2132187 h 2689699"/>
                  <a:gd name="connsiteX74" fmla="*/ 1519681 w 2616757"/>
                  <a:gd name="connsiteY74" fmla="*/ 2139798 h 2689699"/>
                  <a:gd name="connsiteX75" fmla="*/ 1517226 w 2616757"/>
                  <a:gd name="connsiteY75" fmla="*/ 2145691 h 2689699"/>
                  <a:gd name="connsiteX76" fmla="*/ 1515753 w 2616757"/>
                  <a:gd name="connsiteY76" fmla="*/ 2151829 h 2689699"/>
                  <a:gd name="connsiteX77" fmla="*/ 1508878 w 2616757"/>
                  <a:gd name="connsiteY77" fmla="*/ 2167542 h 2689699"/>
                  <a:gd name="connsiteX78" fmla="*/ 1499549 w 2616757"/>
                  <a:gd name="connsiteY78" fmla="*/ 2199705 h 2689699"/>
                  <a:gd name="connsiteX79" fmla="*/ 1498812 w 2616757"/>
                  <a:gd name="connsiteY79" fmla="*/ 2211489 h 2689699"/>
                  <a:gd name="connsiteX80" fmla="*/ 1467910 w 2616757"/>
                  <a:gd name="connsiteY80" fmla="*/ 2688539 h 2689699"/>
                  <a:gd name="connsiteX81" fmla="*/ 2616753 w 2616757"/>
                  <a:gd name="connsiteY81" fmla="*/ 2054358 h 2689699"/>
                  <a:gd name="connsiteX82" fmla="*/ 2515746 w 2616757"/>
                  <a:gd name="connsiteY82" fmla="*/ 1499243 h 2689699"/>
                  <a:gd name="connsiteX83" fmla="*/ 782392 w 2616757"/>
                  <a:gd name="connsiteY83" fmla="*/ 836100 h 2689699"/>
                  <a:gd name="connsiteX84" fmla="*/ 782392 w 2616757"/>
                  <a:gd name="connsiteY84" fmla="*/ 839291 h 2689699"/>
                  <a:gd name="connsiteX85" fmla="*/ 777481 w 2616757"/>
                  <a:gd name="connsiteY85" fmla="*/ 844447 h 2689699"/>
                  <a:gd name="connsiteX86" fmla="*/ 782392 w 2616757"/>
                  <a:gd name="connsiteY86" fmla="*/ 836100 h 2689699"/>
                  <a:gd name="connsiteX87" fmla="*/ 959164 w 2616757"/>
                  <a:gd name="connsiteY87" fmla="*/ 1341866 h 2689699"/>
                  <a:gd name="connsiteX88" fmla="*/ 789266 w 2616757"/>
                  <a:gd name="connsiteY88" fmla="*/ 1454313 h 2689699"/>
                  <a:gd name="connsiteX89" fmla="*/ 699407 w 2616757"/>
                  <a:gd name="connsiteY89" fmla="*/ 1422396 h 2689699"/>
                  <a:gd name="connsiteX90" fmla="*/ 593589 w 2616757"/>
                  <a:gd name="connsiteY90" fmla="*/ 1385077 h 2689699"/>
                  <a:gd name="connsiteX91" fmla="*/ 631644 w 2616757"/>
                  <a:gd name="connsiteY91" fmla="*/ 1349231 h 2689699"/>
                  <a:gd name="connsiteX92" fmla="*/ 846472 w 2616757"/>
                  <a:gd name="connsiteY92" fmla="*/ 1141769 h 2689699"/>
                  <a:gd name="connsiteX93" fmla="*/ 854083 w 2616757"/>
                  <a:gd name="connsiteY93" fmla="*/ 1134158 h 2689699"/>
                  <a:gd name="connsiteX94" fmla="*/ 866850 w 2616757"/>
                  <a:gd name="connsiteY94" fmla="*/ 1155027 h 2689699"/>
                  <a:gd name="connsiteX95" fmla="*/ 913989 w 2616757"/>
                  <a:gd name="connsiteY95" fmla="*/ 1228191 h 2689699"/>
                  <a:gd name="connsiteX96" fmla="*/ 959164 w 2616757"/>
                  <a:gd name="connsiteY96" fmla="*/ 1341866 h 2689699"/>
                  <a:gd name="connsiteX0" fmla="*/ 2515746 w 2616757"/>
                  <a:gd name="connsiteY0" fmla="*/ 1499243 h 2689699"/>
                  <a:gd name="connsiteX1" fmla="*/ 2437917 w 2616757"/>
                  <a:gd name="connsiteY1" fmla="*/ 1366418 h 2689699"/>
                  <a:gd name="connsiteX2" fmla="*/ 2406736 w 2616757"/>
                  <a:gd name="connsiteY2" fmla="*/ 1249797 h 2689699"/>
                  <a:gd name="connsiteX3" fmla="*/ 2343393 w 2616757"/>
                  <a:gd name="connsiteY3" fmla="*/ 987338 h 2689699"/>
                  <a:gd name="connsiteX4" fmla="*/ 2279804 w 2616757"/>
                  <a:gd name="connsiteY4" fmla="*/ 722916 h 2689699"/>
                  <a:gd name="connsiteX5" fmla="*/ 2278331 w 2616757"/>
                  <a:gd name="connsiteY5" fmla="*/ 717023 h 2689699"/>
                  <a:gd name="connsiteX6" fmla="*/ 2133721 w 2616757"/>
                  <a:gd name="connsiteY6" fmla="*/ 359550 h 2689699"/>
                  <a:gd name="connsiteX7" fmla="*/ 2045089 w 2616757"/>
                  <a:gd name="connsiteY7" fmla="*/ 244647 h 2689699"/>
                  <a:gd name="connsiteX8" fmla="*/ 1478434 w 2616757"/>
                  <a:gd name="connsiteY8" fmla="*/ 2567 h 2689699"/>
                  <a:gd name="connsiteX9" fmla="*/ 1237336 w 2616757"/>
                  <a:gd name="connsiteY9" fmla="*/ 71066 h 2689699"/>
                  <a:gd name="connsiteX10" fmla="*/ 835669 w 2616757"/>
                  <a:gd name="connsiteY10" fmla="*/ 430259 h 2689699"/>
                  <a:gd name="connsiteX11" fmla="*/ 832968 w 2616757"/>
                  <a:gd name="connsiteY11" fmla="*/ 434187 h 2689699"/>
                  <a:gd name="connsiteX12" fmla="*/ 830513 w 2616757"/>
                  <a:gd name="connsiteY12" fmla="*/ 438361 h 2689699"/>
                  <a:gd name="connsiteX13" fmla="*/ 830513 w 2616757"/>
                  <a:gd name="connsiteY13" fmla="*/ 438361 h 2689699"/>
                  <a:gd name="connsiteX14" fmla="*/ 830513 w 2616757"/>
                  <a:gd name="connsiteY14" fmla="*/ 438361 h 2689699"/>
                  <a:gd name="connsiteX15" fmla="*/ 830759 w 2616757"/>
                  <a:gd name="connsiteY15" fmla="*/ 439589 h 2689699"/>
                  <a:gd name="connsiteX16" fmla="*/ 830759 w 2616757"/>
                  <a:gd name="connsiteY16" fmla="*/ 439589 h 2689699"/>
                  <a:gd name="connsiteX17" fmla="*/ 797123 w 2616757"/>
                  <a:gd name="connsiteY17" fmla="*/ 514471 h 2689699"/>
                  <a:gd name="connsiteX18" fmla="*/ 762014 w 2616757"/>
                  <a:gd name="connsiteY18" fmla="*/ 698610 h 2689699"/>
                  <a:gd name="connsiteX19" fmla="*/ 764714 w 2616757"/>
                  <a:gd name="connsiteY19" fmla="*/ 782086 h 2689699"/>
                  <a:gd name="connsiteX20" fmla="*/ 776745 w 2616757"/>
                  <a:gd name="connsiteY20" fmla="*/ 845920 h 2689699"/>
                  <a:gd name="connsiteX21" fmla="*/ 728869 w 2616757"/>
                  <a:gd name="connsiteY21" fmla="*/ 889377 h 2689699"/>
                  <a:gd name="connsiteX22" fmla="*/ 651776 w 2616757"/>
                  <a:gd name="connsiteY22" fmla="*/ 962050 h 2689699"/>
                  <a:gd name="connsiteX23" fmla="*/ 562899 w 2616757"/>
                  <a:gd name="connsiteY23" fmla="*/ 1045280 h 2689699"/>
                  <a:gd name="connsiteX24" fmla="*/ 465183 w 2616757"/>
                  <a:gd name="connsiteY24" fmla="*/ 1136859 h 2689699"/>
                  <a:gd name="connsiteX25" fmla="*/ 417798 w 2616757"/>
                  <a:gd name="connsiteY25" fmla="*/ 1181297 h 2689699"/>
                  <a:gd name="connsiteX26" fmla="*/ 340951 w 2616757"/>
                  <a:gd name="connsiteY26" fmla="*/ 1259126 h 2689699"/>
                  <a:gd name="connsiteX27" fmla="*/ 304123 w 2616757"/>
                  <a:gd name="connsiteY27" fmla="*/ 1362980 h 2689699"/>
                  <a:gd name="connsiteX28" fmla="*/ 294303 w 2616757"/>
                  <a:gd name="connsiteY28" fmla="*/ 1427306 h 2689699"/>
                  <a:gd name="connsiteX29" fmla="*/ 275152 w 2616757"/>
                  <a:gd name="connsiteY29" fmla="*/ 1552029 h 2689699"/>
                  <a:gd name="connsiteX30" fmla="*/ 232678 w 2616757"/>
                  <a:gd name="connsiteY30" fmla="*/ 1832165 h 2689699"/>
                  <a:gd name="connsiteX31" fmla="*/ 223348 w 2616757"/>
                  <a:gd name="connsiteY31" fmla="*/ 1859172 h 2689699"/>
                  <a:gd name="connsiteX32" fmla="*/ 142818 w 2616757"/>
                  <a:gd name="connsiteY32" fmla="*/ 1994943 h 2689699"/>
                  <a:gd name="connsiteX33" fmla="*/ 52222 w 2616757"/>
                  <a:gd name="connsiteY33" fmla="*/ 2144709 h 2689699"/>
                  <a:gd name="connsiteX34" fmla="*/ 20796 w 2616757"/>
                  <a:gd name="connsiteY34" fmla="*/ 2302085 h 2689699"/>
                  <a:gd name="connsiteX35" fmla="*/ 28407 w 2616757"/>
                  <a:gd name="connsiteY35" fmla="*/ 2309696 h 2689699"/>
                  <a:gd name="connsiteX36" fmla="*/ 361440 w 2616757"/>
                  <a:gd name="connsiteY36" fmla="*/ 2412813 h 2689699"/>
                  <a:gd name="connsiteX37" fmla="*/ 428355 w 2616757"/>
                  <a:gd name="connsiteY37" fmla="*/ 2140289 h 2689699"/>
                  <a:gd name="connsiteX38" fmla="*/ 479914 w 2616757"/>
                  <a:gd name="connsiteY38" fmla="*/ 2029561 h 2689699"/>
                  <a:gd name="connsiteX39" fmla="*/ 521652 w 2616757"/>
                  <a:gd name="connsiteY39" fmla="*/ 1946330 h 2689699"/>
                  <a:gd name="connsiteX40" fmla="*/ 597763 w 2616757"/>
                  <a:gd name="connsiteY40" fmla="*/ 1861381 h 2689699"/>
                  <a:gd name="connsiteX41" fmla="*/ 691305 w 2616757"/>
                  <a:gd name="connsiteY41" fmla="*/ 1795091 h 2689699"/>
                  <a:gd name="connsiteX42" fmla="*/ 786320 w 2616757"/>
                  <a:gd name="connsiteY42" fmla="*/ 1688782 h 2689699"/>
                  <a:gd name="connsiteX43" fmla="*/ 849418 w 2616757"/>
                  <a:gd name="connsiteY43" fmla="*/ 1593521 h 2689699"/>
                  <a:gd name="connsiteX44" fmla="*/ 912025 w 2616757"/>
                  <a:gd name="connsiteY44" fmla="*/ 1541472 h 2689699"/>
                  <a:gd name="connsiteX45" fmla="*/ 981261 w 2616757"/>
                  <a:gd name="connsiteY45" fmla="*/ 1498015 h 2689699"/>
                  <a:gd name="connsiteX46" fmla="*/ 989118 w 2616757"/>
                  <a:gd name="connsiteY46" fmla="*/ 1554730 h 2689699"/>
                  <a:gd name="connsiteX47" fmla="*/ 989118 w 2616757"/>
                  <a:gd name="connsiteY47" fmla="*/ 1581737 h 2689699"/>
                  <a:gd name="connsiteX48" fmla="*/ 1009250 w 2616757"/>
                  <a:gd name="connsiteY48" fmla="*/ 1612181 h 2689699"/>
                  <a:gd name="connsiteX49" fmla="*/ 1062036 w 2616757"/>
                  <a:gd name="connsiteY49" fmla="*/ 1631086 h 2689699"/>
                  <a:gd name="connsiteX50" fmla="*/ 1113841 w 2616757"/>
                  <a:gd name="connsiteY50" fmla="*/ 1743533 h 2689699"/>
                  <a:gd name="connsiteX51" fmla="*/ 1214257 w 2616757"/>
                  <a:gd name="connsiteY51" fmla="*/ 1761210 h 2689699"/>
                  <a:gd name="connsiteX52" fmla="*/ 1246911 w 2616757"/>
                  <a:gd name="connsiteY52" fmla="*/ 1765384 h 2689699"/>
                  <a:gd name="connsiteX53" fmla="*/ 1210575 w 2616757"/>
                  <a:gd name="connsiteY53" fmla="*/ 1794846 h 2689699"/>
                  <a:gd name="connsiteX54" fmla="*/ 1172765 w 2616757"/>
                  <a:gd name="connsiteY54" fmla="*/ 1805894 h 2689699"/>
                  <a:gd name="connsiteX55" fmla="*/ 1158770 w 2616757"/>
                  <a:gd name="connsiteY55" fmla="*/ 1854507 h 2689699"/>
                  <a:gd name="connsiteX56" fmla="*/ 1227024 w 2616757"/>
                  <a:gd name="connsiteY56" fmla="*/ 1905820 h 2689699"/>
                  <a:gd name="connsiteX57" fmla="*/ 1306081 w 2616757"/>
                  <a:gd name="connsiteY57" fmla="*/ 2064424 h 2689699"/>
                  <a:gd name="connsiteX58" fmla="*/ 1339962 w 2616757"/>
                  <a:gd name="connsiteY58" fmla="*/ 2080137 h 2689699"/>
                  <a:gd name="connsiteX59" fmla="*/ 1355184 w 2616757"/>
                  <a:gd name="connsiteY59" fmla="*/ 2082593 h 2689699"/>
                  <a:gd name="connsiteX60" fmla="*/ 1476716 w 2616757"/>
                  <a:gd name="connsiteY60" fmla="*/ 2064179 h 2689699"/>
                  <a:gd name="connsiteX61" fmla="*/ 1578360 w 2616757"/>
                  <a:gd name="connsiteY61" fmla="*/ 2029315 h 2689699"/>
                  <a:gd name="connsiteX62" fmla="*/ 1575414 w 2616757"/>
                  <a:gd name="connsiteY62" fmla="*/ 2024159 h 2689699"/>
                  <a:gd name="connsiteX63" fmla="*/ 1578605 w 2616757"/>
                  <a:gd name="connsiteY63" fmla="*/ 2029315 h 2689699"/>
                  <a:gd name="connsiteX64" fmla="*/ 1578360 w 2616757"/>
                  <a:gd name="connsiteY64" fmla="*/ 2029315 h 2689699"/>
                  <a:gd name="connsiteX65" fmla="*/ 1578851 w 2616757"/>
                  <a:gd name="connsiteY65" fmla="*/ 2029806 h 2689699"/>
                  <a:gd name="connsiteX66" fmla="*/ 1581061 w 2616757"/>
                  <a:gd name="connsiteY66" fmla="*/ 2033735 h 2689699"/>
                  <a:gd name="connsiteX67" fmla="*/ 1580815 w 2616757"/>
                  <a:gd name="connsiteY67" fmla="*/ 2044046 h 2689699"/>
                  <a:gd name="connsiteX68" fmla="*/ 1580078 w 2616757"/>
                  <a:gd name="connsiteY68" fmla="*/ 2044783 h 2689699"/>
                  <a:gd name="connsiteX69" fmla="*/ 1578851 w 2616757"/>
                  <a:gd name="connsiteY69" fmla="*/ 2063442 h 2689699"/>
                  <a:gd name="connsiteX70" fmla="*/ 1563138 w 2616757"/>
                  <a:gd name="connsiteY70" fmla="*/ 2090449 h 2689699"/>
                  <a:gd name="connsiteX71" fmla="*/ 1535640 w 2616757"/>
                  <a:gd name="connsiteY71" fmla="*/ 2119666 h 2689699"/>
                  <a:gd name="connsiteX72" fmla="*/ 1526801 w 2616757"/>
                  <a:gd name="connsiteY72" fmla="*/ 2130714 h 2689699"/>
                  <a:gd name="connsiteX73" fmla="*/ 1525574 w 2616757"/>
                  <a:gd name="connsiteY73" fmla="*/ 2132187 h 2689699"/>
                  <a:gd name="connsiteX74" fmla="*/ 1519681 w 2616757"/>
                  <a:gd name="connsiteY74" fmla="*/ 2139798 h 2689699"/>
                  <a:gd name="connsiteX75" fmla="*/ 1517226 w 2616757"/>
                  <a:gd name="connsiteY75" fmla="*/ 2145691 h 2689699"/>
                  <a:gd name="connsiteX76" fmla="*/ 1515753 w 2616757"/>
                  <a:gd name="connsiteY76" fmla="*/ 2151829 h 2689699"/>
                  <a:gd name="connsiteX77" fmla="*/ 1508878 w 2616757"/>
                  <a:gd name="connsiteY77" fmla="*/ 2167542 h 2689699"/>
                  <a:gd name="connsiteX78" fmla="*/ 1499549 w 2616757"/>
                  <a:gd name="connsiteY78" fmla="*/ 2199705 h 2689699"/>
                  <a:gd name="connsiteX79" fmla="*/ 1498812 w 2616757"/>
                  <a:gd name="connsiteY79" fmla="*/ 2211489 h 2689699"/>
                  <a:gd name="connsiteX80" fmla="*/ 1467910 w 2616757"/>
                  <a:gd name="connsiteY80" fmla="*/ 2688539 h 2689699"/>
                  <a:gd name="connsiteX81" fmla="*/ 2616753 w 2616757"/>
                  <a:gd name="connsiteY81" fmla="*/ 2054358 h 2689699"/>
                  <a:gd name="connsiteX82" fmla="*/ 2515746 w 2616757"/>
                  <a:gd name="connsiteY82" fmla="*/ 1499243 h 2689699"/>
                  <a:gd name="connsiteX83" fmla="*/ 782392 w 2616757"/>
                  <a:gd name="connsiteY83" fmla="*/ 836100 h 2689699"/>
                  <a:gd name="connsiteX84" fmla="*/ 782392 w 2616757"/>
                  <a:gd name="connsiteY84" fmla="*/ 839291 h 2689699"/>
                  <a:gd name="connsiteX85" fmla="*/ 777481 w 2616757"/>
                  <a:gd name="connsiteY85" fmla="*/ 844447 h 2689699"/>
                  <a:gd name="connsiteX86" fmla="*/ 782392 w 2616757"/>
                  <a:gd name="connsiteY86" fmla="*/ 836100 h 2689699"/>
                  <a:gd name="connsiteX87" fmla="*/ 959164 w 2616757"/>
                  <a:gd name="connsiteY87" fmla="*/ 1341866 h 2689699"/>
                  <a:gd name="connsiteX88" fmla="*/ 789266 w 2616757"/>
                  <a:gd name="connsiteY88" fmla="*/ 1454313 h 2689699"/>
                  <a:gd name="connsiteX89" fmla="*/ 699407 w 2616757"/>
                  <a:gd name="connsiteY89" fmla="*/ 1422396 h 2689699"/>
                  <a:gd name="connsiteX90" fmla="*/ 593589 w 2616757"/>
                  <a:gd name="connsiteY90" fmla="*/ 1385077 h 2689699"/>
                  <a:gd name="connsiteX91" fmla="*/ 631644 w 2616757"/>
                  <a:gd name="connsiteY91" fmla="*/ 1349231 h 2689699"/>
                  <a:gd name="connsiteX92" fmla="*/ 846472 w 2616757"/>
                  <a:gd name="connsiteY92" fmla="*/ 1141769 h 2689699"/>
                  <a:gd name="connsiteX93" fmla="*/ 854083 w 2616757"/>
                  <a:gd name="connsiteY93" fmla="*/ 1134158 h 2689699"/>
                  <a:gd name="connsiteX94" fmla="*/ 866850 w 2616757"/>
                  <a:gd name="connsiteY94" fmla="*/ 1155027 h 2689699"/>
                  <a:gd name="connsiteX95" fmla="*/ 913989 w 2616757"/>
                  <a:gd name="connsiteY95" fmla="*/ 1228191 h 2689699"/>
                  <a:gd name="connsiteX96" fmla="*/ 959164 w 2616757"/>
                  <a:gd name="connsiteY96" fmla="*/ 1341866 h 2689699"/>
                  <a:gd name="connsiteX0" fmla="*/ 2515746 w 2616757"/>
                  <a:gd name="connsiteY0" fmla="*/ 1499243 h 2689699"/>
                  <a:gd name="connsiteX1" fmla="*/ 2437917 w 2616757"/>
                  <a:gd name="connsiteY1" fmla="*/ 1366418 h 2689699"/>
                  <a:gd name="connsiteX2" fmla="*/ 2406736 w 2616757"/>
                  <a:gd name="connsiteY2" fmla="*/ 1249797 h 2689699"/>
                  <a:gd name="connsiteX3" fmla="*/ 2343393 w 2616757"/>
                  <a:gd name="connsiteY3" fmla="*/ 987338 h 2689699"/>
                  <a:gd name="connsiteX4" fmla="*/ 2279804 w 2616757"/>
                  <a:gd name="connsiteY4" fmla="*/ 722916 h 2689699"/>
                  <a:gd name="connsiteX5" fmla="*/ 2278331 w 2616757"/>
                  <a:gd name="connsiteY5" fmla="*/ 717023 h 2689699"/>
                  <a:gd name="connsiteX6" fmla="*/ 2133721 w 2616757"/>
                  <a:gd name="connsiteY6" fmla="*/ 359550 h 2689699"/>
                  <a:gd name="connsiteX7" fmla="*/ 2045089 w 2616757"/>
                  <a:gd name="connsiteY7" fmla="*/ 244647 h 2689699"/>
                  <a:gd name="connsiteX8" fmla="*/ 1478434 w 2616757"/>
                  <a:gd name="connsiteY8" fmla="*/ 2567 h 2689699"/>
                  <a:gd name="connsiteX9" fmla="*/ 1237336 w 2616757"/>
                  <a:gd name="connsiteY9" fmla="*/ 71066 h 2689699"/>
                  <a:gd name="connsiteX10" fmla="*/ 835669 w 2616757"/>
                  <a:gd name="connsiteY10" fmla="*/ 430259 h 2689699"/>
                  <a:gd name="connsiteX11" fmla="*/ 832968 w 2616757"/>
                  <a:gd name="connsiteY11" fmla="*/ 434187 h 2689699"/>
                  <a:gd name="connsiteX12" fmla="*/ 830513 w 2616757"/>
                  <a:gd name="connsiteY12" fmla="*/ 438361 h 2689699"/>
                  <a:gd name="connsiteX13" fmla="*/ 830513 w 2616757"/>
                  <a:gd name="connsiteY13" fmla="*/ 438361 h 2689699"/>
                  <a:gd name="connsiteX14" fmla="*/ 830513 w 2616757"/>
                  <a:gd name="connsiteY14" fmla="*/ 438361 h 2689699"/>
                  <a:gd name="connsiteX15" fmla="*/ 830759 w 2616757"/>
                  <a:gd name="connsiteY15" fmla="*/ 439589 h 2689699"/>
                  <a:gd name="connsiteX16" fmla="*/ 830759 w 2616757"/>
                  <a:gd name="connsiteY16" fmla="*/ 439589 h 2689699"/>
                  <a:gd name="connsiteX17" fmla="*/ 797123 w 2616757"/>
                  <a:gd name="connsiteY17" fmla="*/ 514471 h 2689699"/>
                  <a:gd name="connsiteX18" fmla="*/ 762014 w 2616757"/>
                  <a:gd name="connsiteY18" fmla="*/ 698610 h 2689699"/>
                  <a:gd name="connsiteX19" fmla="*/ 764714 w 2616757"/>
                  <a:gd name="connsiteY19" fmla="*/ 782086 h 2689699"/>
                  <a:gd name="connsiteX20" fmla="*/ 776745 w 2616757"/>
                  <a:gd name="connsiteY20" fmla="*/ 845920 h 2689699"/>
                  <a:gd name="connsiteX21" fmla="*/ 728869 w 2616757"/>
                  <a:gd name="connsiteY21" fmla="*/ 889377 h 2689699"/>
                  <a:gd name="connsiteX22" fmla="*/ 651776 w 2616757"/>
                  <a:gd name="connsiteY22" fmla="*/ 962050 h 2689699"/>
                  <a:gd name="connsiteX23" fmla="*/ 562899 w 2616757"/>
                  <a:gd name="connsiteY23" fmla="*/ 1045280 h 2689699"/>
                  <a:gd name="connsiteX24" fmla="*/ 465183 w 2616757"/>
                  <a:gd name="connsiteY24" fmla="*/ 1136859 h 2689699"/>
                  <a:gd name="connsiteX25" fmla="*/ 417798 w 2616757"/>
                  <a:gd name="connsiteY25" fmla="*/ 1181297 h 2689699"/>
                  <a:gd name="connsiteX26" fmla="*/ 340951 w 2616757"/>
                  <a:gd name="connsiteY26" fmla="*/ 1259126 h 2689699"/>
                  <a:gd name="connsiteX27" fmla="*/ 304123 w 2616757"/>
                  <a:gd name="connsiteY27" fmla="*/ 1362980 h 2689699"/>
                  <a:gd name="connsiteX28" fmla="*/ 294303 w 2616757"/>
                  <a:gd name="connsiteY28" fmla="*/ 1427306 h 2689699"/>
                  <a:gd name="connsiteX29" fmla="*/ 275152 w 2616757"/>
                  <a:gd name="connsiteY29" fmla="*/ 1552029 h 2689699"/>
                  <a:gd name="connsiteX30" fmla="*/ 232678 w 2616757"/>
                  <a:gd name="connsiteY30" fmla="*/ 1832165 h 2689699"/>
                  <a:gd name="connsiteX31" fmla="*/ 223348 w 2616757"/>
                  <a:gd name="connsiteY31" fmla="*/ 1859172 h 2689699"/>
                  <a:gd name="connsiteX32" fmla="*/ 142818 w 2616757"/>
                  <a:gd name="connsiteY32" fmla="*/ 1994943 h 2689699"/>
                  <a:gd name="connsiteX33" fmla="*/ 52222 w 2616757"/>
                  <a:gd name="connsiteY33" fmla="*/ 2144709 h 2689699"/>
                  <a:gd name="connsiteX34" fmla="*/ 20796 w 2616757"/>
                  <a:gd name="connsiteY34" fmla="*/ 2302085 h 2689699"/>
                  <a:gd name="connsiteX35" fmla="*/ 28407 w 2616757"/>
                  <a:gd name="connsiteY35" fmla="*/ 2309696 h 2689699"/>
                  <a:gd name="connsiteX36" fmla="*/ 361440 w 2616757"/>
                  <a:gd name="connsiteY36" fmla="*/ 2412813 h 2689699"/>
                  <a:gd name="connsiteX37" fmla="*/ 428355 w 2616757"/>
                  <a:gd name="connsiteY37" fmla="*/ 2140289 h 2689699"/>
                  <a:gd name="connsiteX38" fmla="*/ 479914 w 2616757"/>
                  <a:gd name="connsiteY38" fmla="*/ 2029561 h 2689699"/>
                  <a:gd name="connsiteX39" fmla="*/ 521652 w 2616757"/>
                  <a:gd name="connsiteY39" fmla="*/ 1946330 h 2689699"/>
                  <a:gd name="connsiteX40" fmla="*/ 597763 w 2616757"/>
                  <a:gd name="connsiteY40" fmla="*/ 1861381 h 2689699"/>
                  <a:gd name="connsiteX41" fmla="*/ 691305 w 2616757"/>
                  <a:gd name="connsiteY41" fmla="*/ 1795091 h 2689699"/>
                  <a:gd name="connsiteX42" fmla="*/ 786320 w 2616757"/>
                  <a:gd name="connsiteY42" fmla="*/ 1688782 h 2689699"/>
                  <a:gd name="connsiteX43" fmla="*/ 849418 w 2616757"/>
                  <a:gd name="connsiteY43" fmla="*/ 1593521 h 2689699"/>
                  <a:gd name="connsiteX44" fmla="*/ 912025 w 2616757"/>
                  <a:gd name="connsiteY44" fmla="*/ 1541472 h 2689699"/>
                  <a:gd name="connsiteX45" fmla="*/ 981261 w 2616757"/>
                  <a:gd name="connsiteY45" fmla="*/ 1498015 h 2689699"/>
                  <a:gd name="connsiteX46" fmla="*/ 989118 w 2616757"/>
                  <a:gd name="connsiteY46" fmla="*/ 1554730 h 2689699"/>
                  <a:gd name="connsiteX47" fmla="*/ 989118 w 2616757"/>
                  <a:gd name="connsiteY47" fmla="*/ 1581737 h 2689699"/>
                  <a:gd name="connsiteX48" fmla="*/ 1009250 w 2616757"/>
                  <a:gd name="connsiteY48" fmla="*/ 1612181 h 2689699"/>
                  <a:gd name="connsiteX49" fmla="*/ 1062036 w 2616757"/>
                  <a:gd name="connsiteY49" fmla="*/ 1631086 h 2689699"/>
                  <a:gd name="connsiteX50" fmla="*/ 1113841 w 2616757"/>
                  <a:gd name="connsiteY50" fmla="*/ 1743533 h 2689699"/>
                  <a:gd name="connsiteX51" fmla="*/ 1214257 w 2616757"/>
                  <a:gd name="connsiteY51" fmla="*/ 1761210 h 2689699"/>
                  <a:gd name="connsiteX52" fmla="*/ 1246911 w 2616757"/>
                  <a:gd name="connsiteY52" fmla="*/ 1765384 h 2689699"/>
                  <a:gd name="connsiteX53" fmla="*/ 1210575 w 2616757"/>
                  <a:gd name="connsiteY53" fmla="*/ 1794846 h 2689699"/>
                  <a:gd name="connsiteX54" fmla="*/ 1172765 w 2616757"/>
                  <a:gd name="connsiteY54" fmla="*/ 1805894 h 2689699"/>
                  <a:gd name="connsiteX55" fmla="*/ 1158770 w 2616757"/>
                  <a:gd name="connsiteY55" fmla="*/ 1854507 h 2689699"/>
                  <a:gd name="connsiteX56" fmla="*/ 1227024 w 2616757"/>
                  <a:gd name="connsiteY56" fmla="*/ 1905820 h 2689699"/>
                  <a:gd name="connsiteX57" fmla="*/ 1306081 w 2616757"/>
                  <a:gd name="connsiteY57" fmla="*/ 2064424 h 2689699"/>
                  <a:gd name="connsiteX58" fmla="*/ 1339962 w 2616757"/>
                  <a:gd name="connsiteY58" fmla="*/ 2080137 h 2689699"/>
                  <a:gd name="connsiteX59" fmla="*/ 1355184 w 2616757"/>
                  <a:gd name="connsiteY59" fmla="*/ 2082593 h 2689699"/>
                  <a:gd name="connsiteX60" fmla="*/ 1476716 w 2616757"/>
                  <a:gd name="connsiteY60" fmla="*/ 2064179 h 2689699"/>
                  <a:gd name="connsiteX61" fmla="*/ 1578360 w 2616757"/>
                  <a:gd name="connsiteY61" fmla="*/ 2029315 h 2689699"/>
                  <a:gd name="connsiteX62" fmla="*/ 1575414 w 2616757"/>
                  <a:gd name="connsiteY62" fmla="*/ 2024159 h 2689699"/>
                  <a:gd name="connsiteX63" fmla="*/ 1578605 w 2616757"/>
                  <a:gd name="connsiteY63" fmla="*/ 2029315 h 2689699"/>
                  <a:gd name="connsiteX64" fmla="*/ 1578360 w 2616757"/>
                  <a:gd name="connsiteY64" fmla="*/ 2029315 h 2689699"/>
                  <a:gd name="connsiteX65" fmla="*/ 1578851 w 2616757"/>
                  <a:gd name="connsiteY65" fmla="*/ 2029806 h 2689699"/>
                  <a:gd name="connsiteX66" fmla="*/ 1581061 w 2616757"/>
                  <a:gd name="connsiteY66" fmla="*/ 2033735 h 2689699"/>
                  <a:gd name="connsiteX67" fmla="*/ 1580815 w 2616757"/>
                  <a:gd name="connsiteY67" fmla="*/ 2044046 h 2689699"/>
                  <a:gd name="connsiteX68" fmla="*/ 1580078 w 2616757"/>
                  <a:gd name="connsiteY68" fmla="*/ 2044783 h 2689699"/>
                  <a:gd name="connsiteX69" fmla="*/ 1578851 w 2616757"/>
                  <a:gd name="connsiteY69" fmla="*/ 2063442 h 2689699"/>
                  <a:gd name="connsiteX70" fmla="*/ 1563138 w 2616757"/>
                  <a:gd name="connsiteY70" fmla="*/ 2090449 h 2689699"/>
                  <a:gd name="connsiteX71" fmla="*/ 1535640 w 2616757"/>
                  <a:gd name="connsiteY71" fmla="*/ 2119666 h 2689699"/>
                  <a:gd name="connsiteX72" fmla="*/ 1526801 w 2616757"/>
                  <a:gd name="connsiteY72" fmla="*/ 2130714 h 2689699"/>
                  <a:gd name="connsiteX73" fmla="*/ 1525574 w 2616757"/>
                  <a:gd name="connsiteY73" fmla="*/ 2132187 h 2689699"/>
                  <a:gd name="connsiteX74" fmla="*/ 1519681 w 2616757"/>
                  <a:gd name="connsiteY74" fmla="*/ 2139798 h 2689699"/>
                  <a:gd name="connsiteX75" fmla="*/ 1517226 w 2616757"/>
                  <a:gd name="connsiteY75" fmla="*/ 2145691 h 2689699"/>
                  <a:gd name="connsiteX76" fmla="*/ 1515753 w 2616757"/>
                  <a:gd name="connsiteY76" fmla="*/ 2151829 h 2689699"/>
                  <a:gd name="connsiteX77" fmla="*/ 1508878 w 2616757"/>
                  <a:gd name="connsiteY77" fmla="*/ 2167542 h 2689699"/>
                  <a:gd name="connsiteX78" fmla="*/ 1499549 w 2616757"/>
                  <a:gd name="connsiteY78" fmla="*/ 2199705 h 2689699"/>
                  <a:gd name="connsiteX79" fmla="*/ 1498812 w 2616757"/>
                  <a:gd name="connsiteY79" fmla="*/ 2211489 h 2689699"/>
                  <a:gd name="connsiteX80" fmla="*/ 1467910 w 2616757"/>
                  <a:gd name="connsiteY80" fmla="*/ 2688539 h 2689699"/>
                  <a:gd name="connsiteX81" fmla="*/ 2616753 w 2616757"/>
                  <a:gd name="connsiteY81" fmla="*/ 2054358 h 2689699"/>
                  <a:gd name="connsiteX82" fmla="*/ 2515746 w 2616757"/>
                  <a:gd name="connsiteY82" fmla="*/ 1499243 h 2689699"/>
                  <a:gd name="connsiteX83" fmla="*/ 782392 w 2616757"/>
                  <a:gd name="connsiteY83" fmla="*/ 836100 h 2689699"/>
                  <a:gd name="connsiteX84" fmla="*/ 782392 w 2616757"/>
                  <a:gd name="connsiteY84" fmla="*/ 839291 h 2689699"/>
                  <a:gd name="connsiteX85" fmla="*/ 777481 w 2616757"/>
                  <a:gd name="connsiteY85" fmla="*/ 844447 h 2689699"/>
                  <a:gd name="connsiteX86" fmla="*/ 782392 w 2616757"/>
                  <a:gd name="connsiteY86" fmla="*/ 836100 h 2689699"/>
                  <a:gd name="connsiteX87" fmla="*/ 959164 w 2616757"/>
                  <a:gd name="connsiteY87" fmla="*/ 1341866 h 2689699"/>
                  <a:gd name="connsiteX88" fmla="*/ 789266 w 2616757"/>
                  <a:gd name="connsiteY88" fmla="*/ 1454313 h 2689699"/>
                  <a:gd name="connsiteX89" fmla="*/ 699407 w 2616757"/>
                  <a:gd name="connsiteY89" fmla="*/ 1422396 h 2689699"/>
                  <a:gd name="connsiteX90" fmla="*/ 593589 w 2616757"/>
                  <a:gd name="connsiteY90" fmla="*/ 1385077 h 2689699"/>
                  <a:gd name="connsiteX91" fmla="*/ 631644 w 2616757"/>
                  <a:gd name="connsiteY91" fmla="*/ 1349231 h 2689699"/>
                  <a:gd name="connsiteX92" fmla="*/ 846472 w 2616757"/>
                  <a:gd name="connsiteY92" fmla="*/ 1141769 h 2689699"/>
                  <a:gd name="connsiteX93" fmla="*/ 854083 w 2616757"/>
                  <a:gd name="connsiteY93" fmla="*/ 1134158 h 2689699"/>
                  <a:gd name="connsiteX94" fmla="*/ 866850 w 2616757"/>
                  <a:gd name="connsiteY94" fmla="*/ 1155027 h 2689699"/>
                  <a:gd name="connsiteX95" fmla="*/ 913989 w 2616757"/>
                  <a:gd name="connsiteY95" fmla="*/ 1228191 h 2689699"/>
                  <a:gd name="connsiteX96" fmla="*/ 959164 w 2616757"/>
                  <a:gd name="connsiteY96" fmla="*/ 1341866 h 2689699"/>
                  <a:gd name="connsiteX0" fmla="*/ 2514825 w 2615836"/>
                  <a:gd name="connsiteY0" fmla="*/ 1499243 h 2689699"/>
                  <a:gd name="connsiteX1" fmla="*/ 2436996 w 2615836"/>
                  <a:gd name="connsiteY1" fmla="*/ 1366418 h 2689699"/>
                  <a:gd name="connsiteX2" fmla="*/ 2405815 w 2615836"/>
                  <a:gd name="connsiteY2" fmla="*/ 1249797 h 2689699"/>
                  <a:gd name="connsiteX3" fmla="*/ 2342472 w 2615836"/>
                  <a:gd name="connsiteY3" fmla="*/ 987338 h 2689699"/>
                  <a:gd name="connsiteX4" fmla="*/ 2278883 w 2615836"/>
                  <a:gd name="connsiteY4" fmla="*/ 722916 h 2689699"/>
                  <a:gd name="connsiteX5" fmla="*/ 2277410 w 2615836"/>
                  <a:gd name="connsiteY5" fmla="*/ 717023 h 2689699"/>
                  <a:gd name="connsiteX6" fmla="*/ 2132800 w 2615836"/>
                  <a:gd name="connsiteY6" fmla="*/ 359550 h 2689699"/>
                  <a:gd name="connsiteX7" fmla="*/ 2044168 w 2615836"/>
                  <a:gd name="connsiteY7" fmla="*/ 244647 h 2689699"/>
                  <a:gd name="connsiteX8" fmla="*/ 1477513 w 2615836"/>
                  <a:gd name="connsiteY8" fmla="*/ 2567 h 2689699"/>
                  <a:gd name="connsiteX9" fmla="*/ 1236415 w 2615836"/>
                  <a:gd name="connsiteY9" fmla="*/ 71066 h 2689699"/>
                  <a:gd name="connsiteX10" fmla="*/ 834748 w 2615836"/>
                  <a:gd name="connsiteY10" fmla="*/ 430259 h 2689699"/>
                  <a:gd name="connsiteX11" fmla="*/ 832047 w 2615836"/>
                  <a:gd name="connsiteY11" fmla="*/ 434187 h 2689699"/>
                  <a:gd name="connsiteX12" fmla="*/ 829592 w 2615836"/>
                  <a:gd name="connsiteY12" fmla="*/ 438361 h 2689699"/>
                  <a:gd name="connsiteX13" fmla="*/ 829592 w 2615836"/>
                  <a:gd name="connsiteY13" fmla="*/ 438361 h 2689699"/>
                  <a:gd name="connsiteX14" fmla="*/ 829592 w 2615836"/>
                  <a:gd name="connsiteY14" fmla="*/ 438361 h 2689699"/>
                  <a:gd name="connsiteX15" fmla="*/ 829838 w 2615836"/>
                  <a:gd name="connsiteY15" fmla="*/ 439589 h 2689699"/>
                  <a:gd name="connsiteX16" fmla="*/ 829838 w 2615836"/>
                  <a:gd name="connsiteY16" fmla="*/ 439589 h 2689699"/>
                  <a:gd name="connsiteX17" fmla="*/ 796202 w 2615836"/>
                  <a:gd name="connsiteY17" fmla="*/ 514471 h 2689699"/>
                  <a:gd name="connsiteX18" fmla="*/ 761093 w 2615836"/>
                  <a:gd name="connsiteY18" fmla="*/ 698610 h 2689699"/>
                  <a:gd name="connsiteX19" fmla="*/ 763793 w 2615836"/>
                  <a:gd name="connsiteY19" fmla="*/ 782086 h 2689699"/>
                  <a:gd name="connsiteX20" fmla="*/ 775824 w 2615836"/>
                  <a:gd name="connsiteY20" fmla="*/ 845920 h 2689699"/>
                  <a:gd name="connsiteX21" fmla="*/ 727948 w 2615836"/>
                  <a:gd name="connsiteY21" fmla="*/ 889377 h 2689699"/>
                  <a:gd name="connsiteX22" fmla="*/ 650855 w 2615836"/>
                  <a:gd name="connsiteY22" fmla="*/ 962050 h 2689699"/>
                  <a:gd name="connsiteX23" fmla="*/ 561978 w 2615836"/>
                  <a:gd name="connsiteY23" fmla="*/ 1045280 h 2689699"/>
                  <a:gd name="connsiteX24" fmla="*/ 464262 w 2615836"/>
                  <a:gd name="connsiteY24" fmla="*/ 1136859 h 2689699"/>
                  <a:gd name="connsiteX25" fmla="*/ 416877 w 2615836"/>
                  <a:gd name="connsiteY25" fmla="*/ 1181297 h 2689699"/>
                  <a:gd name="connsiteX26" fmla="*/ 340030 w 2615836"/>
                  <a:gd name="connsiteY26" fmla="*/ 1259126 h 2689699"/>
                  <a:gd name="connsiteX27" fmla="*/ 303202 w 2615836"/>
                  <a:gd name="connsiteY27" fmla="*/ 1362980 h 2689699"/>
                  <a:gd name="connsiteX28" fmla="*/ 293382 w 2615836"/>
                  <a:gd name="connsiteY28" fmla="*/ 1427306 h 2689699"/>
                  <a:gd name="connsiteX29" fmla="*/ 274231 w 2615836"/>
                  <a:gd name="connsiteY29" fmla="*/ 1552029 h 2689699"/>
                  <a:gd name="connsiteX30" fmla="*/ 231757 w 2615836"/>
                  <a:gd name="connsiteY30" fmla="*/ 1832165 h 2689699"/>
                  <a:gd name="connsiteX31" fmla="*/ 222427 w 2615836"/>
                  <a:gd name="connsiteY31" fmla="*/ 1859172 h 2689699"/>
                  <a:gd name="connsiteX32" fmla="*/ 141897 w 2615836"/>
                  <a:gd name="connsiteY32" fmla="*/ 1994943 h 2689699"/>
                  <a:gd name="connsiteX33" fmla="*/ 51301 w 2615836"/>
                  <a:gd name="connsiteY33" fmla="*/ 2144709 h 2689699"/>
                  <a:gd name="connsiteX34" fmla="*/ 19875 w 2615836"/>
                  <a:gd name="connsiteY34" fmla="*/ 2302085 h 2689699"/>
                  <a:gd name="connsiteX35" fmla="*/ 360519 w 2615836"/>
                  <a:gd name="connsiteY35" fmla="*/ 2412813 h 2689699"/>
                  <a:gd name="connsiteX36" fmla="*/ 427434 w 2615836"/>
                  <a:gd name="connsiteY36" fmla="*/ 2140289 h 2689699"/>
                  <a:gd name="connsiteX37" fmla="*/ 478993 w 2615836"/>
                  <a:gd name="connsiteY37" fmla="*/ 2029561 h 2689699"/>
                  <a:gd name="connsiteX38" fmla="*/ 520731 w 2615836"/>
                  <a:gd name="connsiteY38" fmla="*/ 1946330 h 2689699"/>
                  <a:gd name="connsiteX39" fmla="*/ 596842 w 2615836"/>
                  <a:gd name="connsiteY39" fmla="*/ 1861381 h 2689699"/>
                  <a:gd name="connsiteX40" fmla="*/ 690384 w 2615836"/>
                  <a:gd name="connsiteY40" fmla="*/ 1795091 h 2689699"/>
                  <a:gd name="connsiteX41" fmla="*/ 785399 w 2615836"/>
                  <a:gd name="connsiteY41" fmla="*/ 1688782 h 2689699"/>
                  <a:gd name="connsiteX42" fmla="*/ 848497 w 2615836"/>
                  <a:gd name="connsiteY42" fmla="*/ 1593521 h 2689699"/>
                  <a:gd name="connsiteX43" fmla="*/ 911104 w 2615836"/>
                  <a:gd name="connsiteY43" fmla="*/ 1541472 h 2689699"/>
                  <a:gd name="connsiteX44" fmla="*/ 980340 w 2615836"/>
                  <a:gd name="connsiteY44" fmla="*/ 1498015 h 2689699"/>
                  <a:gd name="connsiteX45" fmla="*/ 988197 w 2615836"/>
                  <a:gd name="connsiteY45" fmla="*/ 1554730 h 2689699"/>
                  <a:gd name="connsiteX46" fmla="*/ 988197 w 2615836"/>
                  <a:gd name="connsiteY46" fmla="*/ 1581737 h 2689699"/>
                  <a:gd name="connsiteX47" fmla="*/ 1008329 w 2615836"/>
                  <a:gd name="connsiteY47" fmla="*/ 1612181 h 2689699"/>
                  <a:gd name="connsiteX48" fmla="*/ 1061115 w 2615836"/>
                  <a:gd name="connsiteY48" fmla="*/ 1631086 h 2689699"/>
                  <a:gd name="connsiteX49" fmla="*/ 1112920 w 2615836"/>
                  <a:gd name="connsiteY49" fmla="*/ 1743533 h 2689699"/>
                  <a:gd name="connsiteX50" fmla="*/ 1213336 w 2615836"/>
                  <a:gd name="connsiteY50" fmla="*/ 1761210 h 2689699"/>
                  <a:gd name="connsiteX51" fmla="*/ 1245990 w 2615836"/>
                  <a:gd name="connsiteY51" fmla="*/ 1765384 h 2689699"/>
                  <a:gd name="connsiteX52" fmla="*/ 1209654 w 2615836"/>
                  <a:gd name="connsiteY52" fmla="*/ 1794846 h 2689699"/>
                  <a:gd name="connsiteX53" fmla="*/ 1171844 w 2615836"/>
                  <a:gd name="connsiteY53" fmla="*/ 1805894 h 2689699"/>
                  <a:gd name="connsiteX54" fmla="*/ 1157849 w 2615836"/>
                  <a:gd name="connsiteY54" fmla="*/ 1854507 h 2689699"/>
                  <a:gd name="connsiteX55" fmla="*/ 1226103 w 2615836"/>
                  <a:gd name="connsiteY55" fmla="*/ 1905820 h 2689699"/>
                  <a:gd name="connsiteX56" fmla="*/ 1305160 w 2615836"/>
                  <a:gd name="connsiteY56" fmla="*/ 2064424 h 2689699"/>
                  <a:gd name="connsiteX57" fmla="*/ 1339041 w 2615836"/>
                  <a:gd name="connsiteY57" fmla="*/ 2080137 h 2689699"/>
                  <a:gd name="connsiteX58" fmla="*/ 1354263 w 2615836"/>
                  <a:gd name="connsiteY58" fmla="*/ 2082593 h 2689699"/>
                  <a:gd name="connsiteX59" fmla="*/ 1475795 w 2615836"/>
                  <a:gd name="connsiteY59" fmla="*/ 2064179 h 2689699"/>
                  <a:gd name="connsiteX60" fmla="*/ 1577439 w 2615836"/>
                  <a:gd name="connsiteY60" fmla="*/ 2029315 h 2689699"/>
                  <a:gd name="connsiteX61" fmla="*/ 1574493 w 2615836"/>
                  <a:gd name="connsiteY61" fmla="*/ 2024159 h 2689699"/>
                  <a:gd name="connsiteX62" fmla="*/ 1577684 w 2615836"/>
                  <a:gd name="connsiteY62" fmla="*/ 2029315 h 2689699"/>
                  <a:gd name="connsiteX63" fmla="*/ 1577439 w 2615836"/>
                  <a:gd name="connsiteY63" fmla="*/ 2029315 h 2689699"/>
                  <a:gd name="connsiteX64" fmla="*/ 1577930 w 2615836"/>
                  <a:gd name="connsiteY64" fmla="*/ 2029806 h 2689699"/>
                  <a:gd name="connsiteX65" fmla="*/ 1580140 w 2615836"/>
                  <a:gd name="connsiteY65" fmla="*/ 2033735 h 2689699"/>
                  <a:gd name="connsiteX66" fmla="*/ 1579894 w 2615836"/>
                  <a:gd name="connsiteY66" fmla="*/ 2044046 h 2689699"/>
                  <a:gd name="connsiteX67" fmla="*/ 1579157 w 2615836"/>
                  <a:gd name="connsiteY67" fmla="*/ 2044783 h 2689699"/>
                  <a:gd name="connsiteX68" fmla="*/ 1577930 w 2615836"/>
                  <a:gd name="connsiteY68" fmla="*/ 2063442 h 2689699"/>
                  <a:gd name="connsiteX69" fmla="*/ 1562217 w 2615836"/>
                  <a:gd name="connsiteY69" fmla="*/ 2090449 h 2689699"/>
                  <a:gd name="connsiteX70" fmla="*/ 1534719 w 2615836"/>
                  <a:gd name="connsiteY70" fmla="*/ 2119666 h 2689699"/>
                  <a:gd name="connsiteX71" fmla="*/ 1525880 w 2615836"/>
                  <a:gd name="connsiteY71" fmla="*/ 2130714 h 2689699"/>
                  <a:gd name="connsiteX72" fmla="*/ 1524653 w 2615836"/>
                  <a:gd name="connsiteY72" fmla="*/ 2132187 h 2689699"/>
                  <a:gd name="connsiteX73" fmla="*/ 1518760 w 2615836"/>
                  <a:gd name="connsiteY73" fmla="*/ 2139798 h 2689699"/>
                  <a:gd name="connsiteX74" fmla="*/ 1516305 w 2615836"/>
                  <a:gd name="connsiteY74" fmla="*/ 2145691 h 2689699"/>
                  <a:gd name="connsiteX75" fmla="*/ 1514832 w 2615836"/>
                  <a:gd name="connsiteY75" fmla="*/ 2151829 h 2689699"/>
                  <a:gd name="connsiteX76" fmla="*/ 1507957 w 2615836"/>
                  <a:gd name="connsiteY76" fmla="*/ 2167542 h 2689699"/>
                  <a:gd name="connsiteX77" fmla="*/ 1498628 w 2615836"/>
                  <a:gd name="connsiteY77" fmla="*/ 2199705 h 2689699"/>
                  <a:gd name="connsiteX78" fmla="*/ 1497891 w 2615836"/>
                  <a:gd name="connsiteY78" fmla="*/ 2211489 h 2689699"/>
                  <a:gd name="connsiteX79" fmla="*/ 1466989 w 2615836"/>
                  <a:gd name="connsiteY79" fmla="*/ 2688539 h 2689699"/>
                  <a:gd name="connsiteX80" fmla="*/ 2615832 w 2615836"/>
                  <a:gd name="connsiteY80" fmla="*/ 2054358 h 2689699"/>
                  <a:gd name="connsiteX81" fmla="*/ 2514825 w 2615836"/>
                  <a:gd name="connsiteY81" fmla="*/ 1499243 h 2689699"/>
                  <a:gd name="connsiteX82" fmla="*/ 781471 w 2615836"/>
                  <a:gd name="connsiteY82" fmla="*/ 836100 h 2689699"/>
                  <a:gd name="connsiteX83" fmla="*/ 781471 w 2615836"/>
                  <a:gd name="connsiteY83" fmla="*/ 839291 h 2689699"/>
                  <a:gd name="connsiteX84" fmla="*/ 776560 w 2615836"/>
                  <a:gd name="connsiteY84" fmla="*/ 844447 h 2689699"/>
                  <a:gd name="connsiteX85" fmla="*/ 781471 w 2615836"/>
                  <a:gd name="connsiteY85" fmla="*/ 836100 h 2689699"/>
                  <a:gd name="connsiteX86" fmla="*/ 958243 w 2615836"/>
                  <a:gd name="connsiteY86" fmla="*/ 1341866 h 2689699"/>
                  <a:gd name="connsiteX87" fmla="*/ 788345 w 2615836"/>
                  <a:gd name="connsiteY87" fmla="*/ 1454313 h 2689699"/>
                  <a:gd name="connsiteX88" fmla="*/ 698486 w 2615836"/>
                  <a:gd name="connsiteY88" fmla="*/ 1422396 h 2689699"/>
                  <a:gd name="connsiteX89" fmla="*/ 592668 w 2615836"/>
                  <a:gd name="connsiteY89" fmla="*/ 1385077 h 2689699"/>
                  <a:gd name="connsiteX90" fmla="*/ 630723 w 2615836"/>
                  <a:gd name="connsiteY90" fmla="*/ 1349231 h 2689699"/>
                  <a:gd name="connsiteX91" fmla="*/ 845551 w 2615836"/>
                  <a:gd name="connsiteY91" fmla="*/ 1141769 h 2689699"/>
                  <a:gd name="connsiteX92" fmla="*/ 853162 w 2615836"/>
                  <a:gd name="connsiteY92" fmla="*/ 1134158 h 2689699"/>
                  <a:gd name="connsiteX93" fmla="*/ 865929 w 2615836"/>
                  <a:gd name="connsiteY93" fmla="*/ 1155027 h 2689699"/>
                  <a:gd name="connsiteX94" fmla="*/ 913068 w 2615836"/>
                  <a:gd name="connsiteY94" fmla="*/ 1228191 h 2689699"/>
                  <a:gd name="connsiteX95" fmla="*/ 958243 w 2615836"/>
                  <a:gd name="connsiteY95" fmla="*/ 1341866 h 2689699"/>
                  <a:gd name="connsiteX0" fmla="*/ 2471607 w 2572618"/>
                  <a:gd name="connsiteY0" fmla="*/ 1499243 h 2689699"/>
                  <a:gd name="connsiteX1" fmla="*/ 2393778 w 2572618"/>
                  <a:gd name="connsiteY1" fmla="*/ 1366418 h 2689699"/>
                  <a:gd name="connsiteX2" fmla="*/ 2362597 w 2572618"/>
                  <a:gd name="connsiteY2" fmla="*/ 1249797 h 2689699"/>
                  <a:gd name="connsiteX3" fmla="*/ 2299254 w 2572618"/>
                  <a:gd name="connsiteY3" fmla="*/ 987338 h 2689699"/>
                  <a:gd name="connsiteX4" fmla="*/ 2235665 w 2572618"/>
                  <a:gd name="connsiteY4" fmla="*/ 722916 h 2689699"/>
                  <a:gd name="connsiteX5" fmla="*/ 2234192 w 2572618"/>
                  <a:gd name="connsiteY5" fmla="*/ 717023 h 2689699"/>
                  <a:gd name="connsiteX6" fmla="*/ 2089582 w 2572618"/>
                  <a:gd name="connsiteY6" fmla="*/ 359550 h 2689699"/>
                  <a:gd name="connsiteX7" fmla="*/ 2000950 w 2572618"/>
                  <a:gd name="connsiteY7" fmla="*/ 244647 h 2689699"/>
                  <a:gd name="connsiteX8" fmla="*/ 1434295 w 2572618"/>
                  <a:gd name="connsiteY8" fmla="*/ 2567 h 2689699"/>
                  <a:gd name="connsiteX9" fmla="*/ 1193197 w 2572618"/>
                  <a:gd name="connsiteY9" fmla="*/ 71066 h 2689699"/>
                  <a:gd name="connsiteX10" fmla="*/ 791530 w 2572618"/>
                  <a:gd name="connsiteY10" fmla="*/ 430259 h 2689699"/>
                  <a:gd name="connsiteX11" fmla="*/ 788829 w 2572618"/>
                  <a:gd name="connsiteY11" fmla="*/ 434187 h 2689699"/>
                  <a:gd name="connsiteX12" fmla="*/ 786374 w 2572618"/>
                  <a:gd name="connsiteY12" fmla="*/ 438361 h 2689699"/>
                  <a:gd name="connsiteX13" fmla="*/ 786374 w 2572618"/>
                  <a:gd name="connsiteY13" fmla="*/ 438361 h 2689699"/>
                  <a:gd name="connsiteX14" fmla="*/ 786374 w 2572618"/>
                  <a:gd name="connsiteY14" fmla="*/ 438361 h 2689699"/>
                  <a:gd name="connsiteX15" fmla="*/ 786620 w 2572618"/>
                  <a:gd name="connsiteY15" fmla="*/ 439589 h 2689699"/>
                  <a:gd name="connsiteX16" fmla="*/ 786620 w 2572618"/>
                  <a:gd name="connsiteY16" fmla="*/ 439589 h 2689699"/>
                  <a:gd name="connsiteX17" fmla="*/ 752984 w 2572618"/>
                  <a:gd name="connsiteY17" fmla="*/ 514471 h 2689699"/>
                  <a:gd name="connsiteX18" fmla="*/ 717875 w 2572618"/>
                  <a:gd name="connsiteY18" fmla="*/ 698610 h 2689699"/>
                  <a:gd name="connsiteX19" fmla="*/ 720575 w 2572618"/>
                  <a:gd name="connsiteY19" fmla="*/ 782086 h 2689699"/>
                  <a:gd name="connsiteX20" fmla="*/ 732606 w 2572618"/>
                  <a:gd name="connsiteY20" fmla="*/ 845920 h 2689699"/>
                  <a:gd name="connsiteX21" fmla="*/ 684730 w 2572618"/>
                  <a:gd name="connsiteY21" fmla="*/ 889377 h 2689699"/>
                  <a:gd name="connsiteX22" fmla="*/ 607637 w 2572618"/>
                  <a:gd name="connsiteY22" fmla="*/ 962050 h 2689699"/>
                  <a:gd name="connsiteX23" fmla="*/ 518760 w 2572618"/>
                  <a:gd name="connsiteY23" fmla="*/ 1045280 h 2689699"/>
                  <a:gd name="connsiteX24" fmla="*/ 421044 w 2572618"/>
                  <a:gd name="connsiteY24" fmla="*/ 1136859 h 2689699"/>
                  <a:gd name="connsiteX25" fmla="*/ 373659 w 2572618"/>
                  <a:gd name="connsiteY25" fmla="*/ 1181297 h 2689699"/>
                  <a:gd name="connsiteX26" fmla="*/ 296812 w 2572618"/>
                  <a:gd name="connsiteY26" fmla="*/ 1259126 h 2689699"/>
                  <a:gd name="connsiteX27" fmla="*/ 259984 w 2572618"/>
                  <a:gd name="connsiteY27" fmla="*/ 1362980 h 2689699"/>
                  <a:gd name="connsiteX28" fmla="*/ 250164 w 2572618"/>
                  <a:gd name="connsiteY28" fmla="*/ 1427306 h 2689699"/>
                  <a:gd name="connsiteX29" fmla="*/ 231013 w 2572618"/>
                  <a:gd name="connsiteY29" fmla="*/ 1552029 h 2689699"/>
                  <a:gd name="connsiteX30" fmla="*/ 188539 w 2572618"/>
                  <a:gd name="connsiteY30" fmla="*/ 1832165 h 2689699"/>
                  <a:gd name="connsiteX31" fmla="*/ 179209 w 2572618"/>
                  <a:gd name="connsiteY31" fmla="*/ 1859172 h 2689699"/>
                  <a:gd name="connsiteX32" fmla="*/ 98679 w 2572618"/>
                  <a:gd name="connsiteY32" fmla="*/ 1994943 h 2689699"/>
                  <a:gd name="connsiteX33" fmla="*/ 8083 w 2572618"/>
                  <a:gd name="connsiteY33" fmla="*/ 2144709 h 2689699"/>
                  <a:gd name="connsiteX34" fmla="*/ 317301 w 2572618"/>
                  <a:gd name="connsiteY34" fmla="*/ 2412813 h 2689699"/>
                  <a:gd name="connsiteX35" fmla="*/ 384216 w 2572618"/>
                  <a:gd name="connsiteY35" fmla="*/ 2140289 h 2689699"/>
                  <a:gd name="connsiteX36" fmla="*/ 435775 w 2572618"/>
                  <a:gd name="connsiteY36" fmla="*/ 2029561 h 2689699"/>
                  <a:gd name="connsiteX37" fmla="*/ 477513 w 2572618"/>
                  <a:gd name="connsiteY37" fmla="*/ 1946330 h 2689699"/>
                  <a:gd name="connsiteX38" fmla="*/ 553624 w 2572618"/>
                  <a:gd name="connsiteY38" fmla="*/ 1861381 h 2689699"/>
                  <a:gd name="connsiteX39" fmla="*/ 647166 w 2572618"/>
                  <a:gd name="connsiteY39" fmla="*/ 1795091 h 2689699"/>
                  <a:gd name="connsiteX40" fmla="*/ 742181 w 2572618"/>
                  <a:gd name="connsiteY40" fmla="*/ 1688782 h 2689699"/>
                  <a:gd name="connsiteX41" fmla="*/ 805279 w 2572618"/>
                  <a:gd name="connsiteY41" fmla="*/ 1593521 h 2689699"/>
                  <a:gd name="connsiteX42" fmla="*/ 867886 w 2572618"/>
                  <a:gd name="connsiteY42" fmla="*/ 1541472 h 2689699"/>
                  <a:gd name="connsiteX43" fmla="*/ 937122 w 2572618"/>
                  <a:gd name="connsiteY43" fmla="*/ 1498015 h 2689699"/>
                  <a:gd name="connsiteX44" fmla="*/ 944979 w 2572618"/>
                  <a:gd name="connsiteY44" fmla="*/ 1554730 h 2689699"/>
                  <a:gd name="connsiteX45" fmla="*/ 944979 w 2572618"/>
                  <a:gd name="connsiteY45" fmla="*/ 1581737 h 2689699"/>
                  <a:gd name="connsiteX46" fmla="*/ 965111 w 2572618"/>
                  <a:gd name="connsiteY46" fmla="*/ 1612181 h 2689699"/>
                  <a:gd name="connsiteX47" fmla="*/ 1017897 w 2572618"/>
                  <a:gd name="connsiteY47" fmla="*/ 1631086 h 2689699"/>
                  <a:gd name="connsiteX48" fmla="*/ 1069702 w 2572618"/>
                  <a:gd name="connsiteY48" fmla="*/ 1743533 h 2689699"/>
                  <a:gd name="connsiteX49" fmla="*/ 1170118 w 2572618"/>
                  <a:gd name="connsiteY49" fmla="*/ 1761210 h 2689699"/>
                  <a:gd name="connsiteX50" fmla="*/ 1202772 w 2572618"/>
                  <a:gd name="connsiteY50" fmla="*/ 1765384 h 2689699"/>
                  <a:gd name="connsiteX51" fmla="*/ 1166436 w 2572618"/>
                  <a:gd name="connsiteY51" fmla="*/ 1794846 h 2689699"/>
                  <a:gd name="connsiteX52" fmla="*/ 1128626 w 2572618"/>
                  <a:gd name="connsiteY52" fmla="*/ 1805894 h 2689699"/>
                  <a:gd name="connsiteX53" fmla="*/ 1114631 w 2572618"/>
                  <a:gd name="connsiteY53" fmla="*/ 1854507 h 2689699"/>
                  <a:gd name="connsiteX54" fmla="*/ 1182885 w 2572618"/>
                  <a:gd name="connsiteY54" fmla="*/ 1905820 h 2689699"/>
                  <a:gd name="connsiteX55" fmla="*/ 1261942 w 2572618"/>
                  <a:gd name="connsiteY55" fmla="*/ 2064424 h 2689699"/>
                  <a:gd name="connsiteX56" fmla="*/ 1295823 w 2572618"/>
                  <a:gd name="connsiteY56" fmla="*/ 2080137 h 2689699"/>
                  <a:gd name="connsiteX57" fmla="*/ 1311045 w 2572618"/>
                  <a:gd name="connsiteY57" fmla="*/ 2082593 h 2689699"/>
                  <a:gd name="connsiteX58" fmla="*/ 1432577 w 2572618"/>
                  <a:gd name="connsiteY58" fmla="*/ 2064179 h 2689699"/>
                  <a:gd name="connsiteX59" fmla="*/ 1534221 w 2572618"/>
                  <a:gd name="connsiteY59" fmla="*/ 2029315 h 2689699"/>
                  <a:gd name="connsiteX60" fmla="*/ 1531275 w 2572618"/>
                  <a:gd name="connsiteY60" fmla="*/ 2024159 h 2689699"/>
                  <a:gd name="connsiteX61" fmla="*/ 1534466 w 2572618"/>
                  <a:gd name="connsiteY61" fmla="*/ 2029315 h 2689699"/>
                  <a:gd name="connsiteX62" fmla="*/ 1534221 w 2572618"/>
                  <a:gd name="connsiteY62" fmla="*/ 2029315 h 2689699"/>
                  <a:gd name="connsiteX63" fmla="*/ 1534712 w 2572618"/>
                  <a:gd name="connsiteY63" fmla="*/ 2029806 h 2689699"/>
                  <a:gd name="connsiteX64" fmla="*/ 1536922 w 2572618"/>
                  <a:gd name="connsiteY64" fmla="*/ 2033735 h 2689699"/>
                  <a:gd name="connsiteX65" fmla="*/ 1536676 w 2572618"/>
                  <a:gd name="connsiteY65" fmla="*/ 2044046 h 2689699"/>
                  <a:gd name="connsiteX66" fmla="*/ 1535939 w 2572618"/>
                  <a:gd name="connsiteY66" fmla="*/ 2044783 h 2689699"/>
                  <a:gd name="connsiteX67" fmla="*/ 1534712 w 2572618"/>
                  <a:gd name="connsiteY67" fmla="*/ 2063442 h 2689699"/>
                  <a:gd name="connsiteX68" fmla="*/ 1518999 w 2572618"/>
                  <a:gd name="connsiteY68" fmla="*/ 2090449 h 2689699"/>
                  <a:gd name="connsiteX69" fmla="*/ 1491501 w 2572618"/>
                  <a:gd name="connsiteY69" fmla="*/ 2119666 h 2689699"/>
                  <a:gd name="connsiteX70" fmla="*/ 1482662 w 2572618"/>
                  <a:gd name="connsiteY70" fmla="*/ 2130714 h 2689699"/>
                  <a:gd name="connsiteX71" fmla="*/ 1481435 w 2572618"/>
                  <a:gd name="connsiteY71" fmla="*/ 2132187 h 2689699"/>
                  <a:gd name="connsiteX72" fmla="*/ 1475542 w 2572618"/>
                  <a:gd name="connsiteY72" fmla="*/ 2139798 h 2689699"/>
                  <a:gd name="connsiteX73" fmla="*/ 1473087 w 2572618"/>
                  <a:gd name="connsiteY73" fmla="*/ 2145691 h 2689699"/>
                  <a:gd name="connsiteX74" fmla="*/ 1471614 w 2572618"/>
                  <a:gd name="connsiteY74" fmla="*/ 2151829 h 2689699"/>
                  <a:gd name="connsiteX75" fmla="*/ 1464739 w 2572618"/>
                  <a:gd name="connsiteY75" fmla="*/ 2167542 h 2689699"/>
                  <a:gd name="connsiteX76" fmla="*/ 1455410 w 2572618"/>
                  <a:gd name="connsiteY76" fmla="*/ 2199705 h 2689699"/>
                  <a:gd name="connsiteX77" fmla="*/ 1454673 w 2572618"/>
                  <a:gd name="connsiteY77" fmla="*/ 2211489 h 2689699"/>
                  <a:gd name="connsiteX78" fmla="*/ 1423771 w 2572618"/>
                  <a:gd name="connsiteY78" fmla="*/ 2688539 h 2689699"/>
                  <a:gd name="connsiteX79" fmla="*/ 2572614 w 2572618"/>
                  <a:gd name="connsiteY79" fmla="*/ 2054358 h 2689699"/>
                  <a:gd name="connsiteX80" fmla="*/ 2471607 w 2572618"/>
                  <a:gd name="connsiteY80" fmla="*/ 1499243 h 2689699"/>
                  <a:gd name="connsiteX81" fmla="*/ 738253 w 2572618"/>
                  <a:gd name="connsiteY81" fmla="*/ 836100 h 2689699"/>
                  <a:gd name="connsiteX82" fmla="*/ 738253 w 2572618"/>
                  <a:gd name="connsiteY82" fmla="*/ 839291 h 2689699"/>
                  <a:gd name="connsiteX83" fmla="*/ 733342 w 2572618"/>
                  <a:gd name="connsiteY83" fmla="*/ 844447 h 2689699"/>
                  <a:gd name="connsiteX84" fmla="*/ 738253 w 2572618"/>
                  <a:gd name="connsiteY84" fmla="*/ 836100 h 2689699"/>
                  <a:gd name="connsiteX85" fmla="*/ 915025 w 2572618"/>
                  <a:gd name="connsiteY85" fmla="*/ 1341866 h 2689699"/>
                  <a:gd name="connsiteX86" fmla="*/ 745127 w 2572618"/>
                  <a:gd name="connsiteY86" fmla="*/ 1454313 h 2689699"/>
                  <a:gd name="connsiteX87" fmla="*/ 655268 w 2572618"/>
                  <a:gd name="connsiteY87" fmla="*/ 1422396 h 2689699"/>
                  <a:gd name="connsiteX88" fmla="*/ 549450 w 2572618"/>
                  <a:gd name="connsiteY88" fmla="*/ 1385077 h 2689699"/>
                  <a:gd name="connsiteX89" fmla="*/ 587505 w 2572618"/>
                  <a:gd name="connsiteY89" fmla="*/ 1349231 h 2689699"/>
                  <a:gd name="connsiteX90" fmla="*/ 802333 w 2572618"/>
                  <a:gd name="connsiteY90" fmla="*/ 1141769 h 2689699"/>
                  <a:gd name="connsiteX91" fmla="*/ 809944 w 2572618"/>
                  <a:gd name="connsiteY91" fmla="*/ 1134158 h 2689699"/>
                  <a:gd name="connsiteX92" fmla="*/ 822711 w 2572618"/>
                  <a:gd name="connsiteY92" fmla="*/ 1155027 h 2689699"/>
                  <a:gd name="connsiteX93" fmla="*/ 869850 w 2572618"/>
                  <a:gd name="connsiteY93" fmla="*/ 1228191 h 2689699"/>
                  <a:gd name="connsiteX94" fmla="*/ 915025 w 2572618"/>
                  <a:gd name="connsiteY94" fmla="*/ 1341866 h 2689699"/>
                  <a:gd name="connsiteX0" fmla="*/ 2377326 w 2478337"/>
                  <a:gd name="connsiteY0" fmla="*/ 1499243 h 2689699"/>
                  <a:gd name="connsiteX1" fmla="*/ 2299497 w 2478337"/>
                  <a:gd name="connsiteY1" fmla="*/ 1366418 h 2689699"/>
                  <a:gd name="connsiteX2" fmla="*/ 2268316 w 2478337"/>
                  <a:gd name="connsiteY2" fmla="*/ 1249797 h 2689699"/>
                  <a:gd name="connsiteX3" fmla="*/ 2204973 w 2478337"/>
                  <a:gd name="connsiteY3" fmla="*/ 987338 h 2689699"/>
                  <a:gd name="connsiteX4" fmla="*/ 2141384 w 2478337"/>
                  <a:gd name="connsiteY4" fmla="*/ 722916 h 2689699"/>
                  <a:gd name="connsiteX5" fmla="*/ 2139911 w 2478337"/>
                  <a:gd name="connsiteY5" fmla="*/ 717023 h 2689699"/>
                  <a:gd name="connsiteX6" fmla="*/ 1995301 w 2478337"/>
                  <a:gd name="connsiteY6" fmla="*/ 359550 h 2689699"/>
                  <a:gd name="connsiteX7" fmla="*/ 1906669 w 2478337"/>
                  <a:gd name="connsiteY7" fmla="*/ 244647 h 2689699"/>
                  <a:gd name="connsiteX8" fmla="*/ 1340014 w 2478337"/>
                  <a:gd name="connsiteY8" fmla="*/ 2567 h 2689699"/>
                  <a:gd name="connsiteX9" fmla="*/ 1098916 w 2478337"/>
                  <a:gd name="connsiteY9" fmla="*/ 71066 h 2689699"/>
                  <a:gd name="connsiteX10" fmla="*/ 697249 w 2478337"/>
                  <a:gd name="connsiteY10" fmla="*/ 430259 h 2689699"/>
                  <a:gd name="connsiteX11" fmla="*/ 694548 w 2478337"/>
                  <a:gd name="connsiteY11" fmla="*/ 434187 h 2689699"/>
                  <a:gd name="connsiteX12" fmla="*/ 692093 w 2478337"/>
                  <a:gd name="connsiteY12" fmla="*/ 438361 h 2689699"/>
                  <a:gd name="connsiteX13" fmla="*/ 692093 w 2478337"/>
                  <a:gd name="connsiteY13" fmla="*/ 438361 h 2689699"/>
                  <a:gd name="connsiteX14" fmla="*/ 692093 w 2478337"/>
                  <a:gd name="connsiteY14" fmla="*/ 438361 h 2689699"/>
                  <a:gd name="connsiteX15" fmla="*/ 692339 w 2478337"/>
                  <a:gd name="connsiteY15" fmla="*/ 439589 h 2689699"/>
                  <a:gd name="connsiteX16" fmla="*/ 692339 w 2478337"/>
                  <a:gd name="connsiteY16" fmla="*/ 439589 h 2689699"/>
                  <a:gd name="connsiteX17" fmla="*/ 658703 w 2478337"/>
                  <a:gd name="connsiteY17" fmla="*/ 514471 h 2689699"/>
                  <a:gd name="connsiteX18" fmla="*/ 623594 w 2478337"/>
                  <a:gd name="connsiteY18" fmla="*/ 698610 h 2689699"/>
                  <a:gd name="connsiteX19" fmla="*/ 626294 w 2478337"/>
                  <a:gd name="connsiteY19" fmla="*/ 782086 h 2689699"/>
                  <a:gd name="connsiteX20" fmla="*/ 638325 w 2478337"/>
                  <a:gd name="connsiteY20" fmla="*/ 845920 h 2689699"/>
                  <a:gd name="connsiteX21" fmla="*/ 590449 w 2478337"/>
                  <a:gd name="connsiteY21" fmla="*/ 889377 h 2689699"/>
                  <a:gd name="connsiteX22" fmla="*/ 513356 w 2478337"/>
                  <a:gd name="connsiteY22" fmla="*/ 962050 h 2689699"/>
                  <a:gd name="connsiteX23" fmla="*/ 424479 w 2478337"/>
                  <a:gd name="connsiteY23" fmla="*/ 1045280 h 2689699"/>
                  <a:gd name="connsiteX24" fmla="*/ 326763 w 2478337"/>
                  <a:gd name="connsiteY24" fmla="*/ 1136859 h 2689699"/>
                  <a:gd name="connsiteX25" fmla="*/ 279378 w 2478337"/>
                  <a:gd name="connsiteY25" fmla="*/ 1181297 h 2689699"/>
                  <a:gd name="connsiteX26" fmla="*/ 202531 w 2478337"/>
                  <a:gd name="connsiteY26" fmla="*/ 1259126 h 2689699"/>
                  <a:gd name="connsiteX27" fmla="*/ 165703 w 2478337"/>
                  <a:gd name="connsiteY27" fmla="*/ 1362980 h 2689699"/>
                  <a:gd name="connsiteX28" fmla="*/ 155883 w 2478337"/>
                  <a:gd name="connsiteY28" fmla="*/ 1427306 h 2689699"/>
                  <a:gd name="connsiteX29" fmla="*/ 136732 w 2478337"/>
                  <a:gd name="connsiteY29" fmla="*/ 1552029 h 2689699"/>
                  <a:gd name="connsiteX30" fmla="*/ 94258 w 2478337"/>
                  <a:gd name="connsiteY30" fmla="*/ 1832165 h 2689699"/>
                  <a:gd name="connsiteX31" fmla="*/ 84928 w 2478337"/>
                  <a:gd name="connsiteY31" fmla="*/ 1859172 h 2689699"/>
                  <a:gd name="connsiteX32" fmla="*/ 4398 w 2478337"/>
                  <a:gd name="connsiteY32" fmla="*/ 1994943 h 2689699"/>
                  <a:gd name="connsiteX33" fmla="*/ 223020 w 2478337"/>
                  <a:gd name="connsiteY33" fmla="*/ 2412813 h 2689699"/>
                  <a:gd name="connsiteX34" fmla="*/ 289935 w 2478337"/>
                  <a:gd name="connsiteY34" fmla="*/ 2140289 h 2689699"/>
                  <a:gd name="connsiteX35" fmla="*/ 341494 w 2478337"/>
                  <a:gd name="connsiteY35" fmla="*/ 2029561 h 2689699"/>
                  <a:gd name="connsiteX36" fmla="*/ 383232 w 2478337"/>
                  <a:gd name="connsiteY36" fmla="*/ 1946330 h 2689699"/>
                  <a:gd name="connsiteX37" fmla="*/ 459343 w 2478337"/>
                  <a:gd name="connsiteY37" fmla="*/ 1861381 h 2689699"/>
                  <a:gd name="connsiteX38" fmla="*/ 552885 w 2478337"/>
                  <a:gd name="connsiteY38" fmla="*/ 1795091 h 2689699"/>
                  <a:gd name="connsiteX39" fmla="*/ 647900 w 2478337"/>
                  <a:gd name="connsiteY39" fmla="*/ 1688782 h 2689699"/>
                  <a:gd name="connsiteX40" fmla="*/ 710998 w 2478337"/>
                  <a:gd name="connsiteY40" fmla="*/ 1593521 h 2689699"/>
                  <a:gd name="connsiteX41" fmla="*/ 773605 w 2478337"/>
                  <a:gd name="connsiteY41" fmla="*/ 1541472 h 2689699"/>
                  <a:gd name="connsiteX42" fmla="*/ 842841 w 2478337"/>
                  <a:gd name="connsiteY42" fmla="*/ 1498015 h 2689699"/>
                  <a:gd name="connsiteX43" fmla="*/ 850698 w 2478337"/>
                  <a:gd name="connsiteY43" fmla="*/ 1554730 h 2689699"/>
                  <a:gd name="connsiteX44" fmla="*/ 850698 w 2478337"/>
                  <a:gd name="connsiteY44" fmla="*/ 1581737 h 2689699"/>
                  <a:gd name="connsiteX45" fmla="*/ 870830 w 2478337"/>
                  <a:gd name="connsiteY45" fmla="*/ 1612181 h 2689699"/>
                  <a:gd name="connsiteX46" fmla="*/ 923616 w 2478337"/>
                  <a:gd name="connsiteY46" fmla="*/ 1631086 h 2689699"/>
                  <a:gd name="connsiteX47" fmla="*/ 975421 w 2478337"/>
                  <a:gd name="connsiteY47" fmla="*/ 1743533 h 2689699"/>
                  <a:gd name="connsiteX48" fmla="*/ 1075837 w 2478337"/>
                  <a:gd name="connsiteY48" fmla="*/ 1761210 h 2689699"/>
                  <a:gd name="connsiteX49" fmla="*/ 1108491 w 2478337"/>
                  <a:gd name="connsiteY49" fmla="*/ 1765384 h 2689699"/>
                  <a:gd name="connsiteX50" fmla="*/ 1072155 w 2478337"/>
                  <a:gd name="connsiteY50" fmla="*/ 1794846 h 2689699"/>
                  <a:gd name="connsiteX51" fmla="*/ 1034345 w 2478337"/>
                  <a:gd name="connsiteY51" fmla="*/ 1805894 h 2689699"/>
                  <a:gd name="connsiteX52" fmla="*/ 1020350 w 2478337"/>
                  <a:gd name="connsiteY52" fmla="*/ 1854507 h 2689699"/>
                  <a:gd name="connsiteX53" fmla="*/ 1088604 w 2478337"/>
                  <a:gd name="connsiteY53" fmla="*/ 1905820 h 2689699"/>
                  <a:gd name="connsiteX54" fmla="*/ 1167661 w 2478337"/>
                  <a:gd name="connsiteY54" fmla="*/ 2064424 h 2689699"/>
                  <a:gd name="connsiteX55" fmla="*/ 1201542 w 2478337"/>
                  <a:gd name="connsiteY55" fmla="*/ 2080137 h 2689699"/>
                  <a:gd name="connsiteX56" fmla="*/ 1216764 w 2478337"/>
                  <a:gd name="connsiteY56" fmla="*/ 2082593 h 2689699"/>
                  <a:gd name="connsiteX57" fmla="*/ 1338296 w 2478337"/>
                  <a:gd name="connsiteY57" fmla="*/ 2064179 h 2689699"/>
                  <a:gd name="connsiteX58" fmla="*/ 1439940 w 2478337"/>
                  <a:gd name="connsiteY58" fmla="*/ 2029315 h 2689699"/>
                  <a:gd name="connsiteX59" fmla="*/ 1436994 w 2478337"/>
                  <a:gd name="connsiteY59" fmla="*/ 2024159 h 2689699"/>
                  <a:gd name="connsiteX60" fmla="*/ 1440185 w 2478337"/>
                  <a:gd name="connsiteY60" fmla="*/ 2029315 h 2689699"/>
                  <a:gd name="connsiteX61" fmla="*/ 1439940 w 2478337"/>
                  <a:gd name="connsiteY61" fmla="*/ 2029315 h 2689699"/>
                  <a:gd name="connsiteX62" fmla="*/ 1440431 w 2478337"/>
                  <a:gd name="connsiteY62" fmla="*/ 2029806 h 2689699"/>
                  <a:gd name="connsiteX63" fmla="*/ 1442641 w 2478337"/>
                  <a:gd name="connsiteY63" fmla="*/ 2033735 h 2689699"/>
                  <a:gd name="connsiteX64" fmla="*/ 1442395 w 2478337"/>
                  <a:gd name="connsiteY64" fmla="*/ 2044046 h 2689699"/>
                  <a:gd name="connsiteX65" fmla="*/ 1441658 w 2478337"/>
                  <a:gd name="connsiteY65" fmla="*/ 2044783 h 2689699"/>
                  <a:gd name="connsiteX66" fmla="*/ 1440431 w 2478337"/>
                  <a:gd name="connsiteY66" fmla="*/ 2063442 h 2689699"/>
                  <a:gd name="connsiteX67" fmla="*/ 1424718 w 2478337"/>
                  <a:gd name="connsiteY67" fmla="*/ 2090449 h 2689699"/>
                  <a:gd name="connsiteX68" fmla="*/ 1397220 w 2478337"/>
                  <a:gd name="connsiteY68" fmla="*/ 2119666 h 2689699"/>
                  <a:gd name="connsiteX69" fmla="*/ 1388381 w 2478337"/>
                  <a:gd name="connsiteY69" fmla="*/ 2130714 h 2689699"/>
                  <a:gd name="connsiteX70" fmla="*/ 1387154 w 2478337"/>
                  <a:gd name="connsiteY70" fmla="*/ 2132187 h 2689699"/>
                  <a:gd name="connsiteX71" fmla="*/ 1381261 w 2478337"/>
                  <a:gd name="connsiteY71" fmla="*/ 2139798 h 2689699"/>
                  <a:gd name="connsiteX72" fmla="*/ 1378806 w 2478337"/>
                  <a:gd name="connsiteY72" fmla="*/ 2145691 h 2689699"/>
                  <a:gd name="connsiteX73" fmla="*/ 1377333 w 2478337"/>
                  <a:gd name="connsiteY73" fmla="*/ 2151829 h 2689699"/>
                  <a:gd name="connsiteX74" fmla="*/ 1370458 w 2478337"/>
                  <a:gd name="connsiteY74" fmla="*/ 2167542 h 2689699"/>
                  <a:gd name="connsiteX75" fmla="*/ 1361129 w 2478337"/>
                  <a:gd name="connsiteY75" fmla="*/ 2199705 h 2689699"/>
                  <a:gd name="connsiteX76" fmla="*/ 1360392 w 2478337"/>
                  <a:gd name="connsiteY76" fmla="*/ 2211489 h 2689699"/>
                  <a:gd name="connsiteX77" fmla="*/ 1329490 w 2478337"/>
                  <a:gd name="connsiteY77" fmla="*/ 2688539 h 2689699"/>
                  <a:gd name="connsiteX78" fmla="*/ 2478333 w 2478337"/>
                  <a:gd name="connsiteY78" fmla="*/ 2054358 h 2689699"/>
                  <a:gd name="connsiteX79" fmla="*/ 2377326 w 2478337"/>
                  <a:gd name="connsiteY79" fmla="*/ 1499243 h 2689699"/>
                  <a:gd name="connsiteX80" fmla="*/ 643972 w 2478337"/>
                  <a:gd name="connsiteY80" fmla="*/ 836100 h 2689699"/>
                  <a:gd name="connsiteX81" fmla="*/ 643972 w 2478337"/>
                  <a:gd name="connsiteY81" fmla="*/ 839291 h 2689699"/>
                  <a:gd name="connsiteX82" fmla="*/ 639061 w 2478337"/>
                  <a:gd name="connsiteY82" fmla="*/ 844447 h 2689699"/>
                  <a:gd name="connsiteX83" fmla="*/ 643972 w 2478337"/>
                  <a:gd name="connsiteY83" fmla="*/ 836100 h 2689699"/>
                  <a:gd name="connsiteX84" fmla="*/ 820744 w 2478337"/>
                  <a:gd name="connsiteY84" fmla="*/ 1341866 h 2689699"/>
                  <a:gd name="connsiteX85" fmla="*/ 650846 w 2478337"/>
                  <a:gd name="connsiteY85" fmla="*/ 1454313 h 2689699"/>
                  <a:gd name="connsiteX86" fmla="*/ 560987 w 2478337"/>
                  <a:gd name="connsiteY86" fmla="*/ 1422396 h 2689699"/>
                  <a:gd name="connsiteX87" fmla="*/ 455169 w 2478337"/>
                  <a:gd name="connsiteY87" fmla="*/ 1385077 h 2689699"/>
                  <a:gd name="connsiteX88" fmla="*/ 493224 w 2478337"/>
                  <a:gd name="connsiteY88" fmla="*/ 1349231 h 2689699"/>
                  <a:gd name="connsiteX89" fmla="*/ 708052 w 2478337"/>
                  <a:gd name="connsiteY89" fmla="*/ 1141769 h 2689699"/>
                  <a:gd name="connsiteX90" fmla="*/ 715663 w 2478337"/>
                  <a:gd name="connsiteY90" fmla="*/ 1134158 h 2689699"/>
                  <a:gd name="connsiteX91" fmla="*/ 728430 w 2478337"/>
                  <a:gd name="connsiteY91" fmla="*/ 1155027 h 2689699"/>
                  <a:gd name="connsiteX92" fmla="*/ 775569 w 2478337"/>
                  <a:gd name="connsiteY92" fmla="*/ 1228191 h 2689699"/>
                  <a:gd name="connsiteX93" fmla="*/ 820744 w 2478337"/>
                  <a:gd name="connsiteY93" fmla="*/ 1341866 h 2689699"/>
                  <a:gd name="connsiteX0" fmla="*/ 2434314 w 2535325"/>
                  <a:gd name="connsiteY0" fmla="*/ 1499243 h 2689699"/>
                  <a:gd name="connsiteX1" fmla="*/ 2356485 w 2535325"/>
                  <a:gd name="connsiteY1" fmla="*/ 1366418 h 2689699"/>
                  <a:gd name="connsiteX2" fmla="*/ 2325304 w 2535325"/>
                  <a:gd name="connsiteY2" fmla="*/ 1249797 h 2689699"/>
                  <a:gd name="connsiteX3" fmla="*/ 2261961 w 2535325"/>
                  <a:gd name="connsiteY3" fmla="*/ 987338 h 2689699"/>
                  <a:gd name="connsiteX4" fmla="*/ 2198372 w 2535325"/>
                  <a:gd name="connsiteY4" fmla="*/ 722916 h 2689699"/>
                  <a:gd name="connsiteX5" fmla="*/ 2196899 w 2535325"/>
                  <a:gd name="connsiteY5" fmla="*/ 717023 h 2689699"/>
                  <a:gd name="connsiteX6" fmla="*/ 2052289 w 2535325"/>
                  <a:gd name="connsiteY6" fmla="*/ 359550 h 2689699"/>
                  <a:gd name="connsiteX7" fmla="*/ 1963657 w 2535325"/>
                  <a:gd name="connsiteY7" fmla="*/ 244647 h 2689699"/>
                  <a:gd name="connsiteX8" fmla="*/ 1397002 w 2535325"/>
                  <a:gd name="connsiteY8" fmla="*/ 2567 h 2689699"/>
                  <a:gd name="connsiteX9" fmla="*/ 1155904 w 2535325"/>
                  <a:gd name="connsiteY9" fmla="*/ 71066 h 2689699"/>
                  <a:gd name="connsiteX10" fmla="*/ 754237 w 2535325"/>
                  <a:gd name="connsiteY10" fmla="*/ 430259 h 2689699"/>
                  <a:gd name="connsiteX11" fmla="*/ 751536 w 2535325"/>
                  <a:gd name="connsiteY11" fmla="*/ 434187 h 2689699"/>
                  <a:gd name="connsiteX12" fmla="*/ 749081 w 2535325"/>
                  <a:gd name="connsiteY12" fmla="*/ 438361 h 2689699"/>
                  <a:gd name="connsiteX13" fmla="*/ 749081 w 2535325"/>
                  <a:gd name="connsiteY13" fmla="*/ 438361 h 2689699"/>
                  <a:gd name="connsiteX14" fmla="*/ 749081 w 2535325"/>
                  <a:gd name="connsiteY14" fmla="*/ 438361 h 2689699"/>
                  <a:gd name="connsiteX15" fmla="*/ 749327 w 2535325"/>
                  <a:gd name="connsiteY15" fmla="*/ 439589 h 2689699"/>
                  <a:gd name="connsiteX16" fmla="*/ 749327 w 2535325"/>
                  <a:gd name="connsiteY16" fmla="*/ 439589 h 2689699"/>
                  <a:gd name="connsiteX17" fmla="*/ 715691 w 2535325"/>
                  <a:gd name="connsiteY17" fmla="*/ 514471 h 2689699"/>
                  <a:gd name="connsiteX18" fmla="*/ 680582 w 2535325"/>
                  <a:gd name="connsiteY18" fmla="*/ 698610 h 2689699"/>
                  <a:gd name="connsiteX19" fmla="*/ 683282 w 2535325"/>
                  <a:gd name="connsiteY19" fmla="*/ 782086 h 2689699"/>
                  <a:gd name="connsiteX20" fmla="*/ 695313 w 2535325"/>
                  <a:gd name="connsiteY20" fmla="*/ 845920 h 2689699"/>
                  <a:gd name="connsiteX21" fmla="*/ 647437 w 2535325"/>
                  <a:gd name="connsiteY21" fmla="*/ 889377 h 2689699"/>
                  <a:gd name="connsiteX22" fmla="*/ 570344 w 2535325"/>
                  <a:gd name="connsiteY22" fmla="*/ 962050 h 2689699"/>
                  <a:gd name="connsiteX23" fmla="*/ 481467 w 2535325"/>
                  <a:gd name="connsiteY23" fmla="*/ 1045280 h 2689699"/>
                  <a:gd name="connsiteX24" fmla="*/ 383751 w 2535325"/>
                  <a:gd name="connsiteY24" fmla="*/ 1136859 h 2689699"/>
                  <a:gd name="connsiteX25" fmla="*/ 336366 w 2535325"/>
                  <a:gd name="connsiteY25" fmla="*/ 1181297 h 2689699"/>
                  <a:gd name="connsiteX26" fmla="*/ 259519 w 2535325"/>
                  <a:gd name="connsiteY26" fmla="*/ 1259126 h 2689699"/>
                  <a:gd name="connsiteX27" fmla="*/ 222691 w 2535325"/>
                  <a:gd name="connsiteY27" fmla="*/ 1362980 h 2689699"/>
                  <a:gd name="connsiteX28" fmla="*/ 212871 w 2535325"/>
                  <a:gd name="connsiteY28" fmla="*/ 1427306 h 2689699"/>
                  <a:gd name="connsiteX29" fmla="*/ 193720 w 2535325"/>
                  <a:gd name="connsiteY29" fmla="*/ 1552029 h 2689699"/>
                  <a:gd name="connsiteX30" fmla="*/ 151246 w 2535325"/>
                  <a:gd name="connsiteY30" fmla="*/ 1832165 h 2689699"/>
                  <a:gd name="connsiteX31" fmla="*/ 141916 w 2535325"/>
                  <a:gd name="connsiteY31" fmla="*/ 1859172 h 2689699"/>
                  <a:gd name="connsiteX32" fmla="*/ 2585 w 2535325"/>
                  <a:gd name="connsiteY32" fmla="*/ 2105196 h 2689699"/>
                  <a:gd name="connsiteX33" fmla="*/ 280008 w 2535325"/>
                  <a:gd name="connsiteY33" fmla="*/ 2412813 h 2689699"/>
                  <a:gd name="connsiteX34" fmla="*/ 346923 w 2535325"/>
                  <a:gd name="connsiteY34" fmla="*/ 2140289 h 2689699"/>
                  <a:gd name="connsiteX35" fmla="*/ 398482 w 2535325"/>
                  <a:gd name="connsiteY35" fmla="*/ 2029561 h 2689699"/>
                  <a:gd name="connsiteX36" fmla="*/ 440220 w 2535325"/>
                  <a:gd name="connsiteY36" fmla="*/ 1946330 h 2689699"/>
                  <a:gd name="connsiteX37" fmla="*/ 516331 w 2535325"/>
                  <a:gd name="connsiteY37" fmla="*/ 1861381 h 2689699"/>
                  <a:gd name="connsiteX38" fmla="*/ 609873 w 2535325"/>
                  <a:gd name="connsiteY38" fmla="*/ 1795091 h 2689699"/>
                  <a:gd name="connsiteX39" fmla="*/ 704888 w 2535325"/>
                  <a:gd name="connsiteY39" fmla="*/ 1688782 h 2689699"/>
                  <a:gd name="connsiteX40" fmla="*/ 767986 w 2535325"/>
                  <a:gd name="connsiteY40" fmla="*/ 1593521 h 2689699"/>
                  <a:gd name="connsiteX41" fmla="*/ 830593 w 2535325"/>
                  <a:gd name="connsiteY41" fmla="*/ 1541472 h 2689699"/>
                  <a:gd name="connsiteX42" fmla="*/ 899829 w 2535325"/>
                  <a:gd name="connsiteY42" fmla="*/ 1498015 h 2689699"/>
                  <a:gd name="connsiteX43" fmla="*/ 907686 w 2535325"/>
                  <a:gd name="connsiteY43" fmla="*/ 1554730 h 2689699"/>
                  <a:gd name="connsiteX44" fmla="*/ 907686 w 2535325"/>
                  <a:gd name="connsiteY44" fmla="*/ 1581737 h 2689699"/>
                  <a:gd name="connsiteX45" fmla="*/ 927818 w 2535325"/>
                  <a:gd name="connsiteY45" fmla="*/ 1612181 h 2689699"/>
                  <a:gd name="connsiteX46" fmla="*/ 980604 w 2535325"/>
                  <a:gd name="connsiteY46" fmla="*/ 1631086 h 2689699"/>
                  <a:gd name="connsiteX47" fmla="*/ 1032409 w 2535325"/>
                  <a:gd name="connsiteY47" fmla="*/ 1743533 h 2689699"/>
                  <a:gd name="connsiteX48" fmla="*/ 1132825 w 2535325"/>
                  <a:gd name="connsiteY48" fmla="*/ 1761210 h 2689699"/>
                  <a:gd name="connsiteX49" fmla="*/ 1165479 w 2535325"/>
                  <a:gd name="connsiteY49" fmla="*/ 1765384 h 2689699"/>
                  <a:gd name="connsiteX50" fmla="*/ 1129143 w 2535325"/>
                  <a:gd name="connsiteY50" fmla="*/ 1794846 h 2689699"/>
                  <a:gd name="connsiteX51" fmla="*/ 1091333 w 2535325"/>
                  <a:gd name="connsiteY51" fmla="*/ 1805894 h 2689699"/>
                  <a:gd name="connsiteX52" fmla="*/ 1077338 w 2535325"/>
                  <a:gd name="connsiteY52" fmla="*/ 1854507 h 2689699"/>
                  <a:gd name="connsiteX53" fmla="*/ 1145592 w 2535325"/>
                  <a:gd name="connsiteY53" fmla="*/ 1905820 h 2689699"/>
                  <a:gd name="connsiteX54" fmla="*/ 1224649 w 2535325"/>
                  <a:gd name="connsiteY54" fmla="*/ 2064424 h 2689699"/>
                  <a:gd name="connsiteX55" fmla="*/ 1258530 w 2535325"/>
                  <a:gd name="connsiteY55" fmla="*/ 2080137 h 2689699"/>
                  <a:gd name="connsiteX56" fmla="*/ 1273752 w 2535325"/>
                  <a:gd name="connsiteY56" fmla="*/ 2082593 h 2689699"/>
                  <a:gd name="connsiteX57" fmla="*/ 1395284 w 2535325"/>
                  <a:gd name="connsiteY57" fmla="*/ 2064179 h 2689699"/>
                  <a:gd name="connsiteX58" fmla="*/ 1496928 w 2535325"/>
                  <a:gd name="connsiteY58" fmla="*/ 2029315 h 2689699"/>
                  <a:gd name="connsiteX59" fmla="*/ 1493982 w 2535325"/>
                  <a:gd name="connsiteY59" fmla="*/ 2024159 h 2689699"/>
                  <a:gd name="connsiteX60" fmla="*/ 1497173 w 2535325"/>
                  <a:gd name="connsiteY60" fmla="*/ 2029315 h 2689699"/>
                  <a:gd name="connsiteX61" fmla="*/ 1496928 w 2535325"/>
                  <a:gd name="connsiteY61" fmla="*/ 2029315 h 2689699"/>
                  <a:gd name="connsiteX62" fmla="*/ 1497419 w 2535325"/>
                  <a:gd name="connsiteY62" fmla="*/ 2029806 h 2689699"/>
                  <a:gd name="connsiteX63" fmla="*/ 1499629 w 2535325"/>
                  <a:gd name="connsiteY63" fmla="*/ 2033735 h 2689699"/>
                  <a:gd name="connsiteX64" fmla="*/ 1499383 w 2535325"/>
                  <a:gd name="connsiteY64" fmla="*/ 2044046 h 2689699"/>
                  <a:gd name="connsiteX65" fmla="*/ 1498646 w 2535325"/>
                  <a:gd name="connsiteY65" fmla="*/ 2044783 h 2689699"/>
                  <a:gd name="connsiteX66" fmla="*/ 1497419 w 2535325"/>
                  <a:gd name="connsiteY66" fmla="*/ 2063442 h 2689699"/>
                  <a:gd name="connsiteX67" fmla="*/ 1481706 w 2535325"/>
                  <a:gd name="connsiteY67" fmla="*/ 2090449 h 2689699"/>
                  <a:gd name="connsiteX68" fmla="*/ 1454208 w 2535325"/>
                  <a:gd name="connsiteY68" fmla="*/ 2119666 h 2689699"/>
                  <a:gd name="connsiteX69" fmla="*/ 1445369 w 2535325"/>
                  <a:gd name="connsiteY69" fmla="*/ 2130714 h 2689699"/>
                  <a:gd name="connsiteX70" fmla="*/ 1444142 w 2535325"/>
                  <a:gd name="connsiteY70" fmla="*/ 2132187 h 2689699"/>
                  <a:gd name="connsiteX71" fmla="*/ 1438249 w 2535325"/>
                  <a:gd name="connsiteY71" fmla="*/ 2139798 h 2689699"/>
                  <a:gd name="connsiteX72" fmla="*/ 1435794 w 2535325"/>
                  <a:gd name="connsiteY72" fmla="*/ 2145691 h 2689699"/>
                  <a:gd name="connsiteX73" fmla="*/ 1434321 w 2535325"/>
                  <a:gd name="connsiteY73" fmla="*/ 2151829 h 2689699"/>
                  <a:gd name="connsiteX74" fmla="*/ 1427446 w 2535325"/>
                  <a:gd name="connsiteY74" fmla="*/ 2167542 h 2689699"/>
                  <a:gd name="connsiteX75" fmla="*/ 1418117 w 2535325"/>
                  <a:gd name="connsiteY75" fmla="*/ 2199705 h 2689699"/>
                  <a:gd name="connsiteX76" fmla="*/ 1417380 w 2535325"/>
                  <a:gd name="connsiteY76" fmla="*/ 2211489 h 2689699"/>
                  <a:gd name="connsiteX77" fmla="*/ 1386478 w 2535325"/>
                  <a:gd name="connsiteY77" fmla="*/ 2688539 h 2689699"/>
                  <a:gd name="connsiteX78" fmla="*/ 2535321 w 2535325"/>
                  <a:gd name="connsiteY78" fmla="*/ 2054358 h 2689699"/>
                  <a:gd name="connsiteX79" fmla="*/ 2434314 w 2535325"/>
                  <a:gd name="connsiteY79" fmla="*/ 1499243 h 2689699"/>
                  <a:gd name="connsiteX80" fmla="*/ 700960 w 2535325"/>
                  <a:gd name="connsiteY80" fmla="*/ 836100 h 2689699"/>
                  <a:gd name="connsiteX81" fmla="*/ 700960 w 2535325"/>
                  <a:gd name="connsiteY81" fmla="*/ 839291 h 2689699"/>
                  <a:gd name="connsiteX82" fmla="*/ 696049 w 2535325"/>
                  <a:gd name="connsiteY82" fmla="*/ 844447 h 2689699"/>
                  <a:gd name="connsiteX83" fmla="*/ 700960 w 2535325"/>
                  <a:gd name="connsiteY83" fmla="*/ 836100 h 2689699"/>
                  <a:gd name="connsiteX84" fmla="*/ 877732 w 2535325"/>
                  <a:gd name="connsiteY84" fmla="*/ 1341866 h 2689699"/>
                  <a:gd name="connsiteX85" fmla="*/ 707834 w 2535325"/>
                  <a:gd name="connsiteY85" fmla="*/ 1454313 h 2689699"/>
                  <a:gd name="connsiteX86" fmla="*/ 617975 w 2535325"/>
                  <a:gd name="connsiteY86" fmla="*/ 1422396 h 2689699"/>
                  <a:gd name="connsiteX87" fmla="*/ 512157 w 2535325"/>
                  <a:gd name="connsiteY87" fmla="*/ 1385077 h 2689699"/>
                  <a:gd name="connsiteX88" fmla="*/ 550212 w 2535325"/>
                  <a:gd name="connsiteY88" fmla="*/ 1349231 h 2689699"/>
                  <a:gd name="connsiteX89" fmla="*/ 765040 w 2535325"/>
                  <a:gd name="connsiteY89" fmla="*/ 1141769 h 2689699"/>
                  <a:gd name="connsiteX90" fmla="*/ 772651 w 2535325"/>
                  <a:gd name="connsiteY90" fmla="*/ 1134158 h 2689699"/>
                  <a:gd name="connsiteX91" fmla="*/ 785418 w 2535325"/>
                  <a:gd name="connsiteY91" fmla="*/ 1155027 h 2689699"/>
                  <a:gd name="connsiteX92" fmla="*/ 832557 w 2535325"/>
                  <a:gd name="connsiteY92" fmla="*/ 1228191 h 2689699"/>
                  <a:gd name="connsiteX93" fmla="*/ 877732 w 2535325"/>
                  <a:gd name="connsiteY93" fmla="*/ 1341866 h 2689699"/>
                  <a:gd name="connsiteX0" fmla="*/ 2431729 w 2532740"/>
                  <a:gd name="connsiteY0" fmla="*/ 1499243 h 2689699"/>
                  <a:gd name="connsiteX1" fmla="*/ 2353900 w 2532740"/>
                  <a:gd name="connsiteY1" fmla="*/ 1366418 h 2689699"/>
                  <a:gd name="connsiteX2" fmla="*/ 2322719 w 2532740"/>
                  <a:gd name="connsiteY2" fmla="*/ 1249797 h 2689699"/>
                  <a:gd name="connsiteX3" fmla="*/ 2259376 w 2532740"/>
                  <a:gd name="connsiteY3" fmla="*/ 987338 h 2689699"/>
                  <a:gd name="connsiteX4" fmla="*/ 2195787 w 2532740"/>
                  <a:gd name="connsiteY4" fmla="*/ 722916 h 2689699"/>
                  <a:gd name="connsiteX5" fmla="*/ 2194314 w 2532740"/>
                  <a:gd name="connsiteY5" fmla="*/ 717023 h 2689699"/>
                  <a:gd name="connsiteX6" fmla="*/ 2049704 w 2532740"/>
                  <a:gd name="connsiteY6" fmla="*/ 359550 h 2689699"/>
                  <a:gd name="connsiteX7" fmla="*/ 1961072 w 2532740"/>
                  <a:gd name="connsiteY7" fmla="*/ 244647 h 2689699"/>
                  <a:gd name="connsiteX8" fmla="*/ 1394417 w 2532740"/>
                  <a:gd name="connsiteY8" fmla="*/ 2567 h 2689699"/>
                  <a:gd name="connsiteX9" fmla="*/ 1153319 w 2532740"/>
                  <a:gd name="connsiteY9" fmla="*/ 71066 h 2689699"/>
                  <a:gd name="connsiteX10" fmla="*/ 751652 w 2532740"/>
                  <a:gd name="connsiteY10" fmla="*/ 430259 h 2689699"/>
                  <a:gd name="connsiteX11" fmla="*/ 748951 w 2532740"/>
                  <a:gd name="connsiteY11" fmla="*/ 434187 h 2689699"/>
                  <a:gd name="connsiteX12" fmla="*/ 746496 w 2532740"/>
                  <a:gd name="connsiteY12" fmla="*/ 438361 h 2689699"/>
                  <a:gd name="connsiteX13" fmla="*/ 746496 w 2532740"/>
                  <a:gd name="connsiteY13" fmla="*/ 438361 h 2689699"/>
                  <a:gd name="connsiteX14" fmla="*/ 746496 w 2532740"/>
                  <a:gd name="connsiteY14" fmla="*/ 438361 h 2689699"/>
                  <a:gd name="connsiteX15" fmla="*/ 746742 w 2532740"/>
                  <a:gd name="connsiteY15" fmla="*/ 439589 h 2689699"/>
                  <a:gd name="connsiteX16" fmla="*/ 746742 w 2532740"/>
                  <a:gd name="connsiteY16" fmla="*/ 439589 h 2689699"/>
                  <a:gd name="connsiteX17" fmla="*/ 713106 w 2532740"/>
                  <a:gd name="connsiteY17" fmla="*/ 514471 h 2689699"/>
                  <a:gd name="connsiteX18" fmla="*/ 677997 w 2532740"/>
                  <a:gd name="connsiteY18" fmla="*/ 698610 h 2689699"/>
                  <a:gd name="connsiteX19" fmla="*/ 680697 w 2532740"/>
                  <a:gd name="connsiteY19" fmla="*/ 782086 h 2689699"/>
                  <a:gd name="connsiteX20" fmla="*/ 692728 w 2532740"/>
                  <a:gd name="connsiteY20" fmla="*/ 845920 h 2689699"/>
                  <a:gd name="connsiteX21" fmla="*/ 644852 w 2532740"/>
                  <a:gd name="connsiteY21" fmla="*/ 889377 h 2689699"/>
                  <a:gd name="connsiteX22" fmla="*/ 567759 w 2532740"/>
                  <a:gd name="connsiteY22" fmla="*/ 962050 h 2689699"/>
                  <a:gd name="connsiteX23" fmla="*/ 478882 w 2532740"/>
                  <a:gd name="connsiteY23" fmla="*/ 1045280 h 2689699"/>
                  <a:gd name="connsiteX24" fmla="*/ 381166 w 2532740"/>
                  <a:gd name="connsiteY24" fmla="*/ 1136859 h 2689699"/>
                  <a:gd name="connsiteX25" fmla="*/ 333781 w 2532740"/>
                  <a:gd name="connsiteY25" fmla="*/ 1181297 h 2689699"/>
                  <a:gd name="connsiteX26" fmla="*/ 256934 w 2532740"/>
                  <a:gd name="connsiteY26" fmla="*/ 1259126 h 2689699"/>
                  <a:gd name="connsiteX27" fmla="*/ 220106 w 2532740"/>
                  <a:gd name="connsiteY27" fmla="*/ 1362980 h 2689699"/>
                  <a:gd name="connsiteX28" fmla="*/ 210286 w 2532740"/>
                  <a:gd name="connsiteY28" fmla="*/ 1427306 h 2689699"/>
                  <a:gd name="connsiteX29" fmla="*/ 191135 w 2532740"/>
                  <a:gd name="connsiteY29" fmla="*/ 1552029 h 2689699"/>
                  <a:gd name="connsiteX30" fmla="*/ 148661 w 2532740"/>
                  <a:gd name="connsiteY30" fmla="*/ 1832165 h 2689699"/>
                  <a:gd name="connsiteX31" fmla="*/ 139331 w 2532740"/>
                  <a:gd name="connsiteY31" fmla="*/ 1859172 h 2689699"/>
                  <a:gd name="connsiteX32" fmla="*/ 0 w 2532740"/>
                  <a:gd name="connsiteY32" fmla="*/ 2105196 h 2689699"/>
                  <a:gd name="connsiteX33" fmla="*/ 277423 w 2532740"/>
                  <a:gd name="connsiteY33" fmla="*/ 2412813 h 2689699"/>
                  <a:gd name="connsiteX34" fmla="*/ 344338 w 2532740"/>
                  <a:gd name="connsiteY34" fmla="*/ 2140289 h 2689699"/>
                  <a:gd name="connsiteX35" fmla="*/ 395897 w 2532740"/>
                  <a:gd name="connsiteY35" fmla="*/ 2029561 h 2689699"/>
                  <a:gd name="connsiteX36" fmla="*/ 437635 w 2532740"/>
                  <a:gd name="connsiteY36" fmla="*/ 1946330 h 2689699"/>
                  <a:gd name="connsiteX37" fmla="*/ 513746 w 2532740"/>
                  <a:gd name="connsiteY37" fmla="*/ 1861381 h 2689699"/>
                  <a:gd name="connsiteX38" fmla="*/ 607288 w 2532740"/>
                  <a:gd name="connsiteY38" fmla="*/ 1795091 h 2689699"/>
                  <a:gd name="connsiteX39" fmla="*/ 702303 w 2532740"/>
                  <a:gd name="connsiteY39" fmla="*/ 1688782 h 2689699"/>
                  <a:gd name="connsiteX40" fmla="*/ 765401 w 2532740"/>
                  <a:gd name="connsiteY40" fmla="*/ 1593521 h 2689699"/>
                  <a:gd name="connsiteX41" fmla="*/ 828008 w 2532740"/>
                  <a:gd name="connsiteY41" fmla="*/ 1541472 h 2689699"/>
                  <a:gd name="connsiteX42" fmla="*/ 897244 w 2532740"/>
                  <a:gd name="connsiteY42" fmla="*/ 1498015 h 2689699"/>
                  <a:gd name="connsiteX43" fmla="*/ 905101 w 2532740"/>
                  <a:gd name="connsiteY43" fmla="*/ 1554730 h 2689699"/>
                  <a:gd name="connsiteX44" fmla="*/ 905101 w 2532740"/>
                  <a:gd name="connsiteY44" fmla="*/ 1581737 h 2689699"/>
                  <a:gd name="connsiteX45" fmla="*/ 925233 w 2532740"/>
                  <a:gd name="connsiteY45" fmla="*/ 1612181 h 2689699"/>
                  <a:gd name="connsiteX46" fmla="*/ 978019 w 2532740"/>
                  <a:gd name="connsiteY46" fmla="*/ 1631086 h 2689699"/>
                  <a:gd name="connsiteX47" fmla="*/ 1029824 w 2532740"/>
                  <a:gd name="connsiteY47" fmla="*/ 1743533 h 2689699"/>
                  <a:gd name="connsiteX48" fmla="*/ 1130240 w 2532740"/>
                  <a:gd name="connsiteY48" fmla="*/ 1761210 h 2689699"/>
                  <a:gd name="connsiteX49" fmla="*/ 1162894 w 2532740"/>
                  <a:gd name="connsiteY49" fmla="*/ 1765384 h 2689699"/>
                  <a:gd name="connsiteX50" fmla="*/ 1126558 w 2532740"/>
                  <a:gd name="connsiteY50" fmla="*/ 1794846 h 2689699"/>
                  <a:gd name="connsiteX51" fmla="*/ 1088748 w 2532740"/>
                  <a:gd name="connsiteY51" fmla="*/ 1805894 h 2689699"/>
                  <a:gd name="connsiteX52" fmla="*/ 1074753 w 2532740"/>
                  <a:gd name="connsiteY52" fmla="*/ 1854507 h 2689699"/>
                  <a:gd name="connsiteX53" fmla="*/ 1143007 w 2532740"/>
                  <a:gd name="connsiteY53" fmla="*/ 1905820 h 2689699"/>
                  <a:gd name="connsiteX54" fmla="*/ 1222064 w 2532740"/>
                  <a:gd name="connsiteY54" fmla="*/ 2064424 h 2689699"/>
                  <a:gd name="connsiteX55" fmla="*/ 1255945 w 2532740"/>
                  <a:gd name="connsiteY55" fmla="*/ 2080137 h 2689699"/>
                  <a:gd name="connsiteX56" fmla="*/ 1271167 w 2532740"/>
                  <a:gd name="connsiteY56" fmla="*/ 2082593 h 2689699"/>
                  <a:gd name="connsiteX57" fmla="*/ 1392699 w 2532740"/>
                  <a:gd name="connsiteY57" fmla="*/ 2064179 h 2689699"/>
                  <a:gd name="connsiteX58" fmla="*/ 1494343 w 2532740"/>
                  <a:gd name="connsiteY58" fmla="*/ 2029315 h 2689699"/>
                  <a:gd name="connsiteX59" fmla="*/ 1491397 w 2532740"/>
                  <a:gd name="connsiteY59" fmla="*/ 2024159 h 2689699"/>
                  <a:gd name="connsiteX60" fmla="*/ 1494588 w 2532740"/>
                  <a:gd name="connsiteY60" fmla="*/ 2029315 h 2689699"/>
                  <a:gd name="connsiteX61" fmla="*/ 1494343 w 2532740"/>
                  <a:gd name="connsiteY61" fmla="*/ 2029315 h 2689699"/>
                  <a:gd name="connsiteX62" fmla="*/ 1494834 w 2532740"/>
                  <a:gd name="connsiteY62" fmla="*/ 2029806 h 2689699"/>
                  <a:gd name="connsiteX63" fmla="*/ 1497044 w 2532740"/>
                  <a:gd name="connsiteY63" fmla="*/ 2033735 h 2689699"/>
                  <a:gd name="connsiteX64" fmla="*/ 1496798 w 2532740"/>
                  <a:gd name="connsiteY64" fmla="*/ 2044046 h 2689699"/>
                  <a:gd name="connsiteX65" fmla="*/ 1496061 w 2532740"/>
                  <a:gd name="connsiteY65" fmla="*/ 2044783 h 2689699"/>
                  <a:gd name="connsiteX66" fmla="*/ 1494834 w 2532740"/>
                  <a:gd name="connsiteY66" fmla="*/ 2063442 h 2689699"/>
                  <a:gd name="connsiteX67" fmla="*/ 1479121 w 2532740"/>
                  <a:gd name="connsiteY67" fmla="*/ 2090449 h 2689699"/>
                  <a:gd name="connsiteX68" fmla="*/ 1451623 w 2532740"/>
                  <a:gd name="connsiteY68" fmla="*/ 2119666 h 2689699"/>
                  <a:gd name="connsiteX69" fmla="*/ 1442784 w 2532740"/>
                  <a:gd name="connsiteY69" fmla="*/ 2130714 h 2689699"/>
                  <a:gd name="connsiteX70" fmla="*/ 1441557 w 2532740"/>
                  <a:gd name="connsiteY70" fmla="*/ 2132187 h 2689699"/>
                  <a:gd name="connsiteX71" fmla="*/ 1435664 w 2532740"/>
                  <a:gd name="connsiteY71" fmla="*/ 2139798 h 2689699"/>
                  <a:gd name="connsiteX72" fmla="*/ 1433209 w 2532740"/>
                  <a:gd name="connsiteY72" fmla="*/ 2145691 h 2689699"/>
                  <a:gd name="connsiteX73" fmla="*/ 1431736 w 2532740"/>
                  <a:gd name="connsiteY73" fmla="*/ 2151829 h 2689699"/>
                  <a:gd name="connsiteX74" fmla="*/ 1424861 w 2532740"/>
                  <a:gd name="connsiteY74" fmla="*/ 2167542 h 2689699"/>
                  <a:gd name="connsiteX75" fmla="*/ 1415532 w 2532740"/>
                  <a:gd name="connsiteY75" fmla="*/ 2199705 h 2689699"/>
                  <a:gd name="connsiteX76" fmla="*/ 1414795 w 2532740"/>
                  <a:gd name="connsiteY76" fmla="*/ 2211489 h 2689699"/>
                  <a:gd name="connsiteX77" fmla="*/ 1383893 w 2532740"/>
                  <a:gd name="connsiteY77" fmla="*/ 2688539 h 2689699"/>
                  <a:gd name="connsiteX78" fmla="*/ 2532736 w 2532740"/>
                  <a:gd name="connsiteY78" fmla="*/ 2054358 h 2689699"/>
                  <a:gd name="connsiteX79" fmla="*/ 2431729 w 2532740"/>
                  <a:gd name="connsiteY79" fmla="*/ 1499243 h 2689699"/>
                  <a:gd name="connsiteX80" fmla="*/ 698375 w 2532740"/>
                  <a:gd name="connsiteY80" fmla="*/ 836100 h 2689699"/>
                  <a:gd name="connsiteX81" fmla="*/ 698375 w 2532740"/>
                  <a:gd name="connsiteY81" fmla="*/ 839291 h 2689699"/>
                  <a:gd name="connsiteX82" fmla="*/ 693464 w 2532740"/>
                  <a:gd name="connsiteY82" fmla="*/ 844447 h 2689699"/>
                  <a:gd name="connsiteX83" fmla="*/ 698375 w 2532740"/>
                  <a:gd name="connsiteY83" fmla="*/ 836100 h 2689699"/>
                  <a:gd name="connsiteX84" fmla="*/ 875147 w 2532740"/>
                  <a:gd name="connsiteY84" fmla="*/ 1341866 h 2689699"/>
                  <a:gd name="connsiteX85" fmla="*/ 705249 w 2532740"/>
                  <a:gd name="connsiteY85" fmla="*/ 1454313 h 2689699"/>
                  <a:gd name="connsiteX86" fmla="*/ 615390 w 2532740"/>
                  <a:gd name="connsiteY86" fmla="*/ 1422396 h 2689699"/>
                  <a:gd name="connsiteX87" fmla="*/ 509572 w 2532740"/>
                  <a:gd name="connsiteY87" fmla="*/ 1385077 h 2689699"/>
                  <a:gd name="connsiteX88" fmla="*/ 547627 w 2532740"/>
                  <a:gd name="connsiteY88" fmla="*/ 1349231 h 2689699"/>
                  <a:gd name="connsiteX89" fmla="*/ 762455 w 2532740"/>
                  <a:gd name="connsiteY89" fmla="*/ 1141769 h 2689699"/>
                  <a:gd name="connsiteX90" fmla="*/ 770066 w 2532740"/>
                  <a:gd name="connsiteY90" fmla="*/ 1134158 h 2689699"/>
                  <a:gd name="connsiteX91" fmla="*/ 782833 w 2532740"/>
                  <a:gd name="connsiteY91" fmla="*/ 1155027 h 2689699"/>
                  <a:gd name="connsiteX92" fmla="*/ 829972 w 2532740"/>
                  <a:gd name="connsiteY92" fmla="*/ 1228191 h 2689699"/>
                  <a:gd name="connsiteX93" fmla="*/ 875147 w 2532740"/>
                  <a:gd name="connsiteY93" fmla="*/ 1341866 h 2689699"/>
                  <a:gd name="connsiteX0" fmla="*/ 2429891 w 2530902"/>
                  <a:gd name="connsiteY0" fmla="*/ 1499243 h 2689699"/>
                  <a:gd name="connsiteX1" fmla="*/ 2352062 w 2530902"/>
                  <a:gd name="connsiteY1" fmla="*/ 1366418 h 2689699"/>
                  <a:gd name="connsiteX2" fmla="*/ 2320881 w 2530902"/>
                  <a:gd name="connsiteY2" fmla="*/ 1249797 h 2689699"/>
                  <a:gd name="connsiteX3" fmla="*/ 2257538 w 2530902"/>
                  <a:gd name="connsiteY3" fmla="*/ 987338 h 2689699"/>
                  <a:gd name="connsiteX4" fmla="*/ 2193949 w 2530902"/>
                  <a:gd name="connsiteY4" fmla="*/ 722916 h 2689699"/>
                  <a:gd name="connsiteX5" fmla="*/ 2192476 w 2530902"/>
                  <a:gd name="connsiteY5" fmla="*/ 717023 h 2689699"/>
                  <a:gd name="connsiteX6" fmla="*/ 2047866 w 2530902"/>
                  <a:gd name="connsiteY6" fmla="*/ 359550 h 2689699"/>
                  <a:gd name="connsiteX7" fmla="*/ 1959234 w 2530902"/>
                  <a:gd name="connsiteY7" fmla="*/ 244647 h 2689699"/>
                  <a:gd name="connsiteX8" fmla="*/ 1392579 w 2530902"/>
                  <a:gd name="connsiteY8" fmla="*/ 2567 h 2689699"/>
                  <a:gd name="connsiteX9" fmla="*/ 1151481 w 2530902"/>
                  <a:gd name="connsiteY9" fmla="*/ 71066 h 2689699"/>
                  <a:gd name="connsiteX10" fmla="*/ 749814 w 2530902"/>
                  <a:gd name="connsiteY10" fmla="*/ 430259 h 2689699"/>
                  <a:gd name="connsiteX11" fmla="*/ 747113 w 2530902"/>
                  <a:gd name="connsiteY11" fmla="*/ 434187 h 2689699"/>
                  <a:gd name="connsiteX12" fmla="*/ 744658 w 2530902"/>
                  <a:gd name="connsiteY12" fmla="*/ 438361 h 2689699"/>
                  <a:gd name="connsiteX13" fmla="*/ 744658 w 2530902"/>
                  <a:gd name="connsiteY13" fmla="*/ 438361 h 2689699"/>
                  <a:gd name="connsiteX14" fmla="*/ 744658 w 2530902"/>
                  <a:gd name="connsiteY14" fmla="*/ 438361 h 2689699"/>
                  <a:gd name="connsiteX15" fmla="*/ 744904 w 2530902"/>
                  <a:gd name="connsiteY15" fmla="*/ 439589 h 2689699"/>
                  <a:gd name="connsiteX16" fmla="*/ 744904 w 2530902"/>
                  <a:gd name="connsiteY16" fmla="*/ 439589 h 2689699"/>
                  <a:gd name="connsiteX17" fmla="*/ 711268 w 2530902"/>
                  <a:gd name="connsiteY17" fmla="*/ 514471 h 2689699"/>
                  <a:gd name="connsiteX18" fmla="*/ 676159 w 2530902"/>
                  <a:gd name="connsiteY18" fmla="*/ 698610 h 2689699"/>
                  <a:gd name="connsiteX19" fmla="*/ 678859 w 2530902"/>
                  <a:gd name="connsiteY19" fmla="*/ 782086 h 2689699"/>
                  <a:gd name="connsiteX20" fmla="*/ 690890 w 2530902"/>
                  <a:gd name="connsiteY20" fmla="*/ 845920 h 2689699"/>
                  <a:gd name="connsiteX21" fmla="*/ 643014 w 2530902"/>
                  <a:gd name="connsiteY21" fmla="*/ 889377 h 2689699"/>
                  <a:gd name="connsiteX22" fmla="*/ 565921 w 2530902"/>
                  <a:gd name="connsiteY22" fmla="*/ 962050 h 2689699"/>
                  <a:gd name="connsiteX23" fmla="*/ 477044 w 2530902"/>
                  <a:gd name="connsiteY23" fmla="*/ 1045280 h 2689699"/>
                  <a:gd name="connsiteX24" fmla="*/ 379328 w 2530902"/>
                  <a:gd name="connsiteY24" fmla="*/ 1136859 h 2689699"/>
                  <a:gd name="connsiteX25" fmla="*/ 331943 w 2530902"/>
                  <a:gd name="connsiteY25" fmla="*/ 1181297 h 2689699"/>
                  <a:gd name="connsiteX26" fmla="*/ 255096 w 2530902"/>
                  <a:gd name="connsiteY26" fmla="*/ 1259126 h 2689699"/>
                  <a:gd name="connsiteX27" fmla="*/ 218268 w 2530902"/>
                  <a:gd name="connsiteY27" fmla="*/ 1362980 h 2689699"/>
                  <a:gd name="connsiteX28" fmla="*/ 208448 w 2530902"/>
                  <a:gd name="connsiteY28" fmla="*/ 1427306 h 2689699"/>
                  <a:gd name="connsiteX29" fmla="*/ 189297 w 2530902"/>
                  <a:gd name="connsiteY29" fmla="*/ 1552029 h 2689699"/>
                  <a:gd name="connsiteX30" fmla="*/ 146823 w 2530902"/>
                  <a:gd name="connsiteY30" fmla="*/ 1832165 h 2689699"/>
                  <a:gd name="connsiteX31" fmla="*/ 137493 w 2530902"/>
                  <a:gd name="connsiteY31" fmla="*/ 1859172 h 2689699"/>
                  <a:gd name="connsiteX32" fmla="*/ 0 w 2530902"/>
                  <a:gd name="connsiteY32" fmla="*/ 2094171 h 2689699"/>
                  <a:gd name="connsiteX33" fmla="*/ 275585 w 2530902"/>
                  <a:gd name="connsiteY33" fmla="*/ 2412813 h 2689699"/>
                  <a:gd name="connsiteX34" fmla="*/ 342500 w 2530902"/>
                  <a:gd name="connsiteY34" fmla="*/ 2140289 h 2689699"/>
                  <a:gd name="connsiteX35" fmla="*/ 394059 w 2530902"/>
                  <a:gd name="connsiteY35" fmla="*/ 2029561 h 2689699"/>
                  <a:gd name="connsiteX36" fmla="*/ 435797 w 2530902"/>
                  <a:gd name="connsiteY36" fmla="*/ 1946330 h 2689699"/>
                  <a:gd name="connsiteX37" fmla="*/ 511908 w 2530902"/>
                  <a:gd name="connsiteY37" fmla="*/ 1861381 h 2689699"/>
                  <a:gd name="connsiteX38" fmla="*/ 605450 w 2530902"/>
                  <a:gd name="connsiteY38" fmla="*/ 1795091 h 2689699"/>
                  <a:gd name="connsiteX39" fmla="*/ 700465 w 2530902"/>
                  <a:gd name="connsiteY39" fmla="*/ 1688782 h 2689699"/>
                  <a:gd name="connsiteX40" fmla="*/ 763563 w 2530902"/>
                  <a:gd name="connsiteY40" fmla="*/ 1593521 h 2689699"/>
                  <a:gd name="connsiteX41" fmla="*/ 826170 w 2530902"/>
                  <a:gd name="connsiteY41" fmla="*/ 1541472 h 2689699"/>
                  <a:gd name="connsiteX42" fmla="*/ 895406 w 2530902"/>
                  <a:gd name="connsiteY42" fmla="*/ 1498015 h 2689699"/>
                  <a:gd name="connsiteX43" fmla="*/ 903263 w 2530902"/>
                  <a:gd name="connsiteY43" fmla="*/ 1554730 h 2689699"/>
                  <a:gd name="connsiteX44" fmla="*/ 903263 w 2530902"/>
                  <a:gd name="connsiteY44" fmla="*/ 1581737 h 2689699"/>
                  <a:gd name="connsiteX45" fmla="*/ 923395 w 2530902"/>
                  <a:gd name="connsiteY45" fmla="*/ 1612181 h 2689699"/>
                  <a:gd name="connsiteX46" fmla="*/ 976181 w 2530902"/>
                  <a:gd name="connsiteY46" fmla="*/ 1631086 h 2689699"/>
                  <a:gd name="connsiteX47" fmla="*/ 1027986 w 2530902"/>
                  <a:gd name="connsiteY47" fmla="*/ 1743533 h 2689699"/>
                  <a:gd name="connsiteX48" fmla="*/ 1128402 w 2530902"/>
                  <a:gd name="connsiteY48" fmla="*/ 1761210 h 2689699"/>
                  <a:gd name="connsiteX49" fmla="*/ 1161056 w 2530902"/>
                  <a:gd name="connsiteY49" fmla="*/ 1765384 h 2689699"/>
                  <a:gd name="connsiteX50" fmla="*/ 1124720 w 2530902"/>
                  <a:gd name="connsiteY50" fmla="*/ 1794846 h 2689699"/>
                  <a:gd name="connsiteX51" fmla="*/ 1086910 w 2530902"/>
                  <a:gd name="connsiteY51" fmla="*/ 1805894 h 2689699"/>
                  <a:gd name="connsiteX52" fmla="*/ 1072915 w 2530902"/>
                  <a:gd name="connsiteY52" fmla="*/ 1854507 h 2689699"/>
                  <a:gd name="connsiteX53" fmla="*/ 1141169 w 2530902"/>
                  <a:gd name="connsiteY53" fmla="*/ 1905820 h 2689699"/>
                  <a:gd name="connsiteX54" fmla="*/ 1220226 w 2530902"/>
                  <a:gd name="connsiteY54" fmla="*/ 2064424 h 2689699"/>
                  <a:gd name="connsiteX55" fmla="*/ 1254107 w 2530902"/>
                  <a:gd name="connsiteY55" fmla="*/ 2080137 h 2689699"/>
                  <a:gd name="connsiteX56" fmla="*/ 1269329 w 2530902"/>
                  <a:gd name="connsiteY56" fmla="*/ 2082593 h 2689699"/>
                  <a:gd name="connsiteX57" fmla="*/ 1390861 w 2530902"/>
                  <a:gd name="connsiteY57" fmla="*/ 2064179 h 2689699"/>
                  <a:gd name="connsiteX58" fmla="*/ 1492505 w 2530902"/>
                  <a:gd name="connsiteY58" fmla="*/ 2029315 h 2689699"/>
                  <a:gd name="connsiteX59" fmla="*/ 1489559 w 2530902"/>
                  <a:gd name="connsiteY59" fmla="*/ 2024159 h 2689699"/>
                  <a:gd name="connsiteX60" fmla="*/ 1492750 w 2530902"/>
                  <a:gd name="connsiteY60" fmla="*/ 2029315 h 2689699"/>
                  <a:gd name="connsiteX61" fmla="*/ 1492505 w 2530902"/>
                  <a:gd name="connsiteY61" fmla="*/ 2029315 h 2689699"/>
                  <a:gd name="connsiteX62" fmla="*/ 1492996 w 2530902"/>
                  <a:gd name="connsiteY62" fmla="*/ 2029806 h 2689699"/>
                  <a:gd name="connsiteX63" fmla="*/ 1495206 w 2530902"/>
                  <a:gd name="connsiteY63" fmla="*/ 2033735 h 2689699"/>
                  <a:gd name="connsiteX64" fmla="*/ 1494960 w 2530902"/>
                  <a:gd name="connsiteY64" fmla="*/ 2044046 h 2689699"/>
                  <a:gd name="connsiteX65" fmla="*/ 1494223 w 2530902"/>
                  <a:gd name="connsiteY65" fmla="*/ 2044783 h 2689699"/>
                  <a:gd name="connsiteX66" fmla="*/ 1492996 w 2530902"/>
                  <a:gd name="connsiteY66" fmla="*/ 2063442 h 2689699"/>
                  <a:gd name="connsiteX67" fmla="*/ 1477283 w 2530902"/>
                  <a:gd name="connsiteY67" fmla="*/ 2090449 h 2689699"/>
                  <a:gd name="connsiteX68" fmla="*/ 1449785 w 2530902"/>
                  <a:gd name="connsiteY68" fmla="*/ 2119666 h 2689699"/>
                  <a:gd name="connsiteX69" fmla="*/ 1440946 w 2530902"/>
                  <a:gd name="connsiteY69" fmla="*/ 2130714 h 2689699"/>
                  <a:gd name="connsiteX70" fmla="*/ 1439719 w 2530902"/>
                  <a:gd name="connsiteY70" fmla="*/ 2132187 h 2689699"/>
                  <a:gd name="connsiteX71" fmla="*/ 1433826 w 2530902"/>
                  <a:gd name="connsiteY71" fmla="*/ 2139798 h 2689699"/>
                  <a:gd name="connsiteX72" fmla="*/ 1431371 w 2530902"/>
                  <a:gd name="connsiteY72" fmla="*/ 2145691 h 2689699"/>
                  <a:gd name="connsiteX73" fmla="*/ 1429898 w 2530902"/>
                  <a:gd name="connsiteY73" fmla="*/ 2151829 h 2689699"/>
                  <a:gd name="connsiteX74" fmla="*/ 1423023 w 2530902"/>
                  <a:gd name="connsiteY74" fmla="*/ 2167542 h 2689699"/>
                  <a:gd name="connsiteX75" fmla="*/ 1413694 w 2530902"/>
                  <a:gd name="connsiteY75" fmla="*/ 2199705 h 2689699"/>
                  <a:gd name="connsiteX76" fmla="*/ 1412957 w 2530902"/>
                  <a:gd name="connsiteY76" fmla="*/ 2211489 h 2689699"/>
                  <a:gd name="connsiteX77" fmla="*/ 1382055 w 2530902"/>
                  <a:gd name="connsiteY77" fmla="*/ 2688539 h 2689699"/>
                  <a:gd name="connsiteX78" fmla="*/ 2530898 w 2530902"/>
                  <a:gd name="connsiteY78" fmla="*/ 2054358 h 2689699"/>
                  <a:gd name="connsiteX79" fmla="*/ 2429891 w 2530902"/>
                  <a:gd name="connsiteY79" fmla="*/ 1499243 h 2689699"/>
                  <a:gd name="connsiteX80" fmla="*/ 696537 w 2530902"/>
                  <a:gd name="connsiteY80" fmla="*/ 836100 h 2689699"/>
                  <a:gd name="connsiteX81" fmla="*/ 696537 w 2530902"/>
                  <a:gd name="connsiteY81" fmla="*/ 839291 h 2689699"/>
                  <a:gd name="connsiteX82" fmla="*/ 691626 w 2530902"/>
                  <a:gd name="connsiteY82" fmla="*/ 844447 h 2689699"/>
                  <a:gd name="connsiteX83" fmla="*/ 696537 w 2530902"/>
                  <a:gd name="connsiteY83" fmla="*/ 836100 h 2689699"/>
                  <a:gd name="connsiteX84" fmla="*/ 873309 w 2530902"/>
                  <a:gd name="connsiteY84" fmla="*/ 1341866 h 2689699"/>
                  <a:gd name="connsiteX85" fmla="*/ 703411 w 2530902"/>
                  <a:gd name="connsiteY85" fmla="*/ 1454313 h 2689699"/>
                  <a:gd name="connsiteX86" fmla="*/ 613552 w 2530902"/>
                  <a:gd name="connsiteY86" fmla="*/ 1422396 h 2689699"/>
                  <a:gd name="connsiteX87" fmla="*/ 507734 w 2530902"/>
                  <a:gd name="connsiteY87" fmla="*/ 1385077 h 2689699"/>
                  <a:gd name="connsiteX88" fmla="*/ 545789 w 2530902"/>
                  <a:gd name="connsiteY88" fmla="*/ 1349231 h 2689699"/>
                  <a:gd name="connsiteX89" fmla="*/ 760617 w 2530902"/>
                  <a:gd name="connsiteY89" fmla="*/ 1141769 h 2689699"/>
                  <a:gd name="connsiteX90" fmla="*/ 768228 w 2530902"/>
                  <a:gd name="connsiteY90" fmla="*/ 1134158 h 2689699"/>
                  <a:gd name="connsiteX91" fmla="*/ 780995 w 2530902"/>
                  <a:gd name="connsiteY91" fmla="*/ 1155027 h 2689699"/>
                  <a:gd name="connsiteX92" fmla="*/ 828134 w 2530902"/>
                  <a:gd name="connsiteY92" fmla="*/ 1228191 h 2689699"/>
                  <a:gd name="connsiteX93" fmla="*/ 873309 w 2530902"/>
                  <a:gd name="connsiteY93" fmla="*/ 1341866 h 2689699"/>
                  <a:gd name="connsiteX0" fmla="*/ 2429891 w 2530902"/>
                  <a:gd name="connsiteY0" fmla="*/ 1499243 h 2689699"/>
                  <a:gd name="connsiteX1" fmla="*/ 2352062 w 2530902"/>
                  <a:gd name="connsiteY1" fmla="*/ 1366418 h 2689699"/>
                  <a:gd name="connsiteX2" fmla="*/ 2320881 w 2530902"/>
                  <a:gd name="connsiteY2" fmla="*/ 1249797 h 2689699"/>
                  <a:gd name="connsiteX3" fmla="*/ 2257538 w 2530902"/>
                  <a:gd name="connsiteY3" fmla="*/ 987338 h 2689699"/>
                  <a:gd name="connsiteX4" fmla="*/ 2193949 w 2530902"/>
                  <a:gd name="connsiteY4" fmla="*/ 722916 h 2689699"/>
                  <a:gd name="connsiteX5" fmla="*/ 2192476 w 2530902"/>
                  <a:gd name="connsiteY5" fmla="*/ 717023 h 2689699"/>
                  <a:gd name="connsiteX6" fmla="*/ 2047866 w 2530902"/>
                  <a:gd name="connsiteY6" fmla="*/ 359550 h 2689699"/>
                  <a:gd name="connsiteX7" fmla="*/ 1959234 w 2530902"/>
                  <a:gd name="connsiteY7" fmla="*/ 244647 h 2689699"/>
                  <a:gd name="connsiteX8" fmla="*/ 1392579 w 2530902"/>
                  <a:gd name="connsiteY8" fmla="*/ 2567 h 2689699"/>
                  <a:gd name="connsiteX9" fmla="*/ 1151481 w 2530902"/>
                  <a:gd name="connsiteY9" fmla="*/ 71066 h 2689699"/>
                  <a:gd name="connsiteX10" fmla="*/ 749814 w 2530902"/>
                  <a:gd name="connsiteY10" fmla="*/ 430259 h 2689699"/>
                  <a:gd name="connsiteX11" fmla="*/ 747113 w 2530902"/>
                  <a:gd name="connsiteY11" fmla="*/ 434187 h 2689699"/>
                  <a:gd name="connsiteX12" fmla="*/ 744658 w 2530902"/>
                  <a:gd name="connsiteY12" fmla="*/ 438361 h 2689699"/>
                  <a:gd name="connsiteX13" fmla="*/ 744658 w 2530902"/>
                  <a:gd name="connsiteY13" fmla="*/ 438361 h 2689699"/>
                  <a:gd name="connsiteX14" fmla="*/ 744658 w 2530902"/>
                  <a:gd name="connsiteY14" fmla="*/ 438361 h 2689699"/>
                  <a:gd name="connsiteX15" fmla="*/ 744904 w 2530902"/>
                  <a:gd name="connsiteY15" fmla="*/ 439589 h 2689699"/>
                  <a:gd name="connsiteX16" fmla="*/ 744904 w 2530902"/>
                  <a:gd name="connsiteY16" fmla="*/ 439589 h 2689699"/>
                  <a:gd name="connsiteX17" fmla="*/ 711268 w 2530902"/>
                  <a:gd name="connsiteY17" fmla="*/ 514471 h 2689699"/>
                  <a:gd name="connsiteX18" fmla="*/ 676159 w 2530902"/>
                  <a:gd name="connsiteY18" fmla="*/ 698610 h 2689699"/>
                  <a:gd name="connsiteX19" fmla="*/ 678859 w 2530902"/>
                  <a:gd name="connsiteY19" fmla="*/ 782086 h 2689699"/>
                  <a:gd name="connsiteX20" fmla="*/ 690890 w 2530902"/>
                  <a:gd name="connsiteY20" fmla="*/ 845920 h 2689699"/>
                  <a:gd name="connsiteX21" fmla="*/ 643014 w 2530902"/>
                  <a:gd name="connsiteY21" fmla="*/ 889377 h 2689699"/>
                  <a:gd name="connsiteX22" fmla="*/ 565921 w 2530902"/>
                  <a:gd name="connsiteY22" fmla="*/ 962050 h 2689699"/>
                  <a:gd name="connsiteX23" fmla="*/ 477044 w 2530902"/>
                  <a:gd name="connsiteY23" fmla="*/ 1045280 h 2689699"/>
                  <a:gd name="connsiteX24" fmla="*/ 379328 w 2530902"/>
                  <a:gd name="connsiteY24" fmla="*/ 1136859 h 2689699"/>
                  <a:gd name="connsiteX25" fmla="*/ 331943 w 2530902"/>
                  <a:gd name="connsiteY25" fmla="*/ 1181297 h 2689699"/>
                  <a:gd name="connsiteX26" fmla="*/ 255096 w 2530902"/>
                  <a:gd name="connsiteY26" fmla="*/ 1259126 h 2689699"/>
                  <a:gd name="connsiteX27" fmla="*/ 218268 w 2530902"/>
                  <a:gd name="connsiteY27" fmla="*/ 1362980 h 2689699"/>
                  <a:gd name="connsiteX28" fmla="*/ 208448 w 2530902"/>
                  <a:gd name="connsiteY28" fmla="*/ 1427306 h 2689699"/>
                  <a:gd name="connsiteX29" fmla="*/ 189297 w 2530902"/>
                  <a:gd name="connsiteY29" fmla="*/ 1552029 h 2689699"/>
                  <a:gd name="connsiteX30" fmla="*/ 146823 w 2530902"/>
                  <a:gd name="connsiteY30" fmla="*/ 1832165 h 2689699"/>
                  <a:gd name="connsiteX31" fmla="*/ 137493 w 2530902"/>
                  <a:gd name="connsiteY31" fmla="*/ 1859172 h 2689699"/>
                  <a:gd name="connsiteX32" fmla="*/ 0 w 2530902"/>
                  <a:gd name="connsiteY32" fmla="*/ 2094171 h 2689699"/>
                  <a:gd name="connsiteX33" fmla="*/ 275585 w 2530902"/>
                  <a:gd name="connsiteY33" fmla="*/ 2412813 h 2689699"/>
                  <a:gd name="connsiteX34" fmla="*/ 342500 w 2530902"/>
                  <a:gd name="connsiteY34" fmla="*/ 2140289 h 2689699"/>
                  <a:gd name="connsiteX35" fmla="*/ 394059 w 2530902"/>
                  <a:gd name="connsiteY35" fmla="*/ 2029561 h 2689699"/>
                  <a:gd name="connsiteX36" fmla="*/ 435797 w 2530902"/>
                  <a:gd name="connsiteY36" fmla="*/ 1946330 h 2689699"/>
                  <a:gd name="connsiteX37" fmla="*/ 511908 w 2530902"/>
                  <a:gd name="connsiteY37" fmla="*/ 1861381 h 2689699"/>
                  <a:gd name="connsiteX38" fmla="*/ 605450 w 2530902"/>
                  <a:gd name="connsiteY38" fmla="*/ 1795091 h 2689699"/>
                  <a:gd name="connsiteX39" fmla="*/ 700465 w 2530902"/>
                  <a:gd name="connsiteY39" fmla="*/ 1688782 h 2689699"/>
                  <a:gd name="connsiteX40" fmla="*/ 763563 w 2530902"/>
                  <a:gd name="connsiteY40" fmla="*/ 1593521 h 2689699"/>
                  <a:gd name="connsiteX41" fmla="*/ 826170 w 2530902"/>
                  <a:gd name="connsiteY41" fmla="*/ 1541472 h 2689699"/>
                  <a:gd name="connsiteX42" fmla="*/ 895406 w 2530902"/>
                  <a:gd name="connsiteY42" fmla="*/ 1498015 h 2689699"/>
                  <a:gd name="connsiteX43" fmla="*/ 903263 w 2530902"/>
                  <a:gd name="connsiteY43" fmla="*/ 1554730 h 2689699"/>
                  <a:gd name="connsiteX44" fmla="*/ 903263 w 2530902"/>
                  <a:gd name="connsiteY44" fmla="*/ 1581737 h 2689699"/>
                  <a:gd name="connsiteX45" fmla="*/ 923395 w 2530902"/>
                  <a:gd name="connsiteY45" fmla="*/ 1612181 h 2689699"/>
                  <a:gd name="connsiteX46" fmla="*/ 976181 w 2530902"/>
                  <a:gd name="connsiteY46" fmla="*/ 1631086 h 2689699"/>
                  <a:gd name="connsiteX47" fmla="*/ 1027986 w 2530902"/>
                  <a:gd name="connsiteY47" fmla="*/ 1743533 h 2689699"/>
                  <a:gd name="connsiteX48" fmla="*/ 1128402 w 2530902"/>
                  <a:gd name="connsiteY48" fmla="*/ 1761210 h 2689699"/>
                  <a:gd name="connsiteX49" fmla="*/ 1161056 w 2530902"/>
                  <a:gd name="connsiteY49" fmla="*/ 1765384 h 2689699"/>
                  <a:gd name="connsiteX50" fmla="*/ 1124720 w 2530902"/>
                  <a:gd name="connsiteY50" fmla="*/ 1794846 h 2689699"/>
                  <a:gd name="connsiteX51" fmla="*/ 1086910 w 2530902"/>
                  <a:gd name="connsiteY51" fmla="*/ 1805894 h 2689699"/>
                  <a:gd name="connsiteX52" fmla="*/ 1072915 w 2530902"/>
                  <a:gd name="connsiteY52" fmla="*/ 1854507 h 2689699"/>
                  <a:gd name="connsiteX53" fmla="*/ 1141169 w 2530902"/>
                  <a:gd name="connsiteY53" fmla="*/ 1905820 h 2689699"/>
                  <a:gd name="connsiteX54" fmla="*/ 1220226 w 2530902"/>
                  <a:gd name="connsiteY54" fmla="*/ 2064424 h 2689699"/>
                  <a:gd name="connsiteX55" fmla="*/ 1254107 w 2530902"/>
                  <a:gd name="connsiteY55" fmla="*/ 2080137 h 2689699"/>
                  <a:gd name="connsiteX56" fmla="*/ 1269329 w 2530902"/>
                  <a:gd name="connsiteY56" fmla="*/ 2082593 h 2689699"/>
                  <a:gd name="connsiteX57" fmla="*/ 1390861 w 2530902"/>
                  <a:gd name="connsiteY57" fmla="*/ 2064179 h 2689699"/>
                  <a:gd name="connsiteX58" fmla="*/ 1492505 w 2530902"/>
                  <a:gd name="connsiteY58" fmla="*/ 2029315 h 2689699"/>
                  <a:gd name="connsiteX59" fmla="*/ 1489559 w 2530902"/>
                  <a:gd name="connsiteY59" fmla="*/ 2024159 h 2689699"/>
                  <a:gd name="connsiteX60" fmla="*/ 1492750 w 2530902"/>
                  <a:gd name="connsiteY60" fmla="*/ 2029315 h 2689699"/>
                  <a:gd name="connsiteX61" fmla="*/ 1492505 w 2530902"/>
                  <a:gd name="connsiteY61" fmla="*/ 2029315 h 2689699"/>
                  <a:gd name="connsiteX62" fmla="*/ 1492996 w 2530902"/>
                  <a:gd name="connsiteY62" fmla="*/ 2029806 h 2689699"/>
                  <a:gd name="connsiteX63" fmla="*/ 1495206 w 2530902"/>
                  <a:gd name="connsiteY63" fmla="*/ 2033735 h 2689699"/>
                  <a:gd name="connsiteX64" fmla="*/ 1494960 w 2530902"/>
                  <a:gd name="connsiteY64" fmla="*/ 2044046 h 2689699"/>
                  <a:gd name="connsiteX65" fmla="*/ 1494223 w 2530902"/>
                  <a:gd name="connsiteY65" fmla="*/ 2044783 h 2689699"/>
                  <a:gd name="connsiteX66" fmla="*/ 1492996 w 2530902"/>
                  <a:gd name="connsiteY66" fmla="*/ 2063442 h 2689699"/>
                  <a:gd name="connsiteX67" fmla="*/ 1477283 w 2530902"/>
                  <a:gd name="connsiteY67" fmla="*/ 2090449 h 2689699"/>
                  <a:gd name="connsiteX68" fmla="*/ 1449785 w 2530902"/>
                  <a:gd name="connsiteY68" fmla="*/ 2119666 h 2689699"/>
                  <a:gd name="connsiteX69" fmla="*/ 1440946 w 2530902"/>
                  <a:gd name="connsiteY69" fmla="*/ 2130714 h 2689699"/>
                  <a:gd name="connsiteX70" fmla="*/ 1439719 w 2530902"/>
                  <a:gd name="connsiteY70" fmla="*/ 2132187 h 2689699"/>
                  <a:gd name="connsiteX71" fmla="*/ 1433826 w 2530902"/>
                  <a:gd name="connsiteY71" fmla="*/ 2139798 h 2689699"/>
                  <a:gd name="connsiteX72" fmla="*/ 1431371 w 2530902"/>
                  <a:gd name="connsiteY72" fmla="*/ 2145691 h 2689699"/>
                  <a:gd name="connsiteX73" fmla="*/ 1429898 w 2530902"/>
                  <a:gd name="connsiteY73" fmla="*/ 2151829 h 2689699"/>
                  <a:gd name="connsiteX74" fmla="*/ 1423023 w 2530902"/>
                  <a:gd name="connsiteY74" fmla="*/ 2167542 h 2689699"/>
                  <a:gd name="connsiteX75" fmla="*/ 1413694 w 2530902"/>
                  <a:gd name="connsiteY75" fmla="*/ 2199705 h 2689699"/>
                  <a:gd name="connsiteX76" fmla="*/ 1412957 w 2530902"/>
                  <a:gd name="connsiteY76" fmla="*/ 2211489 h 2689699"/>
                  <a:gd name="connsiteX77" fmla="*/ 1382055 w 2530902"/>
                  <a:gd name="connsiteY77" fmla="*/ 2688539 h 2689699"/>
                  <a:gd name="connsiteX78" fmla="*/ 2530898 w 2530902"/>
                  <a:gd name="connsiteY78" fmla="*/ 2054358 h 2689699"/>
                  <a:gd name="connsiteX79" fmla="*/ 2429891 w 2530902"/>
                  <a:gd name="connsiteY79" fmla="*/ 1499243 h 2689699"/>
                  <a:gd name="connsiteX80" fmla="*/ 696537 w 2530902"/>
                  <a:gd name="connsiteY80" fmla="*/ 836100 h 2689699"/>
                  <a:gd name="connsiteX81" fmla="*/ 696537 w 2530902"/>
                  <a:gd name="connsiteY81" fmla="*/ 839291 h 2689699"/>
                  <a:gd name="connsiteX82" fmla="*/ 691626 w 2530902"/>
                  <a:gd name="connsiteY82" fmla="*/ 844447 h 2689699"/>
                  <a:gd name="connsiteX83" fmla="*/ 696537 w 2530902"/>
                  <a:gd name="connsiteY83" fmla="*/ 836100 h 2689699"/>
                  <a:gd name="connsiteX84" fmla="*/ 873309 w 2530902"/>
                  <a:gd name="connsiteY84" fmla="*/ 1341866 h 2689699"/>
                  <a:gd name="connsiteX85" fmla="*/ 703411 w 2530902"/>
                  <a:gd name="connsiteY85" fmla="*/ 1454313 h 2689699"/>
                  <a:gd name="connsiteX86" fmla="*/ 613552 w 2530902"/>
                  <a:gd name="connsiteY86" fmla="*/ 1422396 h 2689699"/>
                  <a:gd name="connsiteX87" fmla="*/ 507734 w 2530902"/>
                  <a:gd name="connsiteY87" fmla="*/ 1385077 h 2689699"/>
                  <a:gd name="connsiteX88" fmla="*/ 545789 w 2530902"/>
                  <a:gd name="connsiteY88" fmla="*/ 1349231 h 2689699"/>
                  <a:gd name="connsiteX89" fmla="*/ 760617 w 2530902"/>
                  <a:gd name="connsiteY89" fmla="*/ 1141769 h 2689699"/>
                  <a:gd name="connsiteX90" fmla="*/ 768228 w 2530902"/>
                  <a:gd name="connsiteY90" fmla="*/ 1134158 h 2689699"/>
                  <a:gd name="connsiteX91" fmla="*/ 780995 w 2530902"/>
                  <a:gd name="connsiteY91" fmla="*/ 1155027 h 2689699"/>
                  <a:gd name="connsiteX92" fmla="*/ 828134 w 2530902"/>
                  <a:gd name="connsiteY92" fmla="*/ 1228191 h 2689699"/>
                  <a:gd name="connsiteX93" fmla="*/ 873309 w 2530902"/>
                  <a:gd name="connsiteY93" fmla="*/ 1341866 h 2689699"/>
                  <a:gd name="connsiteX0" fmla="*/ 2429891 w 2530902"/>
                  <a:gd name="connsiteY0" fmla="*/ 1499243 h 2689699"/>
                  <a:gd name="connsiteX1" fmla="*/ 2352062 w 2530902"/>
                  <a:gd name="connsiteY1" fmla="*/ 1366418 h 2689699"/>
                  <a:gd name="connsiteX2" fmla="*/ 2320881 w 2530902"/>
                  <a:gd name="connsiteY2" fmla="*/ 1249797 h 2689699"/>
                  <a:gd name="connsiteX3" fmla="*/ 2257538 w 2530902"/>
                  <a:gd name="connsiteY3" fmla="*/ 987338 h 2689699"/>
                  <a:gd name="connsiteX4" fmla="*/ 2193949 w 2530902"/>
                  <a:gd name="connsiteY4" fmla="*/ 722916 h 2689699"/>
                  <a:gd name="connsiteX5" fmla="*/ 2192476 w 2530902"/>
                  <a:gd name="connsiteY5" fmla="*/ 717023 h 2689699"/>
                  <a:gd name="connsiteX6" fmla="*/ 2047866 w 2530902"/>
                  <a:gd name="connsiteY6" fmla="*/ 359550 h 2689699"/>
                  <a:gd name="connsiteX7" fmla="*/ 1959234 w 2530902"/>
                  <a:gd name="connsiteY7" fmla="*/ 244647 h 2689699"/>
                  <a:gd name="connsiteX8" fmla="*/ 1392579 w 2530902"/>
                  <a:gd name="connsiteY8" fmla="*/ 2567 h 2689699"/>
                  <a:gd name="connsiteX9" fmla="*/ 1151481 w 2530902"/>
                  <a:gd name="connsiteY9" fmla="*/ 71066 h 2689699"/>
                  <a:gd name="connsiteX10" fmla="*/ 749814 w 2530902"/>
                  <a:gd name="connsiteY10" fmla="*/ 430259 h 2689699"/>
                  <a:gd name="connsiteX11" fmla="*/ 747113 w 2530902"/>
                  <a:gd name="connsiteY11" fmla="*/ 434187 h 2689699"/>
                  <a:gd name="connsiteX12" fmla="*/ 744658 w 2530902"/>
                  <a:gd name="connsiteY12" fmla="*/ 438361 h 2689699"/>
                  <a:gd name="connsiteX13" fmla="*/ 744658 w 2530902"/>
                  <a:gd name="connsiteY13" fmla="*/ 438361 h 2689699"/>
                  <a:gd name="connsiteX14" fmla="*/ 744658 w 2530902"/>
                  <a:gd name="connsiteY14" fmla="*/ 438361 h 2689699"/>
                  <a:gd name="connsiteX15" fmla="*/ 744904 w 2530902"/>
                  <a:gd name="connsiteY15" fmla="*/ 439589 h 2689699"/>
                  <a:gd name="connsiteX16" fmla="*/ 744904 w 2530902"/>
                  <a:gd name="connsiteY16" fmla="*/ 439589 h 2689699"/>
                  <a:gd name="connsiteX17" fmla="*/ 711268 w 2530902"/>
                  <a:gd name="connsiteY17" fmla="*/ 514471 h 2689699"/>
                  <a:gd name="connsiteX18" fmla="*/ 676159 w 2530902"/>
                  <a:gd name="connsiteY18" fmla="*/ 698610 h 2689699"/>
                  <a:gd name="connsiteX19" fmla="*/ 678859 w 2530902"/>
                  <a:gd name="connsiteY19" fmla="*/ 782086 h 2689699"/>
                  <a:gd name="connsiteX20" fmla="*/ 690890 w 2530902"/>
                  <a:gd name="connsiteY20" fmla="*/ 845920 h 2689699"/>
                  <a:gd name="connsiteX21" fmla="*/ 643014 w 2530902"/>
                  <a:gd name="connsiteY21" fmla="*/ 889377 h 2689699"/>
                  <a:gd name="connsiteX22" fmla="*/ 565921 w 2530902"/>
                  <a:gd name="connsiteY22" fmla="*/ 962050 h 2689699"/>
                  <a:gd name="connsiteX23" fmla="*/ 477044 w 2530902"/>
                  <a:gd name="connsiteY23" fmla="*/ 1045280 h 2689699"/>
                  <a:gd name="connsiteX24" fmla="*/ 379328 w 2530902"/>
                  <a:gd name="connsiteY24" fmla="*/ 1136859 h 2689699"/>
                  <a:gd name="connsiteX25" fmla="*/ 331943 w 2530902"/>
                  <a:gd name="connsiteY25" fmla="*/ 1181297 h 2689699"/>
                  <a:gd name="connsiteX26" fmla="*/ 255096 w 2530902"/>
                  <a:gd name="connsiteY26" fmla="*/ 1259126 h 2689699"/>
                  <a:gd name="connsiteX27" fmla="*/ 218268 w 2530902"/>
                  <a:gd name="connsiteY27" fmla="*/ 1362980 h 2689699"/>
                  <a:gd name="connsiteX28" fmla="*/ 208448 w 2530902"/>
                  <a:gd name="connsiteY28" fmla="*/ 1427306 h 2689699"/>
                  <a:gd name="connsiteX29" fmla="*/ 189297 w 2530902"/>
                  <a:gd name="connsiteY29" fmla="*/ 1552029 h 2689699"/>
                  <a:gd name="connsiteX30" fmla="*/ 146823 w 2530902"/>
                  <a:gd name="connsiteY30" fmla="*/ 1832165 h 2689699"/>
                  <a:gd name="connsiteX31" fmla="*/ 137493 w 2530902"/>
                  <a:gd name="connsiteY31" fmla="*/ 1859172 h 2689699"/>
                  <a:gd name="connsiteX32" fmla="*/ 0 w 2530902"/>
                  <a:gd name="connsiteY32" fmla="*/ 2094171 h 2689699"/>
                  <a:gd name="connsiteX33" fmla="*/ 275585 w 2530902"/>
                  <a:gd name="connsiteY33" fmla="*/ 2412813 h 2689699"/>
                  <a:gd name="connsiteX34" fmla="*/ 342500 w 2530902"/>
                  <a:gd name="connsiteY34" fmla="*/ 2140289 h 2689699"/>
                  <a:gd name="connsiteX35" fmla="*/ 394059 w 2530902"/>
                  <a:gd name="connsiteY35" fmla="*/ 2029561 h 2689699"/>
                  <a:gd name="connsiteX36" fmla="*/ 435797 w 2530902"/>
                  <a:gd name="connsiteY36" fmla="*/ 1946330 h 2689699"/>
                  <a:gd name="connsiteX37" fmla="*/ 511908 w 2530902"/>
                  <a:gd name="connsiteY37" fmla="*/ 1861381 h 2689699"/>
                  <a:gd name="connsiteX38" fmla="*/ 605450 w 2530902"/>
                  <a:gd name="connsiteY38" fmla="*/ 1795091 h 2689699"/>
                  <a:gd name="connsiteX39" fmla="*/ 700465 w 2530902"/>
                  <a:gd name="connsiteY39" fmla="*/ 1688782 h 2689699"/>
                  <a:gd name="connsiteX40" fmla="*/ 763563 w 2530902"/>
                  <a:gd name="connsiteY40" fmla="*/ 1593521 h 2689699"/>
                  <a:gd name="connsiteX41" fmla="*/ 826170 w 2530902"/>
                  <a:gd name="connsiteY41" fmla="*/ 1541472 h 2689699"/>
                  <a:gd name="connsiteX42" fmla="*/ 895406 w 2530902"/>
                  <a:gd name="connsiteY42" fmla="*/ 1498015 h 2689699"/>
                  <a:gd name="connsiteX43" fmla="*/ 903263 w 2530902"/>
                  <a:gd name="connsiteY43" fmla="*/ 1554730 h 2689699"/>
                  <a:gd name="connsiteX44" fmla="*/ 903263 w 2530902"/>
                  <a:gd name="connsiteY44" fmla="*/ 1581737 h 2689699"/>
                  <a:gd name="connsiteX45" fmla="*/ 923395 w 2530902"/>
                  <a:gd name="connsiteY45" fmla="*/ 1612181 h 2689699"/>
                  <a:gd name="connsiteX46" fmla="*/ 976181 w 2530902"/>
                  <a:gd name="connsiteY46" fmla="*/ 1631086 h 2689699"/>
                  <a:gd name="connsiteX47" fmla="*/ 1027986 w 2530902"/>
                  <a:gd name="connsiteY47" fmla="*/ 1743533 h 2689699"/>
                  <a:gd name="connsiteX48" fmla="*/ 1128402 w 2530902"/>
                  <a:gd name="connsiteY48" fmla="*/ 1761210 h 2689699"/>
                  <a:gd name="connsiteX49" fmla="*/ 1161056 w 2530902"/>
                  <a:gd name="connsiteY49" fmla="*/ 1765384 h 2689699"/>
                  <a:gd name="connsiteX50" fmla="*/ 1124720 w 2530902"/>
                  <a:gd name="connsiteY50" fmla="*/ 1794846 h 2689699"/>
                  <a:gd name="connsiteX51" fmla="*/ 1086910 w 2530902"/>
                  <a:gd name="connsiteY51" fmla="*/ 1805894 h 2689699"/>
                  <a:gd name="connsiteX52" fmla="*/ 1072915 w 2530902"/>
                  <a:gd name="connsiteY52" fmla="*/ 1854507 h 2689699"/>
                  <a:gd name="connsiteX53" fmla="*/ 1141169 w 2530902"/>
                  <a:gd name="connsiteY53" fmla="*/ 1905820 h 2689699"/>
                  <a:gd name="connsiteX54" fmla="*/ 1220226 w 2530902"/>
                  <a:gd name="connsiteY54" fmla="*/ 2064424 h 2689699"/>
                  <a:gd name="connsiteX55" fmla="*/ 1254107 w 2530902"/>
                  <a:gd name="connsiteY55" fmla="*/ 2080137 h 2689699"/>
                  <a:gd name="connsiteX56" fmla="*/ 1269329 w 2530902"/>
                  <a:gd name="connsiteY56" fmla="*/ 2082593 h 2689699"/>
                  <a:gd name="connsiteX57" fmla="*/ 1390861 w 2530902"/>
                  <a:gd name="connsiteY57" fmla="*/ 2064179 h 2689699"/>
                  <a:gd name="connsiteX58" fmla="*/ 1492505 w 2530902"/>
                  <a:gd name="connsiteY58" fmla="*/ 2029315 h 2689699"/>
                  <a:gd name="connsiteX59" fmla="*/ 1489559 w 2530902"/>
                  <a:gd name="connsiteY59" fmla="*/ 2024159 h 2689699"/>
                  <a:gd name="connsiteX60" fmla="*/ 1492750 w 2530902"/>
                  <a:gd name="connsiteY60" fmla="*/ 2029315 h 2689699"/>
                  <a:gd name="connsiteX61" fmla="*/ 1492505 w 2530902"/>
                  <a:gd name="connsiteY61" fmla="*/ 2029315 h 2689699"/>
                  <a:gd name="connsiteX62" fmla="*/ 1492996 w 2530902"/>
                  <a:gd name="connsiteY62" fmla="*/ 2029806 h 2689699"/>
                  <a:gd name="connsiteX63" fmla="*/ 1495206 w 2530902"/>
                  <a:gd name="connsiteY63" fmla="*/ 2033735 h 2689699"/>
                  <a:gd name="connsiteX64" fmla="*/ 1494960 w 2530902"/>
                  <a:gd name="connsiteY64" fmla="*/ 2044046 h 2689699"/>
                  <a:gd name="connsiteX65" fmla="*/ 1494223 w 2530902"/>
                  <a:gd name="connsiteY65" fmla="*/ 2044783 h 2689699"/>
                  <a:gd name="connsiteX66" fmla="*/ 1492996 w 2530902"/>
                  <a:gd name="connsiteY66" fmla="*/ 2063442 h 2689699"/>
                  <a:gd name="connsiteX67" fmla="*/ 1477283 w 2530902"/>
                  <a:gd name="connsiteY67" fmla="*/ 2090449 h 2689699"/>
                  <a:gd name="connsiteX68" fmla="*/ 1449785 w 2530902"/>
                  <a:gd name="connsiteY68" fmla="*/ 2119666 h 2689699"/>
                  <a:gd name="connsiteX69" fmla="*/ 1440946 w 2530902"/>
                  <a:gd name="connsiteY69" fmla="*/ 2130714 h 2689699"/>
                  <a:gd name="connsiteX70" fmla="*/ 1439719 w 2530902"/>
                  <a:gd name="connsiteY70" fmla="*/ 2132187 h 2689699"/>
                  <a:gd name="connsiteX71" fmla="*/ 1433826 w 2530902"/>
                  <a:gd name="connsiteY71" fmla="*/ 2139798 h 2689699"/>
                  <a:gd name="connsiteX72" fmla="*/ 1431371 w 2530902"/>
                  <a:gd name="connsiteY72" fmla="*/ 2145691 h 2689699"/>
                  <a:gd name="connsiteX73" fmla="*/ 1429898 w 2530902"/>
                  <a:gd name="connsiteY73" fmla="*/ 2151829 h 2689699"/>
                  <a:gd name="connsiteX74" fmla="*/ 1423023 w 2530902"/>
                  <a:gd name="connsiteY74" fmla="*/ 2167542 h 2689699"/>
                  <a:gd name="connsiteX75" fmla="*/ 1413694 w 2530902"/>
                  <a:gd name="connsiteY75" fmla="*/ 2199705 h 2689699"/>
                  <a:gd name="connsiteX76" fmla="*/ 1412957 w 2530902"/>
                  <a:gd name="connsiteY76" fmla="*/ 2211489 h 2689699"/>
                  <a:gd name="connsiteX77" fmla="*/ 1382055 w 2530902"/>
                  <a:gd name="connsiteY77" fmla="*/ 2688539 h 2689699"/>
                  <a:gd name="connsiteX78" fmla="*/ 2530898 w 2530902"/>
                  <a:gd name="connsiteY78" fmla="*/ 2054358 h 2689699"/>
                  <a:gd name="connsiteX79" fmla="*/ 2429891 w 2530902"/>
                  <a:gd name="connsiteY79" fmla="*/ 1499243 h 2689699"/>
                  <a:gd name="connsiteX80" fmla="*/ 696537 w 2530902"/>
                  <a:gd name="connsiteY80" fmla="*/ 836100 h 2689699"/>
                  <a:gd name="connsiteX81" fmla="*/ 696537 w 2530902"/>
                  <a:gd name="connsiteY81" fmla="*/ 839291 h 2689699"/>
                  <a:gd name="connsiteX82" fmla="*/ 691626 w 2530902"/>
                  <a:gd name="connsiteY82" fmla="*/ 844447 h 2689699"/>
                  <a:gd name="connsiteX83" fmla="*/ 696537 w 2530902"/>
                  <a:gd name="connsiteY83" fmla="*/ 836100 h 2689699"/>
                  <a:gd name="connsiteX84" fmla="*/ 873309 w 2530902"/>
                  <a:gd name="connsiteY84" fmla="*/ 1341866 h 2689699"/>
                  <a:gd name="connsiteX85" fmla="*/ 703411 w 2530902"/>
                  <a:gd name="connsiteY85" fmla="*/ 1454313 h 2689699"/>
                  <a:gd name="connsiteX86" fmla="*/ 613552 w 2530902"/>
                  <a:gd name="connsiteY86" fmla="*/ 1422396 h 2689699"/>
                  <a:gd name="connsiteX87" fmla="*/ 507734 w 2530902"/>
                  <a:gd name="connsiteY87" fmla="*/ 1385077 h 2689699"/>
                  <a:gd name="connsiteX88" fmla="*/ 545789 w 2530902"/>
                  <a:gd name="connsiteY88" fmla="*/ 1349231 h 2689699"/>
                  <a:gd name="connsiteX89" fmla="*/ 760617 w 2530902"/>
                  <a:gd name="connsiteY89" fmla="*/ 1141769 h 2689699"/>
                  <a:gd name="connsiteX90" fmla="*/ 768228 w 2530902"/>
                  <a:gd name="connsiteY90" fmla="*/ 1134158 h 2689699"/>
                  <a:gd name="connsiteX91" fmla="*/ 780995 w 2530902"/>
                  <a:gd name="connsiteY91" fmla="*/ 1155027 h 2689699"/>
                  <a:gd name="connsiteX92" fmla="*/ 828134 w 2530902"/>
                  <a:gd name="connsiteY92" fmla="*/ 1228191 h 2689699"/>
                  <a:gd name="connsiteX93" fmla="*/ 873309 w 2530902"/>
                  <a:gd name="connsiteY93" fmla="*/ 1341866 h 2689699"/>
                  <a:gd name="connsiteX0" fmla="*/ 2429891 w 2530902"/>
                  <a:gd name="connsiteY0" fmla="*/ 1499243 h 2689699"/>
                  <a:gd name="connsiteX1" fmla="*/ 2352062 w 2530902"/>
                  <a:gd name="connsiteY1" fmla="*/ 1366418 h 2689699"/>
                  <a:gd name="connsiteX2" fmla="*/ 2320881 w 2530902"/>
                  <a:gd name="connsiteY2" fmla="*/ 1249797 h 2689699"/>
                  <a:gd name="connsiteX3" fmla="*/ 2257538 w 2530902"/>
                  <a:gd name="connsiteY3" fmla="*/ 987338 h 2689699"/>
                  <a:gd name="connsiteX4" fmla="*/ 2193949 w 2530902"/>
                  <a:gd name="connsiteY4" fmla="*/ 722916 h 2689699"/>
                  <a:gd name="connsiteX5" fmla="*/ 2192476 w 2530902"/>
                  <a:gd name="connsiteY5" fmla="*/ 717023 h 2689699"/>
                  <a:gd name="connsiteX6" fmla="*/ 2047866 w 2530902"/>
                  <a:gd name="connsiteY6" fmla="*/ 359550 h 2689699"/>
                  <a:gd name="connsiteX7" fmla="*/ 1959234 w 2530902"/>
                  <a:gd name="connsiteY7" fmla="*/ 244647 h 2689699"/>
                  <a:gd name="connsiteX8" fmla="*/ 1392579 w 2530902"/>
                  <a:gd name="connsiteY8" fmla="*/ 2567 h 2689699"/>
                  <a:gd name="connsiteX9" fmla="*/ 1151481 w 2530902"/>
                  <a:gd name="connsiteY9" fmla="*/ 71066 h 2689699"/>
                  <a:gd name="connsiteX10" fmla="*/ 749814 w 2530902"/>
                  <a:gd name="connsiteY10" fmla="*/ 430259 h 2689699"/>
                  <a:gd name="connsiteX11" fmla="*/ 747113 w 2530902"/>
                  <a:gd name="connsiteY11" fmla="*/ 434187 h 2689699"/>
                  <a:gd name="connsiteX12" fmla="*/ 744658 w 2530902"/>
                  <a:gd name="connsiteY12" fmla="*/ 438361 h 2689699"/>
                  <a:gd name="connsiteX13" fmla="*/ 744658 w 2530902"/>
                  <a:gd name="connsiteY13" fmla="*/ 438361 h 2689699"/>
                  <a:gd name="connsiteX14" fmla="*/ 744658 w 2530902"/>
                  <a:gd name="connsiteY14" fmla="*/ 438361 h 2689699"/>
                  <a:gd name="connsiteX15" fmla="*/ 744904 w 2530902"/>
                  <a:gd name="connsiteY15" fmla="*/ 439589 h 2689699"/>
                  <a:gd name="connsiteX16" fmla="*/ 744904 w 2530902"/>
                  <a:gd name="connsiteY16" fmla="*/ 439589 h 2689699"/>
                  <a:gd name="connsiteX17" fmla="*/ 711268 w 2530902"/>
                  <a:gd name="connsiteY17" fmla="*/ 514471 h 2689699"/>
                  <a:gd name="connsiteX18" fmla="*/ 676159 w 2530902"/>
                  <a:gd name="connsiteY18" fmla="*/ 698610 h 2689699"/>
                  <a:gd name="connsiteX19" fmla="*/ 678859 w 2530902"/>
                  <a:gd name="connsiteY19" fmla="*/ 782086 h 2689699"/>
                  <a:gd name="connsiteX20" fmla="*/ 690890 w 2530902"/>
                  <a:gd name="connsiteY20" fmla="*/ 845920 h 2689699"/>
                  <a:gd name="connsiteX21" fmla="*/ 643014 w 2530902"/>
                  <a:gd name="connsiteY21" fmla="*/ 889377 h 2689699"/>
                  <a:gd name="connsiteX22" fmla="*/ 565921 w 2530902"/>
                  <a:gd name="connsiteY22" fmla="*/ 962050 h 2689699"/>
                  <a:gd name="connsiteX23" fmla="*/ 477044 w 2530902"/>
                  <a:gd name="connsiteY23" fmla="*/ 1045280 h 2689699"/>
                  <a:gd name="connsiteX24" fmla="*/ 379328 w 2530902"/>
                  <a:gd name="connsiteY24" fmla="*/ 1136859 h 2689699"/>
                  <a:gd name="connsiteX25" fmla="*/ 331943 w 2530902"/>
                  <a:gd name="connsiteY25" fmla="*/ 1181297 h 2689699"/>
                  <a:gd name="connsiteX26" fmla="*/ 255096 w 2530902"/>
                  <a:gd name="connsiteY26" fmla="*/ 1259126 h 2689699"/>
                  <a:gd name="connsiteX27" fmla="*/ 218268 w 2530902"/>
                  <a:gd name="connsiteY27" fmla="*/ 1362980 h 2689699"/>
                  <a:gd name="connsiteX28" fmla="*/ 208448 w 2530902"/>
                  <a:gd name="connsiteY28" fmla="*/ 1427306 h 2689699"/>
                  <a:gd name="connsiteX29" fmla="*/ 189297 w 2530902"/>
                  <a:gd name="connsiteY29" fmla="*/ 1552029 h 2689699"/>
                  <a:gd name="connsiteX30" fmla="*/ 146823 w 2530902"/>
                  <a:gd name="connsiteY30" fmla="*/ 1832165 h 2689699"/>
                  <a:gd name="connsiteX31" fmla="*/ 137493 w 2530902"/>
                  <a:gd name="connsiteY31" fmla="*/ 1859172 h 2689699"/>
                  <a:gd name="connsiteX32" fmla="*/ 0 w 2530902"/>
                  <a:gd name="connsiteY32" fmla="*/ 2094171 h 2689699"/>
                  <a:gd name="connsiteX33" fmla="*/ 275585 w 2530902"/>
                  <a:gd name="connsiteY33" fmla="*/ 2412813 h 2689699"/>
                  <a:gd name="connsiteX34" fmla="*/ 346175 w 2530902"/>
                  <a:gd name="connsiteY34" fmla="*/ 2167851 h 2689699"/>
                  <a:gd name="connsiteX35" fmla="*/ 394059 w 2530902"/>
                  <a:gd name="connsiteY35" fmla="*/ 2029561 h 2689699"/>
                  <a:gd name="connsiteX36" fmla="*/ 435797 w 2530902"/>
                  <a:gd name="connsiteY36" fmla="*/ 1946330 h 2689699"/>
                  <a:gd name="connsiteX37" fmla="*/ 511908 w 2530902"/>
                  <a:gd name="connsiteY37" fmla="*/ 1861381 h 2689699"/>
                  <a:gd name="connsiteX38" fmla="*/ 605450 w 2530902"/>
                  <a:gd name="connsiteY38" fmla="*/ 1795091 h 2689699"/>
                  <a:gd name="connsiteX39" fmla="*/ 700465 w 2530902"/>
                  <a:gd name="connsiteY39" fmla="*/ 1688782 h 2689699"/>
                  <a:gd name="connsiteX40" fmla="*/ 763563 w 2530902"/>
                  <a:gd name="connsiteY40" fmla="*/ 1593521 h 2689699"/>
                  <a:gd name="connsiteX41" fmla="*/ 826170 w 2530902"/>
                  <a:gd name="connsiteY41" fmla="*/ 1541472 h 2689699"/>
                  <a:gd name="connsiteX42" fmla="*/ 895406 w 2530902"/>
                  <a:gd name="connsiteY42" fmla="*/ 1498015 h 2689699"/>
                  <a:gd name="connsiteX43" fmla="*/ 903263 w 2530902"/>
                  <a:gd name="connsiteY43" fmla="*/ 1554730 h 2689699"/>
                  <a:gd name="connsiteX44" fmla="*/ 903263 w 2530902"/>
                  <a:gd name="connsiteY44" fmla="*/ 1581737 h 2689699"/>
                  <a:gd name="connsiteX45" fmla="*/ 923395 w 2530902"/>
                  <a:gd name="connsiteY45" fmla="*/ 1612181 h 2689699"/>
                  <a:gd name="connsiteX46" fmla="*/ 976181 w 2530902"/>
                  <a:gd name="connsiteY46" fmla="*/ 1631086 h 2689699"/>
                  <a:gd name="connsiteX47" fmla="*/ 1027986 w 2530902"/>
                  <a:gd name="connsiteY47" fmla="*/ 1743533 h 2689699"/>
                  <a:gd name="connsiteX48" fmla="*/ 1128402 w 2530902"/>
                  <a:gd name="connsiteY48" fmla="*/ 1761210 h 2689699"/>
                  <a:gd name="connsiteX49" fmla="*/ 1161056 w 2530902"/>
                  <a:gd name="connsiteY49" fmla="*/ 1765384 h 2689699"/>
                  <a:gd name="connsiteX50" fmla="*/ 1124720 w 2530902"/>
                  <a:gd name="connsiteY50" fmla="*/ 1794846 h 2689699"/>
                  <a:gd name="connsiteX51" fmla="*/ 1086910 w 2530902"/>
                  <a:gd name="connsiteY51" fmla="*/ 1805894 h 2689699"/>
                  <a:gd name="connsiteX52" fmla="*/ 1072915 w 2530902"/>
                  <a:gd name="connsiteY52" fmla="*/ 1854507 h 2689699"/>
                  <a:gd name="connsiteX53" fmla="*/ 1141169 w 2530902"/>
                  <a:gd name="connsiteY53" fmla="*/ 1905820 h 2689699"/>
                  <a:gd name="connsiteX54" fmla="*/ 1220226 w 2530902"/>
                  <a:gd name="connsiteY54" fmla="*/ 2064424 h 2689699"/>
                  <a:gd name="connsiteX55" fmla="*/ 1254107 w 2530902"/>
                  <a:gd name="connsiteY55" fmla="*/ 2080137 h 2689699"/>
                  <a:gd name="connsiteX56" fmla="*/ 1269329 w 2530902"/>
                  <a:gd name="connsiteY56" fmla="*/ 2082593 h 2689699"/>
                  <a:gd name="connsiteX57" fmla="*/ 1390861 w 2530902"/>
                  <a:gd name="connsiteY57" fmla="*/ 2064179 h 2689699"/>
                  <a:gd name="connsiteX58" fmla="*/ 1492505 w 2530902"/>
                  <a:gd name="connsiteY58" fmla="*/ 2029315 h 2689699"/>
                  <a:gd name="connsiteX59" fmla="*/ 1489559 w 2530902"/>
                  <a:gd name="connsiteY59" fmla="*/ 2024159 h 2689699"/>
                  <a:gd name="connsiteX60" fmla="*/ 1492750 w 2530902"/>
                  <a:gd name="connsiteY60" fmla="*/ 2029315 h 2689699"/>
                  <a:gd name="connsiteX61" fmla="*/ 1492505 w 2530902"/>
                  <a:gd name="connsiteY61" fmla="*/ 2029315 h 2689699"/>
                  <a:gd name="connsiteX62" fmla="*/ 1492996 w 2530902"/>
                  <a:gd name="connsiteY62" fmla="*/ 2029806 h 2689699"/>
                  <a:gd name="connsiteX63" fmla="*/ 1495206 w 2530902"/>
                  <a:gd name="connsiteY63" fmla="*/ 2033735 h 2689699"/>
                  <a:gd name="connsiteX64" fmla="*/ 1494960 w 2530902"/>
                  <a:gd name="connsiteY64" fmla="*/ 2044046 h 2689699"/>
                  <a:gd name="connsiteX65" fmla="*/ 1494223 w 2530902"/>
                  <a:gd name="connsiteY65" fmla="*/ 2044783 h 2689699"/>
                  <a:gd name="connsiteX66" fmla="*/ 1492996 w 2530902"/>
                  <a:gd name="connsiteY66" fmla="*/ 2063442 h 2689699"/>
                  <a:gd name="connsiteX67" fmla="*/ 1477283 w 2530902"/>
                  <a:gd name="connsiteY67" fmla="*/ 2090449 h 2689699"/>
                  <a:gd name="connsiteX68" fmla="*/ 1449785 w 2530902"/>
                  <a:gd name="connsiteY68" fmla="*/ 2119666 h 2689699"/>
                  <a:gd name="connsiteX69" fmla="*/ 1440946 w 2530902"/>
                  <a:gd name="connsiteY69" fmla="*/ 2130714 h 2689699"/>
                  <a:gd name="connsiteX70" fmla="*/ 1439719 w 2530902"/>
                  <a:gd name="connsiteY70" fmla="*/ 2132187 h 2689699"/>
                  <a:gd name="connsiteX71" fmla="*/ 1433826 w 2530902"/>
                  <a:gd name="connsiteY71" fmla="*/ 2139798 h 2689699"/>
                  <a:gd name="connsiteX72" fmla="*/ 1431371 w 2530902"/>
                  <a:gd name="connsiteY72" fmla="*/ 2145691 h 2689699"/>
                  <a:gd name="connsiteX73" fmla="*/ 1429898 w 2530902"/>
                  <a:gd name="connsiteY73" fmla="*/ 2151829 h 2689699"/>
                  <a:gd name="connsiteX74" fmla="*/ 1423023 w 2530902"/>
                  <a:gd name="connsiteY74" fmla="*/ 2167542 h 2689699"/>
                  <a:gd name="connsiteX75" fmla="*/ 1413694 w 2530902"/>
                  <a:gd name="connsiteY75" fmla="*/ 2199705 h 2689699"/>
                  <a:gd name="connsiteX76" fmla="*/ 1412957 w 2530902"/>
                  <a:gd name="connsiteY76" fmla="*/ 2211489 h 2689699"/>
                  <a:gd name="connsiteX77" fmla="*/ 1382055 w 2530902"/>
                  <a:gd name="connsiteY77" fmla="*/ 2688539 h 2689699"/>
                  <a:gd name="connsiteX78" fmla="*/ 2530898 w 2530902"/>
                  <a:gd name="connsiteY78" fmla="*/ 2054358 h 2689699"/>
                  <a:gd name="connsiteX79" fmla="*/ 2429891 w 2530902"/>
                  <a:gd name="connsiteY79" fmla="*/ 1499243 h 2689699"/>
                  <a:gd name="connsiteX80" fmla="*/ 696537 w 2530902"/>
                  <a:gd name="connsiteY80" fmla="*/ 836100 h 2689699"/>
                  <a:gd name="connsiteX81" fmla="*/ 696537 w 2530902"/>
                  <a:gd name="connsiteY81" fmla="*/ 839291 h 2689699"/>
                  <a:gd name="connsiteX82" fmla="*/ 691626 w 2530902"/>
                  <a:gd name="connsiteY82" fmla="*/ 844447 h 2689699"/>
                  <a:gd name="connsiteX83" fmla="*/ 696537 w 2530902"/>
                  <a:gd name="connsiteY83" fmla="*/ 836100 h 2689699"/>
                  <a:gd name="connsiteX84" fmla="*/ 873309 w 2530902"/>
                  <a:gd name="connsiteY84" fmla="*/ 1341866 h 2689699"/>
                  <a:gd name="connsiteX85" fmla="*/ 703411 w 2530902"/>
                  <a:gd name="connsiteY85" fmla="*/ 1454313 h 2689699"/>
                  <a:gd name="connsiteX86" fmla="*/ 613552 w 2530902"/>
                  <a:gd name="connsiteY86" fmla="*/ 1422396 h 2689699"/>
                  <a:gd name="connsiteX87" fmla="*/ 507734 w 2530902"/>
                  <a:gd name="connsiteY87" fmla="*/ 1385077 h 2689699"/>
                  <a:gd name="connsiteX88" fmla="*/ 545789 w 2530902"/>
                  <a:gd name="connsiteY88" fmla="*/ 1349231 h 2689699"/>
                  <a:gd name="connsiteX89" fmla="*/ 760617 w 2530902"/>
                  <a:gd name="connsiteY89" fmla="*/ 1141769 h 2689699"/>
                  <a:gd name="connsiteX90" fmla="*/ 768228 w 2530902"/>
                  <a:gd name="connsiteY90" fmla="*/ 1134158 h 2689699"/>
                  <a:gd name="connsiteX91" fmla="*/ 780995 w 2530902"/>
                  <a:gd name="connsiteY91" fmla="*/ 1155027 h 2689699"/>
                  <a:gd name="connsiteX92" fmla="*/ 828134 w 2530902"/>
                  <a:gd name="connsiteY92" fmla="*/ 1228191 h 2689699"/>
                  <a:gd name="connsiteX93" fmla="*/ 873309 w 2530902"/>
                  <a:gd name="connsiteY93" fmla="*/ 1341866 h 2689699"/>
                  <a:gd name="connsiteX0" fmla="*/ 2429891 w 2530902"/>
                  <a:gd name="connsiteY0" fmla="*/ 1499243 h 2689699"/>
                  <a:gd name="connsiteX1" fmla="*/ 2352062 w 2530902"/>
                  <a:gd name="connsiteY1" fmla="*/ 1366418 h 2689699"/>
                  <a:gd name="connsiteX2" fmla="*/ 2320881 w 2530902"/>
                  <a:gd name="connsiteY2" fmla="*/ 1249797 h 2689699"/>
                  <a:gd name="connsiteX3" fmla="*/ 2257538 w 2530902"/>
                  <a:gd name="connsiteY3" fmla="*/ 987338 h 2689699"/>
                  <a:gd name="connsiteX4" fmla="*/ 2193949 w 2530902"/>
                  <a:gd name="connsiteY4" fmla="*/ 722916 h 2689699"/>
                  <a:gd name="connsiteX5" fmla="*/ 2192476 w 2530902"/>
                  <a:gd name="connsiteY5" fmla="*/ 717023 h 2689699"/>
                  <a:gd name="connsiteX6" fmla="*/ 2047866 w 2530902"/>
                  <a:gd name="connsiteY6" fmla="*/ 359550 h 2689699"/>
                  <a:gd name="connsiteX7" fmla="*/ 1959234 w 2530902"/>
                  <a:gd name="connsiteY7" fmla="*/ 244647 h 2689699"/>
                  <a:gd name="connsiteX8" fmla="*/ 1392579 w 2530902"/>
                  <a:gd name="connsiteY8" fmla="*/ 2567 h 2689699"/>
                  <a:gd name="connsiteX9" fmla="*/ 1151481 w 2530902"/>
                  <a:gd name="connsiteY9" fmla="*/ 71066 h 2689699"/>
                  <a:gd name="connsiteX10" fmla="*/ 749814 w 2530902"/>
                  <a:gd name="connsiteY10" fmla="*/ 430259 h 2689699"/>
                  <a:gd name="connsiteX11" fmla="*/ 747113 w 2530902"/>
                  <a:gd name="connsiteY11" fmla="*/ 434187 h 2689699"/>
                  <a:gd name="connsiteX12" fmla="*/ 744658 w 2530902"/>
                  <a:gd name="connsiteY12" fmla="*/ 438361 h 2689699"/>
                  <a:gd name="connsiteX13" fmla="*/ 744658 w 2530902"/>
                  <a:gd name="connsiteY13" fmla="*/ 438361 h 2689699"/>
                  <a:gd name="connsiteX14" fmla="*/ 744658 w 2530902"/>
                  <a:gd name="connsiteY14" fmla="*/ 438361 h 2689699"/>
                  <a:gd name="connsiteX15" fmla="*/ 744904 w 2530902"/>
                  <a:gd name="connsiteY15" fmla="*/ 439589 h 2689699"/>
                  <a:gd name="connsiteX16" fmla="*/ 744904 w 2530902"/>
                  <a:gd name="connsiteY16" fmla="*/ 439589 h 2689699"/>
                  <a:gd name="connsiteX17" fmla="*/ 711268 w 2530902"/>
                  <a:gd name="connsiteY17" fmla="*/ 514471 h 2689699"/>
                  <a:gd name="connsiteX18" fmla="*/ 676159 w 2530902"/>
                  <a:gd name="connsiteY18" fmla="*/ 698610 h 2689699"/>
                  <a:gd name="connsiteX19" fmla="*/ 678859 w 2530902"/>
                  <a:gd name="connsiteY19" fmla="*/ 782086 h 2689699"/>
                  <a:gd name="connsiteX20" fmla="*/ 690890 w 2530902"/>
                  <a:gd name="connsiteY20" fmla="*/ 845920 h 2689699"/>
                  <a:gd name="connsiteX21" fmla="*/ 643014 w 2530902"/>
                  <a:gd name="connsiteY21" fmla="*/ 889377 h 2689699"/>
                  <a:gd name="connsiteX22" fmla="*/ 565921 w 2530902"/>
                  <a:gd name="connsiteY22" fmla="*/ 962050 h 2689699"/>
                  <a:gd name="connsiteX23" fmla="*/ 477044 w 2530902"/>
                  <a:gd name="connsiteY23" fmla="*/ 1045280 h 2689699"/>
                  <a:gd name="connsiteX24" fmla="*/ 379328 w 2530902"/>
                  <a:gd name="connsiteY24" fmla="*/ 1136859 h 2689699"/>
                  <a:gd name="connsiteX25" fmla="*/ 331943 w 2530902"/>
                  <a:gd name="connsiteY25" fmla="*/ 1181297 h 2689699"/>
                  <a:gd name="connsiteX26" fmla="*/ 255096 w 2530902"/>
                  <a:gd name="connsiteY26" fmla="*/ 1259126 h 2689699"/>
                  <a:gd name="connsiteX27" fmla="*/ 218268 w 2530902"/>
                  <a:gd name="connsiteY27" fmla="*/ 1362980 h 2689699"/>
                  <a:gd name="connsiteX28" fmla="*/ 208448 w 2530902"/>
                  <a:gd name="connsiteY28" fmla="*/ 1427306 h 2689699"/>
                  <a:gd name="connsiteX29" fmla="*/ 189297 w 2530902"/>
                  <a:gd name="connsiteY29" fmla="*/ 1552029 h 2689699"/>
                  <a:gd name="connsiteX30" fmla="*/ 146823 w 2530902"/>
                  <a:gd name="connsiteY30" fmla="*/ 1832165 h 2689699"/>
                  <a:gd name="connsiteX31" fmla="*/ 137493 w 2530902"/>
                  <a:gd name="connsiteY31" fmla="*/ 1859172 h 2689699"/>
                  <a:gd name="connsiteX32" fmla="*/ 0 w 2530902"/>
                  <a:gd name="connsiteY32" fmla="*/ 2094171 h 2689699"/>
                  <a:gd name="connsiteX33" fmla="*/ 275585 w 2530902"/>
                  <a:gd name="connsiteY33" fmla="*/ 2412813 h 2689699"/>
                  <a:gd name="connsiteX34" fmla="*/ 394059 w 2530902"/>
                  <a:gd name="connsiteY34" fmla="*/ 2029561 h 2689699"/>
                  <a:gd name="connsiteX35" fmla="*/ 435797 w 2530902"/>
                  <a:gd name="connsiteY35" fmla="*/ 1946330 h 2689699"/>
                  <a:gd name="connsiteX36" fmla="*/ 511908 w 2530902"/>
                  <a:gd name="connsiteY36" fmla="*/ 1861381 h 2689699"/>
                  <a:gd name="connsiteX37" fmla="*/ 605450 w 2530902"/>
                  <a:gd name="connsiteY37" fmla="*/ 1795091 h 2689699"/>
                  <a:gd name="connsiteX38" fmla="*/ 700465 w 2530902"/>
                  <a:gd name="connsiteY38" fmla="*/ 1688782 h 2689699"/>
                  <a:gd name="connsiteX39" fmla="*/ 763563 w 2530902"/>
                  <a:gd name="connsiteY39" fmla="*/ 1593521 h 2689699"/>
                  <a:gd name="connsiteX40" fmla="*/ 826170 w 2530902"/>
                  <a:gd name="connsiteY40" fmla="*/ 1541472 h 2689699"/>
                  <a:gd name="connsiteX41" fmla="*/ 895406 w 2530902"/>
                  <a:gd name="connsiteY41" fmla="*/ 1498015 h 2689699"/>
                  <a:gd name="connsiteX42" fmla="*/ 903263 w 2530902"/>
                  <a:gd name="connsiteY42" fmla="*/ 1554730 h 2689699"/>
                  <a:gd name="connsiteX43" fmla="*/ 903263 w 2530902"/>
                  <a:gd name="connsiteY43" fmla="*/ 1581737 h 2689699"/>
                  <a:gd name="connsiteX44" fmla="*/ 923395 w 2530902"/>
                  <a:gd name="connsiteY44" fmla="*/ 1612181 h 2689699"/>
                  <a:gd name="connsiteX45" fmla="*/ 976181 w 2530902"/>
                  <a:gd name="connsiteY45" fmla="*/ 1631086 h 2689699"/>
                  <a:gd name="connsiteX46" fmla="*/ 1027986 w 2530902"/>
                  <a:gd name="connsiteY46" fmla="*/ 1743533 h 2689699"/>
                  <a:gd name="connsiteX47" fmla="*/ 1128402 w 2530902"/>
                  <a:gd name="connsiteY47" fmla="*/ 1761210 h 2689699"/>
                  <a:gd name="connsiteX48" fmla="*/ 1161056 w 2530902"/>
                  <a:gd name="connsiteY48" fmla="*/ 1765384 h 2689699"/>
                  <a:gd name="connsiteX49" fmla="*/ 1124720 w 2530902"/>
                  <a:gd name="connsiteY49" fmla="*/ 1794846 h 2689699"/>
                  <a:gd name="connsiteX50" fmla="*/ 1086910 w 2530902"/>
                  <a:gd name="connsiteY50" fmla="*/ 1805894 h 2689699"/>
                  <a:gd name="connsiteX51" fmla="*/ 1072915 w 2530902"/>
                  <a:gd name="connsiteY51" fmla="*/ 1854507 h 2689699"/>
                  <a:gd name="connsiteX52" fmla="*/ 1141169 w 2530902"/>
                  <a:gd name="connsiteY52" fmla="*/ 1905820 h 2689699"/>
                  <a:gd name="connsiteX53" fmla="*/ 1220226 w 2530902"/>
                  <a:gd name="connsiteY53" fmla="*/ 2064424 h 2689699"/>
                  <a:gd name="connsiteX54" fmla="*/ 1254107 w 2530902"/>
                  <a:gd name="connsiteY54" fmla="*/ 2080137 h 2689699"/>
                  <a:gd name="connsiteX55" fmla="*/ 1269329 w 2530902"/>
                  <a:gd name="connsiteY55" fmla="*/ 2082593 h 2689699"/>
                  <a:gd name="connsiteX56" fmla="*/ 1390861 w 2530902"/>
                  <a:gd name="connsiteY56" fmla="*/ 2064179 h 2689699"/>
                  <a:gd name="connsiteX57" fmla="*/ 1492505 w 2530902"/>
                  <a:gd name="connsiteY57" fmla="*/ 2029315 h 2689699"/>
                  <a:gd name="connsiteX58" fmla="*/ 1489559 w 2530902"/>
                  <a:gd name="connsiteY58" fmla="*/ 2024159 h 2689699"/>
                  <a:gd name="connsiteX59" fmla="*/ 1492750 w 2530902"/>
                  <a:gd name="connsiteY59" fmla="*/ 2029315 h 2689699"/>
                  <a:gd name="connsiteX60" fmla="*/ 1492505 w 2530902"/>
                  <a:gd name="connsiteY60" fmla="*/ 2029315 h 2689699"/>
                  <a:gd name="connsiteX61" fmla="*/ 1492996 w 2530902"/>
                  <a:gd name="connsiteY61" fmla="*/ 2029806 h 2689699"/>
                  <a:gd name="connsiteX62" fmla="*/ 1495206 w 2530902"/>
                  <a:gd name="connsiteY62" fmla="*/ 2033735 h 2689699"/>
                  <a:gd name="connsiteX63" fmla="*/ 1494960 w 2530902"/>
                  <a:gd name="connsiteY63" fmla="*/ 2044046 h 2689699"/>
                  <a:gd name="connsiteX64" fmla="*/ 1494223 w 2530902"/>
                  <a:gd name="connsiteY64" fmla="*/ 2044783 h 2689699"/>
                  <a:gd name="connsiteX65" fmla="*/ 1492996 w 2530902"/>
                  <a:gd name="connsiteY65" fmla="*/ 2063442 h 2689699"/>
                  <a:gd name="connsiteX66" fmla="*/ 1477283 w 2530902"/>
                  <a:gd name="connsiteY66" fmla="*/ 2090449 h 2689699"/>
                  <a:gd name="connsiteX67" fmla="*/ 1449785 w 2530902"/>
                  <a:gd name="connsiteY67" fmla="*/ 2119666 h 2689699"/>
                  <a:gd name="connsiteX68" fmla="*/ 1440946 w 2530902"/>
                  <a:gd name="connsiteY68" fmla="*/ 2130714 h 2689699"/>
                  <a:gd name="connsiteX69" fmla="*/ 1439719 w 2530902"/>
                  <a:gd name="connsiteY69" fmla="*/ 2132187 h 2689699"/>
                  <a:gd name="connsiteX70" fmla="*/ 1433826 w 2530902"/>
                  <a:gd name="connsiteY70" fmla="*/ 2139798 h 2689699"/>
                  <a:gd name="connsiteX71" fmla="*/ 1431371 w 2530902"/>
                  <a:gd name="connsiteY71" fmla="*/ 2145691 h 2689699"/>
                  <a:gd name="connsiteX72" fmla="*/ 1429898 w 2530902"/>
                  <a:gd name="connsiteY72" fmla="*/ 2151829 h 2689699"/>
                  <a:gd name="connsiteX73" fmla="*/ 1423023 w 2530902"/>
                  <a:gd name="connsiteY73" fmla="*/ 2167542 h 2689699"/>
                  <a:gd name="connsiteX74" fmla="*/ 1413694 w 2530902"/>
                  <a:gd name="connsiteY74" fmla="*/ 2199705 h 2689699"/>
                  <a:gd name="connsiteX75" fmla="*/ 1412957 w 2530902"/>
                  <a:gd name="connsiteY75" fmla="*/ 2211489 h 2689699"/>
                  <a:gd name="connsiteX76" fmla="*/ 1382055 w 2530902"/>
                  <a:gd name="connsiteY76" fmla="*/ 2688539 h 2689699"/>
                  <a:gd name="connsiteX77" fmla="*/ 2530898 w 2530902"/>
                  <a:gd name="connsiteY77" fmla="*/ 2054358 h 2689699"/>
                  <a:gd name="connsiteX78" fmla="*/ 2429891 w 2530902"/>
                  <a:gd name="connsiteY78" fmla="*/ 1499243 h 2689699"/>
                  <a:gd name="connsiteX79" fmla="*/ 696537 w 2530902"/>
                  <a:gd name="connsiteY79" fmla="*/ 836100 h 2689699"/>
                  <a:gd name="connsiteX80" fmla="*/ 696537 w 2530902"/>
                  <a:gd name="connsiteY80" fmla="*/ 839291 h 2689699"/>
                  <a:gd name="connsiteX81" fmla="*/ 691626 w 2530902"/>
                  <a:gd name="connsiteY81" fmla="*/ 844447 h 2689699"/>
                  <a:gd name="connsiteX82" fmla="*/ 696537 w 2530902"/>
                  <a:gd name="connsiteY82" fmla="*/ 836100 h 2689699"/>
                  <a:gd name="connsiteX83" fmla="*/ 873309 w 2530902"/>
                  <a:gd name="connsiteY83" fmla="*/ 1341866 h 2689699"/>
                  <a:gd name="connsiteX84" fmla="*/ 703411 w 2530902"/>
                  <a:gd name="connsiteY84" fmla="*/ 1454313 h 2689699"/>
                  <a:gd name="connsiteX85" fmla="*/ 613552 w 2530902"/>
                  <a:gd name="connsiteY85" fmla="*/ 1422396 h 2689699"/>
                  <a:gd name="connsiteX86" fmla="*/ 507734 w 2530902"/>
                  <a:gd name="connsiteY86" fmla="*/ 1385077 h 2689699"/>
                  <a:gd name="connsiteX87" fmla="*/ 545789 w 2530902"/>
                  <a:gd name="connsiteY87" fmla="*/ 1349231 h 2689699"/>
                  <a:gd name="connsiteX88" fmla="*/ 760617 w 2530902"/>
                  <a:gd name="connsiteY88" fmla="*/ 1141769 h 2689699"/>
                  <a:gd name="connsiteX89" fmla="*/ 768228 w 2530902"/>
                  <a:gd name="connsiteY89" fmla="*/ 1134158 h 2689699"/>
                  <a:gd name="connsiteX90" fmla="*/ 780995 w 2530902"/>
                  <a:gd name="connsiteY90" fmla="*/ 1155027 h 2689699"/>
                  <a:gd name="connsiteX91" fmla="*/ 828134 w 2530902"/>
                  <a:gd name="connsiteY91" fmla="*/ 1228191 h 2689699"/>
                  <a:gd name="connsiteX92" fmla="*/ 873309 w 2530902"/>
                  <a:gd name="connsiteY92" fmla="*/ 1341866 h 2689699"/>
                  <a:gd name="connsiteX0" fmla="*/ 2429891 w 2530902"/>
                  <a:gd name="connsiteY0" fmla="*/ 1499243 h 2689699"/>
                  <a:gd name="connsiteX1" fmla="*/ 2352062 w 2530902"/>
                  <a:gd name="connsiteY1" fmla="*/ 1366418 h 2689699"/>
                  <a:gd name="connsiteX2" fmla="*/ 2320881 w 2530902"/>
                  <a:gd name="connsiteY2" fmla="*/ 1249797 h 2689699"/>
                  <a:gd name="connsiteX3" fmla="*/ 2257538 w 2530902"/>
                  <a:gd name="connsiteY3" fmla="*/ 987338 h 2689699"/>
                  <a:gd name="connsiteX4" fmla="*/ 2193949 w 2530902"/>
                  <a:gd name="connsiteY4" fmla="*/ 722916 h 2689699"/>
                  <a:gd name="connsiteX5" fmla="*/ 2192476 w 2530902"/>
                  <a:gd name="connsiteY5" fmla="*/ 717023 h 2689699"/>
                  <a:gd name="connsiteX6" fmla="*/ 2047866 w 2530902"/>
                  <a:gd name="connsiteY6" fmla="*/ 359550 h 2689699"/>
                  <a:gd name="connsiteX7" fmla="*/ 1959234 w 2530902"/>
                  <a:gd name="connsiteY7" fmla="*/ 244647 h 2689699"/>
                  <a:gd name="connsiteX8" fmla="*/ 1392579 w 2530902"/>
                  <a:gd name="connsiteY8" fmla="*/ 2567 h 2689699"/>
                  <a:gd name="connsiteX9" fmla="*/ 1151481 w 2530902"/>
                  <a:gd name="connsiteY9" fmla="*/ 71066 h 2689699"/>
                  <a:gd name="connsiteX10" fmla="*/ 749814 w 2530902"/>
                  <a:gd name="connsiteY10" fmla="*/ 430259 h 2689699"/>
                  <a:gd name="connsiteX11" fmla="*/ 747113 w 2530902"/>
                  <a:gd name="connsiteY11" fmla="*/ 434187 h 2689699"/>
                  <a:gd name="connsiteX12" fmla="*/ 744658 w 2530902"/>
                  <a:gd name="connsiteY12" fmla="*/ 438361 h 2689699"/>
                  <a:gd name="connsiteX13" fmla="*/ 744658 w 2530902"/>
                  <a:gd name="connsiteY13" fmla="*/ 438361 h 2689699"/>
                  <a:gd name="connsiteX14" fmla="*/ 744658 w 2530902"/>
                  <a:gd name="connsiteY14" fmla="*/ 438361 h 2689699"/>
                  <a:gd name="connsiteX15" fmla="*/ 744904 w 2530902"/>
                  <a:gd name="connsiteY15" fmla="*/ 439589 h 2689699"/>
                  <a:gd name="connsiteX16" fmla="*/ 744904 w 2530902"/>
                  <a:gd name="connsiteY16" fmla="*/ 439589 h 2689699"/>
                  <a:gd name="connsiteX17" fmla="*/ 711268 w 2530902"/>
                  <a:gd name="connsiteY17" fmla="*/ 514471 h 2689699"/>
                  <a:gd name="connsiteX18" fmla="*/ 676159 w 2530902"/>
                  <a:gd name="connsiteY18" fmla="*/ 698610 h 2689699"/>
                  <a:gd name="connsiteX19" fmla="*/ 678859 w 2530902"/>
                  <a:gd name="connsiteY19" fmla="*/ 782086 h 2689699"/>
                  <a:gd name="connsiteX20" fmla="*/ 690890 w 2530902"/>
                  <a:gd name="connsiteY20" fmla="*/ 845920 h 2689699"/>
                  <a:gd name="connsiteX21" fmla="*/ 643014 w 2530902"/>
                  <a:gd name="connsiteY21" fmla="*/ 889377 h 2689699"/>
                  <a:gd name="connsiteX22" fmla="*/ 565921 w 2530902"/>
                  <a:gd name="connsiteY22" fmla="*/ 962050 h 2689699"/>
                  <a:gd name="connsiteX23" fmla="*/ 477044 w 2530902"/>
                  <a:gd name="connsiteY23" fmla="*/ 1045280 h 2689699"/>
                  <a:gd name="connsiteX24" fmla="*/ 379328 w 2530902"/>
                  <a:gd name="connsiteY24" fmla="*/ 1136859 h 2689699"/>
                  <a:gd name="connsiteX25" fmla="*/ 331943 w 2530902"/>
                  <a:gd name="connsiteY25" fmla="*/ 1181297 h 2689699"/>
                  <a:gd name="connsiteX26" fmla="*/ 255096 w 2530902"/>
                  <a:gd name="connsiteY26" fmla="*/ 1259126 h 2689699"/>
                  <a:gd name="connsiteX27" fmla="*/ 218268 w 2530902"/>
                  <a:gd name="connsiteY27" fmla="*/ 1362980 h 2689699"/>
                  <a:gd name="connsiteX28" fmla="*/ 208448 w 2530902"/>
                  <a:gd name="connsiteY28" fmla="*/ 1427306 h 2689699"/>
                  <a:gd name="connsiteX29" fmla="*/ 189297 w 2530902"/>
                  <a:gd name="connsiteY29" fmla="*/ 1552029 h 2689699"/>
                  <a:gd name="connsiteX30" fmla="*/ 146823 w 2530902"/>
                  <a:gd name="connsiteY30" fmla="*/ 1832165 h 2689699"/>
                  <a:gd name="connsiteX31" fmla="*/ 137493 w 2530902"/>
                  <a:gd name="connsiteY31" fmla="*/ 1859172 h 2689699"/>
                  <a:gd name="connsiteX32" fmla="*/ 0 w 2530902"/>
                  <a:gd name="connsiteY32" fmla="*/ 2094171 h 2689699"/>
                  <a:gd name="connsiteX33" fmla="*/ 275585 w 2530902"/>
                  <a:gd name="connsiteY33" fmla="*/ 2412813 h 2689699"/>
                  <a:gd name="connsiteX34" fmla="*/ 394059 w 2530902"/>
                  <a:gd name="connsiteY34" fmla="*/ 2029561 h 2689699"/>
                  <a:gd name="connsiteX35" fmla="*/ 435797 w 2530902"/>
                  <a:gd name="connsiteY35" fmla="*/ 1946330 h 2689699"/>
                  <a:gd name="connsiteX36" fmla="*/ 511908 w 2530902"/>
                  <a:gd name="connsiteY36" fmla="*/ 1861381 h 2689699"/>
                  <a:gd name="connsiteX37" fmla="*/ 605450 w 2530902"/>
                  <a:gd name="connsiteY37" fmla="*/ 1795091 h 2689699"/>
                  <a:gd name="connsiteX38" fmla="*/ 700465 w 2530902"/>
                  <a:gd name="connsiteY38" fmla="*/ 1688782 h 2689699"/>
                  <a:gd name="connsiteX39" fmla="*/ 763563 w 2530902"/>
                  <a:gd name="connsiteY39" fmla="*/ 1593521 h 2689699"/>
                  <a:gd name="connsiteX40" fmla="*/ 826170 w 2530902"/>
                  <a:gd name="connsiteY40" fmla="*/ 1541472 h 2689699"/>
                  <a:gd name="connsiteX41" fmla="*/ 895406 w 2530902"/>
                  <a:gd name="connsiteY41" fmla="*/ 1498015 h 2689699"/>
                  <a:gd name="connsiteX42" fmla="*/ 903263 w 2530902"/>
                  <a:gd name="connsiteY42" fmla="*/ 1554730 h 2689699"/>
                  <a:gd name="connsiteX43" fmla="*/ 903263 w 2530902"/>
                  <a:gd name="connsiteY43" fmla="*/ 1581737 h 2689699"/>
                  <a:gd name="connsiteX44" fmla="*/ 923395 w 2530902"/>
                  <a:gd name="connsiteY44" fmla="*/ 1612181 h 2689699"/>
                  <a:gd name="connsiteX45" fmla="*/ 976181 w 2530902"/>
                  <a:gd name="connsiteY45" fmla="*/ 1631086 h 2689699"/>
                  <a:gd name="connsiteX46" fmla="*/ 1027986 w 2530902"/>
                  <a:gd name="connsiteY46" fmla="*/ 1743533 h 2689699"/>
                  <a:gd name="connsiteX47" fmla="*/ 1128402 w 2530902"/>
                  <a:gd name="connsiteY47" fmla="*/ 1761210 h 2689699"/>
                  <a:gd name="connsiteX48" fmla="*/ 1161056 w 2530902"/>
                  <a:gd name="connsiteY48" fmla="*/ 1765384 h 2689699"/>
                  <a:gd name="connsiteX49" fmla="*/ 1124720 w 2530902"/>
                  <a:gd name="connsiteY49" fmla="*/ 1794846 h 2689699"/>
                  <a:gd name="connsiteX50" fmla="*/ 1086910 w 2530902"/>
                  <a:gd name="connsiteY50" fmla="*/ 1805894 h 2689699"/>
                  <a:gd name="connsiteX51" fmla="*/ 1072915 w 2530902"/>
                  <a:gd name="connsiteY51" fmla="*/ 1854507 h 2689699"/>
                  <a:gd name="connsiteX52" fmla="*/ 1141169 w 2530902"/>
                  <a:gd name="connsiteY52" fmla="*/ 1905820 h 2689699"/>
                  <a:gd name="connsiteX53" fmla="*/ 1220226 w 2530902"/>
                  <a:gd name="connsiteY53" fmla="*/ 2064424 h 2689699"/>
                  <a:gd name="connsiteX54" fmla="*/ 1254107 w 2530902"/>
                  <a:gd name="connsiteY54" fmla="*/ 2080137 h 2689699"/>
                  <a:gd name="connsiteX55" fmla="*/ 1269329 w 2530902"/>
                  <a:gd name="connsiteY55" fmla="*/ 2082593 h 2689699"/>
                  <a:gd name="connsiteX56" fmla="*/ 1390861 w 2530902"/>
                  <a:gd name="connsiteY56" fmla="*/ 2064179 h 2689699"/>
                  <a:gd name="connsiteX57" fmla="*/ 1492505 w 2530902"/>
                  <a:gd name="connsiteY57" fmla="*/ 2029315 h 2689699"/>
                  <a:gd name="connsiteX58" fmla="*/ 1489559 w 2530902"/>
                  <a:gd name="connsiteY58" fmla="*/ 2024159 h 2689699"/>
                  <a:gd name="connsiteX59" fmla="*/ 1492750 w 2530902"/>
                  <a:gd name="connsiteY59" fmla="*/ 2029315 h 2689699"/>
                  <a:gd name="connsiteX60" fmla="*/ 1492505 w 2530902"/>
                  <a:gd name="connsiteY60" fmla="*/ 2029315 h 2689699"/>
                  <a:gd name="connsiteX61" fmla="*/ 1492996 w 2530902"/>
                  <a:gd name="connsiteY61" fmla="*/ 2029806 h 2689699"/>
                  <a:gd name="connsiteX62" fmla="*/ 1495206 w 2530902"/>
                  <a:gd name="connsiteY62" fmla="*/ 2033735 h 2689699"/>
                  <a:gd name="connsiteX63" fmla="*/ 1494960 w 2530902"/>
                  <a:gd name="connsiteY63" fmla="*/ 2044046 h 2689699"/>
                  <a:gd name="connsiteX64" fmla="*/ 1494223 w 2530902"/>
                  <a:gd name="connsiteY64" fmla="*/ 2044783 h 2689699"/>
                  <a:gd name="connsiteX65" fmla="*/ 1492996 w 2530902"/>
                  <a:gd name="connsiteY65" fmla="*/ 2063442 h 2689699"/>
                  <a:gd name="connsiteX66" fmla="*/ 1477283 w 2530902"/>
                  <a:gd name="connsiteY66" fmla="*/ 2090449 h 2689699"/>
                  <a:gd name="connsiteX67" fmla="*/ 1449785 w 2530902"/>
                  <a:gd name="connsiteY67" fmla="*/ 2119666 h 2689699"/>
                  <a:gd name="connsiteX68" fmla="*/ 1440946 w 2530902"/>
                  <a:gd name="connsiteY68" fmla="*/ 2130714 h 2689699"/>
                  <a:gd name="connsiteX69" fmla="*/ 1439719 w 2530902"/>
                  <a:gd name="connsiteY69" fmla="*/ 2132187 h 2689699"/>
                  <a:gd name="connsiteX70" fmla="*/ 1433826 w 2530902"/>
                  <a:gd name="connsiteY70" fmla="*/ 2139798 h 2689699"/>
                  <a:gd name="connsiteX71" fmla="*/ 1431371 w 2530902"/>
                  <a:gd name="connsiteY71" fmla="*/ 2145691 h 2689699"/>
                  <a:gd name="connsiteX72" fmla="*/ 1429898 w 2530902"/>
                  <a:gd name="connsiteY72" fmla="*/ 2151829 h 2689699"/>
                  <a:gd name="connsiteX73" fmla="*/ 1423023 w 2530902"/>
                  <a:gd name="connsiteY73" fmla="*/ 2167542 h 2689699"/>
                  <a:gd name="connsiteX74" fmla="*/ 1413694 w 2530902"/>
                  <a:gd name="connsiteY74" fmla="*/ 2199705 h 2689699"/>
                  <a:gd name="connsiteX75" fmla="*/ 1412957 w 2530902"/>
                  <a:gd name="connsiteY75" fmla="*/ 2211489 h 2689699"/>
                  <a:gd name="connsiteX76" fmla="*/ 1382055 w 2530902"/>
                  <a:gd name="connsiteY76" fmla="*/ 2688539 h 2689699"/>
                  <a:gd name="connsiteX77" fmla="*/ 2530898 w 2530902"/>
                  <a:gd name="connsiteY77" fmla="*/ 2054358 h 2689699"/>
                  <a:gd name="connsiteX78" fmla="*/ 2429891 w 2530902"/>
                  <a:gd name="connsiteY78" fmla="*/ 1499243 h 2689699"/>
                  <a:gd name="connsiteX79" fmla="*/ 696537 w 2530902"/>
                  <a:gd name="connsiteY79" fmla="*/ 836100 h 2689699"/>
                  <a:gd name="connsiteX80" fmla="*/ 696537 w 2530902"/>
                  <a:gd name="connsiteY80" fmla="*/ 839291 h 2689699"/>
                  <a:gd name="connsiteX81" fmla="*/ 691626 w 2530902"/>
                  <a:gd name="connsiteY81" fmla="*/ 844447 h 2689699"/>
                  <a:gd name="connsiteX82" fmla="*/ 696537 w 2530902"/>
                  <a:gd name="connsiteY82" fmla="*/ 836100 h 2689699"/>
                  <a:gd name="connsiteX83" fmla="*/ 873309 w 2530902"/>
                  <a:gd name="connsiteY83" fmla="*/ 1341866 h 2689699"/>
                  <a:gd name="connsiteX84" fmla="*/ 703411 w 2530902"/>
                  <a:gd name="connsiteY84" fmla="*/ 1454313 h 2689699"/>
                  <a:gd name="connsiteX85" fmla="*/ 613552 w 2530902"/>
                  <a:gd name="connsiteY85" fmla="*/ 1422396 h 2689699"/>
                  <a:gd name="connsiteX86" fmla="*/ 507734 w 2530902"/>
                  <a:gd name="connsiteY86" fmla="*/ 1385077 h 2689699"/>
                  <a:gd name="connsiteX87" fmla="*/ 545789 w 2530902"/>
                  <a:gd name="connsiteY87" fmla="*/ 1349231 h 2689699"/>
                  <a:gd name="connsiteX88" fmla="*/ 760617 w 2530902"/>
                  <a:gd name="connsiteY88" fmla="*/ 1141769 h 2689699"/>
                  <a:gd name="connsiteX89" fmla="*/ 768228 w 2530902"/>
                  <a:gd name="connsiteY89" fmla="*/ 1134158 h 2689699"/>
                  <a:gd name="connsiteX90" fmla="*/ 780995 w 2530902"/>
                  <a:gd name="connsiteY90" fmla="*/ 1155027 h 2689699"/>
                  <a:gd name="connsiteX91" fmla="*/ 828134 w 2530902"/>
                  <a:gd name="connsiteY91" fmla="*/ 1228191 h 2689699"/>
                  <a:gd name="connsiteX92" fmla="*/ 873309 w 2530902"/>
                  <a:gd name="connsiteY92" fmla="*/ 1341866 h 2689699"/>
                  <a:gd name="connsiteX0" fmla="*/ 2429891 w 2530902"/>
                  <a:gd name="connsiteY0" fmla="*/ 1499243 h 2689699"/>
                  <a:gd name="connsiteX1" fmla="*/ 2352062 w 2530902"/>
                  <a:gd name="connsiteY1" fmla="*/ 1366418 h 2689699"/>
                  <a:gd name="connsiteX2" fmla="*/ 2320881 w 2530902"/>
                  <a:gd name="connsiteY2" fmla="*/ 1249797 h 2689699"/>
                  <a:gd name="connsiteX3" fmla="*/ 2257538 w 2530902"/>
                  <a:gd name="connsiteY3" fmla="*/ 987338 h 2689699"/>
                  <a:gd name="connsiteX4" fmla="*/ 2193949 w 2530902"/>
                  <a:gd name="connsiteY4" fmla="*/ 722916 h 2689699"/>
                  <a:gd name="connsiteX5" fmla="*/ 2192476 w 2530902"/>
                  <a:gd name="connsiteY5" fmla="*/ 717023 h 2689699"/>
                  <a:gd name="connsiteX6" fmla="*/ 2047866 w 2530902"/>
                  <a:gd name="connsiteY6" fmla="*/ 359550 h 2689699"/>
                  <a:gd name="connsiteX7" fmla="*/ 1959234 w 2530902"/>
                  <a:gd name="connsiteY7" fmla="*/ 244647 h 2689699"/>
                  <a:gd name="connsiteX8" fmla="*/ 1392579 w 2530902"/>
                  <a:gd name="connsiteY8" fmla="*/ 2567 h 2689699"/>
                  <a:gd name="connsiteX9" fmla="*/ 1151481 w 2530902"/>
                  <a:gd name="connsiteY9" fmla="*/ 71066 h 2689699"/>
                  <a:gd name="connsiteX10" fmla="*/ 749814 w 2530902"/>
                  <a:gd name="connsiteY10" fmla="*/ 430259 h 2689699"/>
                  <a:gd name="connsiteX11" fmla="*/ 747113 w 2530902"/>
                  <a:gd name="connsiteY11" fmla="*/ 434187 h 2689699"/>
                  <a:gd name="connsiteX12" fmla="*/ 744658 w 2530902"/>
                  <a:gd name="connsiteY12" fmla="*/ 438361 h 2689699"/>
                  <a:gd name="connsiteX13" fmla="*/ 744658 w 2530902"/>
                  <a:gd name="connsiteY13" fmla="*/ 438361 h 2689699"/>
                  <a:gd name="connsiteX14" fmla="*/ 744658 w 2530902"/>
                  <a:gd name="connsiteY14" fmla="*/ 438361 h 2689699"/>
                  <a:gd name="connsiteX15" fmla="*/ 744904 w 2530902"/>
                  <a:gd name="connsiteY15" fmla="*/ 439589 h 2689699"/>
                  <a:gd name="connsiteX16" fmla="*/ 744904 w 2530902"/>
                  <a:gd name="connsiteY16" fmla="*/ 439589 h 2689699"/>
                  <a:gd name="connsiteX17" fmla="*/ 711268 w 2530902"/>
                  <a:gd name="connsiteY17" fmla="*/ 514471 h 2689699"/>
                  <a:gd name="connsiteX18" fmla="*/ 676159 w 2530902"/>
                  <a:gd name="connsiteY18" fmla="*/ 698610 h 2689699"/>
                  <a:gd name="connsiteX19" fmla="*/ 678859 w 2530902"/>
                  <a:gd name="connsiteY19" fmla="*/ 782086 h 2689699"/>
                  <a:gd name="connsiteX20" fmla="*/ 690890 w 2530902"/>
                  <a:gd name="connsiteY20" fmla="*/ 845920 h 2689699"/>
                  <a:gd name="connsiteX21" fmla="*/ 643014 w 2530902"/>
                  <a:gd name="connsiteY21" fmla="*/ 889377 h 2689699"/>
                  <a:gd name="connsiteX22" fmla="*/ 565921 w 2530902"/>
                  <a:gd name="connsiteY22" fmla="*/ 962050 h 2689699"/>
                  <a:gd name="connsiteX23" fmla="*/ 477044 w 2530902"/>
                  <a:gd name="connsiteY23" fmla="*/ 1045280 h 2689699"/>
                  <a:gd name="connsiteX24" fmla="*/ 379328 w 2530902"/>
                  <a:gd name="connsiteY24" fmla="*/ 1136859 h 2689699"/>
                  <a:gd name="connsiteX25" fmla="*/ 331943 w 2530902"/>
                  <a:gd name="connsiteY25" fmla="*/ 1181297 h 2689699"/>
                  <a:gd name="connsiteX26" fmla="*/ 255096 w 2530902"/>
                  <a:gd name="connsiteY26" fmla="*/ 1259126 h 2689699"/>
                  <a:gd name="connsiteX27" fmla="*/ 218268 w 2530902"/>
                  <a:gd name="connsiteY27" fmla="*/ 1362980 h 2689699"/>
                  <a:gd name="connsiteX28" fmla="*/ 208448 w 2530902"/>
                  <a:gd name="connsiteY28" fmla="*/ 1427306 h 2689699"/>
                  <a:gd name="connsiteX29" fmla="*/ 189297 w 2530902"/>
                  <a:gd name="connsiteY29" fmla="*/ 1552029 h 2689699"/>
                  <a:gd name="connsiteX30" fmla="*/ 146823 w 2530902"/>
                  <a:gd name="connsiteY30" fmla="*/ 1832165 h 2689699"/>
                  <a:gd name="connsiteX31" fmla="*/ 137493 w 2530902"/>
                  <a:gd name="connsiteY31" fmla="*/ 1859172 h 2689699"/>
                  <a:gd name="connsiteX32" fmla="*/ 0 w 2530902"/>
                  <a:gd name="connsiteY32" fmla="*/ 2094171 h 2689699"/>
                  <a:gd name="connsiteX33" fmla="*/ 275585 w 2530902"/>
                  <a:gd name="connsiteY33" fmla="*/ 2412813 h 2689699"/>
                  <a:gd name="connsiteX34" fmla="*/ 394059 w 2530902"/>
                  <a:gd name="connsiteY34" fmla="*/ 2029561 h 2689699"/>
                  <a:gd name="connsiteX35" fmla="*/ 435797 w 2530902"/>
                  <a:gd name="connsiteY35" fmla="*/ 1946330 h 2689699"/>
                  <a:gd name="connsiteX36" fmla="*/ 511908 w 2530902"/>
                  <a:gd name="connsiteY36" fmla="*/ 1861381 h 2689699"/>
                  <a:gd name="connsiteX37" fmla="*/ 605450 w 2530902"/>
                  <a:gd name="connsiteY37" fmla="*/ 1795091 h 2689699"/>
                  <a:gd name="connsiteX38" fmla="*/ 700465 w 2530902"/>
                  <a:gd name="connsiteY38" fmla="*/ 1688782 h 2689699"/>
                  <a:gd name="connsiteX39" fmla="*/ 763563 w 2530902"/>
                  <a:gd name="connsiteY39" fmla="*/ 1593521 h 2689699"/>
                  <a:gd name="connsiteX40" fmla="*/ 826170 w 2530902"/>
                  <a:gd name="connsiteY40" fmla="*/ 1541472 h 2689699"/>
                  <a:gd name="connsiteX41" fmla="*/ 895406 w 2530902"/>
                  <a:gd name="connsiteY41" fmla="*/ 1498015 h 2689699"/>
                  <a:gd name="connsiteX42" fmla="*/ 903263 w 2530902"/>
                  <a:gd name="connsiteY42" fmla="*/ 1554730 h 2689699"/>
                  <a:gd name="connsiteX43" fmla="*/ 903263 w 2530902"/>
                  <a:gd name="connsiteY43" fmla="*/ 1581737 h 2689699"/>
                  <a:gd name="connsiteX44" fmla="*/ 923395 w 2530902"/>
                  <a:gd name="connsiteY44" fmla="*/ 1612181 h 2689699"/>
                  <a:gd name="connsiteX45" fmla="*/ 976181 w 2530902"/>
                  <a:gd name="connsiteY45" fmla="*/ 1631086 h 2689699"/>
                  <a:gd name="connsiteX46" fmla="*/ 1027986 w 2530902"/>
                  <a:gd name="connsiteY46" fmla="*/ 1743533 h 2689699"/>
                  <a:gd name="connsiteX47" fmla="*/ 1128402 w 2530902"/>
                  <a:gd name="connsiteY47" fmla="*/ 1761210 h 2689699"/>
                  <a:gd name="connsiteX48" fmla="*/ 1161056 w 2530902"/>
                  <a:gd name="connsiteY48" fmla="*/ 1765384 h 2689699"/>
                  <a:gd name="connsiteX49" fmla="*/ 1124720 w 2530902"/>
                  <a:gd name="connsiteY49" fmla="*/ 1794846 h 2689699"/>
                  <a:gd name="connsiteX50" fmla="*/ 1086910 w 2530902"/>
                  <a:gd name="connsiteY50" fmla="*/ 1805894 h 2689699"/>
                  <a:gd name="connsiteX51" fmla="*/ 1072915 w 2530902"/>
                  <a:gd name="connsiteY51" fmla="*/ 1854507 h 2689699"/>
                  <a:gd name="connsiteX52" fmla="*/ 1141169 w 2530902"/>
                  <a:gd name="connsiteY52" fmla="*/ 1905820 h 2689699"/>
                  <a:gd name="connsiteX53" fmla="*/ 1220226 w 2530902"/>
                  <a:gd name="connsiteY53" fmla="*/ 2064424 h 2689699"/>
                  <a:gd name="connsiteX54" fmla="*/ 1254107 w 2530902"/>
                  <a:gd name="connsiteY54" fmla="*/ 2080137 h 2689699"/>
                  <a:gd name="connsiteX55" fmla="*/ 1269329 w 2530902"/>
                  <a:gd name="connsiteY55" fmla="*/ 2082593 h 2689699"/>
                  <a:gd name="connsiteX56" fmla="*/ 1390861 w 2530902"/>
                  <a:gd name="connsiteY56" fmla="*/ 2064179 h 2689699"/>
                  <a:gd name="connsiteX57" fmla="*/ 1492505 w 2530902"/>
                  <a:gd name="connsiteY57" fmla="*/ 2029315 h 2689699"/>
                  <a:gd name="connsiteX58" fmla="*/ 1489559 w 2530902"/>
                  <a:gd name="connsiteY58" fmla="*/ 2024159 h 2689699"/>
                  <a:gd name="connsiteX59" fmla="*/ 1492750 w 2530902"/>
                  <a:gd name="connsiteY59" fmla="*/ 2029315 h 2689699"/>
                  <a:gd name="connsiteX60" fmla="*/ 1492505 w 2530902"/>
                  <a:gd name="connsiteY60" fmla="*/ 2029315 h 2689699"/>
                  <a:gd name="connsiteX61" fmla="*/ 1492996 w 2530902"/>
                  <a:gd name="connsiteY61" fmla="*/ 2029806 h 2689699"/>
                  <a:gd name="connsiteX62" fmla="*/ 1495206 w 2530902"/>
                  <a:gd name="connsiteY62" fmla="*/ 2033735 h 2689699"/>
                  <a:gd name="connsiteX63" fmla="*/ 1494960 w 2530902"/>
                  <a:gd name="connsiteY63" fmla="*/ 2044046 h 2689699"/>
                  <a:gd name="connsiteX64" fmla="*/ 1494223 w 2530902"/>
                  <a:gd name="connsiteY64" fmla="*/ 2044783 h 2689699"/>
                  <a:gd name="connsiteX65" fmla="*/ 1492996 w 2530902"/>
                  <a:gd name="connsiteY65" fmla="*/ 2063442 h 2689699"/>
                  <a:gd name="connsiteX66" fmla="*/ 1477283 w 2530902"/>
                  <a:gd name="connsiteY66" fmla="*/ 2090449 h 2689699"/>
                  <a:gd name="connsiteX67" fmla="*/ 1449785 w 2530902"/>
                  <a:gd name="connsiteY67" fmla="*/ 2119666 h 2689699"/>
                  <a:gd name="connsiteX68" fmla="*/ 1440946 w 2530902"/>
                  <a:gd name="connsiteY68" fmla="*/ 2130714 h 2689699"/>
                  <a:gd name="connsiteX69" fmla="*/ 1439719 w 2530902"/>
                  <a:gd name="connsiteY69" fmla="*/ 2132187 h 2689699"/>
                  <a:gd name="connsiteX70" fmla="*/ 1433826 w 2530902"/>
                  <a:gd name="connsiteY70" fmla="*/ 2139798 h 2689699"/>
                  <a:gd name="connsiteX71" fmla="*/ 1431371 w 2530902"/>
                  <a:gd name="connsiteY71" fmla="*/ 2145691 h 2689699"/>
                  <a:gd name="connsiteX72" fmla="*/ 1429898 w 2530902"/>
                  <a:gd name="connsiteY72" fmla="*/ 2151829 h 2689699"/>
                  <a:gd name="connsiteX73" fmla="*/ 1423023 w 2530902"/>
                  <a:gd name="connsiteY73" fmla="*/ 2167542 h 2689699"/>
                  <a:gd name="connsiteX74" fmla="*/ 1413694 w 2530902"/>
                  <a:gd name="connsiteY74" fmla="*/ 2199705 h 2689699"/>
                  <a:gd name="connsiteX75" fmla="*/ 1412957 w 2530902"/>
                  <a:gd name="connsiteY75" fmla="*/ 2211489 h 2689699"/>
                  <a:gd name="connsiteX76" fmla="*/ 1382055 w 2530902"/>
                  <a:gd name="connsiteY76" fmla="*/ 2688539 h 2689699"/>
                  <a:gd name="connsiteX77" fmla="*/ 2530898 w 2530902"/>
                  <a:gd name="connsiteY77" fmla="*/ 2054358 h 2689699"/>
                  <a:gd name="connsiteX78" fmla="*/ 2429891 w 2530902"/>
                  <a:gd name="connsiteY78" fmla="*/ 1499243 h 2689699"/>
                  <a:gd name="connsiteX79" fmla="*/ 696537 w 2530902"/>
                  <a:gd name="connsiteY79" fmla="*/ 836100 h 2689699"/>
                  <a:gd name="connsiteX80" fmla="*/ 696537 w 2530902"/>
                  <a:gd name="connsiteY80" fmla="*/ 839291 h 2689699"/>
                  <a:gd name="connsiteX81" fmla="*/ 691626 w 2530902"/>
                  <a:gd name="connsiteY81" fmla="*/ 844447 h 2689699"/>
                  <a:gd name="connsiteX82" fmla="*/ 696537 w 2530902"/>
                  <a:gd name="connsiteY82" fmla="*/ 836100 h 2689699"/>
                  <a:gd name="connsiteX83" fmla="*/ 873309 w 2530902"/>
                  <a:gd name="connsiteY83" fmla="*/ 1341866 h 2689699"/>
                  <a:gd name="connsiteX84" fmla="*/ 703411 w 2530902"/>
                  <a:gd name="connsiteY84" fmla="*/ 1454313 h 2689699"/>
                  <a:gd name="connsiteX85" fmla="*/ 613552 w 2530902"/>
                  <a:gd name="connsiteY85" fmla="*/ 1422396 h 2689699"/>
                  <a:gd name="connsiteX86" fmla="*/ 507734 w 2530902"/>
                  <a:gd name="connsiteY86" fmla="*/ 1385077 h 2689699"/>
                  <a:gd name="connsiteX87" fmla="*/ 545789 w 2530902"/>
                  <a:gd name="connsiteY87" fmla="*/ 1349231 h 2689699"/>
                  <a:gd name="connsiteX88" fmla="*/ 760617 w 2530902"/>
                  <a:gd name="connsiteY88" fmla="*/ 1141769 h 2689699"/>
                  <a:gd name="connsiteX89" fmla="*/ 768228 w 2530902"/>
                  <a:gd name="connsiteY89" fmla="*/ 1134158 h 2689699"/>
                  <a:gd name="connsiteX90" fmla="*/ 780995 w 2530902"/>
                  <a:gd name="connsiteY90" fmla="*/ 1155027 h 2689699"/>
                  <a:gd name="connsiteX91" fmla="*/ 828134 w 2530902"/>
                  <a:gd name="connsiteY91" fmla="*/ 1228191 h 2689699"/>
                  <a:gd name="connsiteX92" fmla="*/ 873309 w 2530902"/>
                  <a:gd name="connsiteY92" fmla="*/ 1341866 h 2689699"/>
                  <a:gd name="connsiteX0" fmla="*/ 2429891 w 2530902"/>
                  <a:gd name="connsiteY0" fmla="*/ 1499243 h 2689699"/>
                  <a:gd name="connsiteX1" fmla="*/ 2352062 w 2530902"/>
                  <a:gd name="connsiteY1" fmla="*/ 1366418 h 2689699"/>
                  <a:gd name="connsiteX2" fmla="*/ 2320881 w 2530902"/>
                  <a:gd name="connsiteY2" fmla="*/ 1249797 h 2689699"/>
                  <a:gd name="connsiteX3" fmla="*/ 2257538 w 2530902"/>
                  <a:gd name="connsiteY3" fmla="*/ 987338 h 2689699"/>
                  <a:gd name="connsiteX4" fmla="*/ 2193949 w 2530902"/>
                  <a:gd name="connsiteY4" fmla="*/ 722916 h 2689699"/>
                  <a:gd name="connsiteX5" fmla="*/ 2192476 w 2530902"/>
                  <a:gd name="connsiteY5" fmla="*/ 717023 h 2689699"/>
                  <a:gd name="connsiteX6" fmla="*/ 2047866 w 2530902"/>
                  <a:gd name="connsiteY6" fmla="*/ 359550 h 2689699"/>
                  <a:gd name="connsiteX7" fmla="*/ 1959234 w 2530902"/>
                  <a:gd name="connsiteY7" fmla="*/ 244647 h 2689699"/>
                  <a:gd name="connsiteX8" fmla="*/ 1392579 w 2530902"/>
                  <a:gd name="connsiteY8" fmla="*/ 2567 h 2689699"/>
                  <a:gd name="connsiteX9" fmla="*/ 1151481 w 2530902"/>
                  <a:gd name="connsiteY9" fmla="*/ 71066 h 2689699"/>
                  <a:gd name="connsiteX10" fmla="*/ 749814 w 2530902"/>
                  <a:gd name="connsiteY10" fmla="*/ 430259 h 2689699"/>
                  <a:gd name="connsiteX11" fmla="*/ 747113 w 2530902"/>
                  <a:gd name="connsiteY11" fmla="*/ 434187 h 2689699"/>
                  <a:gd name="connsiteX12" fmla="*/ 744658 w 2530902"/>
                  <a:gd name="connsiteY12" fmla="*/ 438361 h 2689699"/>
                  <a:gd name="connsiteX13" fmla="*/ 744658 w 2530902"/>
                  <a:gd name="connsiteY13" fmla="*/ 438361 h 2689699"/>
                  <a:gd name="connsiteX14" fmla="*/ 744658 w 2530902"/>
                  <a:gd name="connsiteY14" fmla="*/ 438361 h 2689699"/>
                  <a:gd name="connsiteX15" fmla="*/ 744904 w 2530902"/>
                  <a:gd name="connsiteY15" fmla="*/ 439589 h 2689699"/>
                  <a:gd name="connsiteX16" fmla="*/ 744904 w 2530902"/>
                  <a:gd name="connsiteY16" fmla="*/ 439589 h 2689699"/>
                  <a:gd name="connsiteX17" fmla="*/ 711268 w 2530902"/>
                  <a:gd name="connsiteY17" fmla="*/ 514471 h 2689699"/>
                  <a:gd name="connsiteX18" fmla="*/ 676159 w 2530902"/>
                  <a:gd name="connsiteY18" fmla="*/ 698610 h 2689699"/>
                  <a:gd name="connsiteX19" fmla="*/ 678859 w 2530902"/>
                  <a:gd name="connsiteY19" fmla="*/ 782086 h 2689699"/>
                  <a:gd name="connsiteX20" fmla="*/ 690890 w 2530902"/>
                  <a:gd name="connsiteY20" fmla="*/ 845920 h 2689699"/>
                  <a:gd name="connsiteX21" fmla="*/ 643014 w 2530902"/>
                  <a:gd name="connsiteY21" fmla="*/ 889377 h 2689699"/>
                  <a:gd name="connsiteX22" fmla="*/ 565921 w 2530902"/>
                  <a:gd name="connsiteY22" fmla="*/ 962050 h 2689699"/>
                  <a:gd name="connsiteX23" fmla="*/ 477044 w 2530902"/>
                  <a:gd name="connsiteY23" fmla="*/ 1045280 h 2689699"/>
                  <a:gd name="connsiteX24" fmla="*/ 379328 w 2530902"/>
                  <a:gd name="connsiteY24" fmla="*/ 1136859 h 2689699"/>
                  <a:gd name="connsiteX25" fmla="*/ 331943 w 2530902"/>
                  <a:gd name="connsiteY25" fmla="*/ 1181297 h 2689699"/>
                  <a:gd name="connsiteX26" fmla="*/ 255096 w 2530902"/>
                  <a:gd name="connsiteY26" fmla="*/ 1259126 h 2689699"/>
                  <a:gd name="connsiteX27" fmla="*/ 218268 w 2530902"/>
                  <a:gd name="connsiteY27" fmla="*/ 1362980 h 2689699"/>
                  <a:gd name="connsiteX28" fmla="*/ 208448 w 2530902"/>
                  <a:gd name="connsiteY28" fmla="*/ 1427306 h 2689699"/>
                  <a:gd name="connsiteX29" fmla="*/ 189297 w 2530902"/>
                  <a:gd name="connsiteY29" fmla="*/ 1552029 h 2689699"/>
                  <a:gd name="connsiteX30" fmla="*/ 146823 w 2530902"/>
                  <a:gd name="connsiteY30" fmla="*/ 1832165 h 2689699"/>
                  <a:gd name="connsiteX31" fmla="*/ 137493 w 2530902"/>
                  <a:gd name="connsiteY31" fmla="*/ 1859172 h 2689699"/>
                  <a:gd name="connsiteX32" fmla="*/ 0 w 2530902"/>
                  <a:gd name="connsiteY32" fmla="*/ 2094171 h 2689699"/>
                  <a:gd name="connsiteX33" fmla="*/ 275585 w 2530902"/>
                  <a:gd name="connsiteY33" fmla="*/ 2412813 h 2689699"/>
                  <a:gd name="connsiteX34" fmla="*/ 394059 w 2530902"/>
                  <a:gd name="connsiteY34" fmla="*/ 2029561 h 2689699"/>
                  <a:gd name="connsiteX35" fmla="*/ 435797 w 2530902"/>
                  <a:gd name="connsiteY35" fmla="*/ 1946330 h 2689699"/>
                  <a:gd name="connsiteX36" fmla="*/ 511908 w 2530902"/>
                  <a:gd name="connsiteY36" fmla="*/ 1861381 h 2689699"/>
                  <a:gd name="connsiteX37" fmla="*/ 605450 w 2530902"/>
                  <a:gd name="connsiteY37" fmla="*/ 1795091 h 2689699"/>
                  <a:gd name="connsiteX38" fmla="*/ 700465 w 2530902"/>
                  <a:gd name="connsiteY38" fmla="*/ 1688782 h 2689699"/>
                  <a:gd name="connsiteX39" fmla="*/ 763563 w 2530902"/>
                  <a:gd name="connsiteY39" fmla="*/ 1593521 h 2689699"/>
                  <a:gd name="connsiteX40" fmla="*/ 826170 w 2530902"/>
                  <a:gd name="connsiteY40" fmla="*/ 1541472 h 2689699"/>
                  <a:gd name="connsiteX41" fmla="*/ 895406 w 2530902"/>
                  <a:gd name="connsiteY41" fmla="*/ 1498015 h 2689699"/>
                  <a:gd name="connsiteX42" fmla="*/ 903263 w 2530902"/>
                  <a:gd name="connsiteY42" fmla="*/ 1554730 h 2689699"/>
                  <a:gd name="connsiteX43" fmla="*/ 903263 w 2530902"/>
                  <a:gd name="connsiteY43" fmla="*/ 1581737 h 2689699"/>
                  <a:gd name="connsiteX44" fmla="*/ 923395 w 2530902"/>
                  <a:gd name="connsiteY44" fmla="*/ 1612181 h 2689699"/>
                  <a:gd name="connsiteX45" fmla="*/ 976181 w 2530902"/>
                  <a:gd name="connsiteY45" fmla="*/ 1631086 h 2689699"/>
                  <a:gd name="connsiteX46" fmla="*/ 1027986 w 2530902"/>
                  <a:gd name="connsiteY46" fmla="*/ 1743533 h 2689699"/>
                  <a:gd name="connsiteX47" fmla="*/ 1128402 w 2530902"/>
                  <a:gd name="connsiteY47" fmla="*/ 1761210 h 2689699"/>
                  <a:gd name="connsiteX48" fmla="*/ 1161056 w 2530902"/>
                  <a:gd name="connsiteY48" fmla="*/ 1765384 h 2689699"/>
                  <a:gd name="connsiteX49" fmla="*/ 1124720 w 2530902"/>
                  <a:gd name="connsiteY49" fmla="*/ 1794846 h 2689699"/>
                  <a:gd name="connsiteX50" fmla="*/ 1086910 w 2530902"/>
                  <a:gd name="connsiteY50" fmla="*/ 1805894 h 2689699"/>
                  <a:gd name="connsiteX51" fmla="*/ 1072915 w 2530902"/>
                  <a:gd name="connsiteY51" fmla="*/ 1854507 h 2689699"/>
                  <a:gd name="connsiteX52" fmla="*/ 1141169 w 2530902"/>
                  <a:gd name="connsiteY52" fmla="*/ 1905820 h 2689699"/>
                  <a:gd name="connsiteX53" fmla="*/ 1220226 w 2530902"/>
                  <a:gd name="connsiteY53" fmla="*/ 2064424 h 2689699"/>
                  <a:gd name="connsiteX54" fmla="*/ 1254107 w 2530902"/>
                  <a:gd name="connsiteY54" fmla="*/ 2080137 h 2689699"/>
                  <a:gd name="connsiteX55" fmla="*/ 1269329 w 2530902"/>
                  <a:gd name="connsiteY55" fmla="*/ 2082593 h 2689699"/>
                  <a:gd name="connsiteX56" fmla="*/ 1390861 w 2530902"/>
                  <a:gd name="connsiteY56" fmla="*/ 2064179 h 2689699"/>
                  <a:gd name="connsiteX57" fmla="*/ 1492505 w 2530902"/>
                  <a:gd name="connsiteY57" fmla="*/ 2029315 h 2689699"/>
                  <a:gd name="connsiteX58" fmla="*/ 1489559 w 2530902"/>
                  <a:gd name="connsiteY58" fmla="*/ 2024159 h 2689699"/>
                  <a:gd name="connsiteX59" fmla="*/ 1492750 w 2530902"/>
                  <a:gd name="connsiteY59" fmla="*/ 2029315 h 2689699"/>
                  <a:gd name="connsiteX60" fmla="*/ 1492505 w 2530902"/>
                  <a:gd name="connsiteY60" fmla="*/ 2029315 h 2689699"/>
                  <a:gd name="connsiteX61" fmla="*/ 1492996 w 2530902"/>
                  <a:gd name="connsiteY61" fmla="*/ 2029806 h 2689699"/>
                  <a:gd name="connsiteX62" fmla="*/ 1495206 w 2530902"/>
                  <a:gd name="connsiteY62" fmla="*/ 2033735 h 2689699"/>
                  <a:gd name="connsiteX63" fmla="*/ 1494960 w 2530902"/>
                  <a:gd name="connsiteY63" fmla="*/ 2044046 h 2689699"/>
                  <a:gd name="connsiteX64" fmla="*/ 1494223 w 2530902"/>
                  <a:gd name="connsiteY64" fmla="*/ 2044783 h 2689699"/>
                  <a:gd name="connsiteX65" fmla="*/ 1492996 w 2530902"/>
                  <a:gd name="connsiteY65" fmla="*/ 2063442 h 2689699"/>
                  <a:gd name="connsiteX66" fmla="*/ 1477283 w 2530902"/>
                  <a:gd name="connsiteY66" fmla="*/ 2090449 h 2689699"/>
                  <a:gd name="connsiteX67" fmla="*/ 1449785 w 2530902"/>
                  <a:gd name="connsiteY67" fmla="*/ 2119666 h 2689699"/>
                  <a:gd name="connsiteX68" fmla="*/ 1440946 w 2530902"/>
                  <a:gd name="connsiteY68" fmla="*/ 2130714 h 2689699"/>
                  <a:gd name="connsiteX69" fmla="*/ 1439719 w 2530902"/>
                  <a:gd name="connsiteY69" fmla="*/ 2132187 h 2689699"/>
                  <a:gd name="connsiteX70" fmla="*/ 1433826 w 2530902"/>
                  <a:gd name="connsiteY70" fmla="*/ 2139798 h 2689699"/>
                  <a:gd name="connsiteX71" fmla="*/ 1431371 w 2530902"/>
                  <a:gd name="connsiteY71" fmla="*/ 2145691 h 2689699"/>
                  <a:gd name="connsiteX72" fmla="*/ 1429898 w 2530902"/>
                  <a:gd name="connsiteY72" fmla="*/ 2151829 h 2689699"/>
                  <a:gd name="connsiteX73" fmla="*/ 1423023 w 2530902"/>
                  <a:gd name="connsiteY73" fmla="*/ 2167542 h 2689699"/>
                  <a:gd name="connsiteX74" fmla="*/ 1413694 w 2530902"/>
                  <a:gd name="connsiteY74" fmla="*/ 2199705 h 2689699"/>
                  <a:gd name="connsiteX75" fmla="*/ 1412957 w 2530902"/>
                  <a:gd name="connsiteY75" fmla="*/ 2211489 h 2689699"/>
                  <a:gd name="connsiteX76" fmla="*/ 1382055 w 2530902"/>
                  <a:gd name="connsiteY76" fmla="*/ 2688539 h 2689699"/>
                  <a:gd name="connsiteX77" fmla="*/ 2530898 w 2530902"/>
                  <a:gd name="connsiteY77" fmla="*/ 2054358 h 2689699"/>
                  <a:gd name="connsiteX78" fmla="*/ 2429891 w 2530902"/>
                  <a:gd name="connsiteY78" fmla="*/ 1499243 h 2689699"/>
                  <a:gd name="connsiteX79" fmla="*/ 696537 w 2530902"/>
                  <a:gd name="connsiteY79" fmla="*/ 836100 h 2689699"/>
                  <a:gd name="connsiteX80" fmla="*/ 696537 w 2530902"/>
                  <a:gd name="connsiteY80" fmla="*/ 839291 h 2689699"/>
                  <a:gd name="connsiteX81" fmla="*/ 691626 w 2530902"/>
                  <a:gd name="connsiteY81" fmla="*/ 844447 h 2689699"/>
                  <a:gd name="connsiteX82" fmla="*/ 696537 w 2530902"/>
                  <a:gd name="connsiteY82" fmla="*/ 836100 h 2689699"/>
                  <a:gd name="connsiteX83" fmla="*/ 873309 w 2530902"/>
                  <a:gd name="connsiteY83" fmla="*/ 1341866 h 2689699"/>
                  <a:gd name="connsiteX84" fmla="*/ 703411 w 2530902"/>
                  <a:gd name="connsiteY84" fmla="*/ 1454313 h 2689699"/>
                  <a:gd name="connsiteX85" fmla="*/ 613552 w 2530902"/>
                  <a:gd name="connsiteY85" fmla="*/ 1422396 h 2689699"/>
                  <a:gd name="connsiteX86" fmla="*/ 507734 w 2530902"/>
                  <a:gd name="connsiteY86" fmla="*/ 1385077 h 2689699"/>
                  <a:gd name="connsiteX87" fmla="*/ 545789 w 2530902"/>
                  <a:gd name="connsiteY87" fmla="*/ 1349231 h 2689699"/>
                  <a:gd name="connsiteX88" fmla="*/ 760617 w 2530902"/>
                  <a:gd name="connsiteY88" fmla="*/ 1141769 h 2689699"/>
                  <a:gd name="connsiteX89" fmla="*/ 768228 w 2530902"/>
                  <a:gd name="connsiteY89" fmla="*/ 1134158 h 2689699"/>
                  <a:gd name="connsiteX90" fmla="*/ 780995 w 2530902"/>
                  <a:gd name="connsiteY90" fmla="*/ 1155027 h 2689699"/>
                  <a:gd name="connsiteX91" fmla="*/ 828134 w 2530902"/>
                  <a:gd name="connsiteY91" fmla="*/ 1228191 h 2689699"/>
                  <a:gd name="connsiteX92" fmla="*/ 873309 w 2530902"/>
                  <a:gd name="connsiteY92" fmla="*/ 1341866 h 2689699"/>
                  <a:gd name="connsiteX0" fmla="*/ 2432164 w 2533175"/>
                  <a:gd name="connsiteY0" fmla="*/ 1499243 h 2689699"/>
                  <a:gd name="connsiteX1" fmla="*/ 2354335 w 2533175"/>
                  <a:gd name="connsiteY1" fmla="*/ 1366418 h 2689699"/>
                  <a:gd name="connsiteX2" fmla="*/ 2323154 w 2533175"/>
                  <a:gd name="connsiteY2" fmla="*/ 1249797 h 2689699"/>
                  <a:gd name="connsiteX3" fmla="*/ 2259811 w 2533175"/>
                  <a:gd name="connsiteY3" fmla="*/ 987338 h 2689699"/>
                  <a:gd name="connsiteX4" fmla="*/ 2196222 w 2533175"/>
                  <a:gd name="connsiteY4" fmla="*/ 722916 h 2689699"/>
                  <a:gd name="connsiteX5" fmla="*/ 2194749 w 2533175"/>
                  <a:gd name="connsiteY5" fmla="*/ 717023 h 2689699"/>
                  <a:gd name="connsiteX6" fmla="*/ 2050139 w 2533175"/>
                  <a:gd name="connsiteY6" fmla="*/ 359550 h 2689699"/>
                  <a:gd name="connsiteX7" fmla="*/ 1961507 w 2533175"/>
                  <a:gd name="connsiteY7" fmla="*/ 244647 h 2689699"/>
                  <a:gd name="connsiteX8" fmla="*/ 1394852 w 2533175"/>
                  <a:gd name="connsiteY8" fmla="*/ 2567 h 2689699"/>
                  <a:gd name="connsiteX9" fmla="*/ 1153754 w 2533175"/>
                  <a:gd name="connsiteY9" fmla="*/ 71066 h 2689699"/>
                  <a:gd name="connsiteX10" fmla="*/ 752087 w 2533175"/>
                  <a:gd name="connsiteY10" fmla="*/ 430259 h 2689699"/>
                  <a:gd name="connsiteX11" fmla="*/ 749386 w 2533175"/>
                  <a:gd name="connsiteY11" fmla="*/ 434187 h 2689699"/>
                  <a:gd name="connsiteX12" fmla="*/ 746931 w 2533175"/>
                  <a:gd name="connsiteY12" fmla="*/ 438361 h 2689699"/>
                  <a:gd name="connsiteX13" fmla="*/ 746931 w 2533175"/>
                  <a:gd name="connsiteY13" fmla="*/ 438361 h 2689699"/>
                  <a:gd name="connsiteX14" fmla="*/ 746931 w 2533175"/>
                  <a:gd name="connsiteY14" fmla="*/ 438361 h 2689699"/>
                  <a:gd name="connsiteX15" fmla="*/ 747177 w 2533175"/>
                  <a:gd name="connsiteY15" fmla="*/ 439589 h 2689699"/>
                  <a:gd name="connsiteX16" fmla="*/ 747177 w 2533175"/>
                  <a:gd name="connsiteY16" fmla="*/ 439589 h 2689699"/>
                  <a:gd name="connsiteX17" fmla="*/ 713541 w 2533175"/>
                  <a:gd name="connsiteY17" fmla="*/ 514471 h 2689699"/>
                  <a:gd name="connsiteX18" fmla="*/ 678432 w 2533175"/>
                  <a:gd name="connsiteY18" fmla="*/ 698610 h 2689699"/>
                  <a:gd name="connsiteX19" fmla="*/ 681132 w 2533175"/>
                  <a:gd name="connsiteY19" fmla="*/ 782086 h 2689699"/>
                  <a:gd name="connsiteX20" fmla="*/ 693163 w 2533175"/>
                  <a:gd name="connsiteY20" fmla="*/ 845920 h 2689699"/>
                  <a:gd name="connsiteX21" fmla="*/ 645287 w 2533175"/>
                  <a:gd name="connsiteY21" fmla="*/ 889377 h 2689699"/>
                  <a:gd name="connsiteX22" fmla="*/ 568194 w 2533175"/>
                  <a:gd name="connsiteY22" fmla="*/ 962050 h 2689699"/>
                  <a:gd name="connsiteX23" fmla="*/ 479317 w 2533175"/>
                  <a:gd name="connsiteY23" fmla="*/ 1045280 h 2689699"/>
                  <a:gd name="connsiteX24" fmla="*/ 381601 w 2533175"/>
                  <a:gd name="connsiteY24" fmla="*/ 1136859 h 2689699"/>
                  <a:gd name="connsiteX25" fmla="*/ 334216 w 2533175"/>
                  <a:gd name="connsiteY25" fmla="*/ 1181297 h 2689699"/>
                  <a:gd name="connsiteX26" fmla="*/ 257369 w 2533175"/>
                  <a:gd name="connsiteY26" fmla="*/ 1259126 h 2689699"/>
                  <a:gd name="connsiteX27" fmla="*/ 220541 w 2533175"/>
                  <a:gd name="connsiteY27" fmla="*/ 1362980 h 2689699"/>
                  <a:gd name="connsiteX28" fmla="*/ 210721 w 2533175"/>
                  <a:gd name="connsiteY28" fmla="*/ 1427306 h 2689699"/>
                  <a:gd name="connsiteX29" fmla="*/ 191570 w 2533175"/>
                  <a:gd name="connsiteY29" fmla="*/ 1552029 h 2689699"/>
                  <a:gd name="connsiteX30" fmla="*/ 149096 w 2533175"/>
                  <a:gd name="connsiteY30" fmla="*/ 1832165 h 2689699"/>
                  <a:gd name="connsiteX31" fmla="*/ 2273 w 2533175"/>
                  <a:gd name="connsiteY31" fmla="*/ 2094171 h 2689699"/>
                  <a:gd name="connsiteX32" fmla="*/ 277858 w 2533175"/>
                  <a:gd name="connsiteY32" fmla="*/ 2412813 h 2689699"/>
                  <a:gd name="connsiteX33" fmla="*/ 396332 w 2533175"/>
                  <a:gd name="connsiteY33" fmla="*/ 2029561 h 2689699"/>
                  <a:gd name="connsiteX34" fmla="*/ 438070 w 2533175"/>
                  <a:gd name="connsiteY34" fmla="*/ 1946330 h 2689699"/>
                  <a:gd name="connsiteX35" fmla="*/ 514181 w 2533175"/>
                  <a:gd name="connsiteY35" fmla="*/ 1861381 h 2689699"/>
                  <a:gd name="connsiteX36" fmla="*/ 607723 w 2533175"/>
                  <a:gd name="connsiteY36" fmla="*/ 1795091 h 2689699"/>
                  <a:gd name="connsiteX37" fmla="*/ 702738 w 2533175"/>
                  <a:gd name="connsiteY37" fmla="*/ 1688782 h 2689699"/>
                  <a:gd name="connsiteX38" fmla="*/ 765836 w 2533175"/>
                  <a:gd name="connsiteY38" fmla="*/ 1593521 h 2689699"/>
                  <a:gd name="connsiteX39" fmla="*/ 828443 w 2533175"/>
                  <a:gd name="connsiteY39" fmla="*/ 1541472 h 2689699"/>
                  <a:gd name="connsiteX40" fmla="*/ 897679 w 2533175"/>
                  <a:gd name="connsiteY40" fmla="*/ 1498015 h 2689699"/>
                  <a:gd name="connsiteX41" fmla="*/ 905536 w 2533175"/>
                  <a:gd name="connsiteY41" fmla="*/ 1554730 h 2689699"/>
                  <a:gd name="connsiteX42" fmla="*/ 905536 w 2533175"/>
                  <a:gd name="connsiteY42" fmla="*/ 1581737 h 2689699"/>
                  <a:gd name="connsiteX43" fmla="*/ 925668 w 2533175"/>
                  <a:gd name="connsiteY43" fmla="*/ 1612181 h 2689699"/>
                  <a:gd name="connsiteX44" fmla="*/ 978454 w 2533175"/>
                  <a:gd name="connsiteY44" fmla="*/ 1631086 h 2689699"/>
                  <a:gd name="connsiteX45" fmla="*/ 1030259 w 2533175"/>
                  <a:gd name="connsiteY45" fmla="*/ 1743533 h 2689699"/>
                  <a:gd name="connsiteX46" fmla="*/ 1130675 w 2533175"/>
                  <a:gd name="connsiteY46" fmla="*/ 1761210 h 2689699"/>
                  <a:gd name="connsiteX47" fmla="*/ 1163329 w 2533175"/>
                  <a:gd name="connsiteY47" fmla="*/ 1765384 h 2689699"/>
                  <a:gd name="connsiteX48" fmla="*/ 1126993 w 2533175"/>
                  <a:gd name="connsiteY48" fmla="*/ 1794846 h 2689699"/>
                  <a:gd name="connsiteX49" fmla="*/ 1089183 w 2533175"/>
                  <a:gd name="connsiteY49" fmla="*/ 1805894 h 2689699"/>
                  <a:gd name="connsiteX50" fmla="*/ 1075188 w 2533175"/>
                  <a:gd name="connsiteY50" fmla="*/ 1854507 h 2689699"/>
                  <a:gd name="connsiteX51" fmla="*/ 1143442 w 2533175"/>
                  <a:gd name="connsiteY51" fmla="*/ 1905820 h 2689699"/>
                  <a:gd name="connsiteX52" fmla="*/ 1222499 w 2533175"/>
                  <a:gd name="connsiteY52" fmla="*/ 2064424 h 2689699"/>
                  <a:gd name="connsiteX53" fmla="*/ 1256380 w 2533175"/>
                  <a:gd name="connsiteY53" fmla="*/ 2080137 h 2689699"/>
                  <a:gd name="connsiteX54" fmla="*/ 1271602 w 2533175"/>
                  <a:gd name="connsiteY54" fmla="*/ 2082593 h 2689699"/>
                  <a:gd name="connsiteX55" fmla="*/ 1393134 w 2533175"/>
                  <a:gd name="connsiteY55" fmla="*/ 2064179 h 2689699"/>
                  <a:gd name="connsiteX56" fmla="*/ 1494778 w 2533175"/>
                  <a:gd name="connsiteY56" fmla="*/ 2029315 h 2689699"/>
                  <a:gd name="connsiteX57" fmla="*/ 1491832 w 2533175"/>
                  <a:gd name="connsiteY57" fmla="*/ 2024159 h 2689699"/>
                  <a:gd name="connsiteX58" fmla="*/ 1495023 w 2533175"/>
                  <a:gd name="connsiteY58" fmla="*/ 2029315 h 2689699"/>
                  <a:gd name="connsiteX59" fmla="*/ 1494778 w 2533175"/>
                  <a:gd name="connsiteY59" fmla="*/ 2029315 h 2689699"/>
                  <a:gd name="connsiteX60" fmla="*/ 1495269 w 2533175"/>
                  <a:gd name="connsiteY60" fmla="*/ 2029806 h 2689699"/>
                  <a:gd name="connsiteX61" fmla="*/ 1497479 w 2533175"/>
                  <a:gd name="connsiteY61" fmla="*/ 2033735 h 2689699"/>
                  <a:gd name="connsiteX62" fmla="*/ 1497233 w 2533175"/>
                  <a:gd name="connsiteY62" fmla="*/ 2044046 h 2689699"/>
                  <a:gd name="connsiteX63" fmla="*/ 1496496 w 2533175"/>
                  <a:gd name="connsiteY63" fmla="*/ 2044783 h 2689699"/>
                  <a:gd name="connsiteX64" fmla="*/ 1495269 w 2533175"/>
                  <a:gd name="connsiteY64" fmla="*/ 2063442 h 2689699"/>
                  <a:gd name="connsiteX65" fmla="*/ 1479556 w 2533175"/>
                  <a:gd name="connsiteY65" fmla="*/ 2090449 h 2689699"/>
                  <a:gd name="connsiteX66" fmla="*/ 1452058 w 2533175"/>
                  <a:gd name="connsiteY66" fmla="*/ 2119666 h 2689699"/>
                  <a:gd name="connsiteX67" fmla="*/ 1443219 w 2533175"/>
                  <a:gd name="connsiteY67" fmla="*/ 2130714 h 2689699"/>
                  <a:gd name="connsiteX68" fmla="*/ 1441992 w 2533175"/>
                  <a:gd name="connsiteY68" fmla="*/ 2132187 h 2689699"/>
                  <a:gd name="connsiteX69" fmla="*/ 1436099 w 2533175"/>
                  <a:gd name="connsiteY69" fmla="*/ 2139798 h 2689699"/>
                  <a:gd name="connsiteX70" fmla="*/ 1433644 w 2533175"/>
                  <a:gd name="connsiteY70" fmla="*/ 2145691 h 2689699"/>
                  <a:gd name="connsiteX71" fmla="*/ 1432171 w 2533175"/>
                  <a:gd name="connsiteY71" fmla="*/ 2151829 h 2689699"/>
                  <a:gd name="connsiteX72" fmla="*/ 1425296 w 2533175"/>
                  <a:gd name="connsiteY72" fmla="*/ 2167542 h 2689699"/>
                  <a:gd name="connsiteX73" fmla="*/ 1415967 w 2533175"/>
                  <a:gd name="connsiteY73" fmla="*/ 2199705 h 2689699"/>
                  <a:gd name="connsiteX74" fmla="*/ 1415230 w 2533175"/>
                  <a:gd name="connsiteY74" fmla="*/ 2211489 h 2689699"/>
                  <a:gd name="connsiteX75" fmla="*/ 1384328 w 2533175"/>
                  <a:gd name="connsiteY75" fmla="*/ 2688539 h 2689699"/>
                  <a:gd name="connsiteX76" fmla="*/ 2533171 w 2533175"/>
                  <a:gd name="connsiteY76" fmla="*/ 2054358 h 2689699"/>
                  <a:gd name="connsiteX77" fmla="*/ 2432164 w 2533175"/>
                  <a:gd name="connsiteY77" fmla="*/ 1499243 h 2689699"/>
                  <a:gd name="connsiteX78" fmla="*/ 698810 w 2533175"/>
                  <a:gd name="connsiteY78" fmla="*/ 836100 h 2689699"/>
                  <a:gd name="connsiteX79" fmla="*/ 698810 w 2533175"/>
                  <a:gd name="connsiteY79" fmla="*/ 839291 h 2689699"/>
                  <a:gd name="connsiteX80" fmla="*/ 693899 w 2533175"/>
                  <a:gd name="connsiteY80" fmla="*/ 844447 h 2689699"/>
                  <a:gd name="connsiteX81" fmla="*/ 698810 w 2533175"/>
                  <a:gd name="connsiteY81" fmla="*/ 836100 h 2689699"/>
                  <a:gd name="connsiteX82" fmla="*/ 875582 w 2533175"/>
                  <a:gd name="connsiteY82" fmla="*/ 1341866 h 2689699"/>
                  <a:gd name="connsiteX83" fmla="*/ 705684 w 2533175"/>
                  <a:gd name="connsiteY83" fmla="*/ 1454313 h 2689699"/>
                  <a:gd name="connsiteX84" fmla="*/ 615825 w 2533175"/>
                  <a:gd name="connsiteY84" fmla="*/ 1422396 h 2689699"/>
                  <a:gd name="connsiteX85" fmla="*/ 510007 w 2533175"/>
                  <a:gd name="connsiteY85" fmla="*/ 1385077 h 2689699"/>
                  <a:gd name="connsiteX86" fmla="*/ 548062 w 2533175"/>
                  <a:gd name="connsiteY86" fmla="*/ 1349231 h 2689699"/>
                  <a:gd name="connsiteX87" fmla="*/ 762890 w 2533175"/>
                  <a:gd name="connsiteY87" fmla="*/ 1141769 h 2689699"/>
                  <a:gd name="connsiteX88" fmla="*/ 770501 w 2533175"/>
                  <a:gd name="connsiteY88" fmla="*/ 1134158 h 2689699"/>
                  <a:gd name="connsiteX89" fmla="*/ 783268 w 2533175"/>
                  <a:gd name="connsiteY89" fmla="*/ 1155027 h 2689699"/>
                  <a:gd name="connsiteX90" fmla="*/ 830407 w 2533175"/>
                  <a:gd name="connsiteY90" fmla="*/ 1228191 h 2689699"/>
                  <a:gd name="connsiteX91" fmla="*/ 875582 w 2533175"/>
                  <a:gd name="connsiteY91" fmla="*/ 1341866 h 2689699"/>
                  <a:gd name="connsiteX0" fmla="*/ 2432015 w 2533026"/>
                  <a:gd name="connsiteY0" fmla="*/ 1499243 h 2689699"/>
                  <a:gd name="connsiteX1" fmla="*/ 2354186 w 2533026"/>
                  <a:gd name="connsiteY1" fmla="*/ 1366418 h 2689699"/>
                  <a:gd name="connsiteX2" fmla="*/ 2323005 w 2533026"/>
                  <a:gd name="connsiteY2" fmla="*/ 1249797 h 2689699"/>
                  <a:gd name="connsiteX3" fmla="*/ 2259662 w 2533026"/>
                  <a:gd name="connsiteY3" fmla="*/ 987338 h 2689699"/>
                  <a:gd name="connsiteX4" fmla="*/ 2196073 w 2533026"/>
                  <a:gd name="connsiteY4" fmla="*/ 722916 h 2689699"/>
                  <a:gd name="connsiteX5" fmla="*/ 2194600 w 2533026"/>
                  <a:gd name="connsiteY5" fmla="*/ 717023 h 2689699"/>
                  <a:gd name="connsiteX6" fmla="*/ 2049990 w 2533026"/>
                  <a:gd name="connsiteY6" fmla="*/ 359550 h 2689699"/>
                  <a:gd name="connsiteX7" fmla="*/ 1961358 w 2533026"/>
                  <a:gd name="connsiteY7" fmla="*/ 244647 h 2689699"/>
                  <a:gd name="connsiteX8" fmla="*/ 1394703 w 2533026"/>
                  <a:gd name="connsiteY8" fmla="*/ 2567 h 2689699"/>
                  <a:gd name="connsiteX9" fmla="*/ 1153605 w 2533026"/>
                  <a:gd name="connsiteY9" fmla="*/ 71066 h 2689699"/>
                  <a:gd name="connsiteX10" fmla="*/ 751938 w 2533026"/>
                  <a:gd name="connsiteY10" fmla="*/ 430259 h 2689699"/>
                  <a:gd name="connsiteX11" fmla="*/ 749237 w 2533026"/>
                  <a:gd name="connsiteY11" fmla="*/ 434187 h 2689699"/>
                  <a:gd name="connsiteX12" fmla="*/ 746782 w 2533026"/>
                  <a:gd name="connsiteY12" fmla="*/ 438361 h 2689699"/>
                  <a:gd name="connsiteX13" fmla="*/ 746782 w 2533026"/>
                  <a:gd name="connsiteY13" fmla="*/ 438361 h 2689699"/>
                  <a:gd name="connsiteX14" fmla="*/ 746782 w 2533026"/>
                  <a:gd name="connsiteY14" fmla="*/ 438361 h 2689699"/>
                  <a:gd name="connsiteX15" fmla="*/ 747028 w 2533026"/>
                  <a:gd name="connsiteY15" fmla="*/ 439589 h 2689699"/>
                  <a:gd name="connsiteX16" fmla="*/ 747028 w 2533026"/>
                  <a:gd name="connsiteY16" fmla="*/ 439589 h 2689699"/>
                  <a:gd name="connsiteX17" fmla="*/ 713392 w 2533026"/>
                  <a:gd name="connsiteY17" fmla="*/ 514471 h 2689699"/>
                  <a:gd name="connsiteX18" fmla="*/ 678283 w 2533026"/>
                  <a:gd name="connsiteY18" fmla="*/ 698610 h 2689699"/>
                  <a:gd name="connsiteX19" fmla="*/ 680983 w 2533026"/>
                  <a:gd name="connsiteY19" fmla="*/ 782086 h 2689699"/>
                  <a:gd name="connsiteX20" fmla="*/ 693014 w 2533026"/>
                  <a:gd name="connsiteY20" fmla="*/ 845920 h 2689699"/>
                  <a:gd name="connsiteX21" fmla="*/ 645138 w 2533026"/>
                  <a:gd name="connsiteY21" fmla="*/ 889377 h 2689699"/>
                  <a:gd name="connsiteX22" fmla="*/ 568045 w 2533026"/>
                  <a:gd name="connsiteY22" fmla="*/ 962050 h 2689699"/>
                  <a:gd name="connsiteX23" fmla="*/ 479168 w 2533026"/>
                  <a:gd name="connsiteY23" fmla="*/ 1045280 h 2689699"/>
                  <a:gd name="connsiteX24" fmla="*/ 381452 w 2533026"/>
                  <a:gd name="connsiteY24" fmla="*/ 1136859 h 2689699"/>
                  <a:gd name="connsiteX25" fmla="*/ 334067 w 2533026"/>
                  <a:gd name="connsiteY25" fmla="*/ 1181297 h 2689699"/>
                  <a:gd name="connsiteX26" fmla="*/ 257220 w 2533026"/>
                  <a:gd name="connsiteY26" fmla="*/ 1259126 h 2689699"/>
                  <a:gd name="connsiteX27" fmla="*/ 220392 w 2533026"/>
                  <a:gd name="connsiteY27" fmla="*/ 1362980 h 2689699"/>
                  <a:gd name="connsiteX28" fmla="*/ 210572 w 2533026"/>
                  <a:gd name="connsiteY28" fmla="*/ 1427306 h 2689699"/>
                  <a:gd name="connsiteX29" fmla="*/ 191421 w 2533026"/>
                  <a:gd name="connsiteY29" fmla="*/ 1552029 h 2689699"/>
                  <a:gd name="connsiteX30" fmla="*/ 148947 w 2533026"/>
                  <a:gd name="connsiteY30" fmla="*/ 1832165 h 2689699"/>
                  <a:gd name="connsiteX31" fmla="*/ 2124 w 2533026"/>
                  <a:gd name="connsiteY31" fmla="*/ 2094171 h 2689699"/>
                  <a:gd name="connsiteX32" fmla="*/ 277709 w 2533026"/>
                  <a:gd name="connsiteY32" fmla="*/ 2412813 h 2689699"/>
                  <a:gd name="connsiteX33" fmla="*/ 396183 w 2533026"/>
                  <a:gd name="connsiteY33" fmla="*/ 2029561 h 2689699"/>
                  <a:gd name="connsiteX34" fmla="*/ 437921 w 2533026"/>
                  <a:gd name="connsiteY34" fmla="*/ 1946330 h 2689699"/>
                  <a:gd name="connsiteX35" fmla="*/ 514032 w 2533026"/>
                  <a:gd name="connsiteY35" fmla="*/ 1861381 h 2689699"/>
                  <a:gd name="connsiteX36" fmla="*/ 607574 w 2533026"/>
                  <a:gd name="connsiteY36" fmla="*/ 1795091 h 2689699"/>
                  <a:gd name="connsiteX37" fmla="*/ 702589 w 2533026"/>
                  <a:gd name="connsiteY37" fmla="*/ 1688782 h 2689699"/>
                  <a:gd name="connsiteX38" fmla="*/ 765687 w 2533026"/>
                  <a:gd name="connsiteY38" fmla="*/ 1593521 h 2689699"/>
                  <a:gd name="connsiteX39" fmla="*/ 828294 w 2533026"/>
                  <a:gd name="connsiteY39" fmla="*/ 1541472 h 2689699"/>
                  <a:gd name="connsiteX40" fmla="*/ 897530 w 2533026"/>
                  <a:gd name="connsiteY40" fmla="*/ 1498015 h 2689699"/>
                  <a:gd name="connsiteX41" fmla="*/ 905387 w 2533026"/>
                  <a:gd name="connsiteY41" fmla="*/ 1554730 h 2689699"/>
                  <a:gd name="connsiteX42" fmla="*/ 905387 w 2533026"/>
                  <a:gd name="connsiteY42" fmla="*/ 1581737 h 2689699"/>
                  <a:gd name="connsiteX43" fmla="*/ 925519 w 2533026"/>
                  <a:gd name="connsiteY43" fmla="*/ 1612181 h 2689699"/>
                  <a:gd name="connsiteX44" fmla="*/ 978305 w 2533026"/>
                  <a:gd name="connsiteY44" fmla="*/ 1631086 h 2689699"/>
                  <a:gd name="connsiteX45" fmla="*/ 1030110 w 2533026"/>
                  <a:gd name="connsiteY45" fmla="*/ 1743533 h 2689699"/>
                  <a:gd name="connsiteX46" fmla="*/ 1130526 w 2533026"/>
                  <a:gd name="connsiteY46" fmla="*/ 1761210 h 2689699"/>
                  <a:gd name="connsiteX47" fmla="*/ 1163180 w 2533026"/>
                  <a:gd name="connsiteY47" fmla="*/ 1765384 h 2689699"/>
                  <a:gd name="connsiteX48" fmla="*/ 1126844 w 2533026"/>
                  <a:gd name="connsiteY48" fmla="*/ 1794846 h 2689699"/>
                  <a:gd name="connsiteX49" fmla="*/ 1089034 w 2533026"/>
                  <a:gd name="connsiteY49" fmla="*/ 1805894 h 2689699"/>
                  <a:gd name="connsiteX50" fmla="*/ 1075039 w 2533026"/>
                  <a:gd name="connsiteY50" fmla="*/ 1854507 h 2689699"/>
                  <a:gd name="connsiteX51" fmla="*/ 1143293 w 2533026"/>
                  <a:gd name="connsiteY51" fmla="*/ 1905820 h 2689699"/>
                  <a:gd name="connsiteX52" fmla="*/ 1222350 w 2533026"/>
                  <a:gd name="connsiteY52" fmla="*/ 2064424 h 2689699"/>
                  <a:gd name="connsiteX53" fmla="*/ 1256231 w 2533026"/>
                  <a:gd name="connsiteY53" fmla="*/ 2080137 h 2689699"/>
                  <a:gd name="connsiteX54" fmla="*/ 1271453 w 2533026"/>
                  <a:gd name="connsiteY54" fmla="*/ 2082593 h 2689699"/>
                  <a:gd name="connsiteX55" fmla="*/ 1392985 w 2533026"/>
                  <a:gd name="connsiteY55" fmla="*/ 2064179 h 2689699"/>
                  <a:gd name="connsiteX56" fmla="*/ 1494629 w 2533026"/>
                  <a:gd name="connsiteY56" fmla="*/ 2029315 h 2689699"/>
                  <a:gd name="connsiteX57" fmla="*/ 1491683 w 2533026"/>
                  <a:gd name="connsiteY57" fmla="*/ 2024159 h 2689699"/>
                  <a:gd name="connsiteX58" fmla="*/ 1494874 w 2533026"/>
                  <a:gd name="connsiteY58" fmla="*/ 2029315 h 2689699"/>
                  <a:gd name="connsiteX59" fmla="*/ 1494629 w 2533026"/>
                  <a:gd name="connsiteY59" fmla="*/ 2029315 h 2689699"/>
                  <a:gd name="connsiteX60" fmla="*/ 1495120 w 2533026"/>
                  <a:gd name="connsiteY60" fmla="*/ 2029806 h 2689699"/>
                  <a:gd name="connsiteX61" fmla="*/ 1497330 w 2533026"/>
                  <a:gd name="connsiteY61" fmla="*/ 2033735 h 2689699"/>
                  <a:gd name="connsiteX62" fmla="*/ 1497084 w 2533026"/>
                  <a:gd name="connsiteY62" fmla="*/ 2044046 h 2689699"/>
                  <a:gd name="connsiteX63" fmla="*/ 1496347 w 2533026"/>
                  <a:gd name="connsiteY63" fmla="*/ 2044783 h 2689699"/>
                  <a:gd name="connsiteX64" fmla="*/ 1495120 w 2533026"/>
                  <a:gd name="connsiteY64" fmla="*/ 2063442 h 2689699"/>
                  <a:gd name="connsiteX65" fmla="*/ 1479407 w 2533026"/>
                  <a:gd name="connsiteY65" fmla="*/ 2090449 h 2689699"/>
                  <a:gd name="connsiteX66" fmla="*/ 1451909 w 2533026"/>
                  <a:gd name="connsiteY66" fmla="*/ 2119666 h 2689699"/>
                  <a:gd name="connsiteX67" fmla="*/ 1443070 w 2533026"/>
                  <a:gd name="connsiteY67" fmla="*/ 2130714 h 2689699"/>
                  <a:gd name="connsiteX68" fmla="*/ 1441843 w 2533026"/>
                  <a:gd name="connsiteY68" fmla="*/ 2132187 h 2689699"/>
                  <a:gd name="connsiteX69" fmla="*/ 1435950 w 2533026"/>
                  <a:gd name="connsiteY69" fmla="*/ 2139798 h 2689699"/>
                  <a:gd name="connsiteX70" fmla="*/ 1433495 w 2533026"/>
                  <a:gd name="connsiteY70" fmla="*/ 2145691 h 2689699"/>
                  <a:gd name="connsiteX71" fmla="*/ 1432022 w 2533026"/>
                  <a:gd name="connsiteY71" fmla="*/ 2151829 h 2689699"/>
                  <a:gd name="connsiteX72" fmla="*/ 1425147 w 2533026"/>
                  <a:gd name="connsiteY72" fmla="*/ 2167542 h 2689699"/>
                  <a:gd name="connsiteX73" fmla="*/ 1415818 w 2533026"/>
                  <a:gd name="connsiteY73" fmla="*/ 2199705 h 2689699"/>
                  <a:gd name="connsiteX74" fmla="*/ 1415081 w 2533026"/>
                  <a:gd name="connsiteY74" fmla="*/ 2211489 h 2689699"/>
                  <a:gd name="connsiteX75" fmla="*/ 1384179 w 2533026"/>
                  <a:gd name="connsiteY75" fmla="*/ 2688539 h 2689699"/>
                  <a:gd name="connsiteX76" fmla="*/ 2533022 w 2533026"/>
                  <a:gd name="connsiteY76" fmla="*/ 2054358 h 2689699"/>
                  <a:gd name="connsiteX77" fmla="*/ 2432015 w 2533026"/>
                  <a:gd name="connsiteY77" fmla="*/ 1499243 h 2689699"/>
                  <a:gd name="connsiteX78" fmla="*/ 698661 w 2533026"/>
                  <a:gd name="connsiteY78" fmla="*/ 836100 h 2689699"/>
                  <a:gd name="connsiteX79" fmla="*/ 698661 w 2533026"/>
                  <a:gd name="connsiteY79" fmla="*/ 839291 h 2689699"/>
                  <a:gd name="connsiteX80" fmla="*/ 693750 w 2533026"/>
                  <a:gd name="connsiteY80" fmla="*/ 844447 h 2689699"/>
                  <a:gd name="connsiteX81" fmla="*/ 698661 w 2533026"/>
                  <a:gd name="connsiteY81" fmla="*/ 836100 h 2689699"/>
                  <a:gd name="connsiteX82" fmla="*/ 875433 w 2533026"/>
                  <a:gd name="connsiteY82" fmla="*/ 1341866 h 2689699"/>
                  <a:gd name="connsiteX83" fmla="*/ 705535 w 2533026"/>
                  <a:gd name="connsiteY83" fmla="*/ 1454313 h 2689699"/>
                  <a:gd name="connsiteX84" fmla="*/ 615676 w 2533026"/>
                  <a:gd name="connsiteY84" fmla="*/ 1422396 h 2689699"/>
                  <a:gd name="connsiteX85" fmla="*/ 509858 w 2533026"/>
                  <a:gd name="connsiteY85" fmla="*/ 1385077 h 2689699"/>
                  <a:gd name="connsiteX86" fmla="*/ 547913 w 2533026"/>
                  <a:gd name="connsiteY86" fmla="*/ 1349231 h 2689699"/>
                  <a:gd name="connsiteX87" fmla="*/ 762741 w 2533026"/>
                  <a:gd name="connsiteY87" fmla="*/ 1141769 h 2689699"/>
                  <a:gd name="connsiteX88" fmla="*/ 770352 w 2533026"/>
                  <a:gd name="connsiteY88" fmla="*/ 1134158 h 2689699"/>
                  <a:gd name="connsiteX89" fmla="*/ 783119 w 2533026"/>
                  <a:gd name="connsiteY89" fmla="*/ 1155027 h 2689699"/>
                  <a:gd name="connsiteX90" fmla="*/ 830258 w 2533026"/>
                  <a:gd name="connsiteY90" fmla="*/ 1228191 h 2689699"/>
                  <a:gd name="connsiteX91" fmla="*/ 875433 w 2533026"/>
                  <a:gd name="connsiteY91" fmla="*/ 1341866 h 2689699"/>
                  <a:gd name="connsiteX0" fmla="*/ 2429891 w 2530902"/>
                  <a:gd name="connsiteY0" fmla="*/ 1499243 h 2689699"/>
                  <a:gd name="connsiteX1" fmla="*/ 2352062 w 2530902"/>
                  <a:gd name="connsiteY1" fmla="*/ 1366418 h 2689699"/>
                  <a:gd name="connsiteX2" fmla="*/ 2320881 w 2530902"/>
                  <a:gd name="connsiteY2" fmla="*/ 1249797 h 2689699"/>
                  <a:gd name="connsiteX3" fmla="*/ 2257538 w 2530902"/>
                  <a:gd name="connsiteY3" fmla="*/ 987338 h 2689699"/>
                  <a:gd name="connsiteX4" fmla="*/ 2193949 w 2530902"/>
                  <a:gd name="connsiteY4" fmla="*/ 722916 h 2689699"/>
                  <a:gd name="connsiteX5" fmla="*/ 2192476 w 2530902"/>
                  <a:gd name="connsiteY5" fmla="*/ 717023 h 2689699"/>
                  <a:gd name="connsiteX6" fmla="*/ 2047866 w 2530902"/>
                  <a:gd name="connsiteY6" fmla="*/ 359550 h 2689699"/>
                  <a:gd name="connsiteX7" fmla="*/ 1959234 w 2530902"/>
                  <a:gd name="connsiteY7" fmla="*/ 244647 h 2689699"/>
                  <a:gd name="connsiteX8" fmla="*/ 1392579 w 2530902"/>
                  <a:gd name="connsiteY8" fmla="*/ 2567 h 2689699"/>
                  <a:gd name="connsiteX9" fmla="*/ 1151481 w 2530902"/>
                  <a:gd name="connsiteY9" fmla="*/ 71066 h 2689699"/>
                  <a:gd name="connsiteX10" fmla="*/ 749814 w 2530902"/>
                  <a:gd name="connsiteY10" fmla="*/ 430259 h 2689699"/>
                  <a:gd name="connsiteX11" fmla="*/ 747113 w 2530902"/>
                  <a:gd name="connsiteY11" fmla="*/ 434187 h 2689699"/>
                  <a:gd name="connsiteX12" fmla="*/ 744658 w 2530902"/>
                  <a:gd name="connsiteY12" fmla="*/ 438361 h 2689699"/>
                  <a:gd name="connsiteX13" fmla="*/ 744658 w 2530902"/>
                  <a:gd name="connsiteY13" fmla="*/ 438361 h 2689699"/>
                  <a:gd name="connsiteX14" fmla="*/ 744658 w 2530902"/>
                  <a:gd name="connsiteY14" fmla="*/ 438361 h 2689699"/>
                  <a:gd name="connsiteX15" fmla="*/ 744904 w 2530902"/>
                  <a:gd name="connsiteY15" fmla="*/ 439589 h 2689699"/>
                  <a:gd name="connsiteX16" fmla="*/ 744904 w 2530902"/>
                  <a:gd name="connsiteY16" fmla="*/ 439589 h 2689699"/>
                  <a:gd name="connsiteX17" fmla="*/ 711268 w 2530902"/>
                  <a:gd name="connsiteY17" fmla="*/ 514471 h 2689699"/>
                  <a:gd name="connsiteX18" fmla="*/ 676159 w 2530902"/>
                  <a:gd name="connsiteY18" fmla="*/ 698610 h 2689699"/>
                  <a:gd name="connsiteX19" fmla="*/ 678859 w 2530902"/>
                  <a:gd name="connsiteY19" fmla="*/ 782086 h 2689699"/>
                  <a:gd name="connsiteX20" fmla="*/ 690890 w 2530902"/>
                  <a:gd name="connsiteY20" fmla="*/ 845920 h 2689699"/>
                  <a:gd name="connsiteX21" fmla="*/ 643014 w 2530902"/>
                  <a:gd name="connsiteY21" fmla="*/ 889377 h 2689699"/>
                  <a:gd name="connsiteX22" fmla="*/ 565921 w 2530902"/>
                  <a:gd name="connsiteY22" fmla="*/ 962050 h 2689699"/>
                  <a:gd name="connsiteX23" fmla="*/ 477044 w 2530902"/>
                  <a:gd name="connsiteY23" fmla="*/ 1045280 h 2689699"/>
                  <a:gd name="connsiteX24" fmla="*/ 379328 w 2530902"/>
                  <a:gd name="connsiteY24" fmla="*/ 1136859 h 2689699"/>
                  <a:gd name="connsiteX25" fmla="*/ 331943 w 2530902"/>
                  <a:gd name="connsiteY25" fmla="*/ 1181297 h 2689699"/>
                  <a:gd name="connsiteX26" fmla="*/ 255096 w 2530902"/>
                  <a:gd name="connsiteY26" fmla="*/ 1259126 h 2689699"/>
                  <a:gd name="connsiteX27" fmla="*/ 218268 w 2530902"/>
                  <a:gd name="connsiteY27" fmla="*/ 1362980 h 2689699"/>
                  <a:gd name="connsiteX28" fmla="*/ 208448 w 2530902"/>
                  <a:gd name="connsiteY28" fmla="*/ 1427306 h 2689699"/>
                  <a:gd name="connsiteX29" fmla="*/ 189297 w 2530902"/>
                  <a:gd name="connsiteY29" fmla="*/ 1552029 h 2689699"/>
                  <a:gd name="connsiteX30" fmla="*/ 146823 w 2530902"/>
                  <a:gd name="connsiteY30" fmla="*/ 1832165 h 2689699"/>
                  <a:gd name="connsiteX31" fmla="*/ 0 w 2530902"/>
                  <a:gd name="connsiteY31" fmla="*/ 2094171 h 2689699"/>
                  <a:gd name="connsiteX32" fmla="*/ 275585 w 2530902"/>
                  <a:gd name="connsiteY32" fmla="*/ 2412813 h 2689699"/>
                  <a:gd name="connsiteX33" fmla="*/ 394059 w 2530902"/>
                  <a:gd name="connsiteY33" fmla="*/ 2029561 h 2689699"/>
                  <a:gd name="connsiteX34" fmla="*/ 435797 w 2530902"/>
                  <a:gd name="connsiteY34" fmla="*/ 1946330 h 2689699"/>
                  <a:gd name="connsiteX35" fmla="*/ 511908 w 2530902"/>
                  <a:gd name="connsiteY35" fmla="*/ 1861381 h 2689699"/>
                  <a:gd name="connsiteX36" fmla="*/ 605450 w 2530902"/>
                  <a:gd name="connsiteY36" fmla="*/ 1795091 h 2689699"/>
                  <a:gd name="connsiteX37" fmla="*/ 700465 w 2530902"/>
                  <a:gd name="connsiteY37" fmla="*/ 1688782 h 2689699"/>
                  <a:gd name="connsiteX38" fmla="*/ 763563 w 2530902"/>
                  <a:gd name="connsiteY38" fmla="*/ 1593521 h 2689699"/>
                  <a:gd name="connsiteX39" fmla="*/ 826170 w 2530902"/>
                  <a:gd name="connsiteY39" fmla="*/ 1541472 h 2689699"/>
                  <a:gd name="connsiteX40" fmla="*/ 895406 w 2530902"/>
                  <a:gd name="connsiteY40" fmla="*/ 1498015 h 2689699"/>
                  <a:gd name="connsiteX41" fmla="*/ 903263 w 2530902"/>
                  <a:gd name="connsiteY41" fmla="*/ 1554730 h 2689699"/>
                  <a:gd name="connsiteX42" fmla="*/ 903263 w 2530902"/>
                  <a:gd name="connsiteY42" fmla="*/ 1581737 h 2689699"/>
                  <a:gd name="connsiteX43" fmla="*/ 923395 w 2530902"/>
                  <a:gd name="connsiteY43" fmla="*/ 1612181 h 2689699"/>
                  <a:gd name="connsiteX44" fmla="*/ 976181 w 2530902"/>
                  <a:gd name="connsiteY44" fmla="*/ 1631086 h 2689699"/>
                  <a:gd name="connsiteX45" fmla="*/ 1027986 w 2530902"/>
                  <a:gd name="connsiteY45" fmla="*/ 1743533 h 2689699"/>
                  <a:gd name="connsiteX46" fmla="*/ 1128402 w 2530902"/>
                  <a:gd name="connsiteY46" fmla="*/ 1761210 h 2689699"/>
                  <a:gd name="connsiteX47" fmla="*/ 1161056 w 2530902"/>
                  <a:gd name="connsiteY47" fmla="*/ 1765384 h 2689699"/>
                  <a:gd name="connsiteX48" fmla="*/ 1124720 w 2530902"/>
                  <a:gd name="connsiteY48" fmla="*/ 1794846 h 2689699"/>
                  <a:gd name="connsiteX49" fmla="*/ 1086910 w 2530902"/>
                  <a:gd name="connsiteY49" fmla="*/ 1805894 h 2689699"/>
                  <a:gd name="connsiteX50" fmla="*/ 1072915 w 2530902"/>
                  <a:gd name="connsiteY50" fmla="*/ 1854507 h 2689699"/>
                  <a:gd name="connsiteX51" fmla="*/ 1141169 w 2530902"/>
                  <a:gd name="connsiteY51" fmla="*/ 1905820 h 2689699"/>
                  <a:gd name="connsiteX52" fmla="*/ 1220226 w 2530902"/>
                  <a:gd name="connsiteY52" fmla="*/ 2064424 h 2689699"/>
                  <a:gd name="connsiteX53" fmla="*/ 1254107 w 2530902"/>
                  <a:gd name="connsiteY53" fmla="*/ 2080137 h 2689699"/>
                  <a:gd name="connsiteX54" fmla="*/ 1269329 w 2530902"/>
                  <a:gd name="connsiteY54" fmla="*/ 2082593 h 2689699"/>
                  <a:gd name="connsiteX55" fmla="*/ 1390861 w 2530902"/>
                  <a:gd name="connsiteY55" fmla="*/ 2064179 h 2689699"/>
                  <a:gd name="connsiteX56" fmla="*/ 1492505 w 2530902"/>
                  <a:gd name="connsiteY56" fmla="*/ 2029315 h 2689699"/>
                  <a:gd name="connsiteX57" fmla="*/ 1489559 w 2530902"/>
                  <a:gd name="connsiteY57" fmla="*/ 2024159 h 2689699"/>
                  <a:gd name="connsiteX58" fmla="*/ 1492750 w 2530902"/>
                  <a:gd name="connsiteY58" fmla="*/ 2029315 h 2689699"/>
                  <a:gd name="connsiteX59" fmla="*/ 1492505 w 2530902"/>
                  <a:gd name="connsiteY59" fmla="*/ 2029315 h 2689699"/>
                  <a:gd name="connsiteX60" fmla="*/ 1492996 w 2530902"/>
                  <a:gd name="connsiteY60" fmla="*/ 2029806 h 2689699"/>
                  <a:gd name="connsiteX61" fmla="*/ 1495206 w 2530902"/>
                  <a:gd name="connsiteY61" fmla="*/ 2033735 h 2689699"/>
                  <a:gd name="connsiteX62" fmla="*/ 1494960 w 2530902"/>
                  <a:gd name="connsiteY62" fmla="*/ 2044046 h 2689699"/>
                  <a:gd name="connsiteX63" fmla="*/ 1494223 w 2530902"/>
                  <a:gd name="connsiteY63" fmla="*/ 2044783 h 2689699"/>
                  <a:gd name="connsiteX64" fmla="*/ 1492996 w 2530902"/>
                  <a:gd name="connsiteY64" fmla="*/ 2063442 h 2689699"/>
                  <a:gd name="connsiteX65" fmla="*/ 1477283 w 2530902"/>
                  <a:gd name="connsiteY65" fmla="*/ 2090449 h 2689699"/>
                  <a:gd name="connsiteX66" fmla="*/ 1449785 w 2530902"/>
                  <a:gd name="connsiteY66" fmla="*/ 2119666 h 2689699"/>
                  <a:gd name="connsiteX67" fmla="*/ 1440946 w 2530902"/>
                  <a:gd name="connsiteY67" fmla="*/ 2130714 h 2689699"/>
                  <a:gd name="connsiteX68" fmla="*/ 1439719 w 2530902"/>
                  <a:gd name="connsiteY68" fmla="*/ 2132187 h 2689699"/>
                  <a:gd name="connsiteX69" fmla="*/ 1433826 w 2530902"/>
                  <a:gd name="connsiteY69" fmla="*/ 2139798 h 2689699"/>
                  <a:gd name="connsiteX70" fmla="*/ 1431371 w 2530902"/>
                  <a:gd name="connsiteY70" fmla="*/ 2145691 h 2689699"/>
                  <a:gd name="connsiteX71" fmla="*/ 1429898 w 2530902"/>
                  <a:gd name="connsiteY71" fmla="*/ 2151829 h 2689699"/>
                  <a:gd name="connsiteX72" fmla="*/ 1423023 w 2530902"/>
                  <a:gd name="connsiteY72" fmla="*/ 2167542 h 2689699"/>
                  <a:gd name="connsiteX73" fmla="*/ 1413694 w 2530902"/>
                  <a:gd name="connsiteY73" fmla="*/ 2199705 h 2689699"/>
                  <a:gd name="connsiteX74" fmla="*/ 1412957 w 2530902"/>
                  <a:gd name="connsiteY74" fmla="*/ 2211489 h 2689699"/>
                  <a:gd name="connsiteX75" fmla="*/ 1382055 w 2530902"/>
                  <a:gd name="connsiteY75" fmla="*/ 2688539 h 2689699"/>
                  <a:gd name="connsiteX76" fmla="*/ 2530898 w 2530902"/>
                  <a:gd name="connsiteY76" fmla="*/ 2054358 h 2689699"/>
                  <a:gd name="connsiteX77" fmla="*/ 2429891 w 2530902"/>
                  <a:gd name="connsiteY77" fmla="*/ 1499243 h 2689699"/>
                  <a:gd name="connsiteX78" fmla="*/ 696537 w 2530902"/>
                  <a:gd name="connsiteY78" fmla="*/ 836100 h 2689699"/>
                  <a:gd name="connsiteX79" fmla="*/ 696537 w 2530902"/>
                  <a:gd name="connsiteY79" fmla="*/ 839291 h 2689699"/>
                  <a:gd name="connsiteX80" fmla="*/ 691626 w 2530902"/>
                  <a:gd name="connsiteY80" fmla="*/ 844447 h 2689699"/>
                  <a:gd name="connsiteX81" fmla="*/ 696537 w 2530902"/>
                  <a:gd name="connsiteY81" fmla="*/ 836100 h 2689699"/>
                  <a:gd name="connsiteX82" fmla="*/ 873309 w 2530902"/>
                  <a:gd name="connsiteY82" fmla="*/ 1341866 h 2689699"/>
                  <a:gd name="connsiteX83" fmla="*/ 703411 w 2530902"/>
                  <a:gd name="connsiteY83" fmla="*/ 1454313 h 2689699"/>
                  <a:gd name="connsiteX84" fmla="*/ 613552 w 2530902"/>
                  <a:gd name="connsiteY84" fmla="*/ 1422396 h 2689699"/>
                  <a:gd name="connsiteX85" fmla="*/ 507734 w 2530902"/>
                  <a:gd name="connsiteY85" fmla="*/ 1385077 h 2689699"/>
                  <a:gd name="connsiteX86" fmla="*/ 545789 w 2530902"/>
                  <a:gd name="connsiteY86" fmla="*/ 1349231 h 2689699"/>
                  <a:gd name="connsiteX87" fmla="*/ 760617 w 2530902"/>
                  <a:gd name="connsiteY87" fmla="*/ 1141769 h 2689699"/>
                  <a:gd name="connsiteX88" fmla="*/ 768228 w 2530902"/>
                  <a:gd name="connsiteY88" fmla="*/ 1134158 h 2689699"/>
                  <a:gd name="connsiteX89" fmla="*/ 780995 w 2530902"/>
                  <a:gd name="connsiteY89" fmla="*/ 1155027 h 2689699"/>
                  <a:gd name="connsiteX90" fmla="*/ 828134 w 2530902"/>
                  <a:gd name="connsiteY90" fmla="*/ 1228191 h 2689699"/>
                  <a:gd name="connsiteX91" fmla="*/ 873309 w 2530902"/>
                  <a:gd name="connsiteY91" fmla="*/ 1341866 h 2689699"/>
                  <a:gd name="connsiteX0" fmla="*/ 2429891 w 2530902"/>
                  <a:gd name="connsiteY0" fmla="*/ 1499243 h 2689699"/>
                  <a:gd name="connsiteX1" fmla="*/ 2352062 w 2530902"/>
                  <a:gd name="connsiteY1" fmla="*/ 1366418 h 2689699"/>
                  <a:gd name="connsiteX2" fmla="*/ 2320881 w 2530902"/>
                  <a:gd name="connsiteY2" fmla="*/ 1249797 h 2689699"/>
                  <a:gd name="connsiteX3" fmla="*/ 2257538 w 2530902"/>
                  <a:gd name="connsiteY3" fmla="*/ 987338 h 2689699"/>
                  <a:gd name="connsiteX4" fmla="*/ 2193949 w 2530902"/>
                  <a:gd name="connsiteY4" fmla="*/ 722916 h 2689699"/>
                  <a:gd name="connsiteX5" fmla="*/ 2192476 w 2530902"/>
                  <a:gd name="connsiteY5" fmla="*/ 717023 h 2689699"/>
                  <a:gd name="connsiteX6" fmla="*/ 2047866 w 2530902"/>
                  <a:gd name="connsiteY6" fmla="*/ 359550 h 2689699"/>
                  <a:gd name="connsiteX7" fmla="*/ 1959234 w 2530902"/>
                  <a:gd name="connsiteY7" fmla="*/ 244647 h 2689699"/>
                  <a:gd name="connsiteX8" fmla="*/ 1392579 w 2530902"/>
                  <a:gd name="connsiteY8" fmla="*/ 2567 h 2689699"/>
                  <a:gd name="connsiteX9" fmla="*/ 1151481 w 2530902"/>
                  <a:gd name="connsiteY9" fmla="*/ 71066 h 2689699"/>
                  <a:gd name="connsiteX10" fmla="*/ 749814 w 2530902"/>
                  <a:gd name="connsiteY10" fmla="*/ 430259 h 2689699"/>
                  <a:gd name="connsiteX11" fmla="*/ 747113 w 2530902"/>
                  <a:gd name="connsiteY11" fmla="*/ 434187 h 2689699"/>
                  <a:gd name="connsiteX12" fmla="*/ 744658 w 2530902"/>
                  <a:gd name="connsiteY12" fmla="*/ 438361 h 2689699"/>
                  <a:gd name="connsiteX13" fmla="*/ 744658 w 2530902"/>
                  <a:gd name="connsiteY13" fmla="*/ 438361 h 2689699"/>
                  <a:gd name="connsiteX14" fmla="*/ 744658 w 2530902"/>
                  <a:gd name="connsiteY14" fmla="*/ 438361 h 2689699"/>
                  <a:gd name="connsiteX15" fmla="*/ 744904 w 2530902"/>
                  <a:gd name="connsiteY15" fmla="*/ 439589 h 2689699"/>
                  <a:gd name="connsiteX16" fmla="*/ 744904 w 2530902"/>
                  <a:gd name="connsiteY16" fmla="*/ 439589 h 2689699"/>
                  <a:gd name="connsiteX17" fmla="*/ 711268 w 2530902"/>
                  <a:gd name="connsiteY17" fmla="*/ 514471 h 2689699"/>
                  <a:gd name="connsiteX18" fmla="*/ 676159 w 2530902"/>
                  <a:gd name="connsiteY18" fmla="*/ 698610 h 2689699"/>
                  <a:gd name="connsiteX19" fmla="*/ 678859 w 2530902"/>
                  <a:gd name="connsiteY19" fmla="*/ 782086 h 2689699"/>
                  <a:gd name="connsiteX20" fmla="*/ 690890 w 2530902"/>
                  <a:gd name="connsiteY20" fmla="*/ 845920 h 2689699"/>
                  <a:gd name="connsiteX21" fmla="*/ 643014 w 2530902"/>
                  <a:gd name="connsiteY21" fmla="*/ 889377 h 2689699"/>
                  <a:gd name="connsiteX22" fmla="*/ 565921 w 2530902"/>
                  <a:gd name="connsiteY22" fmla="*/ 962050 h 2689699"/>
                  <a:gd name="connsiteX23" fmla="*/ 477044 w 2530902"/>
                  <a:gd name="connsiteY23" fmla="*/ 1045280 h 2689699"/>
                  <a:gd name="connsiteX24" fmla="*/ 379328 w 2530902"/>
                  <a:gd name="connsiteY24" fmla="*/ 1136859 h 2689699"/>
                  <a:gd name="connsiteX25" fmla="*/ 331943 w 2530902"/>
                  <a:gd name="connsiteY25" fmla="*/ 1181297 h 2689699"/>
                  <a:gd name="connsiteX26" fmla="*/ 255096 w 2530902"/>
                  <a:gd name="connsiteY26" fmla="*/ 1259126 h 2689699"/>
                  <a:gd name="connsiteX27" fmla="*/ 218268 w 2530902"/>
                  <a:gd name="connsiteY27" fmla="*/ 1362980 h 2689699"/>
                  <a:gd name="connsiteX28" fmla="*/ 208448 w 2530902"/>
                  <a:gd name="connsiteY28" fmla="*/ 1427306 h 2689699"/>
                  <a:gd name="connsiteX29" fmla="*/ 189297 w 2530902"/>
                  <a:gd name="connsiteY29" fmla="*/ 1552029 h 2689699"/>
                  <a:gd name="connsiteX30" fmla="*/ 146823 w 2530902"/>
                  <a:gd name="connsiteY30" fmla="*/ 1832165 h 2689699"/>
                  <a:gd name="connsiteX31" fmla="*/ 0 w 2530902"/>
                  <a:gd name="connsiteY31" fmla="*/ 2094171 h 2689699"/>
                  <a:gd name="connsiteX32" fmla="*/ 275585 w 2530902"/>
                  <a:gd name="connsiteY32" fmla="*/ 2412813 h 2689699"/>
                  <a:gd name="connsiteX33" fmla="*/ 394059 w 2530902"/>
                  <a:gd name="connsiteY33" fmla="*/ 2029561 h 2689699"/>
                  <a:gd name="connsiteX34" fmla="*/ 435797 w 2530902"/>
                  <a:gd name="connsiteY34" fmla="*/ 1946330 h 2689699"/>
                  <a:gd name="connsiteX35" fmla="*/ 511908 w 2530902"/>
                  <a:gd name="connsiteY35" fmla="*/ 1861381 h 2689699"/>
                  <a:gd name="connsiteX36" fmla="*/ 605450 w 2530902"/>
                  <a:gd name="connsiteY36" fmla="*/ 1795091 h 2689699"/>
                  <a:gd name="connsiteX37" fmla="*/ 700465 w 2530902"/>
                  <a:gd name="connsiteY37" fmla="*/ 1688782 h 2689699"/>
                  <a:gd name="connsiteX38" fmla="*/ 763563 w 2530902"/>
                  <a:gd name="connsiteY38" fmla="*/ 1593521 h 2689699"/>
                  <a:gd name="connsiteX39" fmla="*/ 826170 w 2530902"/>
                  <a:gd name="connsiteY39" fmla="*/ 1541472 h 2689699"/>
                  <a:gd name="connsiteX40" fmla="*/ 895406 w 2530902"/>
                  <a:gd name="connsiteY40" fmla="*/ 1498015 h 2689699"/>
                  <a:gd name="connsiteX41" fmla="*/ 903263 w 2530902"/>
                  <a:gd name="connsiteY41" fmla="*/ 1554730 h 2689699"/>
                  <a:gd name="connsiteX42" fmla="*/ 903263 w 2530902"/>
                  <a:gd name="connsiteY42" fmla="*/ 1581737 h 2689699"/>
                  <a:gd name="connsiteX43" fmla="*/ 923395 w 2530902"/>
                  <a:gd name="connsiteY43" fmla="*/ 1612181 h 2689699"/>
                  <a:gd name="connsiteX44" fmla="*/ 976181 w 2530902"/>
                  <a:gd name="connsiteY44" fmla="*/ 1631086 h 2689699"/>
                  <a:gd name="connsiteX45" fmla="*/ 1027986 w 2530902"/>
                  <a:gd name="connsiteY45" fmla="*/ 1743533 h 2689699"/>
                  <a:gd name="connsiteX46" fmla="*/ 1128402 w 2530902"/>
                  <a:gd name="connsiteY46" fmla="*/ 1761210 h 2689699"/>
                  <a:gd name="connsiteX47" fmla="*/ 1161056 w 2530902"/>
                  <a:gd name="connsiteY47" fmla="*/ 1765384 h 2689699"/>
                  <a:gd name="connsiteX48" fmla="*/ 1124720 w 2530902"/>
                  <a:gd name="connsiteY48" fmla="*/ 1794846 h 2689699"/>
                  <a:gd name="connsiteX49" fmla="*/ 1086910 w 2530902"/>
                  <a:gd name="connsiteY49" fmla="*/ 1805894 h 2689699"/>
                  <a:gd name="connsiteX50" fmla="*/ 1072915 w 2530902"/>
                  <a:gd name="connsiteY50" fmla="*/ 1854507 h 2689699"/>
                  <a:gd name="connsiteX51" fmla="*/ 1141169 w 2530902"/>
                  <a:gd name="connsiteY51" fmla="*/ 1905820 h 2689699"/>
                  <a:gd name="connsiteX52" fmla="*/ 1220226 w 2530902"/>
                  <a:gd name="connsiteY52" fmla="*/ 2064424 h 2689699"/>
                  <a:gd name="connsiteX53" fmla="*/ 1254107 w 2530902"/>
                  <a:gd name="connsiteY53" fmla="*/ 2080137 h 2689699"/>
                  <a:gd name="connsiteX54" fmla="*/ 1269329 w 2530902"/>
                  <a:gd name="connsiteY54" fmla="*/ 2082593 h 2689699"/>
                  <a:gd name="connsiteX55" fmla="*/ 1390861 w 2530902"/>
                  <a:gd name="connsiteY55" fmla="*/ 2064179 h 2689699"/>
                  <a:gd name="connsiteX56" fmla="*/ 1492505 w 2530902"/>
                  <a:gd name="connsiteY56" fmla="*/ 2029315 h 2689699"/>
                  <a:gd name="connsiteX57" fmla="*/ 1489559 w 2530902"/>
                  <a:gd name="connsiteY57" fmla="*/ 2024159 h 2689699"/>
                  <a:gd name="connsiteX58" fmla="*/ 1492750 w 2530902"/>
                  <a:gd name="connsiteY58" fmla="*/ 2029315 h 2689699"/>
                  <a:gd name="connsiteX59" fmla="*/ 1492505 w 2530902"/>
                  <a:gd name="connsiteY59" fmla="*/ 2029315 h 2689699"/>
                  <a:gd name="connsiteX60" fmla="*/ 1492996 w 2530902"/>
                  <a:gd name="connsiteY60" fmla="*/ 2029806 h 2689699"/>
                  <a:gd name="connsiteX61" fmla="*/ 1495206 w 2530902"/>
                  <a:gd name="connsiteY61" fmla="*/ 2033735 h 2689699"/>
                  <a:gd name="connsiteX62" fmla="*/ 1494960 w 2530902"/>
                  <a:gd name="connsiteY62" fmla="*/ 2044046 h 2689699"/>
                  <a:gd name="connsiteX63" fmla="*/ 1494223 w 2530902"/>
                  <a:gd name="connsiteY63" fmla="*/ 2044783 h 2689699"/>
                  <a:gd name="connsiteX64" fmla="*/ 1492996 w 2530902"/>
                  <a:gd name="connsiteY64" fmla="*/ 2063442 h 2689699"/>
                  <a:gd name="connsiteX65" fmla="*/ 1477283 w 2530902"/>
                  <a:gd name="connsiteY65" fmla="*/ 2090449 h 2689699"/>
                  <a:gd name="connsiteX66" fmla="*/ 1449785 w 2530902"/>
                  <a:gd name="connsiteY66" fmla="*/ 2119666 h 2689699"/>
                  <a:gd name="connsiteX67" fmla="*/ 1440946 w 2530902"/>
                  <a:gd name="connsiteY67" fmla="*/ 2130714 h 2689699"/>
                  <a:gd name="connsiteX68" fmla="*/ 1439719 w 2530902"/>
                  <a:gd name="connsiteY68" fmla="*/ 2132187 h 2689699"/>
                  <a:gd name="connsiteX69" fmla="*/ 1433826 w 2530902"/>
                  <a:gd name="connsiteY69" fmla="*/ 2139798 h 2689699"/>
                  <a:gd name="connsiteX70" fmla="*/ 1431371 w 2530902"/>
                  <a:gd name="connsiteY70" fmla="*/ 2145691 h 2689699"/>
                  <a:gd name="connsiteX71" fmla="*/ 1429898 w 2530902"/>
                  <a:gd name="connsiteY71" fmla="*/ 2151829 h 2689699"/>
                  <a:gd name="connsiteX72" fmla="*/ 1423023 w 2530902"/>
                  <a:gd name="connsiteY72" fmla="*/ 2167542 h 2689699"/>
                  <a:gd name="connsiteX73" fmla="*/ 1413694 w 2530902"/>
                  <a:gd name="connsiteY73" fmla="*/ 2199705 h 2689699"/>
                  <a:gd name="connsiteX74" fmla="*/ 1412957 w 2530902"/>
                  <a:gd name="connsiteY74" fmla="*/ 2211489 h 2689699"/>
                  <a:gd name="connsiteX75" fmla="*/ 1382055 w 2530902"/>
                  <a:gd name="connsiteY75" fmla="*/ 2688539 h 2689699"/>
                  <a:gd name="connsiteX76" fmla="*/ 2530898 w 2530902"/>
                  <a:gd name="connsiteY76" fmla="*/ 2054358 h 2689699"/>
                  <a:gd name="connsiteX77" fmla="*/ 2429891 w 2530902"/>
                  <a:gd name="connsiteY77" fmla="*/ 1499243 h 2689699"/>
                  <a:gd name="connsiteX78" fmla="*/ 696537 w 2530902"/>
                  <a:gd name="connsiteY78" fmla="*/ 836100 h 2689699"/>
                  <a:gd name="connsiteX79" fmla="*/ 696537 w 2530902"/>
                  <a:gd name="connsiteY79" fmla="*/ 839291 h 2689699"/>
                  <a:gd name="connsiteX80" fmla="*/ 691626 w 2530902"/>
                  <a:gd name="connsiteY80" fmla="*/ 844447 h 2689699"/>
                  <a:gd name="connsiteX81" fmla="*/ 696537 w 2530902"/>
                  <a:gd name="connsiteY81" fmla="*/ 836100 h 2689699"/>
                  <a:gd name="connsiteX82" fmla="*/ 873309 w 2530902"/>
                  <a:gd name="connsiteY82" fmla="*/ 1341866 h 2689699"/>
                  <a:gd name="connsiteX83" fmla="*/ 703411 w 2530902"/>
                  <a:gd name="connsiteY83" fmla="*/ 1454313 h 2689699"/>
                  <a:gd name="connsiteX84" fmla="*/ 613552 w 2530902"/>
                  <a:gd name="connsiteY84" fmla="*/ 1422396 h 2689699"/>
                  <a:gd name="connsiteX85" fmla="*/ 507734 w 2530902"/>
                  <a:gd name="connsiteY85" fmla="*/ 1385077 h 2689699"/>
                  <a:gd name="connsiteX86" fmla="*/ 545789 w 2530902"/>
                  <a:gd name="connsiteY86" fmla="*/ 1349231 h 2689699"/>
                  <a:gd name="connsiteX87" fmla="*/ 760617 w 2530902"/>
                  <a:gd name="connsiteY87" fmla="*/ 1141769 h 2689699"/>
                  <a:gd name="connsiteX88" fmla="*/ 768228 w 2530902"/>
                  <a:gd name="connsiteY88" fmla="*/ 1134158 h 2689699"/>
                  <a:gd name="connsiteX89" fmla="*/ 780995 w 2530902"/>
                  <a:gd name="connsiteY89" fmla="*/ 1155027 h 2689699"/>
                  <a:gd name="connsiteX90" fmla="*/ 828134 w 2530902"/>
                  <a:gd name="connsiteY90" fmla="*/ 1228191 h 2689699"/>
                  <a:gd name="connsiteX91" fmla="*/ 873309 w 2530902"/>
                  <a:gd name="connsiteY91" fmla="*/ 1341866 h 2689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</a:cxnLst>
                <a:rect l="l" t="t" r="r" b="b"/>
                <a:pathLst>
                  <a:path w="2530902" h="2689699">
                    <a:moveTo>
                      <a:pt x="2429891" y="1499243"/>
                    </a:moveTo>
                    <a:cubicBezTo>
                      <a:pt x="2408531" y="1459223"/>
                      <a:pt x="2373913" y="1406191"/>
                      <a:pt x="2352062" y="1366418"/>
                    </a:cubicBezTo>
                    <a:cubicBezTo>
                      <a:pt x="2332421" y="1330572"/>
                      <a:pt x="2330457" y="1288834"/>
                      <a:pt x="2320881" y="1249797"/>
                    </a:cubicBezTo>
                    <a:lnTo>
                      <a:pt x="2257538" y="987338"/>
                    </a:lnTo>
                    <a:cubicBezTo>
                      <a:pt x="2236669" y="900916"/>
                      <a:pt x="2217518" y="811302"/>
                      <a:pt x="2193949" y="722916"/>
                    </a:cubicBezTo>
                    <a:cubicBezTo>
                      <a:pt x="2194194" y="720706"/>
                      <a:pt x="2194685" y="718497"/>
                      <a:pt x="2192476" y="717023"/>
                    </a:cubicBezTo>
                    <a:cubicBezTo>
                      <a:pt x="2158840" y="591318"/>
                      <a:pt x="2116365" y="468069"/>
                      <a:pt x="2047866" y="359550"/>
                    </a:cubicBezTo>
                    <a:cubicBezTo>
                      <a:pt x="2021595" y="317812"/>
                      <a:pt x="1990906" y="281721"/>
                      <a:pt x="1959234" y="244647"/>
                    </a:cubicBezTo>
                    <a:cubicBezTo>
                      <a:pt x="1821253" y="82360"/>
                      <a:pt x="1607407" y="-17565"/>
                      <a:pt x="1392579" y="2567"/>
                    </a:cubicBezTo>
                    <a:cubicBezTo>
                      <a:pt x="1308858" y="10424"/>
                      <a:pt x="1227100" y="33993"/>
                      <a:pt x="1151481" y="71066"/>
                    </a:cubicBezTo>
                    <a:cubicBezTo>
                      <a:pt x="990667" y="149632"/>
                      <a:pt x="837464" y="271163"/>
                      <a:pt x="749814" y="430259"/>
                    </a:cubicBezTo>
                    <a:cubicBezTo>
                      <a:pt x="748832" y="431486"/>
                      <a:pt x="748095" y="432959"/>
                      <a:pt x="747113" y="434187"/>
                    </a:cubicBezTo>
                    <a:cubicBezTo>
                      <a:pt x="744658" y="434433"/>
                      <a:pt x="744413" y="436397"/>
                      <a:pt x="744658" y="438361"/>
                    </a:cubicBezTo>
                    <a:lnTo>
                      <a:pt x="744658" y="438361"/>
                    </a:lnTo>
                    <a:lnTo>
                      <a:pt x="744658" y="438361"/>
                    </a:lnTo>
                    <a:cubicBezTo>
                      <a:pt x="744658" y="438852"/>
                      <a:pt x="744658" y="439097"/>
                      <a:pt x="744904" y="439589"/>
                    </a:cubicBezTo>
                    <a:lnTo>
                      <a:pt x="744904" y="439589"/>
                    </a:lnTo>
                    <a:cubicBezTo>
                      <a:pt x="732137" y="463649"/>
                      <a:pt x="720843" y="488692"/>
                      <a:pt x="711268" y="514471"/>
                    </a:cubicBezTo>
                    <a:cubicBezTo>
                      <a:pt x="689417" y="573150"/>
                      <a:pt x="678368" y="636003"/>
                      <a:pt x="676159" y="698610"/>
                    </a:cubicBezTo>
                    <a:cubicBezTo>
                      <a:pt x="675177" y="726353"/>
                      <a:pt x="676159" y="754342"/>
                      <a:pt x="678859" y="782086"/>
                    </a:cubicBezTo>
                    <a:cubicBezTo>
                      <a:pt x="679842" y="791170"/>
                      <a:pt x="692608" y="836591"/>
                      <a:pt x="690890" y="845920"/>
                    </a:cubicBezTo>
                    <a:cubicBezTo>
                      <a:pt x="675913" y="861142"/>
                      <a:pt x="657254" y="875628"/>
                      <a:pt x="643014" y="889377"/>
                    </a:cubicBezTo>
                    <a:cubicBezTo>
                      <a:pt x="617726" y="913929"/>
                      <a:pt x="591701" y="937989"/>
                      <a:pt x="565921" y="962050"/>
                    </a:cubicBezTo>
                    <a:lnTo>
                      <a:pt x="477044" y="1045280"/>
                    </a:lnTo>
                    <a:lnTo>
                      <a:pt x="379328" y="1136859"/>
                    </a:lnTo>
                    <a:lnTo>
                      <a:pt x="331943" y="1181297"/>
                    </a:lnTo>
                    <a:cubicBezTo>
                      <a:pt x="305427" y="1206095"/>
                      <a:pt x="276947" y="1229910"/>
                      <a:pt x="255096" y="1259126"/>
                    </a:cubicBezTo>
                    <a:cubicBezTo>
                      <a:pt x="231035" y="1291535"/>
                      <a:pt x="224406" y="1324189"/>
                      <a:pt x="218268" y="1362980"/>
                    </a:cubicBezTo>
                    <a:cubicBezTo>
                      <a:pt x="215077" y="1384340"/>
                      <a:pt x="211639" y="1405946"/>
                      <a:pt x="208448" y="1427306"/>
                    </a:cubicBezTo>
                    <a:cubicBezTo>
                      <a:pt x="202064" y="1468798"/>
                      <a:pt x="195681" y="1510536"/>
                      <a:pt x="189297" y="1552029"/>
                    </a:cubicBezTo>
                    <a:cubicBezTo>
                      <a:pt x="173830" y="1644835"/>
                      <a:pt x="156889" y="1738622"/>
                      <a:pt x="146823" y="1832165"/>
                    </a:cubicBezTo>
                    <a:cubicBezTo>
                      <a:pt x="126300" y="1942735"/>
                      <a:pt x="48366" y="2013933"/>
                      <a:pt x="0" y="2094171"/>
                    </a:cubicBezTo>
                    <a:cubicBezTo>
                      <a:pt x="37715" y="2184608"/>
                      <a:pt x="182056" y="2327950"/>
                      <a:pt x="275585" y="2412813"/>
                    </a:cubicBezTo>
                    <a:cubicBezTo>
                      <a:pt x="315536" y="2293631"/>
                      <a:pt x="367357" y="2107308"/>
                      <a:pt x="394059" y="2029561"/>
                    </a:cubicBezTo>
                    <a:cubicBezTo>
                      <a:pt x="407317" y="2001326"/>
                      <a:pt x="415910" y="1970882"/>
                      <a:pt x="435797" y="1946330"/>
                    </a:cubicBezTo>
                    <a:cubicBezTo>
                      <a:pt x="458876" y="1917850"/>
                      <a:pt x="480481" y="1881759"/>
                      <a:pt x="511908" y="1861381"/>
                    </a:cubicBezTo>
                    <a:cubicBezTo>
                      <a:pt x="544070" y="1840267"/>
                      <a:pt x="575988" y="1821362"/>
                      <a:pt x="605450" y="1795091"/>
                    </a:cubicBezTo>
                    <a:cubicBezTo>
                      <a:pt x="641050" y="1763420"/>
                      <a:pt x="672967" y="1727820"/>
                      <a:pt x="700465" y="1688782"/>
                    </a:cubicBezTo>
                    <a:cubicBezTo>
                      <a:pt x="722807" y="1657356"/>
                      <a:pt x="737047" y="1622002"/>
                      <a:pt x="763563" y="1593521"/>
                    </a:cubicBezTo>
                    <a:cubicBezTo>
                      <a:pt x="782222" y="1573635"/>
                      <a:pt x="803828" y="1556939"/>
                      <a:pt x="826170" y="1541472"/>
                    </a:cubicBezTo>
                    <a:cubicBezTo>
                      <a:pt x="846548" y="1527477"/>
                      <a:pt x="872082" y="1505135"/>
                      <a:pt x="895406" y="1498015"/>
                    </a:cubicBezTo>
                    <a:cubicBezTo>
                      <a:pt x="902281" y="1496051"/>
                      <a:pt x="903263" y="1549083"/>
                      <a:pt x="903263" y="1554730"/>
                    </a:cubicBezTo>
                    <a:lnTo>
                      <a:pt x="903263" y="1581737"/>
                    </a:lnTo>
                    <a:cubicBezTo>
                      <a:pt x="903508" y="1592539"/>
                      <a:pt x="903017" y="1608007"/>
                      <a:pt x="923395" y="1612181"/>
                    </a:cubicBezTo>
                    <a:cubicBezTo>
                      <a:pt x="942054" y="1617337"/>
                      <a:pt x="970534" y="1616846"/>
                      <a:pt x="976181" y="1631086"/>
                    </a:cubicBezTo>
                    <a:cubicBezTo>
                      <a:pt x="976918" y="1633050"/>
                      <a:pt x="1013009" y="1737640"/>
                      <a:pt x="1027986" y="1743533"/>
                    </a:cubicBezTo>
                    <a:cubicBezTo>
                      <a:pt x="1056711" y="1750653"/>
                      <a:pt x="1103605" y="1757527"/>
                      <a:pt x="1128402" y="1761210"/>
                    </a:cubicBezTo>
                    <a:cubicBezTo>
                      <a:pt x="1133067" y="1761947"/>
                      <a:pt x="1158601" y="1762192"/>
                      <a:pt x="1161056" y="1765384"/>
                    </a:cubicBezTo>
                    <a:cubicBezTo>
                      <a:pt x="1171122" y="1778642"/>
                      <a:pt x="1131839" y="1792145"/>
                      <a:pt x="1124720" y="1794846"/>
                    </a:cubicBezTo>
                    <a:cubicBezTo>
                      <a:pt x="1112935" y="1799511"/>
                      <a:pt x="1097958" y="1799020"/>
                      <a:pt x="1086910" y="1805894"/>
                    </a:cubicBezTo>
                    <a:cubicBezTo>
                      <a:pt x="1072915" y="1814733"/>
                      <a:pt x="1053519" y="1845177"/>
                      <a:pt x="1072915" y="1854507"/>
                    </a:cubicBezTo>
                    <a:cubicBezTo>
                      <a:pt x="1095012" y="1865309"/>
                      <a:pt x="1138959" y="1876112"/>
                      <a:pt x="1141169" y="1905820"/>
                    </a:cubicBezTo>
                    <a:cubicBezTo>
                      <a:pt x="1146079" y="1968918"/>
                      <a:pt x="1163511" y="2029315"/>
                      <a:pt x="1220226" y="2064424"/>
                    </a:cubicBezTo>
                    <a:cubicBezTo>
                      <a:pt x="1230783" y="2071053"/>
                      <a:pt x="1241340" y="2077928"/>
                      <a:pt x="1254107" y="2080137"/>
                    </a:cubicBezTo>
                    <a:cubicBezTo>
                      <a:pt x="1259263" y="2080383"/>
                      <a:pt x="1264419" y="2081611"/>
                      <a:pt x="1269329" y="2082593"/>
                    </a:cubicBezTo>
                    <a:cubicBezTo>
                      <a:pt x="1309349" y="2091677"/>
                      <a:pt x="1355015" y="2083820"/>
                      <a:pt x="1390861" y="2064179"/>
                    </a:cubicBezTo>
                    <a:cubicBezTo>
                      <a:pt x="1425233" y="2045274"/>
                      <a:pt x="1451012" y="2016794"/>
                      <a:pt x="1492505" y="2029315"/>
                    </a:cubicBezTo>
                    <a:cubicBezTo>
                      <a:pt x="1491277" y="2027842"/>
                      <a:pt x="1490050" y="2026124"/>
                      <a:pt x="1489559" y="2024159"/>
                    </a:cubicBezTo>
                    <a:cubicBezTo>
                      <a:pt x="1490541" y="2025878"/>
                      <a:pt x="1491523" y="2027597"/>
                      <a:pt x="1492750" y="2029315"/>
                    </a:cubicBezTo>
                    <a:lnTo>
                      <a:pt x="1492505" y="2029315"/>
                    </a:lnTo>
                    <a:lnTo>
                      <a:pt x="1492996" y="2029806"/>
                    </a:lnTo>
                    <a:cubicBezTo>
                      <a:pt x="1493733" y="2031034"/>
                      <a:pt x="1494469" y="2032261"/>
                      <a:pt x="1495206" y="2033735"/>
                    </a:cubicBezTo>
                    <a:cubicBezTo>
                      <a:pt x="1496188" y="2035699"/>
                      <a:pt x="1498397" y="2040609"/>
                      <a:pt x="1494960" y="2044046"/>
                    </a:cubicBezTo>
                    <a:lnTo>
                      <a:pt x="1494223" y="2044783"/>
                    </a:lnTo>
                    <a:cubicBezTo>
                      <a:pt x="1492996" y="2050921"/>
                      <a:pt x="1495697" y="2057304"/>
                      <a:pt x="1492996" y="2063442"/>
                    </a:cubicBezTo>
                    <a:cubicBezTo>
                      <a:pt x="1490541" y="2073999"/>
                      <a:pt x="1485139" y="2082838"/>
                      <a:pt x="1477283" y="2090449"/>
                    </a:cubicBezTo>
                    <a:cubicBezTo>
                      <a:pt x="1467708" y="2099779"/>
                      <a:pt x="1458869" y="2109845"/>
                      <a:pt x="1449785" y="2119666"/>
                    </a:cubicBezTo>
                    <a:cubicBezTo>
                      <a:pt x="1447330" y="2123594"/>
                      <a:pt x="1443892" y="2127031"/>
                      <a:pt x="1440946" y="2130714"/>
                    </a:cubicBezTo>
                    <a:cubicBezTo>
                      <a:pt x="1440455" y="2131205"/>
                      <a:pt x="1440210" y="2131696"/>
                      <a:pt x="1439719" y="2132187"/>
                    </a:cubicBezTo>
                    <a:cubicBezTo>
                      <a:pt x="1438245" y="2135133"/>
                      <a:pt x="1436036" y="2137343"/>
                      <a:pt x="1433826" y="2139798"/>
                    </a:cubicBezTo>
                    <a:cubicBezTo>
                      <a:pt x="1432599" y="2141517"/>
                      <a:pt x="1431616" y="2143481"/>
                      <a:pt x="1431371" y="2145691"/>
                    </a:cubicBezTo>
                    <a:cubicBezTo>
                      <a:pt x="1431126" y="2147900"/>
                      <a:pt x="1431616" y="2150110"/>
                      <a:pt x="1429898" y="2151829"/>
                    </a:cubicBezTo>
                    <a:cubicBezTo>
                      <a:pt x="1425724" y="2156248"/>
                      <a:pt x="1424497" y="2161895"/>
                      <a:pt x="1423023" y="2167542"/>
                    </a:cubicBezTo>
                    <a:cubicBezTo>
                      <a:pt x="1420077" y="2178345"/>
                      <a:pt x="1415167" y="2188411"/>
                      <a:pt x="1413694" y="2199705"/>
                    </a:cubicBezTo>
                    <a:cubicBezTo>
                      <a:pt x="1413448" y="2203633"/>
                      <a:pt x="1414185" y="2207561"/>
                      <a:pt x="1412957" y="2211489"/>
                    </a:cubicBezTo>
                    <a:cubicBezTo>
                      <a:pt x="1404749" y="2289700"/>
                      <a:pt x="1195732" y="2714728"/>
                      <a:pt x="1382055" y="2688539"/>
                    </a:cubicBezTo>
                    <a:cubicBezTo>
                      <a:pt x="1568379" y="2662351"/>
                      <a:pt x="2434409" y="2055340"/>
                      <a:pt x="2530898" y="2054358"/>
                    </a:cubicBezTo>
                    <a:cubicBezTo>
                      <a:pt x="2531634" y="1904838"/>
                      <a:pt x="2430873" y="1554730"/>
                      <a:pt x="2429891" y="1499243"/>
                    </a:cubicBezTo>
                    <a:close/>
                    <a:moveTo>
                      <a:pt x="696537" y="836100"/>
                    </a:moveTo>
                    <a:lnTo>
                      <a:pt x="696537" y="839291"/>
                    </a:lnTo>
                    <a:cubicBezTo>
                      <a:pt x="695064" y="841010"/>
                      <a:pt x="693345" y="842728"/>
                      <a:pt x="691626" y="844447"/>
                    </a:cubicBezTo>
                    <a:cubicBezTo>
                      <a:pt x="693345" y="841746"/>
                      <a:pt x="694818" y="838800"/>
                      <a:pt x="696537" y="836100"/>
                    </a:cubicBezTo>
                    <a:close/>
                    <a:moveTo>
                      <a:pt x="873309" y="1341866"/>
                    </a:moveTo>
                    <a:cubicBezTo>
                      <a:pt x="859560" y="1363226"/>
                      <a:pt x="724280" y="1455541"/>
                      <a:pt x="703411" y="1454313"/>
                    </a:cubicBezTo>
                    <a:cubicBezTo>
                      <a:pt x="701447" y="1454313"/>
                      <a:pt x="630247" y="1428288"/>
                      <a:pt x="613552" y="1422396"/>
                    </a:cubicBezTo>
                    <a:cubicBezTo>
                      <a:pt x="578443" y="1410120"/>
                      <a:pt x="542597" y="1398335"/>
                      <a:pt x="507734" y="1385077"/>
                    </a:cubicBezTo>
                    <a:cubicBezTo>
                      <a:pt x="515345" y="1371574"/>
                      <a:pt x="534004" y="1359789"/>
                      <a:pt x="545789" y="1349231"/>
                    </a:cubicBezTo>
                    <a:cubicBezTo>
                      <a:pt x="569359" y="1328117"/>
                      <a:pt x="760126" y="1142260"/>
                      <a:pt x="760617" y="1141769"/>
                    </a:cubicBezTo>
                    <a:cubicBezTo>
                      <a:pt x="763809" y="1140050"/>
                      <a:pt x="764791" y="1135877"/>
                      <a:pt x="768228" y="1134158"/>
                    </a:cubicBezTo>
                    <a:cubicBezTo>
                      <a:pt x="772647" y="1141278"/>
                      <a:pt x="776821" y="1148152"/>
                      <a:pt x="780995" y="1155027"/>
                    </a:cubicBezTo>
                    <a:cubicBezTo>
                      <a:pt x="796217" y="1179824"/>
                      <a:pt x="814140" y="1202657"/>
                      <a:pt x="828134" y="1228191"/>
                    </a:cubicBezTo>
                    <a:cubicBezTo>
                      <a:pt x="845075" y="1259863"/>
                      <a:pt x="874537" y="1339902"/>
                      <a:pt x="873309" y="1341866"/>
                    </a:cubicBezTo>
                    <a:close/>
                  </a:path>
                </a:pathLst>
              </a:custGeom>
              <a:solidFill>
                <a:srgbClr val="FBCA87"/>
              </a:solidFill>
              <a:ln w="24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09" name="Freeform: Shape 4008">
                <a:extLst>
                  <a:ext uri="{FF2B5EF4-FFF2-40B4-BE49-F238E27FC236}">
                    <a16:creationId xmlns:a16="http://schemas.microsoft.com/office/drawing/2014/main" id="{1C571363-890F-41F1-811D-0851E03A0935}"/>
                  </a:ext>
                </a:extLst>
              </p:cNvPr>
              <p:cNvSpPr/>
              <p:nvPr/>
            </p:nvSpPr>
            <p:spPr>
              <a:xfrm flipH="1">
                <a:off x="1253772" y="2442538"/>
                <a:ext cx="2772899" cy="2912807"/>
              </a:xfrm>
              <a:custGeom>
                <a:avLst/>
                <a:gdLst>
                  <a:gd name="connsiteX0" fmla="*/ 1524829 w 1754633"/>
                  <a:gd name="connsiteY0" fmla="*/ 1816447 h 1914407"/>
                  <a:gd name="connsiteX1" fmla="*/ 1334553 w 1754633"/>
                  <a:gd name="connsiteY1" fmla="*/ 1455536 h 1914407"/>
                  <a:gd name="connsiteX2" fmla="*/ 1328415 w 1754633"/>
                  <a:gd name="connsiteY2" fmla="*/ 1341370 h 1914407"/>
                  <a:gd name="connsiteX3" fmla="*/ 1344128 w 1754633"/>
                  <a:gd name="connsiteY3" fmla="*/ 1238007 h 1914407"/>
                  <a:gd name="connsiteX4" fmla="*/ 1382920 w 1754633"/>
                  <a:gd name="connsiteY4" fmla="*/ 1162388 h 1914407"/>
                  <a:gd name="connsiteX5" fmla="*/ 1445036 w 1754633"/>
                  <a:gd name="connsiteY5" fmla="*/ 941422 h 1914407"/>
                  <a:gd name="connsiteX6" fmla="*/ 1405753 w 1754633"/>
                  <a:gd name="connsiteY6" fmla="*/ 853035 h 1914407"/>
                  <a:gd name="connsiteX7" fmla="*/ 1331852 w 1754633"/>
                  <a:gd name="connsiteY7" fmla="*/ 809333 h 1914407"/>
                  <a:gd name="connsiteX8" fmla="*/ 1253777 w 1754633"/>
                  <a:gd name="connsiteY8" fmla="*/ 889617 h 1914407"/>
                  <a:gd name="connsiteX9" fmla="*/ 1182823 w 1754633"/>
                  <a:gd name="connsiteY9" fmla="*/ 1026862 h 1914407"/>
                  <a:gd name="connsiteX10" fmla="*/ 1138384 w 1754633"/>
                  <a:gd name="connsiteY10" fmla="*/ 1081121 h 1914407"/>
                  <a:gd name="connsiteX11" fmla="*/ 1046561 w 1754633"/>
                  <a:gd name="connsiteY11" fmla="*/ 1090942 h 1914407"/>
                  <a:gd name="connsiteX12" fmla="*/ 1014889 w 1754633"/>
                  <a:gd name="connsiteY12" fmla="*/ 1067863 h 1914407"/>
                  <a:gd name="connsiteX13" fmla="*/ 886238 w 1754633"/>
                  <a:gd name="connsiteY13" fmla="*/ 955662 h 1914407"/>
                  <a:gd name="connsiteX14" fmla="*/ 755131 w 1754633"/>
                  <a:gd name="connsiteY14" fmla="*/ 851808 h 1914407"/>
                  <a:gd name="connsiteX15" fmla="*/ 355920 w 1754633"/>
                  <a:gd name="connsiteY15" fmla="*/ 712845 h 1914407"/>
                  <a:gd name="connsiteX16" fmla="*/ 14896 w 1754633"/>
                  <a:gd name="connsiteY16" fmla="*/ 846897 h 1914407"/>
                  <a:gd name="connsiteX17" fmla="*/ 3111 w 1754633"/>
                  <a:gd name="connsiteY17" fmla="*/ 781835 h 1914407"/>
                  <a:gd name="connsiteX18" fmla="*/ 410 w 1754633"/>
                  <a:gd name="connsiteY18" fmla="*/ 698359 h 1914407"/>
                  <a:gd name="connsiteX19" fmla="*/ 35519 w 1754633"/>
                  <a:gd name="connsiteY19" fmla="*/ 514221 h 1914407"/>
                  <a:gd name="connsiteX20" fmla="*/ 475732 w 1754633"/>
                  <a:gd name="connsiteY20" fmla="*/ 71062 h 1914407"/>
                  <a:gd name="connsiteX21" fmla="*/ 716830 w 1754633"/>
                  <a:gd name="connsiteY21" fmla="*/ 2562 h 1914407"/>
                  <a:gd name="connsiteX22" fmla="*/ 1283731 w 1754633"/>
                  <a:gd name="connsiteY22" fmla="*/ 244643 h 1914407"/>
                  <a:gd name="connsiteX23" fmla="*/ 1372362 w 1754633"/>
                  <a:gd name="connsiteY23" fmla="*/ 359545 h 1914407"/>
                  <a:gd name="connsiteX24" fmla="*/ 1582035 w 1754633"/>
                  <a:gd name="connsiteY24" fmla="*/ 987088 h 1914407"/>
                  <a:gd name="connsiteX25" fmla="*/ 1645378 w 1754633"/>
                  <a:gd name="connsiteY25" fmla="*/ 1249546 h 1914407"/>
                  <a:gd name="connsiteX26" fmla="*/ 1682206 w 1754633"/>
                  <a:gd name="connsiteY26" fmla="*/ 1376479 h 1914407"/>
                  <a:gd name="connsiteX27" fmla="*/ 1754142 w 1754633"/>
                  <a:gd name="connsiteY27" fmla="*/ 1498992 h 1914407"/>
                  <a:gd name="connsiteX28" fmla="*/ 1754633 w 1754633"/>
                  <a:gd name="connsiteY28" fmla="*/ 1914408 h 1914407"/>
                  <a:gd name="connsiteX29" fmla="*/ 1704302 w 1754633"/>
                  <a:gd name="connsiteY29" fmla="*/ 1895012 h 1914407"/>
                  <a:gd name="connsiteX30" fmla="*/ 1524829 w 1754633"/>
                  <a:gd name="connsiteY30" fmla="*/ 1816447 h 1914407"/>
                  <a:gd name="connsiteX0" fmla="*/ 1524829 w 2106329"/>
                  <a:gd name="connsiteY0" fmla="*/ 1816447 h 1914408"/>
                  <a:gd name="connsiteX1" fmla="*/ 1334553 w 2106329"/>
                  <a:gd name="connsiteY1" fmla="*/ 1455536 h 1914408"/>
                  <a:gd name="connsiteX2" fmla="*/ 1328415 w 2106329"/>
                  <a:gd name="connsiteY2" fmla="*/ 1341370 h 1914408"/>
                  <a:gd name="connsiteX3" fmla="*/ 1344128 w 2106329"/>
                  <a:gd name="connsiteY3" fmla="*/ 1238007 h 1914408"/>
                  <a:gd name="connsiteX4" fmla="*/ 1382920 w 2106329"/>
                  <a:gd name="connsiteY4" fmla="*/ 1162388 h 1914408"/>
                  <a:gd name="connsiteX5" fmla="*/ 1445036 w 2106329"/>
                  <a:gd name="connsiteY5" fmla="*/ 941422 h 1914408"/>
                  <a:gd name="connsiteX6" fmla="*/ 1405753 w 2106329"/>
                  <a:gd name="connsiteY6" fmla="*/ 853035 h 1914408"/>
                  <a:gd name="connsiteX7" fmla="*/ 1331852 w 2106329"/>
                  <a:gd name="connsiteY7" fmla="*/ 809333 h 1914408"/>
                  <a:gd name="connsiteX8" fmla="*/ 1253777 w 2106329"/>
                  <a:gd name="connsiteY8" fmla="*/ 889617 h 1914408"/>
                  <a:gd name="connsiteX9" fmla="*/ 1182823 w 2106329"/>
                  <a:gd name="connsiteY9" fmla="*/ 1026862 h 1914408"/>
                  <a:gd name="connsiteX10" fmla="*/ 1138384 w 2106329"/>
                  <a:gd name="connsiteY10" fmla="*/ 1081121 h 1914408"/>
                  <a:gd name="connsiteX11" fmla="*/ 1046561 w 2106329"/>
                  <a:gd name="connsiteY11" fmla="*/ 1090942 h 1914408"/>
                  <a:gd name="connsiteX12" fmla="*/ 1014889 w 2106329"/>
                  <a:gd name="connsiteY12" fmla="*/ 1067863 h 1914408"/>
                  <a:gd name="connsiteX13" fmla="*/ 886238 w 2106329"/>
                  <a:gd name="connsiteY13" fmla="*/ 955662 h 1914408"/>
                  <a:gd name="connsiteX14" fmla="*/ 755131 w 2106329"/>
                  <a:gd name="connsiteY14" fmla="*/ 851808 h 1914408"/>
                  <a:gd name="connsiteX15" fmla="*/ 355920 w 2106329"/>
                  <a:gd name="connsiteY15" fmla="*/ 712845 h 1914408"/>
                  <a:gd name="connsiteX16" fmla="*/ 14896 w 2106329"/>
                  <a:gd name="connsiteY16" fmla="*/ 846897 h 1914408"/>
                  <a:gd name="connsiteX17" fmla="*/ 3111 w 2106329"/>
                  <a:gd name="connsiteY17" fmla="*/ 781835 h 1914408"/>
                  <a:gd name="connsiteX18" fmla="*/ 410 w 2106329"/>
                  <a:gd name="connsiteY18" fmla="*/ 698359 h 1914408"/>
                  <a:gd name="connsiteX19" fmla="*/ 35519 w 2106329"/>
                  <a:gd name="connsiteY19" fmla="*/ 514221 h 1914408"/>
                  <a:gd name="connsiteX20" fmla="*/ 475732 w 2106329"/>
                  <a:gd name="connsiteY20" fmla="*/ 71062 h 1914408"/>
                  <a:gd name="connsiteX21" fmla="*/ 716830 w 2106329"/>
                  <a:gd name="connsiteY21" fmla="*/ 2562 h 1914408"/>
                  <a:gd name="connsiteX22" fmla="*/ 1283731 w 2106329"/>
                  <a:gd name="connsiteY22" fmla="*/ 244643 h 1914408"/>
                  <a:gd name="connsiteX23" fmla="*/ 1372362 w 2106329"/>
                  <a:gd name="connsiteY23" fmla="*/ 359545 h 1914408"/>
                  <a:gd name="connsiteX24" fmla="*/ 1582035 w 2106329"/>
                  <a:gd name="connsiteY24" fmla="*/ 987088 h 1914408"/>
                  <a:gd name="connsiteX25" fmla="*/ 1645378 w 2106329"/>
                  <a:gd name="connsiteY25" fmla="*/ 1249546 h 1914408"/>
                  <a:gd name="connsiteX26" fmla="*/ 1682206 w 2106329"/>
                  <a:gd name="connsiteY26" fmla="*/ 1376479 h 1914408"/>
                  <a:gd name="connsiteX27" fmla="*/ 2106329 w 2106329"/>
                  <a:gd name="connsiteY27" fmla="*/ 1688781 h 1914408"/>
                  <a:gd name="connsiteX28" fmla="*/ 1754633 w 2106329"/>
                  <a:gd name="connsiteY28" fmla="*/ 1914408 h 1914408"/>
                  <a:gd name="connsiteX29" fmla="*/ 1704302 w 2106329"/>
                  <a:gd name="connsiteY29" fmla="*/ 1895012 h 1914408"/>
                  <a:gd name="connsiteX30" fmla="*/ 1524829 w 2106329"/>
                  <a:gd name="connsiteY30" fmla="*/ 1816447 h 1914408"/>
                  <a:gd name="connsiteX0" fmla="*/ 1524829 w 2106329"/>
                  <a:gd name="connsiteY0" fmla="*/ 1816447 h 1914408"/>
                  <a:gd name="connsiteX1" fmla="*/ 1334553 w 2106329"/>
                  <a:gd name="connsiteY1" fmla="*/ 1455536 h 1914408"/>
                  <a:gd name="connsiteX2" fmla="*/ 1328415 w 2106329"/>
                  <a:gd name="connsiteY2" fmla="*/ 1341370 h 1914408"/>
                  <a:gd name="connsiteX3" fmla="*/ 1344128 w 2106329"/>
                  <a:gd name="connsiteY3" fmla="*/ 1238007 h 1914408"/>
                  <a:gd name="connsiteX4" fmla="*/ 1382920 w 2106329"/>
                  <a:gd name="connsiteY4" fmla="*/ 1162388 h 1914408"/>
                  <a:gd name="connsiteX5" fmla="*/ 1445036 w 2106329"/>
                  <a:gd name="connsiteY5" fmla="*/ 941422 h 1914408"/>
                  <a:gd name="connsiteX6" fmla="*/ 1405753 w 2106329"/>
                  <a:gd name="connsiteY6" fmla="*/ 853035 h 1914408"/>
                  <a:gd name="connsiteX7" fmla="*/ 1331852 w 2106329"/>
                  <a:gd name="connsiteY7" fmla="*/ 809333 h 1914408"/>
                  <a:gd name="connsiteX8" fmla="*/ 1253777 w 2106329"/>
                  <a:gd name="connsiteY8" fmla="*/ 889617 h 1914408"/>
                  <a:gd name="connsiteX9" fmla="*/ 1182823 w 2106329"/>
                  <a:gd name="connsiteY9" fmla="*/ 1026862 h 1914408"/>
                  <a:gd name="connsiteX10" fmla="*/ 1138384 w 2106329"/>
                  <a:gd name="connsiteY10" fmla="*/ 1081121 h 1914408"/>
                  <a:gd name="connsiteX11" fmla="*/ 1046561 w 2106329"/>
                  <a:gd name="connsiteY11" fmla="*/ 1090942 h 1914408"/>
                  <a:gd name="connsiteX12" fmla="*/ 1014889 w 2106329"/>
                  <a:gd name="connsiteY12" fmla="*/ 1067863 h 1914408"/>
                  <a:gd name="connsiteX13" fmla="*/ 886238 w 2106329"/>
                  <a:gd name="connsiteY13" fmla="*/ 955662 h 1914408"/>
                  <a:gd name="connsiteX14" fmla="*/ 755131 w 2106329"/>
                  <a:gd name="connsiteY14" fmla="*/ 851808 h 1914408"/>
                  <a:gd name="connsiteX15" fmla="*/ 355920 w 2106329"/>
                  <a:gd name="connsiteY15" fmla="*/ 712845 h 1914408"/>
                  <a:gd name="connsiteX16" fmla="*/ 14896 w 2106329"/>
                  <a:gd name="connsiteY16" fmla="*/ 846897 h 1914408"/>
                  <a:gd name="connsiteX17" fmla="*/ 3111 w 2106329"/>
                  <a:gd name="connsiteY17" fmla="*/ 781835 h 1914408"/>
                  <a:gd name="connsiteX18" fmla="*/ 410 w 2106329"/>
                  <a:gd name="connsiteY18" fmla="*/ 698359 h 1914408"/>
                  <a:gd name="connsiteX19" fmla="*/ 35519 w 2106329"/>
                  <a:gd name="connsiteY19" fmla="*/ 514221 h 1914408"/>
                  <a:gd name="connsiteX20" fmla="*/ 475732 w 2106329"/>
                  <a:gd name="connsiteY20" fmla="*/ 71062 h 1914408"/>
                  <a:gd name="connsiteX21" fmla="*/ 716830 w 2106329"/>
                  <a:gd name="connsiteY21" fmla="*/ 2562 h 1914408"/>
                  <a:gd name="connsiteX22" fmla="*/ 1283731 w 2106329"/>
                  <a:gd name="connsiteY22" fmla="*/ 244643 h 1914408"/>
                  <a:gd name="connsiteX23" fmla="*/ 1372362 w 2106329"/>
                  <a:gd name="connsiteY23" fmla="*/ 359545 h 1914408"/>
                  <a:gd name="connsiteX24" fmla="*/ 1582035 w 2106329"/>
                  <a:gd name="connsiteY24" fmla="*/ 987088 h 1914408"/>
                  <a:gd name="connsiteX25" fmla="*/ 1645378 w 2106329"/>
                  <a:gd name="connsiteY25" fmla="*/ 1249546 h 1914408"/>
                  <a:gd name="connsiteX26" fmla="*/ 1746774 w 2106329"/>
                  <a:gd name="connsiteY26" fmla="*/ 1405828 h 1914408"/>
                  <a:gd name="connsiteX27" fmla="*/ 2106329 w 2106329"/>
                  <a:gd name="connsiteY27" fmla="*/ 1688781 h 1914408"/>
                  <a:gd name="connsiteX28" fmla="*/ 1754633 w 2106329"/>
                  <a:gd name="connsiteY28" fmla="*/ 1914408 h 1914408"/>
                  <a:gd name="connsiteX29" fmla="*/ 1704302 w 2106329"/>
                  <a:gd name="connsiteY29" fmla="*/ 1895012 h 1914408"/>
                  <a:gd name="connsiteX30" fmla="*/ 1524829 w 2106329"/>
                  <a:gd name="connsiteY30" fmla="*/ 1816447 h 1914408"/>
                  <a:gd name="connsiteX0" fmla="*/ 1524829 w 2106329"/>
                  <a:gd name="connsiteY0" fmla="*/ 1816447 h 2227463"/>
                  <a:gd name="connsiteX1" fmla="*/ 1334553 w 2106329"/>
                  <a:gd name="connsiteY1" fmla="*/ 1455536 h 2227463"/>
                  <a:gd name="connsiteX2" fmla="*/ 1328415 w 2106329"/>
                  <a:gd name="connsiteY2" fmla="*/ 1341370 h 2227463"/>
                  <a:gd name="connsiteX3" fmla="*/ 1344128 w 2106329"/>
                  <a:gd name="connsiteY3" fmla="*/ 1238007 h 2227463"/>
                  <a:gd name="connsiteX4" fmla="*/ 1382920 w 2106329"/>
                  <a:gd name="connsiteY4" fmla="*/ 1162388 h 2227463"/>
                  <a:gd name="connsiteX5" fmla="*/ 1445036 w 2106329"/>
                  <a:gd name="connsiteY5" fmla="*/ 941422 h 2227463"/>
                  <a:gd name="connsiteX6" fmla="*/ 1405753 w 2106329"/>
                  <a:gd name="connsiteY6" fmla="*/ 853035 h 2227463"/>
                  <a:gd name="connsiteX7" fmla="*/ 1331852 w 2106329"/>
                  <a:gd name="connsiteY7" fmla="*/ 809333 h 2227463"/>
                  <a:gd name="connsiteX8" fmla="*/ 1253777 w 2106329"/>
                  <a:gd name="connsiteY8" fmla="*/ 889617 h 2227463"/>
                  <a:gd name="connsiteX9" fmla="*/ 1182823 w 2106329"/>
                  <a:gd name="connsiteY9" fmla="*/ 1026862 h 2227463"/>
                  <a:gd name="connsiteX10" fmla="*/ 1138384 w 2106329"/>
                  <a:gd name="connsiteY10" fmla="*/ 1081121 h 2227463"/>
                  <a:gd name="connsiteX11" fmla="*/ 1046561 w 2106329"/>
                  <a:gd name="connsiteY11" fmla="*/ 1090942 h 2227463"/>
                  <a:gd name="connsiteX12" fmla="*/ 1014889 w 2106329"/>
                  <a:gd name="connsiteY12" fmla="*/ 1067863 h 2227463"/>
                  <a:gd name="connsiteX13" fmla="*/ 886238 w 2106329"/>
                  <a:gd name="connsiteY13" fmla="*/ 955662 h 2227463"/>
                  <a:gd name="connsiteX14" fmla="*/ 755131 w 2106329"/>
                  <a:gd name="connsiteY14" fmla="*/ 851808 h 2227463"/>
                  <a:gd name="connsiteX15" fmla="*/ 355920 w 2106329"/>
                  <a:gd name="connsiteY15" fmla="*/ 712845 h 2227463"/>
                  <a:gd name="connsiteX16" fmla="*/ 14896 w 2106329"/>
                  <a:gd name="connsiteY16" fmla="*/ 846897 h 2227463"/>
                  <a:gd name="connsiteX17" fmla="*/ 3111 w 2106329"/>
                  <a:gd name="connsiteY17" fmla="*/ 781835 h 2227463"/>
                  <a:gd name="connsiteX18" fmla="*/ 410 w 2106329"/>
                  <a:gd name="connsiteY18" fmla="*/ 698359 h 2227463"/>
                  <a:gd name="connsiteX19" fmla="*/ 35519 w 2106329"/>
                  <a:gd name="connsiteY19" fmla="*/ 514221 h 2227463"/>
                  <a:gd name="connsiteX20" fmla="*/ 475732 w 2106329"/>
                  <a:gd name="connsiteY20" fmla="*/ 71062 h 2227463"/>
                  <a:gd name="connsiteX21" fmla="*/ 716830 w 2106329"/>
                  <a:gd name="connsiteY21" fmla="*/ 2562 h 2227463"/>
                  <a:gd name="connsiteX22" fmla="*/ 1283731 w 2106329"/>
                  <a:gd name="connsiteY22" fmla="*/ 244643 h 2227463"/>
                  <a:gd name="connsiteX23" fmla="*/ 1372362 w 2106329"/>
                  <a:gd name="connsiteY23" fmla="*/ 359545 h 2227463"/>
                  <a:gd name="connsiteX24" fmla="*/ 1582035 w 2106329"/>
                  <a:gd name="connsiteY24" fmla="*/ 987088 h 2227463"/>
                  <a:gd name="connsiteX25" fmla="*/ 1645378 w 2106329"/>
                  <a:gd name="connsiteY25" fmla="*/ 1249546 h 2227463"/>
                  <a:gd name="connsiteX26" fmla="*/ 1746774 w 2106329"/>
                  <a:gd name="connsiteY26" fmla="*/ 1405828 h 2227463"/>
                  <a:gd name="connsiteX27" fmla="*/ 2106329 w 2106329"/>
                  <a:gd name="connsiteY27" fmla="*/ 1688781 h 2227463"/>
                  <a:gd name="connsiteX28" fmla="*/ 1834853 w 2106329"/>
                  <a:gd name="connsiteY28" fmla="*/ 2227463 h 2227463"/>
                  <a:gd name="connsiteX29" fmla="*/ 1704302 w 2106329"/>
                  <a:gd name="connsiteY29" fmla="*/ 1895012 h 2227463"/>
                  <a:gd name="connsiteX30" fmla="*/ 1524829 w 2106329"/>
                  <a:gd name="connsiteY30" fmla="*/ 1816447 h 2227463"/>
                  <a:gd name="connsiteX0" fmla="*/ 1524829 w 2106330"/>
                  <a:gd name="connsiteY0" fmla="*/ 1816447 h 2227463"/>
                  <a:gd name="connsiteX1" fmla="*/ 1334553 w 2106330"/>
                  <a:gd name="connsiteY1" fmla="*/ 1455536 h 2227463"/>
                  <a:gd name="connsiteX2" fmla="*/ 1328415 w 2106330"/>
                  <a:gd name="connsiteY2" fmla="*/ 1341370 h 2227463"/>
                  <a:gd name="connsiteX3" fmla="*/ 1344128 w 2106330"/>
                  <a:gd name="connsiteY3" fmla="*/ 1238007 h 2227463"/>
                  <a:gd name="connsiteX4" fmla="*/ 1382920 w 2106330"/>
                  <a:gd name="connsiteY4" fmla="*/ 1162388 h 2227463"/>
                  <a:gd name="connsiteX5" fmla="*/ 1445036 w 2106330"/>
                  <a:gd name="connsiteY5" fmla="*/ 941422 h 2227463"/>
                  <a:gd name="connsiteX6" fmla="*/ 1405753 w 2106330"/>
                  <a:gd name="connsiteY6" fmla="*/ 853035 h 2227463"/>
                  <a:gd name="connsiteX7" fmla="*/ 1331852 w 2106330"/>
                  <a:gd name="connsiteY7" fmla="*/ 809333 h 2227463"/>
                  <a:gd name="connsiteX8" fmla="*/ 1253777 w 2106330"/>
                  <a:gd name="connsiteY8" fmla="*/ 889617 h 2227463"/>
                  <a:gd name="connsiteX9" fmla="*/ 1182823 w 2106330"/>
                  <a:gd name="connsiteY9" fmla="*/ 1026862 h 2227463"/>
                  <a:gd name="connsiteX10" fmla="*/ 1138384 w 2106330"/>
                  <a:gd name="connsiteY10" fmla="*/ 1081121 h 2227463"/>
                  <a:gd name="connsiteX11" fmla="*/ 1046561 w 2106330"/>
                  <a:gd name="connsiteY11" fmla="*/ 1090942 h 2227463"/>
                  <a:gd name="connsiteX12" fmla="*/ 1014889 w 2106330"/>
                  <a:gd name="connsiteY12" fmla="*/ 1067863 h 2227463"/>
                  <a:gd name="connsiteX13" fmla="*/ 886238 w 2106330"/>
                  <a:gd name="connsiteY13" fmla="*/ 955662 h 2227463"/>
                  <a:gd name="connsiteX14" fmla="*/ 755131 w 2106330"/>
                  <a:gd name="connsiteY14" fmla="*/ 851808 h 2227463"/>
                  <a:gd name="connsiteX15" fmla="*/ 355920 w 2106330"/>
                  <a:gd name="connsiteY15" fmla="*/ 712845 h 2227463"/>
                  <a:gd name="connsiteX16" fmla="*/ 14896 w 2106330"/>
                  <a:gd name="connsiteY16" fmla="*/ 846897 h 2227463"/>
                  <a:gd name="connsiteX17" fmla="*/ 3111 w 2106330"/>
                  <a:gd name="connsiteY17" fmla="*/ 781835 h 2227463"/>
                  <a:gd name="connsiteX18" fmla="*/ 410 w 2106330"/>
                  <a:gd name="connsiteY18" fmla="*/ 698359 h 2227463"/>
                  <a:gd name="connsiteX19" fmla="*/ 35519 w 2106330"/>
                  <a:gd name="connsiteY19" fmla="*/ 514221 h 2227463"/>
                  <a:gd name="connsiteX20" fmla="*/ 475732 w 2106330"/>
                  <a:gd name="connsiteY20" fmla="*/ 71062 h 2227463"/>
                  <a:gd name="connsiteX21" fmla="*/ 716830 w 2106330"/>
                  <a:gd name="connsiteY21" fmla="*/ 2562 h 2227463"/>
                  <a:gd name="connsiteX22" fmla="*/ 1283731 w 2106330"/>
                  <a:gd name="connsiteY22" fmla="*/ 244643 h 2227463"/>
                  <a:gd name="connsiteX23" fmla="*/ 1372362 w 2106330"/>
                  <a:gd name="connsiteY23" fmla="*/ 359545 h 2227463"/>
                  <a:gd name="connsiteX24" fmla="*/ 1582035 w 2106330"/>
                  <a:gd name="connsiteY24" fmla="*/ 987088 h 2227463"/>
                  <a:gd name="connsiteX25" fmla="*/ 1645378 w 2106330"/>
                  <a:gd name="connsiteY25" fmla="*/ 1249546 h 2227463"/>
                  <a:gd name="connsiteX26" fmla="*/ 1746774 w 2106330"/>
                  <a:gd name="connsiteY26" fmla="*/ 1405828 h 2227463"/>
                  <a:gd name="connsiteX27" fmla="*/ 2106329 w 2106330"/>
                  <a:gd name="connsiteY27" fmla="*/ 1688781 h 2227463"/>
                  <a:gd name="connsiteX28" fmla="*/ 1834853 w 2106330"/>
                  <a:gd name="connsiteY28" fmla="*/ 2227463 h 2227463"/>
                  <a:gd name="connsiteX29" fmla="*/ 1704302 w 2106330"/>
                  <a:gd name="connsiteY29" fmla="*/ 1895012 h 2227463"/>
                  <a:gd name="connsiteX30" fmla="*/ 1524829 w 2106330"/>
                  <a:gd name="connsiteY30" fmla="*/ 1816447 h 2227463"/>
                  <a:gd name="connsiteX0" fmla="*/ 1524829 w 2106329"/>
                  <a:gd name="connsiteY0" fmla="*/ 1816447 h 2227463"/>
                  <a:gd name="connsiteX1" fmla="*/ 1334553 w 2106329"/>
                  <a:gd name="connsiteY1" fmla="*/ 1455536 h 2227463"/>
                  <a:gd name="connsiteX2" fmla="*/ 1328415 w 2106329"/>
                  <a:gd name="connsiteY2" fmla="*/ 1341370 h 2227463"/>
                  <a:gd name="connsiteX3" fmla="*/ 1344128 w 2106329"/>
                  <a:gd name="connsiteY3" fmla="*/ 1238007 h 2227463"/>
                  <a:gd name="connsiteX4" fmla="*/ 1382920 w 2106329"/>
                  <a:gd name="connsiteY4" fmla="*/ 1162388 h 2227463"/>
                  <a:gd name="connsiteX5" fmla="*/ 1445036 w 2106329"/>
                  <a:gd name="connsiteY5" fmla="*/ 941422 h 2227463"/>
                  <a:gd name="connsiteX6" fmla="*/ 1405753 w 2106329"/>
                  <a:gd name="connsiteY6" fmla="*/ 853035 h 2227463"/>
                  <a:gd name="connsiteX7" fmla="*/ 1331852 w 2106329"/>
                  <a:gd name="connsiteY7" fmla="*/ 809333 h 2227463"/>
                  <a:gd name="connsiteX8" fmla="*/ 1253777 w 2106329"/>
                  <a:gd name="connsiteY8" fmla="*/ 889617 h 2227463"/>
                  <a:gd name="connsiteX9" fmla="*/ 1182823 w 2106329"/>
                  <a:gd name="connsiteY9" fmla="*/ 1026862 h 2227463"/>
                  <a:gd name="connsiteX10" fmla="*/ 1138384 w 2106329"/>
                  <a:gd name="connsiteY10" fmla="*/ 1081121 h 2227463"/>
                  <a:gd name="connsiteX11" fmla="*/ 1046561 w 2106329"/>
                  <a:gd name="connsiteY11" fmla="*/ 1090942 h 2227463"/>
                  <a:gd name="connsiteX12" fmla="*/ 1014889 w 2106329"/>
                  <a:gd name="connsiteY12" fmla="*/ 1067863 h 2227463"/>
                  <a:gd name="connsiteX13" fmla="*/ 886238 w 2106329"/>
                  <a:gd name="connsiteY13" fmla="*/ 955662 h 2227463"/>
                  <a:gd name="connsiteX14" fmla="*/ 755131 w 2106329"/>
                  <a:gd name="connsiteY14" fmla="*/ 851808 h 2227463"/>
                  <a:gd name="connsiteX15" fmla="*/ 355920 w 2106329"/>
                  <a:gd name="connsiteY15" fmla="*/ 712845 h 2227463"/>
                  <a:gd name="connsiteX16" fmla="*/ 14896 w 2106329"/>
                  <a:gd name="connsiteY16" fmla="*/ 846897 h 2227463"/>
                  <a:gd name="connsiteX17" fmla="*/ 3111 w 2106329"/>
                  <a:gd name="connsiteY17" fmla="*/ 781835 h 2227463"/>
                  <a:gd name="connsiteX18" fmla="*/ 410 w 2106329"/>
                  <a:gd name="connsiteY18" fmla="*/ 698359 h 2227463"/>
                  <a:gd name="connsiteX19" fmla="*/ 35519 w 2106329"/>
                  <a:gd name="connsiteY19" fmla="*/ 514221 h 2227463"/>
                  <a:gd name="connsiteX20" fmla="*/ 475732 w 2106329"/>
                  <a:gd name="connsiteY20" fmla="*/ 71062 h 2227463"/>
                  <a:gd name="connsiteX21" fmla="*/ 716830 w 2106329"/>
                  <a:gd name="connsiteY21" fmla="*/ 2562 h 2227463"/>
                  <a:gd name="connsiteX22" fmla="*/ 1283731 w 2106329"/>
                  <a:gd name="connsiteY22" fmla="*/ 244643 h 2227463"/>
                  <a:gd name="connsiteX23" fmla="*/ 1372362 w 2106329"/>
                  <a:gd name="connsiteY23" fmla="*/ 359545 h 2227463"/>
                  <a:gd name="connsiteX24" fmla="*/ 1582035 w 2106329"/>
                  <a:gd name="connsiteY24" fmla="*/ 987088 h 2227463"/>
                  <a:gd name="connsiteX25" fmla="*/ 1645378 w 2106329"/>
                  <a:gd name="connsiteY25" fmla="*/ 1249546 h 2227463"/>
                  <a:gd name="connsiteX26" fmla="*/ 1746774 w 2106329"/>
                  <a:gd name="connsiteY26" fmla="*/ 1405828 h 2227463"/>
                  <a:gd name="connsiteX27" fmla="*/ 2106329 w 2106329"/>
                  <a:gd name="connsiteY27" fmla="*/ 1688781 h 2227463"/>
                  <a:gd name="connsiteX28" fmla="*/ 1825070 w 2106329"/>
                  <a:gd name="connsiteY28" fmla="*/ 2227463 h 2227463"/>
                  <a:gd name="connsiteX29" fmla="*/ 1704302 w 2106329"/>
                  <a:gd name="connsiteY29" fmla="*/ 1895012 h 2227463"/>
                  <a:gd name="connsiteX30" fmla="*/ 1524829 w 2106329"/>
                  <a:gd name="connsiteY30" fmla="*/ 1816447 h 2227463"/>
                  <a:gd name="connsiteX0" fmla="*/ 1524829 w 2106329"/>
                  <a:gd name="connsiteY0" fmla="*/ 1816447 h 2227463"/>
                  <a:gd name="connsiteX1" fmla="*/ 1334553 w 2106329"/>
                  <a:gd name="connsiteY1" fmla="*/ 1455536 h 2227463"/>
                  <a:gd name="connsiteX2" fmla="*/ 1328415 w 2106329"/>
                  <a:gd name="connsiteY2" fmla="*/ 1341370 h 2227463"/>
                  <a:gd name="connsiteX3" fmla="*/ 1344128 w 2106329"/>
                  <a:gd name="connsiteY3" fmla="*/ 1238007 h 2227463"/>
                  <a:gd name="connsiteX4" fmla="*/ 1382920 w 2106329"/>
                  <a:gd name="connsiteY4" fmla="*/ 1162388 h 2227463"/>
                  <a:gd name="connsiteX5" fmla="*/ 1445036 w 2106329"/>
                  <a:gd name="connsiteY5" fmla="*/ 941422 h 2227463"/>
                  <a:gd name="connsiteX6" fmla="*/ 1405753 w 2106329"/>
                  <a:gd name="connsiteY6" fmla="*/ 853035 h 2227463"/>
                  <a:gd name="connsiteX7" fmla="*/ 1331852 w 2106329"/>
                  <a:gd name="connsiteY7" fmla="*/ 809333 h 2227463"/>
                  <a:gd name="connsiteX8" fmla="*/ 1253777 w 2106329"/>
                  <a:gd name="connsiteY8" fmla="*/ 889617 h 2227463"/>
                  <a:gd name="connsiteX9" fmla="*/ 1182823 w 2106329"/>
                  <a:gd name="connsiteY9" fmla="*/ 1026862 h 2227463"/>
                  <a:gd name="connsiteX10" fmla="*/ 1138384 w 2106329"/>
                  <a:gd name="connsiteY10" fmla="*/ 1081121 h 2227463"/>
                  <a:gd name="connsiteX11" fmla="*/ 1046561 w 2106329"/>
                  <a:gd name="connsiteY11" fmla="*/ 1090942 h 2227463"/>
                  <a:gd name="connsiteX12" fmla="*/ 1014889 w 2106329"/>
                  <a:gd name="connsiteY12" fmla="*/ 1067863 h 2227463"/>
                  <a:gd name="connsiteX13" fmla="*/ 886238 w 2106329"/>
                  <a:gd name="connsiteY13" fmla="*/ 955662 h 2227463"/>
                  <a:gd name="connsiteX14" fmla="*/ 755131 w 2106329"/>
                  <a:gd name="connsiteY14" fmla="*/ 851808 h 2227463"/>
                  <a:gd name="connsiteX15" fmla="*/ 355920 w 2106329"/>
                  <a:gd name="connsiteY15" fmla="*/ 712845 h 2227463"/>
                  <a:gd name="connsiteX16" fmla="*/ 14896 w 2106329"/>
                  <a:gd name="connsiteY16" fmla="*/ 846897 h 2227463"/>
                  <a:gd name="connsiteX17" fmla="*/ 3111 w 2106329"/>
                  <a:gd name="connsiteY17" fmla="*/ 781835 h 2227463"/>
                  <a:gd name="connsiteX18" fmla="*/ 410 w 2106329"/>
                  <a:gd name="connsiteY18" fmla="*/ 698359 h 2227463"/>
                  <a:gd name="connsiteX19" fmla="*/ 35519 w 2106329"/>
                  <a:gd name="connsiteY19" fmla="*/ 514221 h 2227463"/>
                  <a:gd name="connsiteX20" fmla="*/ 475732 w 2106329"/>
                  <a:gd name="connsiteY20" fmla="*/ 71062 h 2227463"/>
                  <a:gd name="connsiteX21" fmla="*/ 716830 w 2106329"/>
                  <a:gd name="connsiteY21" fmla="*/ 2562 h 2227463"/>
                  <a:gd name="connsiteX22" fmla="*/ 1283731 w 2106329"/>
                  <a:gd name="connsiteY22" fmla="*/ 244643 h 2227463"/>
                  <a:gd name="connsiteX23" fmla="*/ 1372362 w 2106329"/>
                  <a:gd name="connsiteY23" fmla="*/ 359545 h 2227463"/>
                  <a:gd name="connsiteX24" fmla="*/ 1582035 w 2106329"/>
                  <a:gd name="connsiteY24" fmla="*/ 987088 h 2227463"/>
                  <a:gd name="connsiteX25" fmla="*/ 1645378 w 2106329"/>
                  <a:gd name="connsiteY25" fmla="*/ 1249546 h 2227463"/>
                  <a:gd name="connsiteX26" fmla="*/ 1746774 w 2106329"/>
                  <a:gd name="connsiteY26" fmla="*/ 1405828 h 2227463"/>
                  <a:gd name="connsiteX27" fmla="*/ 2106329 w 2106329"/>
                  <a:gd name="connsiteY27" fmla="*/ 1688781 h 2227463"/>
                  <a:gd name="connsiteX28" fmla="*/ 1825070 w 2106329"/>
                  <a:gd name="connsiteY28" fmla="*/ 2227463 h 2227463"/>
                  <a:gd name="connsiteX29" fmla="*/ 1704302 w 2106329"/>
                  <a:gd name="connsiteY29" fmla="*/ 1895012 h 2227463"/>
                  <a:gd name="connsiteX30" fmla="*/ 1524829 w 2106329"/>
                  <a:gd name="connsiteY30" fmla="*/ 1816447 h 2227463"/>
                  <a:gd name="connsiteX0" fmla="*/ 1524829 w 2106329"/>
                  <a:gd name="connsiteY0" fmla="*/ 1816447 h 2227463"/>
                  <a:gd name="connsiteX1" fmla="*/ 1334553 w 2106329"/>
                  <a:gd name="connsiteY1" fmla="*/ 1455536 h 2227463"/>
                  <a:gd name="connsiteX2" fmla="*/ 1328415 w 2106329"/>
                  <a:gd name="connsiteY2" fmla="*/ 1341370 h 2227463"/>
                  <a:gd name="connsiteX3" fmla="*/ 1344128 w 2106329"/>
                  <a:gd name="connsiteY3" fmla="*/ 1238007 h 2227463"/>
                  <a:gd name="connsiteX4" fmla="*/ 1382920 w 2106329"/>
                  <a:gd name="connsiteY4" fmla="*/ 1162388 h 2227463"/>
                  <a:gd name="connsiteX5" fmla="*/ 1445036 w 2106329"/>
                  <a:gd name="connsiteY5" fmla="*/ 941422 h 2227463"/>
                  <a:gd name="connsiteX6" fmla="*/ 1405753 w 2106329"/>
                  <a:gd name="connsiteY6" fmla="*/ 853035 h 2227463"/>
                  <a:gd name="connsiteX7" fmla="*/ 1331852 w 2106329"/>
                  <a:gd name="connsiteY7" fmla="*/ 809333 h 2227463"/>
                  <a:gd name="connsiteX8" fmla="*/ 1253777 w 2106329"/>
                  <a:gd name="connsiteY8" fmla="*/ 889617 h 2227463"/>
                  <a:gd name="connsiteX9" fmla="*/ 1182823 w 2106329"/>
                  <a:gd name="connsiteY9" fmla="*/ 1026862 h 2227463"/>
                  <a:gd name="connsiteX10" fmla="*/ 1138384 w 2106329"/>
                  <a:gd name="connsiteY10" fmla="*/ 1081121 h 2227463"/>
                  <a:gd name="connsiteX11" fmla="*/ 1046561 w 2106329"/>
                  <a:gd name="connsiteY11" fmla="*/ 1090942 h 2227463"/>
                  <a:gd name="connsiteX12" fmla="*/ 1014889 w 2106329"/>
                  <a:gd name="connsiteY12" fmla="*/ 1067863 h 2227463"/>
                  <a:gd name="connsiteX13" fmla="*/ 886238 w 2106329"/>
                  <a:gd name="connsiteY13" fmla="*/ 955662 h 2227463"/>
                  <a:gd name="connsiteX14" fmla="*/ 755131 w 2106329"/>
                  <a:gd name="connsiteY14" fmla="*/ 851808 h 2227463"/>
                  <a:gd name="connsiteX15" fmla="*/ 355920 w 2106329"/>
                  <a:gd name="connsiteY15" fmla="*/ 712845 h 2227463"/>
                  <a:gd name="connsiteX16" fmla="*/ 14896 w 2106329"/>
                  <a:gd name="connsiteY16" fmla="*/ 846897 h 2227463"/>
                  <a:gd name="connsiteX17" fmla="*/ 3111 w 2106329"/>
                  <a:gd name="connsiteY17" fmla="*/ 781835 h 2227463"/>
                  <a:gd name="connsiteX18" fmla="*/ 410 w 2106329"/>
                  <a:gd name="connsiteY18" fmla="*/ 698359 h 2227463"/>
                  <a:gd name="connsiteX19" fmla="*/ 35519 w 2106329"/>
                  <a:gd name="connsiteY19" fmla="*/ 514221 h 2227463"/>
                  <a:gd name="connsiteX20" fmla="*/ 475732 w 2106329"/>
                  <a:gd name="connsiteY20" fmla="*/ 71062 h 2227463"/>
                  <a:gd name="connsiteX21" fmla="*/ 716830 w 2106329"/>
                  <a:gd name="connsiteY21" fmla="*/ 2562 h 2227463"/>
                  <a:gd name="connsiteX22" fmla="*/ 1283731 w 2106329"/>
                  <a:gd name="connsiteY22" fmla="*/ 244643 h 2227463"/>
                  <a:gd name="connsiteX23" fmla="*/ 1372362 w 2106329"/>
                  <a:gd name="connsiteY23" fmla="*/ 359545 h 2227463"/>
                  <a:gd name="connsiteX24" fmla="*/ 1582035 w 2106329"/>
                  <a:gd name="connsiteY24" fmla="*/ 987088 h 2227463"/>
                  <a:gd name="connsiteX25" fmla="*/ 1645378 w 2106329"/>
                  <a:gd name="connsiteY25" fmla="*/ 1249546 h 2227463"/>
                  <a:gd name="connsiteX26" fmla="*/ 1746774 w 2106329"/>
                  <a:gd name="connsiteY26" fmla="*/ 1405828 h 2227463"/>
                  <a:gd name="connsiteX27" fmla="*/ 2106329 w 2106329"/>
                  <a:gd name="connsiteY27" fmla="*/ 1688781 h 2227463"/>
                  <a:gd name="connsiteX28" fmla="*/ 1825070 w 2106329"/>
                  <a:gd name="connsiteY28" fmla="*/ 2227463 h 2227463"/>
                  <a:gd name="connsiteX29" fmla="*/ 1692562 w 2106329"/>
                  <a:gd name="connsiteY29" fmla="*/ 1914577 h 2227463"/>
                  <a:gd name="connsiteX30" fmla="*/ 1524829 w 2106329"/>
                  <a:gd name="connsiteY30" fmla="*/ 1816447 h 2227463"/>
                  <a:gd name="connsiteX0" fmla="*/ 1524829 w 2106329"/>
                  <a:gd name="connsiteY0" fmla="*/ 1816447 h 2227463"/>
                  <a:gd name="connsiteX1" fmla="*/ 1334553 w 2106329"/>
                  <a:gd name="connsiteY1" fmla="*/ 1455536 h 2227463"/>
                  <a:gd name="connsiteX2" fmla="*/ 1328415 w 2106329"/>
                  <a:gd name="connsiteY2" fmla="*/ 1341370 h 2227463"/>
                  <a:gd name="connsiteX3" fmla="*/ 1344128 w 2106329"/>
                  <a:gd name="connsiteY3" fmla="*/ 1238007 h 2227463"/>
                  <a:gd name="connsiteX4" fmla="*/ 1382920 w 2106329"/>
                  <a:gd name="connsiteY4" fmla="*/ 1162388 h 2227463"/>
                  <a:gd name="connsiteX5" fmla="*/ 1445036 w 2106329"/>
                  <a:gd name="connsiteY5" fmla="*/ 941422 h 2227463"/>
                  <a:gd name="connsiteX6" fmla="*/ 1405753 w 2106329"/>
                  <a:gd name="connsiteY6" fmla="*/ 853035 h 2227463"/>
                  <a:gd name="connsiteX7" fmla="*/ 1331852 w 2106329"/>
                  <a:gd name="connsiteY7" fmla="*/ 809333 h 2227463"/>
                  <a:gd name="connsiteX8" fmla="*/ 1253777 w 2106329"/>
                  <a:gd name="connsiteY8" fmla="*/ 889617 h 2227463"/>
                  <a:gd name="connsiteX9" fmla="*/ 1182823 w 2106329"/>
                  <a:gd name="connsiteY9" fmla="*/ 1026862 h 2227463"/>
                  <a:gd name="connsiteX10" fmla="*/ 1138384 w 2106329"/>
                  <a:gd name="connsiteY10" fmla="*/ 1081121 h 2227463"/>
                  <a:gd name="connsiteX11" fmla="*/ 1046561 w 2106329"/>
                  <a:gd name="connsiteY11" fmla="*/ 1090942 h 2227463"/>
                  <a:gd name="connsiteX12" fmla="*/ 1014889 w 2106329"/>
                  <a:gd name="connsiteY12" fmla="*/ 1067863 h 2227463"/>
                  <a:gd name="connsiteX13" fmla="*/ 886238 w 2106329"/>
                  <a:gd name="connsiteY13" fmla="*/ 955662 h 2227463"/>
                  <a:gd name="connsiteX14" fmla="*/ 755131 w 2106329"/>
                  <a:gd name="connsiteY14" fmla="*/ 851808 h 2227463"/>
                  <a:gd name="connsiteX15" fmla="*/ 355920 w 2106329"/>
                  <a:gd name="connsiteY15" fmla="*/ 712845 h 2227463"/>
                  <a:gd name="connsiteX16" fmla="*/ 14896 w 2106329"/>
                  <a:gd name="connsiteY16" fmla="*/ 846897 h 2227463"/>
                  <a:gd name="connsiteX17" fmla="*/ 3111 w 2106329"/>
                  <a:gd name="connsiteY17" fmla="*/ 781835 h 2227463"/>
                  <a:gd name="connsiteX18" fmla="*/ 410 w 2106329"/>
                  <a:gd name="connsiteY18" fmla="*/ 698359 h 2227463"/>
                  <a:gd name="connsiteX19" fmla="*/ 35519 w 2106329"/>
                  <a:gd name="connsiteY19" fmla="*/ 514221 h 2227463"/>
                  <a:gd name="connsiteX20" fmla="*/ 475732 w 2106329"/>
                  <a:gd name="connsiteY20" fmla="*/ 71062 h 2227463"/>
                  <a:gd name="connsiteX21" fmla="*/ 716830 w 2106329"/>
                  <a:gd name="connsiteY21" fmla="*/ 2562 h 2227463"/>
                  <a:gd name="connsiteX22" fmla="*/ 1283731 w 2106329"/>
                  <a:gd name="connsiteY22" fmla="*/ 244643 h 2227463"/>
                  <a:gd name="connsiteX23" fmla="*/ 1372362 w 2106329"/>
                  <a:gd name="connsiteY23" fmla="*/ 359545 h 2227463"/>
                  <a:gd name="connsiteX24" fmla="*/ 1582035 w 2106329"/>
                  <a:gd name="connsiteY24" fmla="*/ 987088 h 2227463"/>
                  <a:gd name="connsiteX25" fmla="*/ 1645378 w 2106329"/>
                  <a:gd name="connsiteY25" fmla="*/ 1249546 h 2227463"/>
                  <a:gd name="connsiteX26" fmla="*/ 1746774 w 2106329"/>
                  <a:gd name="connsiteY26" fmla="*/ 1405828 h 2227463"/>
                  <a:gd name="connsiteX27" fmla="*/ 2106329 w 2106329"/>
                  <a:gd name="connsiteY27" fmla="*/ 1688781 h 2227463"/>
                  <a:gd name="connsiteX28" fmla="*/ 1825070 w 2106329"/>
                  <a:gd name="connsiteY28" fmla="*/ 2227463 h 2227463"/>
                  <a:gd name="connsiteX29" fmla="*/ 1692562 w 2106329"/>
                  <a:gd name="connsiteY29" fmla="*/ 1914577 h 2227463"/>
                  <a:gd name="connsiteX30" fmla="*/ 1524829 w 2106329"/>
                  <a:gd name="connsiteY30" fmla="*/ 1816447 h 2227463"/>
                  <a:gd name="connsiteX0" fmla="*/ 1499393 w 2106329"/>
                  <a:gd name="connsiteY0" fmla="*/ 1837969 h 2227463"/>
                  <a:gd name="connsiteX1" fmla="*/ 1334553 w 2106329"/>
                  <a:gd name="connsiteY1" fmla="*/ 1455536 h 2227463"/>
                  <a:gd name="connsiteX2" fmla="*/ 1328415 w 2106329"/>
                  <a:gd name="connsiteY2" fmla="*/ 1341370 h 2227463"/>
                  <a:gd name="connsiteX3" fmla="*/ 1344128 w 2106329"/>
                  <a:gd name="connsiteY3" fmla="*/ 1238007 h 2227463"/>
                  <a:gd name="connsiteX4" fmla="*/ 1382920 w 2106329"/>
                  <a:gd name="connsiteY4" fmla="*/ 1162388 h 2227463"/>
                  <a:gd name="connsiteX5" fmla="*/ 1445036 w 2106329"/>
                  <a:gd name="connsiteY5" fmla="*/ 941422 h 2227463"/>
                  <a:gd name="connsiteX6" fmla="*/ 1405753 w 2106329"/>
                  <a:gd name="connsiteY6" fmla="*/ 853035 h 2227463"/>
                  <a:gd name="connsiteX7" fmla="*/ 1331852 w 2106329"/>
                  <a:gd name="connsiteY7" fmla="*/ 809333 h 2227463"/>
                  <a:gd name="connsiteX8" fmla="*/ 1253777 w 2106329"/>
                  <a:gd name="connsiteY8" fmla="*/ 889617 h 2227463"/>
                  <a:gd name="connsiteX9" fmla="*/ 1182823 w 2106329"/>
                  <a:gd name="connsiteY9" fmla="*/ 1026862 h 2227463"/>
                  <a:gd name="connsiteX10" fmla="*/ 1138384 w 2106329"/>
                  <a:gd name="connsiteY10" fmla="*/ 1081121 h 2227463"/>
                  <a:gd name="connsiteX11" fmla="*/ 1046561 w 2106329"/>
                  <a:gd name="connsiteY11" fmla="*/ 1090942 h 2227463"/>
                  <a:gd name="connsiteX12" fmla="*/ 1014889 w 2106329"/>
                  <a:gd name="connsiteY12" fmla="*/ 1067863 h 2227463"/>
                  <a:gd name="connsiteX13" fmla="*/ 886238 w 2106329"/>
                  <a:gd name="connsiteY13" fmla="*/ 955662 h 2227463"/>
                  <a:gd name="connsiteX14" fmla="*/ 755131 w 2106329"/>
                  <a:gd name="connsiteY14" fmla="*/ 851808 h 2227463"/>
                  <a:gd name="connsiteX15" fmla="*/ 355920 w 2106329"/>
                  <a:gd name="connsiteY15" fmla="*/ 712845 h 2227463"/>
                  <a:gd name="connsiteX16" fmla="*/ 14896 w 2106329"/>
                  <a:gd name="connsiteY16" fmla="*/ 846897 h 2227463"/>
                  <a:gd name="connsiteX17" fmla="*/ 3111 w 2106329"/>
                  <a:gd name="connsiteY17" fmla="*/ 781835 h 2227463"/>
                  <a:gd name="connsiteX18" fmla="*/ 410 w 2106329"/>
                  <a:gd name="connsiteY18" fmla="*/ 698359 h 2227463"/>
                  <a:gd name="connsiteX19" fmla="*/ 35519 w 2106329"/>
                  <a:gd name="connsiteY19" fmla="*/ 514221 h 2227463"/>
                  <a:gd name="connsiteX20" fmla="*/ 475732 w 2106329"/>
                  <a:gd name="connsiteY20" fmla="*/ 71062 h 2227463"/>
                  <a:gd name="connsiteX21" fmla="*/ 716830 w 2106329"/>
                  <a:gd name="connsiteY21" fmla="*/ 2562 h 2227463"/>
                  <a:gd name="connsiteX22" fmla="*/ 1283731 w 2106329"/>
                  <a:gd name="connsiteY22" fmla="*/ 244643 h 2227463"/>
                  <a:gd name="connsiteX23" fmla="*/ 1372362 w 2106329"/>
                  <a:gd name="connsiteY23" fmla="*/ 359545 h 2227463"/>
                  <a:gd name="connsiteX24" fmla="*/ 1582035 w 2106329"/>
                  <a:gd name="connsiteY24" fmla="*/ 987088 h 2227463"/>
                  <a:gd name="connsiteX25" fmla="*/ 1645378 w 2106329"/>
                  <a:gd name="connsiteY25" fmla="*/ 1249546 h 2227463"/>
                  <a:gd name="connsiteX26" fmla="*/ 1746774 w 2106329"/>
                  <a:gd name="connsiteY26" fmla="*/ 1405828 h 2227463"/>
                  <a:gd name="connsiteX27" fmla="*/ 2106329 w 2106329"/>
                  <a:gd name="connsiteY27" fmla="*/ 1688781 h 2227463"/>
                  <a:gd name="connsiteX28" fmla="*/ 1825070 w 2106329"/>
                  <a:gd name="connsiteY28" fmla="*/ 2227463 h 2227463"/>
                  <a:gd name="connsiteX29" fmla="*/ 1692562 w 2106329"/>
                  <a:gd name="connsiteY29" fmla="*/ 1914577 h 2227463"/>
                  <a:gd name="connsiteX30" fmla="*/ 1499393 w 2106329"/>
                  <a:gd name="connsiteY30" fmla="*/ 1837969 h 2227463"/>
                  <a:gd name="connsiteX0" fmla="*/ 1499393 w 2106329"/>
                  <a:gd name="connsiteY0" fmla="*/ 1837969 h 2227463"/>
                  <a:gd name="connsiteX1" fmla="*/ 1334553 w 2106329"/>
                  <a:gd name="connsiteY1" fmla="*/ 1455536 h 2227463"/>
                  <a:gd name="connsiteX2" fmla="*/ 1328415 w 2106329"/>
                  <a:gd name="connsiteY2" fmla="*/ 1341370 h 2227463"/>
                  <a:gd name="connsiteX3" fmla="*/ 1344128 w 2106329"/>
                  <a:gd name="connsiteY3" fmla="*/ 1238007 h 2227463"/>
                  <a:gd name="connsiteX4" fmla="*/ 1382920 w 2106329"/>
                  <a:gd name="connsiteY4" fmla="*/ 1162388 h 2227463"/>
                  <a:gd name="connsiteX5" fmla="*/ 1445036 w 2106329"/>
                  <a:gd name="connsiteY5" fmla="*/ 941422 h 2227463"/>
                  <a:gd name="connsiteX6" fmla="*/ 1405753 w 2106329"/>
                  <a:gd name="connsiteY6" fmla="*/ 853035 h 2227463"/>
                  <a:gd name="connsiteX7" fmla="*/ 1331852 w 2106329"/>
                  <a:gd name="connsiteY7" fmla="*/ 809333 h 2227463"/>
                  <a:gd name="connsiteX8" fmla="*/ 1253777 w 2106329"/>
                  <a:gd name="connsiteY8" fmla="*/ 889617 h 2227463"/>
                  <a:gd name="connsiteX9" fmla="*/ 1182823 w 2106329"/>
                  <a:gd name="connsiteY9" fmla="*/ 1026862 h 2227463"/>
                  <a:gd name="connsiteX10" fmla="*/ 1138384 w 2106329"/>
                  <a:gd name="connsiteY10" fmla="*/ 1081121 h 2227463"/>
                  <a:gd name="connsiteX11" fmla="*/ 1046561 w 2106329"/>
                  <a:gd name="connsiteY11" fmla="*/ 1090942 h 2227463"/>
                  <a:gd name="connsiteX12" fmla="*/ 1014889 w 2106329"/>
                  <a:gd name="connsiteY12" fmla="*/ 1067863 h 2227463"/>
                  <a:gd name="connsiteX13" fmla="*/ 886238 w 2106329"/>
                  <a:gd name="connsiteY13" fmla="*/ 955662 h 2227463"/>
                  <a:gd name="connsiteX14" fmla="*/ 755131 w 2106329"/>
                  <a:gd name="connsiteY14" fmla="*/ 851808 h 2227463"/>
                  <a:gd name="connsiteX15" fmla="*/ 355920 w 2106329"/>
                  <a:gd name="connsiteY15" fmla="*/ 712845 h 2227463"/>
                  <a:gd name="connsiteX16" fmla="*/ 14896 w 2106329"/>
                  <a:gd name="connsiteY16" fmla="*/ 846897 h 2227463"/>
                  <a:gd name="connsiteX17" fmla="*/ 3111 w 2106329"/>
                  <a:gd name="connsiteY17" fmla="*/ 781835 h 2227463"/>
                  <a:gd name="connsiteX18" fmla="*/ 410 w 2106329"/>
                  <a:gd name="connsiteY18" fmla="*/ 698359 h 2227463"/>
                  <a:gd name="connsiteX19" fmla="*/ 35519 w 2106329"/>
                  <a:gd name="connsiteY19" fmla="*/ 514221 h 2227463"/>
                  <a:gd name="connsiteX20" fmla="*/ 475732 w 2106329"/>
                  <a:gd name="connsiteY20" fmla="*/ 71062 h 2227463"/>
                  <a:gd name="connsiteX21" fmla="*/ 716830 w 2106329"/>
                  <a:gd name="connsiteY21" fmla="*/ 2562 h 2227463"/>
                  <a:gd name="connsiteX22" fmla="*/ 1283731 w 2106329"/>
                  <a:gd name="connsiteY22" fmla="*/ 244643 h 2227463"/>
                  <a:gd name="connsiteX23" fmla="*/ 1372362 w 2106329"/>
                  <a:gd name="connsiteY23" fmla="*/ 359545 h 2227463"/>
                  <a:gd name="connsiteX24" fmla="*/ 1582035 w 2106329"/>
                  <a:gd name="connsiteY24" fmla="*/ 987088 h 2227463"/>
                  <a:gd name="connsiteX25" fmla="*/ 1645378 w 2106329"/>
                  <a:gd name="connsiteY25" fmla="*/ 1249546 h 2227463"/>
                  <a:gd name="connsiteX26" fmla="*/ 1746774 w 2106329"/>
                  <a:gd name="connsiteY26" fmla="*/ 1405828 h 2227463"/>
                  <a:gd name="connsiteX27" fmla="*/ 2106329 w 2106329"/>
                  <a:gd name="connsiteY27" fmla="*/ 1688781 h 2227463"/>
                  <a:gd name="connsiteX28" fmla="*/ 1825070 w 2106329"/>
                  <a:gd name="connsiteY28" fmla="*/ 2227463 h 2227463"/>
                  <a:gd name="connsiteX29" fmla="*/ 1692562 w 2106329"/>
                  <a:gd name="connsiteY29" fmla="*/ 1938056 h 2227463"/>
                  <a:gd name="connsiteX30" fmla="*/ 1499393 w 2106329"/>
                  <a:gd name="connsiteY30" fmla="*/ 1837969 h 2227463"/>
                  <a:gd name="connsiteX0" fmla="*/ 1499393 w 2106329"/>
                  <a:gd name="connsiteY0" fmla="*/ 1837969 h 2211810"/>
                  <a:gd name="connsiteX1" fmla="*/ 1334553 w 2106329"/>
                  <a:gd name="connsiteY1" fmla="*/ 1455536 h 2211810"/>
                  <a:gd name="connsiteX2" fmla="*/ 1328415 w 2106329"/>
                  <a:gd name="connsiteY2" fmla="*/ 1341370 h 2211810"/>
                  <a:gd name="connsiteX3" fmla="*/ 1344128 w 2106329"/>
                  <a:gd name="connsiteY3" fmla="*/ 1238007 h 2211810"/>
                  <a:gd name="connsiteX4" fmla="*/ 1382920 w 2106329"/>
                  <a:gd name="connsiteY4" fmla="*/ 1162388 h 2211810"/>
                  <a:gd name="connsiteX5" fmla="*/ 1445036 w 2106329"/>
                  <a:gd name="connsiteY5" fmla="*/ 941422 h 2211810"/>
                  <a:gd name="connsiteX6" fmla="*/ 1405753 w 2106329"/>
                  <a:gd name="connsiteY6" fmla="*/ 853035 h 2211810"/>
                  <a:gd name="connsiteX7" fmla="*/ 1331852 w 2106329"/>
                  <a:gd name="connsiteY7" fmla="*/ 809333 h 2211810"/>
                  <a:gd name="connsiteX8" fmla="*/ 1253777 w 2106329"/>
                  <a:gd name="connsiteY8" fmla="*/ 889617 h 2211810"/>
                  <a:gd name="connsiteX9" fmla="*/ 1182823 w 2106329"/>
                  <a:gd name="connsiteY9" fmla="*/ 1026862 h 2211810"/>
                  <a:gd name="connsiteX10" fmla="*/ 1138384 w 2106329"/>
                  <a:gd name="connsiteY10" fmla="*/ 1081121 h 2211810"/>
                  <a:gd name="connsiteX11" fmla="*/ 1046561 w 2106329"/>
                  <a:gd name="connsiteY11" fmla="*/ 1090942 h 2211810"/>
                  <a:gd name="connsiteX12" fmla="*/ 1014889 w 2106329"/>
                  <a:gd name="connsiteY12" fmla="*/ 1067863 h 2211810"/>
                  <a:gd name="connsiteX13" fmla="*/ 886238 w 2106329"/>
                  <a:gd name="connsiteY13" fmla="*/ 955662 h 2211810"/>
                  <a:gd name="connsiteX14" fmla="*/ 755131 w 2106329"/>
                  <a:gd name="connsiteY14" fmla="*/ 851808 h 2211810"/>
                  <a:gd name="connsiteX15" fmla="*/ 355920 w 2106329"/>
                  <a:gd name="connsiteY15" fmla="*/ 712845 h 2211810"/>
                  <a:gd name="connsiteX16" fmla="*/ 14896 w 2106329"/>
                  <a:gd name="connsiteY16" fmla="*/ 846897 h 2211810"/>
                  <a:gd name="connsiteX17" fmla="*/ 3111 w 2106329"/>
                  <a:gd name="connsiteY17" fmla="*/ 781835 h 2211810"/>
                  <a:gd name="connsiteX18" fmla="*/ 410 w 2106329"/>
                  <a:gd name="connsiteY18" fmla="*/ 698359 h 2211810"/>
                  <a:gd name="connsiteX19" fmla="*/ 35519 w 2106329"/>
                  <a:gd name="connsiteY19" fmla="*/ 514221 h 2211810"/>
                  <a:gd name="connsiteX20" fmla="*/ 475732 w 2106329"/>
                  <a:gd name="connsiteY20" fmla="*/ 71062 h 2211810"/>
                  <a:gd name="connsiteX21" fmla="*/ 716830 w 2106329"/>
                  <a:gd name="connsiteY21" fmla="*/ 2562 h 2211810"/>
                  <a:gd name="connsiteX22" fmla="*/ 1283731 w 2106329"/>
                  <a:gd name="connsiteY22" fmla="*/ 244643 h 2211810"/>
                  <a:gd name="connsiteX23" fmla="*/ 1372362 w 2106329"/>
                  <a:gd name="connsiteY23" fmla="*/ 359545 h 2211810"/>
                  <a:gd name="connsiteX24" fmla="*/ 1582035 w 2106329"/>
                  <a:gd name="connsiteY24" fmla="*/ 987088 h 2211810"/>
                  <a:gd name="connsiteX25" fmla="*/ 1645378 w 2106329"/>
                  <a:gd name="connsiteY25" fmla="*/ 1249546 h 2211810"/>
                  <a:gd name="connsiteX26" fmla="*/ 1746774 w 2106329"/>
                  <a:gd name="connsiteY26" fmla="*/ 1405828 h 2211810"/>
                  <a:gd name="connsiteX27" fmla="*/ 2106329 w 2106329"/>
                  <a:gd name="connsiteY27" fmla="*/ 1688781 h 2211810"/>
                  <a:gd name="connsiteX28" fmla="*/ 1836809 w 2106329"/>
                  <a:gd name="connsiteY28" fmla="*/ 2211810 h 2211810"/>
                  <a:gd name="connsiteX29" fmla="*/ 1692562 w 2106329"/>
                  <a:gd name="connsiteY29" fmla="*/ 1938056 h 2211810"/>
                  <a:gd name="connsiteX30" fmla="*/ 1499393 w 2106329"/>
                  <a:gd name="connsiteY30" fmla="*/ 1837969 h 2211810"/>
                  <a:gd name="connsiteX0" fmla="*/ 1499393 w 2106329"/>
                  <a:gd name="connsiteY0" fmla="*/ 1837969 h 2211810"/>
                  <a:gd name="connsiteX1" fmla="*/ 1334553 w 2106329"/>
                  <a:gd name="connsiteY1" fmla="*/ 1455536 h 2211810"/>
                  <a:gd name="connsiteX2" fmla="*/ 1328415 w 2106329"/>
                  <a:gd name="connsiteY2" fmla="*/ 1341370 h 2211810"/>
                  <a:gd name="connsiteX3" fmla="*/ 1344128 w 2106329"/>
                  <a:gd name="connsiteY3" fmla="*/ 1238007 h 2211810"/>
                  <a:gd name="connsiteX4" fmla="*/ 1382920 w 2106329"/>
                  <a:gd name="connsiteY4" fmla="*/ 1162388 h 2211810"/>
                  <a:gd name="connsiteX5" fmla="*/ 1445036 w 2106329"/>
                  <a:gd name="connsiteY5" fmla="*/ 941422 h 2211810"/>
                  <a:gd name="connsiteX6" fmla="*/ 1405753 w 2106329"/>
                  <a:gd name="connsiteY6" fmla="*/ 853035 h 2211810"/>
                  <a:gd name="connsiteX7" fmla="*/ 1331852 w 2106329"/>
                  <a:gd name="connsiteY7" fmla="*/ 809333 h 2211810"/>
                  <a:gd name="connsiteX8" fmla="*/ 1253777 w 2106329"/>
                  <a:gd name="connsiteY8" fmla="*/ 889617 h 2211810"/>
                  <a:gd name="connsiteX9" fmla="*/ 1182823 w 2106329"/>
                  <a:gd name="connsiteY9" fmla="*/ 1026862 h 2211810"/>
                  <a:gd name="connsiteX10" fmla="*/ 1138384 w 2106329"/>
                  <a:gd name="connsiteY10" fmla="*/ 1081121 h 2211810"/>
                  <a:gd name="connsiteX11" fmla="*/ 1046561 w 2106329"/>
                  <a:gd name="connsiteY11" fmla="*/ 1090942 h 2211810"/>
                  <a:gd name="connsiteX12" fmla="*/ 1014889 w 2106329"/>
                  <a:gd name="connsiteY12" fmla="*/ 1067863 h 2211810"/>
                  <a:gd name="connsiteX13" fmla="*/ 886238 w 2106329"/>
                  <a:gd name="connsiteY13" fmla="*/ 955662 h 2211810"/>
                  <a:gd name="connsiteX14" fmla="*/ 755131 w 2106329"/>
                  <a:gd name="connsiteY14" fmla="*/ 851808 h 2211810"/>
                  <a:gd name="connsiteX15" fmla="*/ 355920 w 2106329"/>
                  <a:gd name="connsiteY15" fmla="*/ 712845 h 2211810"/>
                  <a:gd name="connsiteX16" fmla="*/ 14896 w 2106329"/>
                  <a:gd name="connsiteY16" fmla="*/ 846897 h 2211810"/>
                  <a:gd name="connsiteX17" fmla="*/ 3111 w 2106329"/>
                  <a:gd name="connsiteY17" fmla="*/ 781835 h 2211810"/>
                  <a:gd name="connsiteX18" fmla="*/ 410 w 2106329"/>
                  <a:gd name="connsiteY18" fmla="*/ 698359 h 2211810"/>
                  <a:gd name="connsiteX19" fmla="*/ 35519 w 2106329"/>
                  <a:gd name="connsiteY19" fmla="*/ 514221 h 2211810"/>
                  <a:gd name="connsiteX20" fmla="*/ 475732 w 2106329"/>
                  <a:gd name="connsiteY20" fmla="*/ 71062 h 2211810"/>
                  <a:gd name="connsiteX21" fmla="*/ 716830 w 2106329"/>
                  <a:gd name="connsiteY21" fmla="*/ 2562 h 2211810"/>
                  <a:gd name="connsiteX22" fmla="*/ 1283731 w 2106329"/>
                  <a:gd name="connsiteY22" fmla="*/ 244643 h 2211810"/>
                  <a:gd name="connsiteX23" fmla="*/ 1372362 w 2106329"/>
                  <a:gd name="connsiteY23" fmla="*/ 359545 h 2211810"/>
                  <a:gd name="connsiteX24" fmla="*/ 1610977 w 2106329"/>
                  <a:gd name="connsiteY24" fmla="*/ 979853 h 2211810"/>
                  <a:gd name="connsiteX25" fmla="*/ 1645378 w 2106329"/>
                  <a:gd name="connsiteY25" fmla="*/ 1249546 h 2211810"/>
                  <a:gd name="connsiteX26" fmla="*/ 1746774 w 2106329"/>
                  <a:gd name="connsiteY26" fmla="*/ 1405828 h 2211810"/>
                  <a:gd name="connsiteX27" fmla="*/ 2106329 w 2106329"/>
                  <a:gd name="connsiteY27" fmla="*/ 1688781 h 2211810"/>
                  <a:gd name="connsiteX28" fmla="*/ 1836809 w 2106329"/>
                  <a:gd name="connsiteY28" fmla="*/ 2211810 h 2211810"/>
                  <a:gd name="connsiteX29" fmla="*/ 1692562 w 2106329"/>
                  <a:gd name="connsiteY29" fmla="*/ 1938056 h 2211810"/>
                  <a:gd name="connsiteX30" fmla="*/ 1499393 w 2106329"/>
                  <a:gd name="connsiteY30" fmla="*/ 1837969 h 2211810"/>
                  <a:gd name="connsiteX0" fmla="*/ 1499393 w 2106329"/>
                  <a:gd name="connsiteY0" fmla="*/ 1836888 h 2210729"/>
                  <a:gd name="connsiteX1" fmla="*/ 1334553 w 2106329"/>
                  <a:gd name="connsiteY1" fmla="*/ 1454455 h 2210729"/>
                  <a:gd name="connsiteX2" fmla="*/ 1328415 w 2106329"/>
                  <a:gd name="connsiteY2" fmla="*/ 1340289 h 2210729"/>
                  <a:gd name="connsiteX3" fmla="*/ 1344128 w 2106329"/>
                  <a:gd name="connsiteY3" fmla="*/ 1236926 h 2210729"/>
                  <a:gd name="connsiteX4" fmla="*/ 1382920 w 2106329"/>
                  <a:gd name="connsiteY4" fmla="*/ 1161307 h 2210729"/>
                  <a:gd name="connsiteX5" fmla="*/ 1445036 w 2106329"/>
                  <a:gd name="connsiteY5" fmla="*/ 940341 h 2210729"/>
                  <a:gd name="connsiteX6" fmla="*/ 1405753 w 2106329"/>
                  <a:gd name="connsiteY6" fmla="*/ 851954 h 2210729"/>
                  <a:gd name="connsiteX7" fmla="*/ 1331852 w 2106329"/>
                  <a:gd name="connsiteY7" fmla="*/ 808252 h 2210729"/>
                  <a:gd name="connsiteX8" fmla="*/ 1253777 w 2106329"/>
                  <a:gd name="connsiteY8" fmla="*/ 888536 h 2210729"/>
                  <a:gd name="connsiteX9" fmla="*/ 1182823 w 2106329"/>
                  <a:gd name="connsiteY9" fmla="*/ 1025781 h 2210729"/>
                  <a:gd name="connsiteX10" fmla="*/ 1138384 w 2106329"/>
                  <a:gd name="connsiteY10" fmla="*/ 1080040 h 2210729"/>
                  <a:gd name="connsiteX11" fmla="*/ 1046561 w 2106329"/>
                  <a:gd name="connsiteY11" fmla="*/ 1089861 h 2210729"/>
                  <a:gd name="connsiteX12" fmla="*/ 1014889 w 2106329"/>
                  <a:gd name="connsiteY12" fmla="*/ 1066782 h 2210729"/>
                  <a:gd name="connsiteX13" fmla="*/ 886238 w 2106329"/>
                  <a:gd name="connsiteY13" fmla="*/ 954581 h 2210729"/>
                  <a:gd name="connsiteX14" fmla="*/ 755131 w 2106329"/>
                  <a:gd name="connsiteY14" fmla="*/ 850727 h 2210729"/>
                  <a:gd name="connsiteX15" fmla="*/ 355920 w 2106329"/>
                  <a:gd name="connsiteY15" fmla="*/ 711764 h 2210729"/>
                  <a:gd name="connsiteX16" fmla="*/ 14896 w 2106329"/>
                  <a:gd name="connsiteY16" fmla="*/ 845816 h 2210729"/>
                  <a:gd name="connsiteX17" fmla="*/ 3111 w 2106329"/>
                  <a:gd name="connsiteY17" fmla="*/ 780754 h 2210729"/>
                  <a:gd name="connsiteX18" fmla="*/ 410 w 2106329"/>
                  <a:gd name="connsiteY18" fmla="*/ 697278 h 2210729"/>
                  <a:gd name="connsiteX19" fmla="*/ 35519 w 2106329"/>
                  <a:gd name="connsiteY19" fmla="*/ 513140 h 2210729"/>
                  <a:gd name="connsiteX20" fmla="*/ 475732 w 2106329"/>
                  <a:gd name="connsiteY20" fmla="*/ 69981 h 2210729"/>
                  <a:gd name="connsiteX21" fmla="*/ 716830 w 2106329"/>
                  <a:gd name="connsiteY21" fmla="*/ 1481 h 2210729"/>
                  <a:gd name="connsiteX22" fmla="*/ 1283731 w 2106329"/>
                  <a:gd name="connsiteY22" fmla="*/ 243562 h 2210729"/>
                  <a:gd name="connsiteX23" fmla="*/ 1444715 w 2106329"/>
                  <a:gd name="connsiteY23" fmla="*/ 430817 h 2210729"/>
                  <a:gd name="connsiteX24" fmla="*/ 1610977 w 2106329"/>
                  <a:gd name="connsiteY24" fmla="*/ 978772 h 2210729"/>
                  <a:gd name="connsiteX25" fmla="*/ 1645378 w 2106329"/>
                  <a:gd name="connsiteY25" fmla="*/ 1248465 h 2210729"/>
                  <a:gd name="connsiteX26" fmla="*/ 1746774 w 2106329"/>
                  <a:gd name="connsiteY26" fmla="*/ 1404747 h 2210729"/>
                  <a:gd name="connsiteX27" fmla="*/ 2106329 w 2106329"/>
                  <a:gd name="connsiteY27" fmla="*/ 1687700 h 2210729"/>
                  <a:gd name="connsiteX28" fmla="*/ 1836809 w 2106329"/>
                  <a:gd name="connsiteY28" fmla="*/ 2210729 h 2210729"/>
                  <a:gd name="connsiteX29" fmla="*/ 1692562 w 2106329"/>
                  <a:gd name="connsiteY29" fmla="*/ 1936975 h 2210729"/>
                  <a:gd name="connsiteX30" fmla="*/ 1499393 w 2106329"/>
                  <a:gd name="connsiteY30" fmla="*/ 1836888 h 2210729"/>
                  <a:gd name="connsiteX0" fmla="*/ 1499393 w 2106329"/>
                  <a:gd name="connsiteY0" fmla="*/ 1837780 h 2211621"/>
                  <a:gd name="connsiteX1" fmla="*/ 1334553 w 2106329"/>
                  <a:gd name="connsiteY1" fmla="*/ 1455347 h 2211621"/>
                  <a:gd name="connsiteX2" fmla="*/ 1328415 w 2106329"/>
                  <a:gd name="connsiteY2" fmla="*/ 1341181 h 2211621"/>
                  <a:gd name="connsiteX3" fmla="*/ 1344128 w 2106329"/>
                  <a:gd name="connsiteY3" fmla="*/ 1237818 h 2211621"/>
                  <a:gd name="connsiteX4" fmla="*/ 1382920 w 2106329"/>
                  <a:gd name="connsiteY4" fmla="*/ 1162199 h 2211621"/>
                  <a:gd name="connsiteX5" fmla="*/ 1445036 w 2106329"/>
                  <a:gd name="connsiteY5" fmla="*/ 941233 h 2211621"/>
                  <a:gd name="connsiteX6" fmla="*/ 1405753 w 2106329"/>
                  <a:gd name="connsiteY6" fmla="*/ 852846 h 2211621"/>
                  <a:gd name="connsiteX7" fmla="*/ 1331852 w 2106329"/>
                  <a:gd name="connsiteY7" fmla="*/ 809144 h 2211621"/>
                  <a:gd name="connsiteX8" fmla="*/ 1253777 w 2106329"/>
                  <a:gd name="connsiteY8" fmla="*/ 889428 h 2211621"/>
                  <a:gd name="connsiteX9" fmla="*/ 1182823 w 2106329"/>
                  <a:gd name="connsiteY9" fmla="*/ 1026673 h 2211621"/>
                  <a:gd name="connsiteX10" fmla="*/ 1138384 w 2106329"/>
                  <a:gd name="connsiteY10" fmla="*/ 1080932 h 2211621"/>
                  <a:gd name="connsiteX11" fmla="*/ 1046561 w 2106329"/>
                  <a:gd name="connsiteY11" fmla="*/ 1090753 h 2211621"/>
                  <a:gd name="connsiteX12" fmla="*/ 1014889 w 2106329"/>
                  <a:gd name="connsiteY12" fmla="*/ 1067674 h 2211621"/>
                  <a:gd name="connsiteX13" fmla="*/ 886238 w 2106329"/>
                  <a:gd name="connsiteY13" fmla="*/ 955473 h 2211621"/>
                  <a:gd name="connsiteX14" fmla="*/ 755131 w 2106329"/>
                  <a:gd name="connsiteY14" fmla="*/ 851619 h 2211621"/>
                  <a:gd name="connsiteX15" fmla="*/ 355920 w 2106329"/>
                  <a:gd name="connsiteY15" fmla="*/ 712656 h 2211621"/>
                  <a:gd name="connsiteX16" fmla="*/ 14896 w 2106329"/>
                  <a:gd name="connsiteY16" fmla="*/ 846708 h 2211621"/>
                  <a:gd name="connsiteX17" fmla="*/ 3111 w 2106329"/>
                  <a:gd name="connsiteY17" fmla="*/ 781646 h 2211621"/>
                  <a:gd name="connsiteX18" fmla="*/ 410 w 2106329"/>
                  <a:gd name="connsiteY18" fmla="*/ 698170 h 2211621"/>
                  <a:gd name="connsiteX19" fmla="*/ 35519 w 2106329"/>
                  <a:gd name="connsiteY19" fmla="*/ 514032 h 2211621"/>
                  <a:gd name="connsiteX20" fmla="*/ 475732 w 2106329"/>
                  <a:gd name="connsiteY20" fmla="*/ 70873 h 2211621"/>
                  <a:gd name="connsiteX21" fmla="*/ 716830 w 2106329"/>
                  <a:gd name="connsiteY21" fmla="*/ 2373 h 2211621"/>
                  <a:gd name="connsiteX22" fmla="*/ 1211378 w 2106329"/>
                  <a:gd name="connsiteY22" fmla="*/ 150395 h 2211621"/>
                  <a:gd name="connsiteX23" fmla="*/ 1444715 w 2106329"/>
                  <a:gd name="connsiteY23" fmla="*/ 431709 h 2211621"/>
                  <a:gd name="connsiteX24" fmla="*/ 1610977 w 2106329"/>
                  <a:gd name="connsiteY24" fmla="*/ 979664 h 2211621"/>
                  <a:gd name="connsiteX25" fmla="*/ 1645378 w 2106329"/>
                  <a:gd name="connsiteY25" fmla="*/ 1249357 h 2211621"/>
                  <a:gd name="connsiteX26" fmla="*/ 1746774 w 2106329"/>
                  <a:gd name="connsiteY26" fmla="*/ 1405639 h 2211621"/>
                  <a:gd name="connsiteX27" fmla="*/ 2106329 w 2106329"/>
                  <a:gd name="connsiteY27" fmla="*/ 1688592 h 2211621"/>
                  <a:gd name="connsiteX28" fmla="*/ 1836809 w 2106329"/>
                  <a:gd name="connsiteY28" fmla="*/ 2211621 h 2211621"/>
                  <a:gd name="connsiteX29" fmla="*/ 1692562 w 2106329"/>
                  <a:gd name="connsiteY29" fmla="*/ 1937867 h 2211621"/>
                  <a:gd name="connsiteX30" fmla="*/ 1499393 w 2106329"/>
                  <a:gd name="connsiteY30" fmla="*/ 1837780 h 2211621"/>
                  <a:gd name="connsiteX0" fmla="*/ 1499393 w 2106329"/>
                  <a:gd name="connsiteY0" fmla="*/ 1838764 h 2212605"/>
                  <a:gd name="connsiteX1" fmla="*/ 1334553 w 2106329"/>
                  <a:gd name="connsiteY1" fmla="*/ 1456331 h 2212605"/>
                  <a:gd name="connsiteX2" fmla="*/ 1328415 w 2106329"/>
                  <a:gd name="connsiteY2" fmla="*/ 1342165 h 2212605"/>
                  <a:gd name="connsiteX3" fmla="*/ 1344128 w 2106329"/>
                  <a:gd name="connsiteY3" fmla="*/ 1238802 h 2212605"/>
                  <a:gd name="connsiteX4" fmla="*/ 1382920 w 2106329"/>
                  <a:gd name="connsiteY4" fmla="*/ 1163183 h 2212605"/>
                  <a:gd name="connsiteX5" fmla="*/ 1445036 w 2106329"/>
                  <a:gd name="connsiteY5" fmla="*/ 942217 h 2212605"/>
                  <a:gd name="connsiteX6" fmla="*/ 1405753 w 2106329"/>
                  <a:gd name="connsiteY6" fmla="*/ 853830 h 2212605"/>
                  <a:gd name="connsiteX7" fmla="*/ 1331852 w 2106329"/>
                  <a:gd name="connsiteY7" fmla="*/ 810128 h 2212605"/>
                  <a:gd name="connsiteX8" fmla="*/ 1253777 w 2106329"/>
                  <a:gd name="connsiteY8" fmla="*/ 890412 h 2212605"/>
                  <a:gd name="connsiteX9" fmla="*/ 1182823 w 2106329"/>
                  <a:gd name="connsiteY9" fmla="*/ 1027657 h 2212605"/>
                  <a:gd name="connsiteX10" fmla="*/ 1138384 w 2106329"/>
                  <a:gd name="connsiteY10" fmla="*/ 1081916 h 2212605"/>
                  <a:gd name="connsiteX11" fmla="*/ 1046561 w 2106329"/>
                  <a:gd name="connsiteY11" fmla="*/ 1091737 h 2212605"/>
                  <a:gd name="connsiteX12" fmla="*/ 1014889 w 2106329"/>
                  <a:gd name="connsiteY12" fmla="*/ 1068658 h 2212605"/>
                  <a:gd name="connsiteX13" fmla="*/ 886238 w 2106329"/>
                  <a:gd name="connsiteY13" fmla="*/ 956457 h 2212605"/>
                  <a:gd name="connsiteX14" fmla="*/ 755131 w 2106329"/>
                  <a:gd name="connsiteY14" fmla="*/ 852603 h 2212605"/>
                  <a:gd name="connsiteX15" fmla="*/ 355920 w 2106329"/>
                  <a:gd name="connsiteY15" fmla="*/ 713640 h 2212605"/>
                  <a:gd name="connsiteX16" fmla="*/ 14896 w 2106329"/>
                  <a:gd name="connsiteY16" fmla="*/ 847692 h 2212605"/>
                  <a:gd name="connsiteX17" fmla="*/ 3111 w 2106329"/>
                  <a:gd name="connsiteY17" fmla="*/ 782630 h 2212605"/>
                  <a:gd name="connsiteX18" fmla="*/ 410 w 2106329"/>
                  <a:gd name="connsiteY18" fmla="*/ 699154 h 2212605"/>
                  <a:gd name="connsiteX19" fmla="*/ 35519 w 2106329"/>
                  <a:gd name="connsiteY19" fmla="*/ 515016 h 2212605"/>
                  <a:gd name="connsiteX20" fmla="*/ 475732 w 2106329"/>
                  <a:gd name="connsiteY20" fmla="*/ 71857 h 2212605"/>
                  <a:gd name="connsiteX21" fmla="*/ 716830 w 2106329"/>
                  <a:gd name="connsiteY21" fmla="*/ 3357 h 2212605"/>
                  <a:gd name="connsiteX22" fmla="*/ 1211378 w 2106329"/>
                  <a:gd name="connsiteY22" fmla="*/ 151379 h 2212605"/>
                  <a:gd name="connsiteX23" fmla="*/ 1444715 w 2106329"/>
                  <a:gd name="connsiteY23" fmla="*/ 432693 h 2212605"/>
                  <a:gd name="connsiteX24" fmla="*/ 1610977 w 2106329"/>
                  <a:gd name="connsiteY24" fmla="*/ 980648 h 2212605"/>
                  <a:gd name="connsiteX25" fmla="*/ 1645378 w 2106329"/>
                  <a:gd name="connsiteY25" fmla="*/ 1250341 h 2212605"/>
                  <a:gd name="connsiteX26" fmla="*/ 1746774 w 2106329"/>
                  <a:gd name="connsiteY26" fmla="*/ 1406623 h 2212605"/>
                  <a:gd name="connsiteX27" fmla="*/ 2106329 w 2106329"/>
                  <a:gd name="connsiteY27" fmla="*/ 1689576 h 2212605"/>
                  <a:gd name="connsiteX28" fmla="*/ 1836809 w 2106329"/>
                  <a:gd name="connsiteY28" fmla="*/ 2212605 h 2212605"/>
                  <a:gd name="connsiteX29" fmla="*/ 1692562 w 2106329"/>
                  <a:gd name="connsiteY29" fmla="*/ 1938851 h 2212605"/>
                  <a:gd name="connsiteX30" fmla="*/ 1499393 w 2106329"/>
                  <a:gd name="connsiteY30" fmla="*/ 1838764 h 2212605"/>
                  <a:gd name="connsiteX0" fmla="*/ 1499393 w 2106329"/>
                  <a:gd name="connsiteY0" fmla="*/ 1838764 h 2212605"/>
                  <a:gd name="connsiteX1" fmla="*/ 1334553 w 2106329"/>
                  <a:gd name="connsiteY1" fmla="*/ 1456331 h 2212605"/>
                  <a:gd name="connsiteX2" fmla="*/ 1328415 w 2106329"/>
                  <a:gd name="connsiteY2" fmla="*/ 1342165 h 2212605"/>
                  <a:gd name="connsiteX3" fmla="*/ 1344128 w 2106329"/>
                  <a:gd name="connsiteY3" fmla="*/ 1238802 h 2212605"/>
                  <a:gd name="connsiteX4" fmla="*/ 1382920 w 2106329"/>
                  <a:gd name="connsiteY4" fmla="*/ 1163183 h 2212605"/>
                  <a:gd name="connsiteX5" fmla="*/ 1445036 w 2106329"/>
                  <a:gd name="connsiteY5" fmla="*/ 942217 h 2212605"/>
                  <a:gd name="connsiteX6" fmla="*/ 1405753 w 2106329"/>
                  <a:gd name="connsiteY6" fmla="*/ 853830 h 2212605"/>
                  <a:gd name="connsiteX7" fmla="*/ 1331852 w 2106329"/>
                  <a:gd name="connsiteY7" fmla="*/ 810128 h 2212605"/>
                  <a:gd name="connsiteX8" fmla="*/ 1253777 w 2106329"/>
                  <a:gd name="connsiteY8" fmla="*/ 890412 h 2212605"/>
                  <a:gd name="connsiteX9" fmla="*/ 1182823 w 2106329"/>
                  <a:gd name="connsiteY9" fmla="*/ 1027657 h 2212605"/>
                  <a:gd name="connsiteX10" fmla="*/ 1138384 w 2106329"/>
                  <a:gd name="connsiteY10" fmla="*/ 1081916 h 2212605"/>
                  <a:gd name="connsiteX11" fmla="*/ 1046561 w 2106329"/>
                  <a:gd name="connsiteY11" fmla="*/ 1091737 h 2212605"/>
                  <a:gd name="connsiteX12" fmla="*/ 1014889 w 2106329"/>
                  <a:gd name="connsiteY12" fmla="*/ 1068658 h 2212605"/>
                  <a:gd name="connsiteX13" fmla="*/ 886238 w 2106329"/>
                  <a:gd name="connsiteY13" fmla="*/ 956457 h 2212605"/>
                  <a:gd name="connsiteX14" fmla="*/ 755131 w 2106329"/>
                  <a:gd name="connsiteY14" fmla="*/ 852603 h 2212605"/>
                  <a:gd name="connsiteX15" fmla="*/ 355920 w 2106329"/>
                  <a:gd name="connsiteY15" fmla="*/ 713640 h 2212605"/>
                  <a:gd name="connsiteX16" fmla="*/ 14896 w 2106329"/>
                  <a:gd name="connsiteY16" fmla="*/ 847692 h 2212605"/>
                  <a:gd name="connsiteX17" fmla="*/ 3111 w 2106329"/>
                  <a:gd name="connsiteY17" fmla="*/ 782630 h 2212605"/>
                  <a:gd name="connsiteX18" fmla="*/ 410 w 2106329"/>
                  <a:gd name="connsiteY18" fmla="*/ 699154 h 2212605"/>
                  <a:gd name="connsiteX19" fmla="*/ 35519 w 2106329"/>
                  <a:gd name="connsiteY19" fmla="*/ 515016 h 2212605"/>
                  <a:gd name="connsiteX20" fmla="*/ 475732 w 2106329"/>
                  <a:gd name="connsiteY20" fmla="*/ 71857 h 2212605"/>
                  <a:gd name="connsiteX21" fmla="*/ 716830 w 2106329"/>
                  <a:gd name="connsiteY21" fmla="*/ 3357 h 2212605"/>
                  <a:gd name="connsiteX22" fmla="*/ 1211378 w 2106329"/>
                  <a:gd name="connsiteY22" fmla="*/ 151379 h 2212605"/>
                  <a:gd name="connsiteX23" fmla="*/ 1444715 w 2106329"/>
                  <a:gd name="connsiteY23" fmla="*/ 432693 h 2212605"/>
                  <a:gd name="connsiteX24" fmla="*/ 1610977 w 2106329"/>
                  <a:gd name="connsiteY24" fmla="*/ 980648 h 2212605"/>
                  <a:gd name="connsiteX25" fmla="*/ 1746774 w 2106329"/>
                  <a:gd name="connsiteY25" fmla="*/ 1406623 h 2212605"/>
                  <a:gd name="connsiteX26" fmla="*/ 2106329 w 2106329"/>
                  <a:gd name="connsiteY26" fmla="*/ 1689576 h 2212605"/>
                  <a:gd name="connsiteX27" fmla="*/ 1836809 w 2106329"/>
                  <a:gd name="connsiteY27" fmla="*/ 2212605 h 2212605"/>
                  <a:gd name="connsiteX28" fmla="*/ 1692562 w 2106329"/>
                  <a:gd name="connsiteY28" fmla="*/ 1938851 h 2212605"/>
                  <a:gd name="connsiteX29" fmla="*/ 1499393 w 2106329"/>
                  <a:gd name="connsiteY29" fmla="*/ 1838764 h 2212605"/>
                  <a:gd name="connsiteX0" fmla="*/ 1499393 w 2106329"/>
                  <a:gd name="connsiteY0" fmla="*/ 1838764 h 2212605"/>
                  <a:gd name="connsiteX1" fmla="*/ 1334553 w 2106329"/>
                  <a:gd name="connsiteY1" fmla="*/ 1456331 h 2212605"/>
                  <a:gd name="connsiteX2" fmla="*/ 1328415 w 2106329"/>
                  <a:gd name="connsiteY2" fmla="*/ 1342165 h 2212605"/>
                  <a:gd name="connsiteX3" fmla="*/ 1344128 w 2106329"/>
                  <a:gd name="connsiteY3" fmla="*/ 1238802 h 2212605"/>
                  <a:gd name="connsiteX4" fmla="*/ 1382920 w 2106329"/>
                  <a:gd name="connsiteY4" fmla="*/ 1163183 h 2212605"/>
                  <a:gd name="connsiteX5" fmla="*/ 1445036 w 2106329"/>
                  <a:gd name="connsiteY5" fmla="*/ 942217 h 2212605"/>
                  <a:gd name="connsiteX6" fmla="*/ 1405753 w 2106329"/>
                  <a:gd name="connsiteY6" fmla="*/ 853830 h 2212605"/>
                  <a:gd name="connsiteX7" fmla="*/ 1331852 w 2106329"/>
                  <a:gd name="connsiteY7" fmla="*/ 810128 h 2212605"/>
                  <a:gd name="connsiteX8" fmla="*/ 1253777 w 2106329"/>
                  <a:gd name="connsiteY8" fmla="*/ 890412 h 2212605"/>
                  <a:gd name="connsiteX9" fmla="*/ 1182823 w 2106329"/>
                  <a:gd name="connsiteY9" fmla="*/ 1027657 h 2212605"/>
                  <a:gd name="connsiteX10" fmla="*/ 1138384 w 2106329"/>
                  <a:gd name="connsiteY10" fmla="*/ 1081916 h 2212605"/>
                  <a:gd name="connsiteX11" fmla="*/ 1046561 w 2106329"/>
                  <a:gd name="connsiteY11" fmla="*/ 1091737 h 2212605"/>
                  <a:gd name="connsiteX12" fmla="*/ 1014889 w 2106329"/>
                  <a:gd name="connsiteY12" fmla="*/ 1068658 h 2212605"/>
                  <a:gd name="connsiteX13" fmla="*/ 886238 w 2106329"/>
                  <a:gd name="connsiteY13" fmla="*/ 956457 h 2212605"/>
                  <a:gd name="connsiteX14" fmla="*/ 755131 w 2106329"/>
                  <a:gd name="connsiteY14" fmla="*/ 852603 h 2212605"/>
                  <a:gd name="connsiteX15" fmla="*/ 355920 w 2106329"/>
                  <a:gd name="connsiteY15" fmla="*/ 713640 h 2212605"/>
                  <a:gd name="connsiteX16" fmla="*/ 14896 w 2106329"/>
                  <a:gd name="connsiteY16" fmla="*/ 847692 h 2212605"/>
                  <a:gd name="connsiteX17" fmla="*/ 3111 w 2106329"/>
                  <a:gd name="connsiteY17" fmla="*/ 782630 h 2212605"/>
                  <a:gd name="connsiteX18" fmla="*/ 410 w 2106329"/>
                  <a:gd name="connsiteY18" fmla="*/ 699154 h 2212605"/>
                  <a:gd name="connsiteX19" fmla="*/ 35519 w 2106329"/>
                  <a:gd name="connsiteY19" fmla="*/ 515016 h 2212605"/>
                  <a:gd name="connsiteX20" fmla="*/ 475732 w 2106329"/>
                  <a:gd name="connsiteY20" fmla="*/ 71857 h 2212605"/>
                  <a:gd name="connsiteX21" fmla="*/ 716830 w 2106329"/>
                  <a:gd name="connsiteY21" fmla="*/ 3357 h 2212605"/>
                  <a:gd name="connsiteX22" fmla="*/ 1211378 w 2106329"/>
                  <a:gd name="connsiteY22" fmla="*/ 151379 h 2212605"/>
                  <a:gd name="connsiteX23" fmla="*/ 1444715 w 2106329"/>
                  <a:gd name="connsiteY23" fmla="*/ 432693 h 2212605"/>
                  <a:gd name="connsiteX24" fmla="*/ 1610977 w 2106329"/>
                  <a:gd name="connsiteY24" fmla="*/ 980648 h 2212605"/>
                  <a:gd name="connsiteX25" fmla="*/ 1754009 w 2106329"/>
                  <a:gd name="connsiteY25" fmla="*/ 1392153 h 2212605"/>
                  <a:gd name="connsiteX26" fmla="*/ 2106329 w 2106329"/>
                  <a:gd name="connsiteY26" fmla="*/ 1689576 h 2212605"/>
                  <a:gd name="connsiteX27" fmla="*/ 1836809 w 2106329"/>
                  <a:gd name="connsiteY27" fmla="*/ 2212605 h 2212605"/>
                  <a:gd name="connsiteX28" fmla="*/ 1692562 w 2106329"/>
                  <a:gd name="connsiteY28" fmla="*/ 1938851 h 2212605"/>
                  <a:gd name="connsiteX29" fmla="*/ 1499393 w 2106329"/>
                  <a:gd name="connsiteY29" fmla="*/ 1838764 h 22126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2106329" h="2212605">
                    <a:moveTo>
                      <a:pt x="1499393" y="1838764"/>
                    </a:moveTo>
                    <a:cubicBezTo>
                      <a:pt x="1364113" y="1752096"/>
                      <a:pt x="1332098" y="1617881"/>
                      <a:pt x="1334553" y="1456331"/>
                    </a:cubicBezTo>
                    <a:cubicBezTo>
                      <a:pt x="1335044" y="1418766"/>
                      <a:pt x="1327924" y="1379484"/>
                      <a:pt x="1328415" y="1342165"/>
                    </a:cubicBezTo>
                    <a:cubicBezTo>
                      <a:pt x="1328906" y="1314421"/>
                      <a:pt x="1339463" y="1266054"/>
                      <a:pt x="1344128" y="1238802"/>
                    </a:cubicBezTo>
                    <a:cubicBezTo>
                      <a:pt x="1348547" y="1213514"/>
                      <a:pt x="1371380" y="1186507"/>
                      <a:pt x="1382920" y="1163183"/>
                    </a:cubicBezTo>
                    <a:cubicBezTo>
                      <a:pt x="1416310" y="1096647"/>
                      <a:pt x="1452401" y="1018573"/>
                      <a:pt x="1445036" y="942217"/>
                    </a:cubicBezTo>
                    <a:cubicBezTo>
                      <a:pt x="1440125" y="892622"/>
                      <a:pt x="1415819" y="865124"/>
                      <a:pt x="1405753" y="853830"/>
                    </a:cubicBezTo>
                    <a:cubicBezTo>
                      <a:pt x="1387339" y="833452"/>
                      <a:pt x="1361560" y="809146"/>
                      <a:pt x="1331852" y="810128"/>
                    </a:cubicBezTo>
                    <a:cubicBezTo>
                      <a:pt x="1288886" y="811601"/>
                      <a:pt x="1268017" y="856531"/>
                      <a:pt x="1253777" y="890412"/>
                    </a:cubicBezTo>
                    <a:cubicBezTo>
                      <a:pt x="1233645" y="937797"/>
                      <a:pt x="1209830" y="983955"/>
                      <a:pt x="1182823" y="1027657"/>
                    </a:cubicBezTo>
                    <a:cubicBezTo>
                      <a:pt x="1170547" y="1047544"/>
                      <a:pt x="1157043" y="1067676"/>
                      <a:pt x="1138384" y="1081916"/>
                    </a:cubicBezTo>
                    <a:cubicBezTo>
                      <a:pt x="1115306" y="1099593"/>
                      <a:pt x="1072831" y="1104749"/>
                      <a:pt x="1046561" y="1091737"/>
                    </a:cubicBezTo>
                    <a:cubicBezTo>
                      <a:pt x="1034776" y="1085844"/>
                      <a:pt x="1024710" y="1077251"/>
                      <a:pt x="1014889" y="1068658"/>
                    </a:cubicBezTo>
                    <a:cubicBezTo>
                      <a:pt x="974378" y="1028148"/>
                      <a:pt x="927485" y="995739"/>
                      <a:pt x="886238" y="956457"/>
                    </a:cubicBezTo>
                    <a:cubicBezTo>
                      <a:pt x="845727" y="917910"/>
                      <a:pt x="801780" y="883292"/>
                      <a:pt x="755131" y="852603"/>
                    </a:cubicBezTo>
                    <a:cubicBezTo>
                      <a:pt x="635810" y="774283"/>
                      <a:pt x="499056" y="720023"/>
                      <a:pt x="355920" y="713640"/>
                    </a:cubicBezTo>
                    <a:cubicBezTo>
                      <a:pt x="227023" y="707747"/>
                      <a:pt x="82658" y="720760"/>
                      <a:pt x="14896" y="847692"/>
                    </a:cubicBezTo>
                    <a:cubicBezTo>
                      <a:pt x="18087" y="841554"/>
                      <a:pt x="4093" y="792451"/>
                      <a:pt x="3111" y="782630"/>
                    </a:cubicBezTo>
                    <a:cubicBezTo>
                      <a:pt x="165" y="754887"/>
                      <a:pt x="-572" y="727143"/>
                      <a:pt x="410" y="699154"/>
                    </a:cubicBezTo>
                    <a:cubicBezTo>
                      <a:pt x="2620" y="636793"/>
                      <a:pt x="13914" y="573695"/>
                      <a:pt x="35519" y="515016"/>
                    </a:cubicBezTo>
                    <a:cubicBezTo>
                      <a:pt x="109911" y="314182"/>
                      <a:pt x="287420" y="163926"/>
                      <a:pt x="475732" y="71857"/>
                    </a:cubicBezTo>
                    <a:cubicBezTo>
                      <a:pt x="551106" y="35029"/>
                      <a:pt x="595386" y="24797"/>
                      <a:pt x="716830" y="3357"/>
                    </a:cubicBezTo>
                    <a:cubicBezTo>
                      <a:pt x="846673" y="-19566"/>
                      <a:pt x="1090064" y="79823"/>
                      <a:pt x="1211378" y="151379"/>
                    </a:cubicBezTo>
                    <a:cubicBezTo>
                      <a:pt x="1332692" y="222935"/>
                      <a:pt x="1378115" y="294482"/>
                      <a:pt x="1444715" y="432693"/>
                    </a:cubicBezTo>
                    <a:cubicBezTo>
                      <a:pt x="1511315" y="570904"/>
                      <a:pt x="1559428" y="820738"/>
                      <a:pt x="1610977" y="980648"/>
                    </a:cubicBezTo>
                    <a:cubicBezTo>
                      <a:pt x="1662526" y="1140558"/>
                      <a:pt x="1671450" y="1273998"/>
                      <a:pt x="1754009" y="1392153"/>
                    </a:cubicBezTo>
                    <a:cubicBezTo>
                      <a:pt x="1836568" y="1510308"/>
                      <a:pt x="2085215" y="1649557"/>
                      <a:pt x="2106329" y="1689576"/>
                    </a:cubicBezTo>
                    <a:cubicBezTo>
                      <a:pt x="2069645" y="1897394"/>
                      <a:pt x="1930480" y="2069230"/>
                      <a:pt x="1836809" y="2212605"/>
                    </a:cubicBezTo>
                    <a:cubicBezTo>
                      <a:pt x="1812503" y="2203521"/>
                      <a:pt x="1718587" y="1949163"/>
                      <a:pt x="1692562" y="1938851"/>
                    </a:cubicBezTo>
                    <a:cubicBezTo>
                      <a:pt x="1658159" y="1880093"/>
                      <a:pt x="1517807" y="1850548"/>
                      <a:pt x="1499393" y="1838764"/>
                    </a:cubicBezTo>
                    <a:close/>
                  </a:path>
                </a:pathLst>
              </a:custGeom>
              <a:solidFill>
                <a:srgbClr val="583D17"/>
              </a:solidFill>
              <a:ln w="24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10" name="Freeform: Shape 4009">
                <a:extLst>
                  <a:ext uri="{FF2B5EF4-FFF2-40B4-BE49-F238E27FC236}">
                    <a16:creationId xmlns:a16="http://schemas.microsoft.com/office/drawing/2014/main" id="{25B8CC46-26C2-44C3-9355-FC5D225C688C}"/>
                  </a:ext>
                </a:extLst>
              </p:cNvPr>
              <p:cNvSpPr/>
              <p:nvPr/>
            </p:nvSpPr>
            <p:spPr>
              <a:xfrm flipH="1">
                <a:off x="3925591" y="3014996"/>
                <a:ext cx="10687" cy="19459"/>
              </a:xfrm>
              <a:custGeom>
                <a:avLst/>
                <a:gdLst>
                  <a:gd name="connsiteX0" fmla="*/ 7857 w 8118"/>
                  <a:gd name="connsiteY0" fmla="*/ 0 h 14781"/>
                  <a:gd name="connsiteX1" fmla="*/ 4665 w 8118"/>
                  <a:gd name="connsiteY1" fmla="*/ 13503 h 14781"/>
                  <a:gd name="connsiteX2" fmla="*/ 246 w 8118"/>
                  <a:gd name="connsiteY2" fmla="*/ 13012 h 14781"/>
                  <a:gd name="connsiteX3" fmla="*/ 0 w 8118"/>
                  <a:gd name="connsiteY3" fmla="*/ 11785 h 14781"/>
                  <a:gd name="connsiteX4" fmla="*/ 2455 w 8118"/>
                  <a:gd name="connsiteY4" fmla="*/ 7611 h 14781"/>
                  <a:gd name="connsiteX5" fmla="*/ 7857 w 8118"/>
                  <a:gd name="connsiteY5" fmla="*/ 0 h 14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118" h="14781">
                    <a:moveTo>
                      <a:pt x="7857" y="0"/>
                    </a:moveTo>
                    <a:cubicBezTo>
                      <a:pt x="9084" y="4910"/>
                      <a:pt x="5647" y="8839"/>
                      <a:pt x="4665" y="13503"/>
                    </a:cubicBezTo>
                    <a:cubicBezTo>
                      <a:pt x="4174" y="16941"/>
                      <a:pt x="1964" y="12276"/>
                      <a:pt x="246" y="13012"/>
                    </a:cubicBezTo>
                    <a:cubicBezTo>
                      <a:pt x="246" y="12521"/>
                      <a:pt x="0" y="12276"/>
                      <a:pt x="0" y="11785"/>
                    </a:cubicBezTo>
                    <a:cubicBezTo>
                      <a:pt x="737" y="10312"/>
                      <a:pt x="1228" y="8839"/>
                      <a:pt x="2455" y="7611"/>
                    </a:cubicBezTo>
                    <a:cubicBezTo>
                      <a:pt x="4419" y="5156"/>
                      <a:pt x="6138" y="2455"/>
                      <a:pt x="7857" y="0"/>
                    </a:cubicBezTo>
                    <a:close/>
                  </a:path>
                </a:pathLst>
              </a:custGeom>
              <a:solidFill>
                <a:srgbClr val="444327"/>
              </a:solidFill>
              <a:ln w="24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11" name="Freeform: Shape 4010">
                <a:extLst>
                  <a:ext uri="{FF2B5EF4-FFF2-40B4-BE49-F238E27FC236}">
                    <a16:creationId xmlns:a16="http://schemas.microsoft.com/office/drawing/2014/main" id="{359955C0-0A4A-48B0-9A9D-DC0AEF08868B}"/>
                  </a:ext>
                </a:extLst>
              </p:cNvPr>
              <p:cNvSpPr/>
              <p:nvPr/>
            </p:nvSpPr>
            <p:spPr>
              <a:xfrm flipH="1">
                <a:off x="3932724" y="3025016"/>
                <a:ext cx="3331" cy="5494"/>
              </a:xfrm>
              <a:custGeom>
                <a:avLst/>
                <a:gdLst>
                  <a:gd name="connsiteX0" fmla="*/ 2530 w 2530"/>
                  <a:gd name="connsiteY0" fmla="*/ 0 h 4173"/>
                  <a:gd name="connsiteX1" fmla="*/ 75 w 2530"/>
                  <a:gd name="connsiteY1" fmla="*/ 4174 h 4173"/>
                  <a:gd name="connsiteX2" fmla="*/ 2530 w 2530"/>
                  <a:gd name="connsiteY2" fmla="*/ 0 h 41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530" h="4173">
                    <a:moveTo>
                      <a:pt x="2530" y="0"/>
                    </a:moveTo>
                    <a:cubicBezTo>
                      <a:pt x="2530" y="1964"/>
                      <a:pt x="1303" y="3192"/>
                      <a:pt x="75" y="4174"/>
                    </a:cubicBezTo>
                    <a:cubicBezTo>
                      <a:pt x="-171" y="2210"/>
                      <a:pt x="75" y="245"/>
                      <a:pt x="2530" y="0"/>
                    </a:cubicBezTo>
                    <a:close/>
                  </a:path>
                </a:pathLst>
              </a:custGeom>
              <a:solidFill>
                <a:srgbClr val="31836F"/>
              </a:solidFill>
              <a:ln w="24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12" name="Freeform: Shape 4011">
                <a:extLst>
                  <a:ext uri="{FF2B5EF4-FFF2-40B4-BE49-F238E27FC236}">
                    <a16:creationId xmlns:a16="http://schemas.microsoft.com/office/drawing/2014/main" id="{0DA4B365-BB9E-4605-B8F9-AE68CAA87079}"/>
                  </a:ext>
                </a:extLst>
              </p:cNvPr>
              <p:cNvSpPr/>
              <p:nvPr/>
            </p:nvSpPr>
            <p:spPr>
              <a:xfrm flipH="1">
                <a:off x="3881558" y="2944536"/>
                <a:ext cx="3652" cy="5171"/>
              </a:xfrm>
              <a:custGeom>
                <a:avLst/>
                <a:gdLst>
                  <a:gd name="connsiteX0" fmla="*/ 2701 w 2774"/>
                  <a:gd name="connsiteY0" fmla="*/ 0 h 3928"/>
                  <a:gd name="connsiteX1" fmla="*/ 0 w 2774"/>
                  <a:gd name="connsiteY1" fmla="*/ 3928 h 3928"/>
                  <a:gd name="connsiteX2" fmla="*/ 2701 w 2774"/>
                  <a:gd name="connsiteY2" fmla="*/ 0 h 3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774" h="3928">
                    <a:moveTo>
                      <a:pt x="2701" y="0"/>
                    </a:moveTo>
                    <a:cubicBezTo>
                      <a:pt x="2946" y="2210"/>
                      <a:pt x="2701" y="3928"/>
                      <a:pt x="0" y="3928"/>
                    </a:cubicBezTo>
                    <a:cubicBezTo>
                      <a:pt x="0" y="2210"/>
                      <a:pt x="1228" y="982"/>
                      <a:pt x="2701" y="0"/>
                    </a:cubicBezTo>
                    <a:close/>
                  </a:path>
                </a:pathLst>
              </a:custGeom>
              <a:solidFill>
                <a:srgbClr val="284D39"/>
              </a:solidFill>
              <a:ln w="24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13" name="Freeform: Shape 4012">
                <a:extLst>
                  <a:ext uri="{FF2B5EF4-FFF2-40B4-BE49-F238E27FC236}">
                    <a16:creationId xmlns:a16="http://schemas.microsoft.com/office/drawing/2014/main" id="{12BA3575-EF27-48B3-AA33-AC6FD6755B29}"/>
                  </a:ext>
                </a:extLst>
              </p:cNvPr>
              <p:cNvSpPr/>
              <p:nvPr/>
            </p:nvSpPr>
            <p:spPr>
              <a:xfrm flipH="1">
                <a:off x="2432687" y="4521824"/>
                <a:ext cx="739415" cy="1489577"/>
              </a:xfrm>
              <a:custGeom>
                <a:avLst/>
                <a:gdLst>
                  <a:gd name="connsiteX0" fmla="*/ 389697 w 472681"/>
                  <a:gd name="connsiteY0" fmla="*/ 737535 h 739743"/>
                  <a:gd name="connsiteX1" fmla="*/ 41307 w 472681"/>
                  <a:gd name="connsiteY1" fmla="*/ 738026 h 739743"/>
                  <a:gd name="connsiteX2" fmla="*/ 11600 w 472681"/>
                  <a:gd name="connsiteY2" fmla="*/ 691623 h 739743"/>
                  <a:gd name="connsiteX3" fmla="*/ 306 w 472681"/>
                  <a:gd name="connsiteY3" fmla="*/ 643256 h 739743"/>
                  <a:gd name="connsiteX4" fmla="*/ 22893 w 472681"/>
                  <a:gd name="connsiteY4" fmla="*/ 568864 h 739743"/>
                  <a:gd name="connsiteX5" fmla="*/ 52356 w 472681"/>
                  <a:gd name="connsiteY5" fmla="*/ 529091 h 739743"/>
                  <a:gd name="connsiteX6" fmla="*/ 80590 w 472681"/>
                  <a:gd name="connsiteY6" fmla="*/ 486616 h 739743"/>
                  <a:gd name="connsiteX7" fmla="*/ 61194 w 472681"/>
                  <a:gd name="connsiteY7" fmla="*/ 440459 h 739743"/>
                  <a:gd name="connsiteX8" fmla="*/ 87710 w 472681"/>
                  <a:gd name="connsiteY8" fmla="*/ 424254 h 739743"/>
                  <a:gd name="connsiteX9" fmla="*/ 124783 w 472681"/>
                  <a:gd name="connsiteY9" fmla="*/ 404613 h 739743"/>
                  <a:gd name="connsiteX10" fmla="*/ 195492 w 472681"/>
                  <a:gd name="connsiteY10" fmla="*/ 359683 h 739743"/>
                  <a:gd name="connsiteX11" fmla="*/ 318497 w 472681"/>
                  <a:gd name="connsiteY11" fmla="*/ 246009 h 739743"/>
                  <a:gd name="connsiteX12" fmla="*/ 337402 w 472681"/>
                  <a:gd name="connsiteY12" fmla="*/ 222193 h 739743"/>
                  <a:gd name="connsiteX13" fmla="*/ 400991 w 472681"/>
                  <a:gd name="connsiteY13" fmla="*/ 127915 h 739743"/>
                  <a:gd name="connsiteX14" fmla="*/ 437327 w 472681"/>
                  <a:gd name="connsiteY14" fmla="*/ 64571 h 739743"/>
                  <a:gd name="connsiteX15" fmla="*/ 472682 w 472681"/>
                  <a:gd name="connsiteY15" fmla="*/ 0 h 739743"/>
                  <a:gd name="connsiteX16" fmla="*/ 471945 w 472681"/>
                  <a:gd name="connsiteY16" fmla="*/ 16695 h 739743"/>
                  <a:gd name="connsiteX17" fmla="*/ 468999 w 472681"/>
                  <a:gd name="connsiteY17" fmla="*/ 43211 h 739743"/>
                  <a:gd name="connsiteX18" fmla="*/ 463106 w 472681"/>
                  <a:gd name="connsiteY18" fmla="*/ 94033 h 739743"/>
                  <a:gd name="connsiteX19" fmla="*/ 451567 w 472681"/>
                  <a:gd name="connsiteY19" fmla="*/ 195677 h 739743"/>
                  <a:gd name="connsiteX20" fmla="*/ 428489 w 472681"/>
                  <a:gd name="connsiteY20" fmla="*/ 398721 h 739743"/>
                  <a:gd name="connsiteX21" fmla="*/ 409093 w 472681"/>
                  <a:gd name="connsiteY21" fmla="*/ 565427 h 739743"/>
                  <a:gd name="connsiteX22" fmla="*/ 389697 w 472681"/>
                  <a:gd name="connsiteY22" fmla="*/ 737535 h 739743"/>
                  <a:gd name="connsiteX0" fmla="*/ 392402 w 475387"/>
                  <a:gd name="connsiteY0" fmla="*/ 737535 h 746006"/>
                  <a:gd name="connsiteX1" fmla="*/ 44012 w 475387"/>
                  <a:gd name="connsiteY1" fmla="*/ 738026 h 746006"/>
                  <a:gd name="connsiteX2" fmla="*/ 3011 w 475387"/>
                  <a:gd name="connsiteY2" fmla="*/ 643256 h 746006"/>
                  <a:gd name="connsiteX3" fmla="*/ 25598 w 475387"/>
                  <a:gd name="connsiteY3" fmla="*/ 568864 h 746006"/>
                  <a:gd name="connsiteX4" fmla="*/ 55061 w 475387"/>
                  <a:gd name="connsiteY4" fmla="*/ 529091 h 746006"/>
                  <a:gd name="connsiteX5" fmla="*/ 83295 w 475387"/>
                  <a:gd name="connsiteY5" fmla="*/ 486616 h 746006"/>
                  <a:gd name="connsiteX6" fmla="*/ 63899 w 475387"/>
                  <a:gd name="connsiteY6" fmla="*/ 440459 h 746006"/>
                  <a:gd name="connsiteX7" fmla="*/ 90415 w 475387"/>
                  <a:gd name="connsiteY7" fmla="*/ 424254 h 746006"/>
                  <a:gd name="connsiteX8" fmla="*/ 127488 w 475387"/>
                  <a:gd name="connsiteY8" fmla="*/ 404613 h 746006"/>
                  <a:gd name="connsiteX9" fmla="*/ 198197 w 475387"/>
                  <a:gd name="connsiteY9" fmla="*/ 359683 h 746006"/>
                  <a:gd name="connsiteX10" fmla="*/ 321202 w 475387"/>
                  <a:gd name="connsiteY10" fmla="*/ 246009 h 746006"/>
                  <a:gd name="connsiteX11" fmla="*/ 340107 w 475387"/>
                  <a:gd name="connsiteY11" fmla="*/ 222193 h 746006"/>
                  <a:gd name="connsiteX12" fmla="*/ 403696 w 475387"/>
                  <a:gd name="connsiteY12" fmla="*/ 127915 h 746006"/>
                  <a:gd name="connsiteX13" fmla="*/ 440032 w 475387"/>
                  <a:gd name="connsiteY13" fmla="*/ 64571 h 746006"/>
                  <a:gd name="connsiteX14" fmla="*/ 475387 w 475387"/>
                  <a:gd name="connsiteY14" fmla="*/ 0 h 746006"/>
                  <a:gd name="connsiteX15" fmla="*/ 474650 w 475387"/>
                  <a:gd name="connsiteY15" fmla="*/ 16695 h 746006"/>
                  <a:gd name="connsiteX16" fmla="*/ 471704 w 475387"/>
                  <a:gd name="connsiteY16" fmla="*/ 43211 h 746006"/>
                  <a:gd name="connsiteX17" fmla="*/ 465811 w 475387"/>
                  <a:gd name="connsiteY17" fmla="*/ 94033 h 746006"/>
                  <a:gd name="connsiteX18" fmla="*/ 454272 w 475387"/>
                  <a:gd name="connsiteY18" fmla="*/ 195677 h 746006"/>
                  <a:gd name="connsiteX19" fmla="*/ 431194 w 475387"/>
                  <a:gd name="connsiteY19" fmla="*/ 398721 h 746006"/>
                  <a:gd name="connsiteX20" fmla="*/ 411798 w 475387"/>
                  <a:gd name="connsiteY20" fmla="*/ 565427 h 746006"/>
                  <a:gd name="connsiteX21" fmla="*/ 392402 w 475387"/>
                  <a:gd name="connsiteY21" fmla="*/ 737535 h 746006"/>
                  <a:gd name="connsiteX0" fmla="*/ 409140 w 492125"/>
                  <a:gd name="connsiteY0" fmla="*/ 737535 h 918948"/>
                  <a:gd name="connsiteX1" fmla="*/ 31402 w 492125"/>
                  <a:gd name="connsiteY1" fmla="*/ 918032 h 918948"/>
                  <a:gd name="connsiteX2" fmla="*/ 19749 w 492125"/>
                  <a:gd name="connsiteY2" fmla="*/ 643256 h 918948"/>
                  <a:gd name="connsiteX3" fmla="*/ 42336 w 492125"/>
                  <a:gd name="connsiteY3" fmla="*/ 568864 h 918948"/>
                  <a:gd name="connsiteX4" fmla="*/ 71799 w 492125"/>
                  <a:gd name="connsiteY4" fmla="*/ 529091 h 918948"/>
                  <a:gd name="connsiteX5" fmla="*/ 100033 w 492125"/>
                  <a:gd name="connsiteY5" fmla="*/ 486616 h 918948"/>
                  <a:gd name="connsiteX6" fmla="*/ 80637 w 492125"/>
                  <a:gd name="connsiteY6" fmla="*/ 440459 h 918948"/>
                  <a:gd name="connsiteX7" fmla="*/ 107153 w 492125"/>
                  <a:gd name="connsiteY7" fmla="*/ 424254 h 918948"/>
                  <a:gd name="connsiteX8" fmla="*/ 144226 w 492125"/>
                  <a:gd name="connsiteY8" fmla="*/ 404613 h 918948"/>
                  <a:gd name="connsiteX9" fmla="*/ 214935 w 492125"/>
                  <a:gd name="connsiteY9" fmla="*/ 359683 h 918948"/>
                  <a:gd name="connsiteX10" fmla="*/ 337940 w 492125"/>
                  <a:gd name="connsiteY10" fmla="*/ 246009 h 918948"/>
                  <a:gd name="connsiteX11" fmla="*/ 356845 w 492125"/>
                  <a:gd name="connsiteY11" fmla="*/ 222193 h 918948"/>
                  <a:gd name="connsiteX12" fmla="*/ 420434 w 492125"/>
                  <a:gd name="connsiteY12" fmla="*/ 127915 h 918948"/>
                  <a:gd name="connsiteX13" fmla="*/ 456770 w 492125"/>
                  <a:gd name="connsiteY13" fmla="*/ 64571 h 918948"/>
                  <a:gd name="connsiteX14" fmla="*/ 492125 w 492125"/>
                  <a:gd name="connsiteY14" fmla="*/ 0 h 918948"/>
                  <a:gd name="connsiteX15" fmla="*/ 491388 w 492125"/>
                  <a:gd name="connsiteY15" fmla="*/ 16695 h 918948"/>
                  <a:gd name="connsiteX16" fmla="*/ 488442 w 492125"/>
                  <a:gd name="connsiteY16" fmla="*/ 43211 h 918948"/>
                  <a:gd name="connsiteX17" fmla="*/ 482549 w 492125"/>
                  <a:gd name="connsiteY17" fmla="*/ 94033 h 918948"/>
                  <a:gd name="connsiteX18" fmla="*/ 471010 w 492125"/>
                  <a:gd name="connsiteY18" fmla="*/ 195677 h 918948"/>
                  <a:gd name="connsiteX19" fmla="*/ 447932 w 492125"/>
                  <a:gd name="connsiteY19" fmla="*/ 398721 h 918948"/>
                  <a:gd name="connsiteX20" fmla="*/ 428536 w 492125"/>
                  <a:gd name="connsiteY20" fmla="*/ 565427 h 918948"/>
                  <a:gd name="connsiteX21" fmla="*/ 409140 w 492125"/>
                  <a:gd name="connsiteY21" fmla="*/ 737535 h 918948"/>
                  <a:gd name="connsiteX0" fmla="*/ 409140 w 492125"/>
                  <a:gd name="connsiteY0" fmla="*/ 737535 h 919763"/>
                  <a:gd name="connsiteX1" fmla="*/ 31402 w 492125"/>
                  <a:gd name="connsiteY1" fmla="*/ 918032 h 919763"/>
                  <a:gd name="connsiteX2" fmla="*/ 19749 w 492125"/>
                  <a:gd name="connsiteY2" fmla="*/ 643256 h 919763"/>
                  <a:gd name="connsiteX3" fmla="*/ 42336 w 492125"/>
                  <a:gd name="connsiteY3" fmla="*/ 568864 h 919763"/>
                  <a:gd name="connsiteX4" fmla="*/ 71799 w 492125"/>
                  <a:gd name="connsiteY4" fmla="*/ 529091 h 919763"/>
                  <a:gd name="connsiteX5" fmla="*/ 100033 w 492125"/>
                  <a:gd name="connsiteY5" fmla="*/ 486616 h 919763"/>
                  <a:gd name="connsiteX6" fmla="*/ 80637 w 492125"/>
                  <a:gd name="connsiteY6" fmla="*/ 440459 h 919763"/>
                  <a:gd name="connsiteX7" fmla="*/ 107153 w 492125"/>
                  <a:gd name="connsiteY7" fmla="*/ 424254 h 919763"/>
                  <a:gd name="connsiteX8" fmla="*/ 144226 w 492125"/>
                  <a:gd name="connsiteY8" fmla="*/ 404613 h 919763"/>
                  <a:gd name="connsiteX9" fmla="*/ 214935 w 492125"/>
                  <a:gd name="connsiteY9" fmla="*/ 359683 h 919763"/>
                  <a:gd name="connsiteX10" fmla="*/ 337940 w 492125"/>
                  <a:gd name="connsiteY10" fmla="*/ 246009 h 919763"/>
                  <a:gd name="connsiteX11" fmla="*/ 356845 w 492125"/>
                  <a:gd name="connsiteY11" fmla="*/ 222193 h 919763"/>
                  <a:gd name="connsiteX12" fmla="*/ 420434 w 492125"/>
                  <a:gd name="connsiteY12" fmla="*/ 127915 h 919763"/>
                  <a:gd name="connsiteX13" fmla="*/ 456770 w 492125"/>
                  <a:gd name="connsiteY13" fmla="*/ 64571 h 919763"/>
                  <a:gd name="connsiteX14" fmla="*/ 492125 w 492125"/>
                  <a:gd name="connsiteY14" fmla="*/ 0 h 919763"/>
                  <a:gd name="connsiteX15" fmla="*/ 491388 w 492125"/>
                  <a:gd name="connsiteY15" fmla="*/ 16695 h 919763"/>
                  <a:gd name="connsiteX16" fmla="*/ 488442 w 492125"/>
                  <a:gd name="connsiteY16" fmla="*/ 43211 h 919763"/>
                  <a:gd name="connsiteX17" fmla="*/ 482549 w 492125"/>
                  <a:gd name="connsiteY17" fmla="*/ 94033 h 919763"/>
                  <a:gd name="connsiteX18" fmla="*/ 471010 w 492125"/>
                  <a:gd name="connsiteY18" fmla="*/ 195677 h 919763"/>
                  <a:gd name="connsiteX19" fmla="*/ 447932 w 492125"/>
                  <a:gd name="connsiteY19" fmla="*/ 398721 h 919763"/>
                  <a:gd name="connsiteX20" fmla="*/ 428536 w 492125"/>
                  <a:gd name="connsiteY20" fmla="*/ 565427 h 919763"/>
                  <a:gd name="connsiteX21" fmla="*/ 409140 w 492125"/>
                  <a:gd name="connsiteY21" fmla="*/ 737535 h 919763"/>
                  <a:gd name="connsiteX0" fmla="*/ 409140 w 492125"/>
                  <a:gd name="connsiteY0" fmla="*/ 737535 h 919763"/>
                  <a:gd name="connsiteX1" fmla="*/ 31402 w 492125"/>
                  <a:gd name="connsiteY1" fmla="*/ 918032 h 919763"/>
                  <a:gd name="connsiteX2" fmla="*/ 19749 w 492125"/>
                  <a:gd name="connsiteY2" fmla="*/ 643256 h 919763"/>
                  <a:gd name="connsiteX3" fmla="*/ 44293 w 492125"/>
                  <a:gd name="connsiteY3" fmla="*/ 615822 h 919763"/>
                  <a:gd name="connsiteX4" fmla="*/ 71799 w 492125"/>
                  <a:gd name="connsiteY4" fmla="*/ 529091 h 919763"/>
                  <a:gd name="connsiteX5" fmla="*/ 100033 w 492125"/>
                  <a:gd name="connsiteY5" fmla="*/ 486616 h 919763"/>
                  <a:gd name="connsiteX6" fmla="*/ 80637 w 492125"/>
                  <a:gd name="connsiteY6" fmla="*/ 440459 h 919763"/>
                  <a:gd name="connsiteX7" fmla="*/ 107153 w 492125"/>
                  <a:gd name="connsiteY7" fmla="*/ 424254 h 919763"/>
                  <a:gd name="connsiteX8" fmla="*/ 144226 w 492125"/>
                  <a:gd name="connsiteY8" fmla="*/ 404613 h 919763"/>
                  <a:gd name="connsiteX9" fmla="*/ 214935 w 492125"/>
                  <a:gd name="connsiteY9" fmla="*/ 359683 h 919763"/>
                  <a:gd name="connsiteX10" fmla="*/ 337940 w 492125"/>
                  <a:gd name="connsiteY10" fmla="*/ 246009 h 919763"/>
                  <a:gd name="connsiteX11" fmla="*/ 356845 w 492125"/>
                  <a:gd name="connsiteY11" fmla="*/ 222193 h 919763"/>
                  <a:gd name="connsiteX12" fmla="*/ 420434 w 492125"/>
                  <a:gd name="connsiteY12" fmla="*/ 127915 h 919763"/>
                  <a:gd name="connsiteX13" fmla="*/ 456770 w 492125"/>
                  <a:gd name="connsiteY13" fmla="*/ 64571 h 919763"/>
                  <a:gd name="connsiteX14" fmla="*/ 492125 w 492125"/>
                  <a:gd name="connsiteY14" fmla="*/ 0 h 919763"/>
                  <a:gd name="connsiteX15" fmla="*/ 491388 w 492125"/>
                  <a:gd name="connsiteY15" fmla="*/ 16695 h 919763"/>
                  <a:gd name="connsiteX16" fmla="*/ 488442 w 492125"/>
                  <a:gd name="connsiteY16" fmla="*/ 43211 h 919763"/>
                  <a:gd name="connsiteX17" fmla="*/ 482549 w 492125"/>
                  <a:gd name="connsiteY17" fmla="*/ 94033 h 919763"/>
                  <a:gd name="connsiteX18" fmla="*/ 471010 w 492125"/>
                  <a:gd name="connsiteY18" fmla="*/ 195677 h 919763"/>
                  <a:gd name="connsiteX19" fmla="*/ 447932 w 492125"/>
                  <a:gd name="connsiteY19" fmla="*/ 398721 h 919763"/>
                  <a:gd name="connsiteX20" fmla="*/ 428536 w 492125"/>
                  <a:gd name="connsiteY20" fmla="*/ 565427 h 919763"/>
                  <a:gd name="connsiteX21" fmla="*/ 409140 w 492125"/>
                  <a:gd name="connsiteY21" fmla="*/ 737535 h 919763"/>
                  <a:gd name="connsiteX0" fmla="*/ 409140 w 492125"/>
                  <a:gd name="connsiteY0" fmla="*/ 737535 h 919763"/>
                  <a:gd name="connsiteX1" fmla="*/ 31402 w 492125"/>
                  <a:gd name="connsiteY1" fmla="*/ 918032 h 919763"/>
                  <a:gd name="connsiteX2" fmla="*/ 19749 w 492125"/>
                  <a:gd name="connsiteY2" fmla="*/ 643256 h 919763"/>
                  <a:gd name="connsiteX3" fmla="*/ 44293 w 492125"/>
                  <a:gd name="connsiteY3" fmla="*/ 615822 h 919763"/>
                  <a:gd name="connsiteX4" fmla="*/ 63973 w 492125"/>
                  <a:gd name="connsiteY4" fmla="*/ 550614 h 919763"/>
                  <a:gd name="connsiteX5" fmla="*/ 100033 w 492125"/>
                  <a:gd name="connsiteY5" fmla="*/ 486616 h 919763"/>
                  <a:gd name="connsiteX6" fmla="*/ 80637 w 492125"/>
                  <a:gd name="connsiteY6" fmla="*/ 440459 h 919763"/>
                  <a:gd name="connsiteX7" fmla="*/ 107153 w 492125"/>
                  <a:gd name="connsiteY7" fmla="*/ 424254 h 919763"/>
                  <a:gd name="connsiteX8" fmla="*/ 144226 w 492125"/>
                  <a:gd name="connsiteY8" fmla="*/ 404613 h 919763"/>
                  <a:gd name="connsiteX9" fmla="*/ 214935 w 492125"/>
                  <a:gd name="connsiteY9" fmla="*/ 359683 h 919763"/>
                  <a:gd name="connsiteX10" fmla="*/ 337940 w 492125"/>
                  <a:gd name="connsiteY10" fmla="*/ 246009 h 919763"/>
                  <a:gd name="connsiteX11" fmla="*/ 356845 w 492125"/>
                  <a:gd name="connsiteY11" fmla="*/ 222193 h 919763"/>
                  <a:gd name="connsiteX12" fmla="*/ 420434 w 492125"/>
                  <a:gd name="connsiteY12" fmla="*/ 127915 h 919763"/>
                  <a:gd name="connsiteX13" fmla="*/ 456770 w 492125"/>
                  <a:gd name="connsiteY13" fmla="*/ 64571 h 919763"/>
                  <a:gd name="connsiteX14" fmla="*/ 492125 w 492125"/>
                  <a:gd name="connsiteY14" fmla="*/ 0 h 919763"/>
                  <a:gd name="connsiteX15" fmla="*/ 491388 w 492125"/>
                  <a:gd name="connsiteY15" fmla="*/ 16695 h 919763"/>
                  <a:gd name="connsiteX16" fmla="*/ 488442 w 492125"/>
                  <a:gd name="connsiteY16" fmla="*/ 43211 h 919763"/>
                  <a:gd name="connsiteX17" fmla="*/ 482549 w 492125"/>
                  <a:gd name="connsiteY17" fmla="*/ 94033 h 919763"/>
                  <a:gd name="connsiteX18" fmla="*/ 471010 w 492125"/>
                  <a:gd name="connsiteY18" fmla="*/ 195677 h 919763"/>
                  <a:gd name="connsiteX19" fmla="*/ 447932 w 492125"/>
                  <a:gd name="connsiteY19" fmla="*/ 398721 h 919763"/>
                  <a:gd name="connsiteX20" fmla="*/ 428536 w 492125"/>
                  <a:gd name="connsiteY20" fmla="*/ 565427 h 919763"/>
                  <a:gd name="connsiteX21" fmla="*/ 409140 w 492125"/>
                  <a:gd name="connsiteY21" fmla="*/ 737535 h 919763"/>
                  <a:gd name="connsiteX0" fmla="*/ 417862 w 500847"/>
                  <a:gd name="connsiteY0" fmla="*/ 737535 h 918242"/>
                  <a:gd name="connsiteX1" fmla="*/ 40124 w 500847"/>
                  <a:gd name="connsiteY1" fmla="*/ 918032 h 918242"/>
                  <a:gd name="connsiteX2" fmla="*/ 8905 w 500847"/>
                  <a:gd name="connsiteY2" fmla="*/ 707824 h 918242"/>
                  <a:gd name="connsiteX3" fmla="*/ 53015 w 500847"/>
                  <a:gd name="connsiteY3" fmla="*/ 615822 h 918242"/>
                  <a:gd name="connsiteX4" fmla="*/ 72695 w 500847"/>
                  <a:gd name="connsiteY4" fmla="*/ 550614 h 918242"/>
                  <a:gd name="connsiteX5" fmla="*/ 108755 w 500847"/>
                  <a:gd name="connsiteY5" fmla="*/ 486616 h 918242"/>
                  <a:gd name="connsiteX6" fmla="*/ 89359 w 500847"/>
                  <a:gd name="connsiteY6" fmla="*/ 440459 h 918242"/>
                  <a:gd name="connsiteX7" fmla="*/ 115875 w 500847"/>
                  <a:gd name="connsiteY7" fmla="*/ 424254 h 918242"/>
                  <a:gd name="connsiteX8" fmla="*/ 152948 w 500847"/>
                  <a:gd name="connsiteY8" fmla="*/ 404613 h 918242"/>
                  <a:gd name="connsiteX9" fmla="*/ 223657 w 500847"/>
                  <a:gd name="connsiteY9" fmla="*/ 359683 h 918242"/>
                  <a:gd name="connsiteX10" fmla="*/ 346662 w 500847"/>
                  <a:gd name="connsiteY10" fmla="*/ 246009 h 918242"/>
                  <a:gd name="connsiteX11" fmla="*/ 365567 w 500847"/>
                  <a:gd name="connsiteY11" fmla="*/ 222193 h 918242"/>
                  <a:gd name="connsiteX12" fmla="*/ 429156 w 500847"/>
                  <a:gd name="connsiteY12" fmla="*/ 127915 h 918242"/>
                  <a:gd name="connsiteX13" fmla="*/ 465492 w 500847"/>
                  <a:gd name="connsiteY13" fmla="*/ 64571 h 918242"/>
                  <a:gd name="connsiteX14" fmla="*/ 500847 w 500847"/>
                  <a:gd name="connsiteY14" fmla="*/ 0 h 918242"/>
                  <a:gd name="connsiteX15" fmla="*/ 500110 w 500847"/>
                  <a:gd name="connsiteY15" fmla="*/ 16695 h 918242"/>
                  <a:gd name="connsiteX16" fmla="*/ 497164 w 500847"/>
                  <a:gd name="connsiteY16" fmla="*/ 43211 h 918242"/>
                  <a:gd name="connsiteX17" fmla="*/ 491271 w 500847"/>
                  <a:gd name="connsiteY17" fmla="*/ 94033 h 918242"/>
                  <a:gd name="connsiteX18" fmla="*/ 479732 w 500847"/>
                  <a:gd name="connsiteY18" fmla="*/ 195677 h 918242"/>
                  <a:gd name="connsiteX19" fmla="*/ 456654 w 500847"/>
                  <a:gd name="connsiteY19" fmla="*/ 398721 h 918242"/>
                  <a:gd name="connsiteX20" fmla="*/ 437258 w 500847"/>
                  <a:gd name="connsiteY20" fmla="*/ 565427 h 918242"/>
                  <a:gd name="connsiteX21" fmla="*/ 417862 w 500847"/>
                  <a:gd name="connsiteY21" fmla="*/ 737535 h 918242"/>
                  <a:gd name="connsiteX0" fmla="*/ 477199 w 560184"/>
                  <a:gd name="connsiteY0" fmla="*/ 737535 h 1127450"/>
                  <a:gd name="connsiteX1" fmla="*/ 21198 w 560184"/>
                  <a:gd name="connsiteY1" fmla="*/ 1127388 h 1127450"/>
                  <a:gd name="connsiteX2" fmla="*/ 68242 w 560184"/>
                  <a:gd name="connsiteY2" fmla="*/ 707824 h 1127450"/>
                  <a:gd name="connsiteX3" fmla="*/ 112352 w 560184"/>
                  <a:gd name="connsiteY3" fmla="*/ 615822 h 1127450"/>
                  <a:gd name="connsiteX4" fmla="*/ 132032 w 560184"/>
                  <a:gd name="connsiteY4" fmla="*/ 550614 h 1127450"/>
                  <a:gd name="connsiteX5" fmla="*/ 168092 w 560184"/>
                  <a:gd name="connsiteY5" fmla="*/ 486616 h 1127450"/>
                  <a:gd name="connsiteX6" fmla="*/ 148696 w 560184"/>
                  <a:gd name="connsiteY6" fmla="*/ 440459 h 1127450"/>
                  <a:gd name="connsiteX7" fmla="*/ 175212 w 560184"/>
                  <a:gd name="connsiteY7" fmla="*/ 424254 h 1127450"/>
                  <a:gd name="connsiteX8" fmla="*/ 212285 w 560184"/>
                  <a:gd name="connsiteY8" fmla="*/ 404613 h 1127450"/>
                  <a:gd name="connsiteX9" fmla="*/ 282994 w 560184"/>
                  <a:gd name="connsiteY9" fmla="*/ 359683 h 1127450"/>
                  <a:gd name="connsiteX10" fmla="*/ 405999 w 560184"/>
                  <a:gd name="connsiteY10" fmla="*/ 246009 h 1127450"/>
                  <a:gd name="connsiteX11" fmla="*/ 424904 w 560184"/>
                  <a:gd name="connsiteY11" fmla="*/ 222193 h 1127450"/>
                  <a:gd name="connsiteX12" fmla="*/ 488493 w 560184"/>
                  <a:gd name="connsiteY12" fmla="*/ 127915 h 1127450"/>
                  <a:gd name="connsiteX13" fmla="*/ 524829 w 560184"/>
                  <a:gd name="connsiteY13" fmla="*/ 64571 h 1127450"/>
                  <a:gd name="connsiteX14" fmla="*/ 560184 w 560184"/>
                  <a:gd name="connsiteY14" fmla="*/ 0 h 1127450"/>
                  <a:gd name="connsiteX15" fmla="*/ 559447 w 560184"/>
                  <a:gd name="connsiteY15" fmla="*/ 16695 h 1127450"/>
                  <a:gd name="connsiteX16" fmla="*/ 556501 w 560184"/>
                  <a:gd name="connsiteY16" fmla="*/ 43211 h 1127450"/>
                  <a:gd name="connsiteX17" fmla="*/ 550608 w 560184"/>
                  <a:gd name="connsiteY17" fmla="*/ 94033 h 1127450"/>
                  <a:gd name="connsiteX18" fmla="*/ 539069 w 560184"/>
                  <a:gd name="connsiteY18" fmla="*/ 195677 h 1127450"/>
                  <a:gd name="connsiteX19" fmla="*/ 515991 w 560184"/>
                  <a:gd name="connsiteY19" fmla="*/ 398721 h 1127450"/>
                  <a:gd name="connsiteX20" fmla="*/ 496595 w 560184"/>
                  <a:gd name="connsiteY20" fmla="*/ 565427 h 1127450"/>
                  <a:gd name="connsiteX21" fmla="*/ 477199 w 560184"/>
                  <a:gd name="connsiteY21" fmla="*/ 737535 h 1127450"/>
                  <a:gd name="connsiteX0" fmla="*/ 483833 w 566818"/>
                  <a:gd name="connsiteY0" fmla="*/ 737535 h 1127450"/>
                  <a:gd name="connsiteX1" fmla="*/ 27832 w 566818"/>
                  <a:gd name="connsiteY1" fmla="*/ 1127388 h 1127450"/>
                  <a:gd name="connsiteX2" fmla="*/ 74876 w 566818"/>
                  <a:gd name="connsiteY2" fmla="*/ 707824 h 1127450"/>
                  <a:gd name="connsiteX3" fmla="*/ 118986 w 566818"/>
                  <a:gd name="connsiteY3" fmla="*/ 615822 h 1127450"/>
                  <a:gd name="connsiteX4" fmla="*/ 138666 w 566818"/>
                  <a:gd name="connsiteY4" fmla="*/ 550614 h 1127450"/>
                  <a:gd name="connsiteX5" fmla="*/ 174726 w 566818"/>
                  <a:gd name="connsiteY5" fmla="*/ 486616 h 1127450"/>
                  <a:gd name="connsiteX6" fmla="*/ 155330 w 566818"/>
                  <a:gd name="connsiteY6" fmla="*/ 440459 h 1127450"/>
                  <a:gd name="connsiteX7" fmla="*/ 181846 w 566818"/>
                  <a:gd name="connsiteY7" fmla="*/ 424254 h 1127450"/>
                  <a:gd name="connsiteX8" fmla="*/ 218919 w 566818"/>
                  <a:gd name="connsiteY8" fmla="*/ 404613 h 1127450"/>
                  <a:gd name="connsiteX9" fmla="*/ 289628 w 566818"/>
                  <a:gd name="connsiteY9" fmla="*/ 359683 h 1127450"/>
                  <a:gd name="connsiteX10" fmla="*/ 412633 w 566818"/>
                  <a:gd name="connsiteY10" fmla="*/ 246009 h 1127450"/>
                  <a:gd name="connsiteX11" fmla="*/ 431538 w 566818"/>
                  <a:gd name="connsiteY11" fmla="*/ 222193 h 1127450"/>
                  <a:gd name="connsiteX12" fmla="*/ 495127 w 566818"/>
                  <a:gd name="connsiteY12" fmla="*/ 127915 h 1127450"/>
                  <a:gd name="connsiteX13" fmla="*/ 531463 w 566818"/>
                  <a:gd name="connsiteY13" fmla="*/ 64571 h 1127450"/>
                  <a:gd name="connsiteX14" fmla="*/ 566818 w 566818"/>
                  <a:gd name="connsiteY14" fmla="*/ 0 h 1127450"/>
                  <a:gd name="connsiteX15" fmla="*/ 566081 w 566818"/>
                  <a:gd name="connsiteY15" fmla="*/ 16695 h 1127450"/>
                  <a:gd name="connsiteX16" fmla="*/ 563135 w 566818"/>
                  <a:gd name="connsiteY16" fmla="*/ 43211 h 1127450"/>
                  <a:gd name="connsiteX17" fmla="*/ 557242 w 566818"/>
                  <a:gd name="connsiteY17" fmla="*/ 94033 h 1127450"/>
                  <a:gd name="connsiteX18" fmla="*/ 545703 w 566818"/>
                  <a:gd name="connsiteY18" fmla="*/ 195677 h 1127450"/>
                  <a:gd name="connsiteX19" fmla="*/ 522625 w 566818"/>
                  <a:gd name="connsiteY19" fmla="*/ 398721 h 1127450"/>
                  <a:gd name="connsiteX20" fmla="*/ 503229 w 566818"/>
                  <a:gd name="connsiteY20" fmla="*/ 565427 h 1127450"/>
                  <a:gd name="connsiteX21" fmla="*/ 483833 w 566818"/>
                  <a:gd name="connsiteY21" fmla="*/ 737535 h 1127450"/>
                  <a:gd name="connsiteX0" fmla="*/ 483833 w 566818"/>
                  <a:gd name="connsiteY0" fmla="*/ 737535 h 1127450"/>
                  <a:gd name="connsiteX1" fmla="*/ 27832 w 566818"/>
                  <a:gd name="connsiteY1" fmla="*/ 1127388 h 1127450"/>
                  <a:gd name="connsiteX2" fmla="*/ 74876 w 566818"/>
                  <a:gd name="connsiteY2" fmla="*/ 707824 h 1127450"/>
                  <a:gd name="connsiteX3" fmla="*/ 118986 w 566818"/>
                  <a:gd name="connsiteY3" fmla="*/ 615822 h 1127450"/>
                  <a:gd name="connsiteX4" fmla="*/ 138666 w 566818"/>
                  <a:gd name="connsiteY4" fmla="*/ 550614 h 1127450"/>
                  <a:gd name="connsiteX5" fmla="*/ 174726 w 566818"/>
                  <a:gd name="connsiteY5" fmla="*/ 486616 h 1127450"/>
                  <a:gd name="connsiteX6" fmla="*/ 155330 w 566818"/>
                  <a:gd name="connsiteY6" fmla="*/ 440459 h 1127450"/>
                  <a:gd name="connsiteX7" fmla="*/ 181846 w 566818"/>
                  <a:gd name="connsiteY7" fmla="*/ 424254 h 1127450"/>
                  <a:gd name="connsiteX8" fmla="*/ 218919 w 566818"/>
                  <a:gd name="connsiteY8" fmla="*/ 404613 h 1127450"/>
                  <a:gd name="connsiteX9" fmla="*/ 289628 w 566818"/>
                  <a:gd name="connsiteY9" fmla="*/ 359683 h 1127450"/>
                  <a:gd name="connsiteX10" fmla="*/ 412633 w 566818"/>
                  <a:gd name="connsiteY10" fmla="*/ 246009 h 1127450"/>
                  <a:gd name="connsiteX11" fmla="*/ 431538 w 566818"/>
                  <a:gd name="connsiteY11" fmla="*/ 222193 h 1127450"/>
                  <a:gd name="connsiteX12" fmla="*/ 495127 w 566818"/>
                  <a:gd name="connsiteY12" fmla="*/ 127915 h 1127450"/>
                  <a:gd name="connsiteX13" fmla="*/ 531463 w 566818"/>
                  <a:gd name="connsiteY13" fmla="*/ 64571 h 1127450"/>
                  <a:gd name="connsiteX14" fmla="*/ 566818 w 566818"/>
                  <a:gd name="connsiteY14" fmla="*/ 0 h 1127450"/>
                  <a:gd name="connsiteX15" fmla="*/ 566081 w 566818"/>
                  <a:gd name="connsiteY15" fmla="*/ 16695 h 1127450"/>
                  <a:gd name="connsiteX16" fmla="*/ 563135 w 566818"/>
                  <a:gd name="connsiteY16" fmla="*/ 43211 h 1127450"/>
                  <a:gd name="connsiteX17" fmla="*/ 557242 w 566818"/>
                  <a:gd name="connsiteY17" fmla="*/ 94033 h 1127450"/>
                  <a:gd name="connsiteX18" fmla="*/ 545703 w 566818"/>
                  <a:gd name="connsiteY18" fmla="*/ 195677 h 1127450"/>
                  <a:gd name="connsiteX19" fmla="*/ 522625 w 566818"/>
                  <a:gd name="connsiteY19" fmla="*/ 398721 h 1127450"/>
                  <a:gd name="connsiteX20" fmla="*/ 503229 w 566818"/>
                  <a:gd name="connsiteY20" fmla="*/ 565427 h 1127450"/>
                  <a:gd name="connsiteX21" fmla="*/ 483833 w 566818"/>
                  <a:gd name="connsiteY21" fmla="*/ 737535 h 1127450"/>
                  <a:gd name="connsiteX0" fmla="*/ 483833 w 566818"/>
                  <a:gd name="connsiteY0" fmla="*/ 737535 h 1127450"/>
                  <a:gd name="connsiteX1" fmla="*/ 27832 w 566818"/>
                  <a:gd name="connsiteY1" fmla="*/ 1127388 h 1127450"/>
                  <a:gd name="connsiteX2" fmla="*/ 74876 w 566818"/>
                  <a:gd name="connsiteY2" fmla="*/ 707824 h 1127450"/>
                  <a:gd name="connsiteX3" fmla="*/ 111160 w 566818"/>
                  <a:gd name="connsiteY3" fmla="*/ 615822 h 1127450"/>
                  <a:gd name="connsiteX4" fmla="*/ 138666 w 566818"/>
                  <a:gd name="connsiteY4" fmla="*/ 550614 h 1127450"/>
                  <a:gd name="connsiteX5" fmla="*/ 174726 w 566818"/>
                  <a:gd name="connsiteY5" fmla="*/ 486616 h 1127450"/>
                  <a:gd name="connsiteX6" fmla="*/ 155330 w 566818"/>
                  <a:gd name="connsiteY6" fmla="*/ 440459 h 1127450"/>
                  <a:gd name="connsiteX7" fmla="*/ 181846 w 566818"/>
                  <a:gd name="connsiteY7" fmla="*/ 424254 h 1127450"/>
                  <a:gd name="connsiteX8" fmla="*/ 218919 w 566818"/>
                  <a:gd name="connsiteY8" fmla="*/ 404613 h 1127450"/>
                  <a:gd name="connsiteX9" fmla="*/ 289628 w 566818"/>
                  <a:gd name="connsiteY9" fmla="*/ 359683 h 1127450"/>
                  <a:gd name="connsiteX10" fmla="*/ 412633 w 566818"/>
                  <a:gd name="connsiteY10" fmla="*/ 246009 h 1127450"/>
                  <a:gd name="connsiteX11" fmla="*/ 431538 w 566818"/>
                  <a:gd name="connsiteY11" fmla="*/ 222193 h 1127450"/>
                  <a:gd name="connsiteX12" fmla="*/ 495127 w 566818"/>
                  <a:gd name="connsiteY12" fmla="*/ 127915 h 1127450"/>
                  <a:gd name="connsiteX13" fmla="*/ 531463 w 566818"/>
                  <a:gd name="connsiteY13" fmla="*/ 64571 h 1127450"/>
                  <a:gd name="connsiteX14" fmla="*/ 566818 w 566818"/>
                  <a:gd name="connsiteY14" fmla="*/ 0 h 1127450"/>
                  <a:gd name="connsiteX15" fmla="*/ 566081 w 566818"/>
                  <a:gd name="connsiteY15" fmla="*/ 16695 h 1127450"/>
                  <a:gd name="connsiteX16" fmla="*/ 563135 w 566818"/>
                  <a:gd name="connsiteY16" fmla="*/ 43211 h 1127450"/>
                  <a:gd name="connsiteX17" fmla="*/ 557242 w 566818"/>
                  <a:gd name="connsiteY17" fmla="*/ 94033 h 1127450"/>
                  <a:gd name="connsiteX18" fmla="*/ 545703 w 566818"/>
                  <a:gd name="connsiteY18" fmla="*/ 195677 h 1127450"/>
                  <a:gd name="connsiteX19" fmla="*/ 522625 w 566818"/>
                  <a:gd name="connsiteY19" fmla="*/ 398721 h 1127450"/>
                  <a:gd name="connsiteX20" fmla="*/ 503229 w 566818"/>
                  <a:gd name="connsiteY20" fmla="*/ 565427 h 1127450"/>
                  <a:gd name="connsiteX21" fmla="*/ 483833 w 566818"/>
                  <a:gd name="connsiteY21" fmla="*/ 737535 h 1127450"/>
                  <a:gd name="connsiteX0" fmla="*/ 408247 w 561669"/>
                  <a:gd name="connsiteY0" fmla="*/ 897976 h 1131501"/>
                  <a:gd name="connsiteX1" fmla="*/ 22683 w 561669"/>
                  <a:gd name="connsiteY1" fmla="*/ 1127388 h 1131501"/>
                  <a:gd name="connsiteX2" fmla="*/ 69727 w 561669"/>
                  <a:gd name="connsiteY2" fmla="*/ 707824 h 1131501"/>
                  <a:gd name="connsiteX3" fmla="*/ 106011 w 561669"/>
                  <a:gd name="connsiteY3" fmla="*/ 615822 h 1131501"/>
                  <a:gd name="connsiteX4" fmla="*/ 133517 w 561669"/>
                  <a:gd name="connsiteY4" fmla="*/ 550614 h 1131501"/>
                  <a:gd name="connsiteX5" fmla="*/ 169577 w 561669"/>
                  <a:gd name="connsiteY5" fmla="*/ 486616 h 1131501"/>
                  <a:gd name="connsiteX6" fmla="*/ 150181 w 561669"/>
                  <a:gd name="connsiteY6" fmla="*/ 440459 h 1131501"/>
                  <a:gd name="connsiteX7" fmla="*/ 176697 w 561669"/>
                  <a:gd name="connsiteY7" fmla="*/ 424254 h 1131501"/>
                  <a:gd name="connsiteX8" fmla="*/ 213770 w 561669"/>
                  <a:gd name="connsiteY8" fmla="*/ 404613 h 1131501"/>
                  <a:gd name="connsiteX9" fmla="*/ 284479 w 561669"/>
                  <a:gd name="connsiteY9" fmla="*/ 359683 h 1131501"/>
                  <a:gd name="connsiteX10" fmla="*/ 407484 w 561669"/>
                  <a:gd name="connsiteY10" fmla="*/ 246009 h 1131501"/>
                  <a:gd name="connsiteX11" fmla="*/ 426389 w 561669"/>
                  <a:gd name="connsiteY11" fmla="*/ 222193 h 1131501"/>
                  <a:gd name="connsiteX12" fmla="*/ 489978 w 561669"/>
                  <a:gd name="connsiteY12" fmla="*/ 127915 h 1131501"/>
                  <a:gd name="connsiteX13" fmla="*/ 526314 w 561669"/>
                  <a:gd name="connsiteY13" fmla="*/ 64571 h 1131501"/>
                  <a:gd name="connsiteX14" fmla="*/ 561669 w 561669"/>
                  <a:gd name="connsiteY14" fmla="*/ 0 h 1131501"/>
                  <a:gd name="connsiteX15" fmla="*/ 560932 w 561669"/>
                  <a:gd name="connsiteY15" fmla="*/ 16695 h 1131501"/>
                  <a:gd name="connsiteX16" fmla="*/ 557986 w 561669"/>
                  <a:gd name="connsiteY16" fmla="*/ 43211 h 1131501"/>
                  <a:gd name="connsiteX17" fmla="*/ 552093 w 561669"/>
                  <a:gd name="connsiteY17" fmla="*/ 94033 h 1131501"/>
                  <a:gd name="connsiteX18" fmla="*/ 540554 w 561669"/>
                  <a:gd name="connsiteY18" fmla="*/ 195677 h 1131501"/>
                  <a:gd name="connsiteX19" fmla="*/ 517476 w 561669"/>
                  <a:gd name="connsiteY19" fmla="*/ 398721 h 1131501"/>
                  <a:gd name="connsiteX20" fmla="*/ 498080 w 561669"/>
                  <a:gd name="connsiteY20" fmla="*/ 565427 h 1131501"/>
                  <a:gd name="connsiteX21" fmla="*/ 408247 w 561669"/>
                  <a:gd name="connsiteY21" fmla="*/ 897976 h 1131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561669" h="1131501">
                    <a:moveTo>
                      <a:pt x="408247" y="897976"/>
                    </a:moveTo>
                    <a:cubicBezTo>
                      <a:pt x="284536" y="1000470"/>
                      <a:pt x="79103" y="1159080"/>
                      <a:pt x="22683" y="1127388"/>
                    </a:cubicBezTo>
                    <a:cubicBezTo>
                      <a:pt x="-33737" y="1095696"/>
                      <a:pt x="27794" y="755583"/>
                      <a:pt x="69727" y="707824"/>
                    </a:cubicBezTo>
                    <a:cubicBezTo>
                      <a:pt x="80968" y="667128"/>
                      <a:pt x="95379" y="642024"/>
                      <a:pt x="106011" y="615822"/>
                    </a:cubicBezTo>
                    <a:cubicBezTo>
                      <a:pt x="116643" y="589620"/>
                      <a:pt x="122223" y="562644"/>
                      <a:pt x="133517" y="550614"/>
                    </a:cubicBezTo>
                    <a:cubicBezTo>
                      <a:pt x="144810" y="538338"/>
                      <a:pt x="166631" y="503802"/>
                      <a:pt x="169577" y="486616"/>
                    </a:cubicBezTo>
                    <a:cubicBezTo>
                      <a:pt x="172278" y="471148"/>
                      <a:pt x="157056" y="453962"/>
                      <a:pt x="150181" y="440459"/>
                    </a:cubicBezTo>
                    <a:cubicBezTo>
                      <a:pt x="168595" y="426955"/>
                      <a:pt x="165158" y="429901"/>
                      <a:pt x="176697" y="424254"/>
                    </a:cubicBezTo>
                    <a:cubicBezTo>
                      <a:pt x="189218" y="418117"/>
                      <a:pt x="201740" y="411488"/>
                      <a:pt x="213770" y="404613"/>
                    </a:cubicBezTo>
                    <a:cubicBezTo>
                      <a:pt x="238077" y="390864"/>
                      <a:pt x="261892" y="375887"/>
                      <a:pt x="284479" y="359683"/>
                    </a:cubicBezTo>
                    <a:cubicBezTo>
                      <a:pt x="329900" y="327029"/>
                      <a:pt x="371638" y="288974"/>
                      <a:pt x="407484" y="246009"/>
                    </a:cubicBezTo>
                    <a:cubicBezTo>
                      <a:pt x="413867" y="238152"/>
                      <a:pt x="420251" y="230296"/>
                      <a:pt x="426389" y="222193"/>
                    </a:cubicBezTo>
                    <a:cubicBezTo>
                      <a:pt x="449222" y="191995"/>
                      <a:pt x="470336" y="160323"/>
                      <a:pt x="489978" y="127915"/>
                    </a:cubicBezTo>
                    <a:cubicBezTo>
                      <a:pt x="502745" y="107046"/>
                      <a:pt x="514529" y="85931"/>
                      <a:pt x="526314" y="64571"/>
                    </a:cubicBezTo>
                    <a:cubicBezTo>
                      <a:pt x="537608" y="44193"/>
                      <a:pt x="547183" y="18168"/>
                      <a:pt x="561669" y="0"/>
                    </a:cubicBezTo>
                    <a:cubicBezTo>
                      <a:pt x="560196" y="1719"/>
                      <a:pt x="561178" y="13503"/>
                      <a:pt x="560932" y="16695"/>
                    </a:cubicBezTo>
                    <a:lnTo>
                      <a:pt x="557986" y="43211"/>
                    </a:lnTo>
                    <a:lnTo>
                      <a:pt x="552093" y="94033"/>
                    </a:lnTo>
                    <a:cubicBezTo>
                      <a:pt x="548165" y="127915"/>
                      <a:pt x="544483" y="161796"/>
                      <a:pt x="540554" y="195677"/>
                    </a:cubicBezTo>
                    <a:cubicBezTo>
                      <a:pt x="532943" y="263440"/>
                      <a:pt x="525087" y="330958"/>
                      <a:pt x="517476" y="398721"/>
                    </a:cubicBezTo>
                    <a:cubicBezTo>
                      <a:pt x="511092" y="454208"/>
                      <a:pt x="504463" y="509940"/>
                      <a:pt x="498080" y="565427"/>
                    </a:cubicBezTo>
                    <a:cubicBezTo>
                      <a:pt x="491696" y="622633"/>
                      <a:pt x="414876" y="840525"/>
                      <a:pt x="408247" y="897976"/>
                    </a:cubicBezTo>
                    <a:close/>
                  </a:path>
                </a:pathLst>
              </a:custGeom>
              <a:solidFill>
                <a:srgbClr val="FDC383"/>
              </a:solidFill>
              <a:ln w="24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14" name="Freeform: Shape 4013">
                <a:extLst>
                  <a:ext uri="{FF2B5EF4-FFF2-40B4-BE49-F238E27FC236}">
                    <a16:creationId xmlns:a16="http://schemas.microsoft.com/office/drawing/2014/main" id="{5BF24E11-EFA1-4C58-B6E2-EB3854582EAD}"/>
                  </a:ext>
                </a:extLst>
              </p:cNvPr>
              <p:cNvSpPr/>
              <p:nvPr/>
            </p:nvSpPr>
            <p:spPr>
              <a:xfrm flipH="1">
                <a:off x="2220982" y="3681535"/>
                <a:ext cx="203778" cy="325556"/>
              </a:xfrm>
              <a:custGeom>
                <a:avLst/>
                <a:gdLst>
                  <a:gd name="connsiteX0" fmla="*/ 154792 w 154792"/>
                  <a:gd name="connsiteY0" fmla="*/ 91033 h 247296"/>
                  <a:gd name="connsiteX1" fmla="*/ 111581 w 154792"/>
                  <a:gd name="connsiteY1" fmla="*/ 165916 h 247296"/>
                  <a:gd name="connsiteX2" fmla="*/ 12637 w 154792"/>
                  <a:gd name="connsiteY2" fmla="*/ 242518 h 247296"/>
                  <a:gd name="connsiteX3" fmla="*/ 11655 w 154792"/>
                  <a:gd name="connsiteY3" fmla="*/ 243254 h 247296"/>
                  <a:gd name="connsiteX4" fmla="*/ 116 w 154792"/>
                  <a:gd name="connsiteY4" fmla="*/ 246201 h 247296"/>
                  <a:gd name="connsiteX5" fmla="*/ 17057 w 154792"/>
                  <a:gd name="connsiteY5" fmla="*/ 172300 h 247296"/>
                  <a:gd name="connsiteX6" fmla="*/ 7727 w 154792"/>
                  <a:gd name="connsiteY6" fmla="*/ 65254 h 247296"/>
                  <a:gd name="connsiteX7" fmla="*/ 11901 w 154792"/>
                  <a:gd name="connsiteY7" fmla="*/ 57889 h 247296"/>
                  <a:gd name="connsiteX8" fmla="*/ 97341 w 154792"/>
                  <a:gd name="connsiteY8" fmla="*/ 928 h 247296"/>
                  <a:gd name="connsiteX9" fmla="*/ 152828 w 154792"/>
                  <a:gd name="connsiteY9" fmla="*/ 74338 h 247296"/>
                  <a:gd name="connsiteX10" fmla="*/ 154792 w 154792"/>
                  <a:gd name="connsiteY10" fmla="*/ 91033 h 247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54792" h="247296">
                    <a:moveTo>
                      <a:pt x="154792" y="91033"/>
                    </a:moveTo>
                    <a:cubicBezTo>
                      <a:pt x="154056" y="120741"/>
                      <a:pt x="132205" y="144802"/>
                      <a:pt x="111581" y="165916"/>
                    </a:cubicBezTo>
                    <a:cubicBezTo>
                      <a:pt x="82119" y="196360"/>
                      <a:pt x="47255" y="218211"/>
                      <a:pt x="12637" y="242518"/>
                    </a:cubicBezTo>
                    <a:cubicBezTo>
                      <a:pt x="12392" y="242763"/>
                      <a:pt x="11901" y="243009"/>
                      <a:pt x="11655" y="243254"/>
                    </a:cubicBezTo>
                    <a:cubicBezTo>
                      <a:pt x="7973" y="245464"/>
                      <a:pt x="3553" y="249147"/>
                      <a:pt x="116" y="246201"/>
                    </a:cubicBezTo>
                    <a:cubicBezTo>
                      <a:pt x="-1603" y="244727"/>
                      <a:pt x="16320" y="180156"/>
                      <a:pt x="17057" y="172300"/>
                    </a:cubicBezTo>
                    <a:cubicBezTo>
                      <a:pt x="20249" y="136209"/>
                      <a:pt x="15093" y="100609"/>
                      <a:pt x="7727" y="65254"/>
                    </a:cubicBezTo>
                    <a:cubicBezTo>
                      <a:pt x="6991" y="61326"/>
                      <a:pt x="9691" y="59607"/>
                      <a:pt x="11901" y="57889"/>
                    </a:cubicBezTo>
                    <a:cubicBezTo>
                      <a:pt x="23440" y="49050"/>
                      <a:pt x="87029" y="-7910"/>
                      <a:pt x="97341" y="928"/>
                    </a:cubicBezTo>
                    <a:cubicBezTo>
                      <a:pt x="119929" y="19833"/>
                      <a:pt x="145463" y="43894"/>
                      <a:pt x="152828" y="74338"/>
                    </a:cubicBezTo>
                    <a:cubicBezTo>
                      <a:pt x="154301" y="79985"/>
                      <a:pt x="154792" y="85387"/>
                      <a:pt x="154792" y="91033"/>
                    </a:cubicBezTo>
                    <a:close/>
                  </a:path>
                </a:pathLst>
              </a:custGeom>
              <a:solidFill>
                <a:srgbClr val="FDBE81"/>
              </a:solidFill>
              <a:ln w="24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15" name="Freeform: Shape 4014">
                <a:extLst>
                  <a:ext uri="{FF2B5EF4-FFF2-40B4-BE49-F238E27FC236}">
                    <a16:creationId xmlns:a16="http://schemas.microsoft.com/office/drawing/2014/main" id="{0311D4CF-BDCF-4F52-8B17-B624EEC17F97}"/>
                  </a:ext>
                </a:extLst>
              </p:cNvPr>
              <p:cNvSpPr/>
              <p:nvPr/>
            </p:nvSpPr>
            <p:spPr>
              <a:xfrm flipH="1">
                <a:off x="4073821" y="4291029"/>
                <a:ext cx="202661" cy="358138"/>
              </a:xfrm>
              <a:custGeom>
                <a:avLst/>
                <a:gdLst>
                  <a:gd name="connsiteX0" fmla="*/ 66673 w 153944"/>
                  <a:gd name="connsiteY0" fmla="*/ 22601 h 272046"/>
                  <a:gd name="connsiteX1" fmla="*/ 137628 w 153944"/>
                  <a:gd name="connsiteY1" fmla="*/ 60656 h 272046"/>
                  <a:gd name="connsiteX2" fmla="*/ 148676 w 153944"/>
                  <a:gd name="connsiteY2" fmla="*/ 92082 h 272046"/>
                  <a:gd name="connsiteX3" fmla="*/ 103992 w 153944"/>
                  <a:gd name="connsiteY3" fmla="*/ 147815 h 272046"/>
                  <a:gd name="connsiteX4" fmla="*/ 4066 w 153944"/>
                  <a:gd name="connsiteY4" fmla="*/ 272047 h 272046"/>
                  <a:gd name="connsiteX5" fmla="*/ 874 w 153944"/>
                  <a:gd name="connsiteY5" fmla="*/ 94047 h 272046"/>
                  <a:gd name="connsiteX6" fmla="*/ 8240 w 153944"/>
                  <a:gd name="connsiteY6" fmla="*/ 4678 h 272046"/>
                  <a:gd name="connsiteX7" fmla="*/ 66673 w 153944"/>
                  <a:gd name="connsiteY7" fmla="*/ 22601 h 272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3944" h="272046">
                    <a:moveTo>
                      <a:pt x="66673" y="22601"/>
                    </a:moveTo>
                    <a:cubicBezTo>
                      <a:pt x="89997" y="36350"/>
                      <a:pt x="114303" y="46907"/>
                      <a:pt x="137628" y="60656"/>
                    </a:cubicBezTo>
                    <a:cubicBezTo>
                      <a:pt x="153095" y="69740"/>
                      <a:pt x="159233" y="76369"/>
                      <a:pt x="148676" y="92082"/>
                    </a:cubicBezTo>
                    <a:cubicBezTo>
                      <a:pt x="135418" y="111478"/>
                      <a:pt x="118968" y="129401"/>
                      <a:pt x="103992" y="147815"/>
                    </a:cubicBezTo>
                    <a:cubicBezTo>
                      <a:pt x="70601" y="189307"/>
                      <a:pt x="37456" y="230554"/>
                      <a:pt x="4066" y="272047"/>
                    </a:cubicBezTo>
                    <a:cubicBezTo>
                      <a:pt x="9958" y="228345"/>
                      <a:pt x="3575" y="132347"/>
                      <a:pt x="874" y="94047"/>
                    </a:cubicBezTo>
                    <a:cubicBezTo>
                      <a:pt x="-353" y="78088"/>
                      <a:pt x="-1826" y="30458"/>
                      <a:pt x="8240" y="4678"/>
                    </a:cubicBezTo>
                    <a:cubicBezTo>
                      <a:pt x="14378" y="-11035"/>
                      <a:pt x="57834" y="17445"/>
                      <a:pt x="66673" y="22601"/>
                    </a:cubicBezTo>
                    <a:close/>
                  </a:path>
                </a:pathLst>
              </a:custGeom>
              <a:solidFill>
                <a:srgbClr val="FDBF80"/>
              </a:solidFill>
              <a:ln w="24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16" name="Freeform: Shape 4015">
                <a:extLst>
                  <a:ext uri="{FF2B5EF4-FFF2-40B4-BE49-F238E27FC236}">
                    <a16:creationId xmlns:a16="http://schemas.microsoft.com/office/drawing/2014/main" id="{39CB206E-975D-4C16-B948-6FC2403AA176}"/>
                  </a:ext>
                </a:extLst>
              </p:cNvPr>
              <p:cNvSpPr/>
              <p:nvPr/>
            </p:nvSpPr>
            <p:spPr>
              <a:xfrm flipH="1">
                <a:off x="3352973" y="4363446"/>
                <a:ext cx="272050" cy="224933"/>
              </a:xfrm>
              <a:custGeom>
                <a:avLst/>
                <a:gdLst>
                  <a:gd name="connsiteX0" fmla="*/ 0 w 206653"/>
                  <a:gd name="connsiteY0" fmla="*/ 169898 h 170862"/>
                  <a:gd name="connsiteX1" fmla="*/ 38546 w 206653"/>
                  <a:gd name="connsiteY1" fmla="*/ 159095 h 170862"/>
                  <a:gd name="connsiteX2" fmla="*/ 89614 w 206653"/>
                  <a:gd name="connsiteY2" fmla="*/ 153694 h 170862"/>
                  <a:gd name="connsiteX3" fmla="*/ 132334 w 206653"/>
                  <a:gd name="connsiteY3" fmla="*/ 147311 h 170862"/>
                  <a:gd name="connsiteX4" fmla="*/ 169653 w 206653"/>
                  <a:gd name="connsiteY4" fmla="*/ 104836 h 170862"/>
                  <a:gd name="connsiteX5" fmla="*/ 168425 w 206653"/>
                  <a:gd name="connsiteY5" fmla="*/ 38055 h 170862"/>
                  <a:gd name="connsiteX6" fmla="*/ 162778 w 206653"/>
                  <a:gd name="connsiteY6" fmla="*/ 0 h 170862"/>
                  <a:gd name="connsiteX7" fmla="*/ 169898 w 206653"/>
                  <a:gd name="connsiteY7" fmla="*/ 23815 h 170862"/>
                  <a:gd name="connsiteX8" fmla="*/ 195187 w 206653"/>
                  <a:gd name="connsiteY8" fmla="*/ 108519 h 170862"/>
                  <a:gd name="connsiteX9" fmla="*/ 205989 w 206653"/>
                  <a:gd name="connsiteY9" fmla="*/ 146328 h 170862"/>
                  <a:gd name="connsiteX10" fmla="*/ 201815 w 206653"/>
                  <a:gd name="connsiteY10" fmla="*/ 153203 h 170862"/>
                  <a:gd name="connsiteX11" fmla="*/ 160077 w 206653"/>
                  <a:gd name="connsiteY11" fmla="*/ 156886 h 170862"/>
                  <a:gd name="connsiteX12" fmla="*/ 109501 w 206653"/>
                  <a:gd name="connsiteY12" fmla="*/ 161796 h 170862"/>
                  <a:gd name="connsiteX13" fmla="*/ 70955 w 206653"/>
                  <a:gd name="connsiteY13" fmla="*/ 164742 h 170862"/>
                  <a:gd name="connsiteX14" fmla="*/ 21606 w 206653"/>
                  <a:gd name="connsiteY14" fmla="*/ 169407 h 170862"/>
                  <a:gd name="connsiteX15" fmla="*/ 0 w 206653"/>
                  <a:gd name="connsiteY15" fmla="*/ 169898 h 170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06653" h="170862">
                    <a:moveTo>
                      <a:pt x="0" y="169898"/>
                    </a:moveTo>
                    <a:cubicBezTo>
                      <a:pt x="11294" y="167197"/>
                      <a:pt x="27252" y="161060"/>
                      <a:pt x="38546" y="159095"/>
                    </a:cubicBezTo>
                    <a:cubicBezTo>
                      <a:pt x="50086" y="156886"/>
                      <a:pt x="77829" y="154676"/>
                      <a:pt x="89614" y="153694"/>
                    </a:cubicBezTo>
                    <a:cubicBezTo>
                      <a:pt x="111219" y="151730"/>
                      <a:pt x="111465" y="154185"/>
                      <a:pt x="132334" y="147311"/>
                    </a:cubicBezTo>
                    <a:cubicBezTo>
                      <a:pt x="150257" y="141418"/>
                      <a:pt x="165479" y="128406"/>
                      <a:pt x="169653" y="104836"/>
                    </a:cubicBezTo>
                    <a:cubicBezTo>
                      <a:pt x="173581" y="82248"/>
                      <a:pt x="171126" y="60397"/>
                      <a:pt x="168425" y="38055"/>
                    </a:cubicBezTo>
                    <a:cubicBezTo>
                      <a:pt x="166952" y="25288"/>
                      <a:pt x="163024" y="13012"/>
                      <a:pt x="162778" y="0"/>
                    </a:cubicBezTo>
                    <a:cubicBezTo>
                      <a:pt x="165233" y="7856"/>
                      <a:pt x="167688" y="15959"/>
                      <a:pt x="169898" y="23815"/>
                    </a:cubicBezTo>
                    <a:cubicBezTo>
                      <a:pt x="178246" y="52050"/>
                      <a:pt x="186839" y="80284"/>
                      <a:pt x="195187" y="108519"/>
                    </a:cubicBezTo>
                    <a:cubicBezTo>
                      <a:pt x="198869" y="121040"/>
                      <a:pt x="202306" y="133807"/>
                      <a:pt x="205989" y="146328"/>
                    </a:cubicBezTo>
                    <a:cubicBezTo>
                      <a:pt x="207217" y="150257"/>
                      <a:pt x="207217" y="152957"/>
                      <a:pt x="201815" y="153203"/>
                    </a:cubicBezTo>
                    <a:cubicBezTo>
                      <a:pt x="187821" y="154185"/>
                      <a:pt x="174072" y="155658"/>
                      <a:pt x="160077" y="156886"/>
                    </a:cubicBezTo>
                    <a:cubicBezTo>
                      <a:pt x="143137" y="158604"/>
                      <a:pt x="126442" y="160323"/>
                      <a:pt x="109501" y="161796"/>
                    </a:cubicBezTo>
                    <a:cubicBezTo>
                      <a:pt x="96734" y="163024"/>
                      <a:pt x="83722" y="163515"/>
                      <a:pt x="70955" y="164742"/>
                    </a:cubicBezTo>
                    <a:cubicBezTo>
                      <a:pt x="54505" y="166215"/>
                      <a:pt x="38055" y="168180"/>
                      <a:pt x="21606" y="169407"/>
                    </a:cubicBezTo>
                    <a:cubicBezTo>
                      <a:pt x="14731" y="169898"/>
                      <a:pt x="7366" y="172108"/>
                      <a:pt x="0" y="169898"/>
                    </a:cubicBezTo>
                    <a:close/>
                  </a:path>
                </a:pathLst>
              </a:custGeom>
              <a:solidFill>
                <a:srgbClr val="FDBD7F"/>
              </a:solidFill>
              <a:ln w="24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17" name="Freeform: Shape 4016">
                <a:extLst>
                  <a:ext uri="{FF2B5EF4-FFF2-40B4-BE49-F238E27FC236}">
                    <a16:creationId xmlns:a16="http://schemas.microsoft.com/office/drawing/2014/main" id="{18F4A994-F493-4DA1-95D6-9AC6B47DD126}"/>
                  </a:ext>
                </a:extLst>
              </p:cNvPr>
              <p:cNvSpPr/>
              <p:nvPr/>
            </p:nvSpPr>
            <p:spPr>
              <a:xfrm flipH="1">
                <a:off x="2758165" y="3731886"/>
                <a:ext cx="79784" cy="67889"/>
              </a:xfrm>
              <a:custGeom>
                <a:avLst/>
                <a:gdLst>
                  <a:gd name="connsiteX0" fmla="*/ 1682 w 60605"/>
                  <a:gd name="connsiteY0" fmla="*/ 0 h 51569"/>
                  <a:gd name="connsiteX1" fmla="*/ 48821 w 60605"/>
                  <a:gd name="connsiteY1" fmla="*/ 40756 h 51569"/>
                  <a:gd name="connsiteX2" fmla="*/ 60606 w 60605"/>
                  <a:gd name="connsiteY2" fmla="*/ 51559 h 51569"/>
                  <a:gd name="connsiteX3" fmla="*/ 51031 w 60605"/>
                  <a:gd name="connsiteY3" fmla="*/ 46403 h 51569"/>
                  <a:gd name="connsiteX4" fmla="*/ 44402 w 60605"/>
                  <a:gd name="connsiteY4" fmla="*/ 41738 h 51569"/>
                  <a:gd name="connsiteX5" fmla="*/ 18377 w 60605"/>
                  <a:gd name="connsiteY5" fmla="*/ 17677 h 51569"/>
                  <a:gd name="connsiteX6" fmla="*/ 4628 w 60605"/>
                  <a:gd name="connsiteY6" fmla="*/ 4910 h 51569"/>
                  <a:gd name="connsiteX7" fmla="*/ 945 w 60605"/>
                  <a:gd name="connsiteY7" fmla="*/ 4910 h 51569"/>
                  <a:gd name="connsiteX8" fmla="*/ 1682 w 60605"/>
                  <a:gd name="connsiteY8" fmla="*/ 0 h 5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0605" h="51569">
                    <a:moveTo>
                      <a:pt x="1682" y="0"/>
                    </a:moveTo>
                    <a:cubicBezTo>
                      <a:pt x="17886" y="13012"/>
                      <a:pt x="33108" y="27252"/>
                      <a:pt x="48821" y="40756"/>
                    </a:cubicBezTo>
                    <a:cubicBezTo>
                      <a:pt x="52749" y="44193"/>
                      <a:pt x="56678" y="47876"/>
                      <a:pt x="60606" y="51559"/>
                    </a:cubicBezTo>
                    <a:cubicBezTo>
                      <a:pt x="56678" y="51559"/>
                      <a:pt x="52504" y="52050"/>
                      <a:pt x="51031" y="46403"/>
                    </a:cubicBezTo>
                    <a:cubicBezTo>
                      <a:pt x="50294" y="43457"/>
                      <a:pt x="46366" y="43948"/>
                      <a:pt x="44402" y="41738"/>
                    </a:cubicBezTo>
                    <a:cubicBezTo>
                      <a:pt x="36545" y="32899"/>
                      <a:pt x="26233" y="26516"/>
                      <a:pt x="18377" y="17677"/>
                    </a:cubicBezTo>
                    <a:cubicBezTo>
                      <a:pt x="14203" y="13012"/>
                      <a:pt x="9293" y="8839"/>
                      <a:pt x="4628" y="4910"/>
                    </a:cubicBezTo>
                    <a:cubicBezTo>
                      <a:pt x="3400" y="6138"/>
                      <a:pt x="1682" y="6383"/>
                      <a:pt x="945" y="4910"/>
                    </a:cubicBezTo>
                    <a:cubicBezTo>
                      <a:pt x="454" y="3683"/>
                      <a:pt x="-1265" y="1228"/>
                      <a:pt x="1682" y="0"/>
                    </a:cubicBezTo>
                    <a:close/>
                  </a:path>
                </a:pathLst>
              </a:custGeom>
              <a:solidFill>
                <a:srgbClr val="F8CF91"/>
              </a:solidFill>
              <a:ln w="24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18" name="Freeform: Shape 4017">
                <a:extLst>
                  <a:ext uri="{FF2B5EF4-FFF2-40B4-BE49-F238E27FC236}">
                    <a16:creationId xmlns:a16="http://schemas.microsoft.com/office/drawing/2014/main" id="{9FFFCA44-D599-46A2-AD7A-848F64675F07}"/>
                  </a:ext>
                </a:extLst>
              </p:cNvPr>
              <p:cNvSpPr/>
              <p:nvPr/>
            </p:nvSpPr>
            <p:spPr>
              <a:xfrm flipH="1">
                <a:off x="2560034" y="3878625"/>
                <a:ext cx="108862" cy="25098"/>
              </a:xfrm>
              <a:custGeom>
                <a:avLst/>
                <a:gdLst>
                  <a:gd name="connsiteX0" fmla="*/ 691 w 82693"/>
                  <a:gd name="connsiteY0" fmla="*/ 0 h 19065"/>
                  <a:gd name="connsiteX1" fmla="*/ 24260 w 82693"/>
                  <a:gd name="connsiteY1" fmla="*/ 11294 h 19065"/>
                  <a:gd name="connsiteX2" fmla="*/ 34081 w 82693"/>
                  <a:gd name="connsiteY2" fmla="*/ 13503 h 19065"/>
                  <a:gd name="connsiteX3" fmla="*/ 57405 w 82693"/>
                  <a:gd name="connsiteY3" fmla="*/ 15959 h 19065"/>
                  <a:gd name="connsiteX4" fmla="*/ 80484 w 82693"/>
                  <a:gd name="connsiteY4" fmla="*/ 11048 h 19065"/>
                  <a:gd name="connsiteX5" fmla="*/ 82693 w 82693"/>
                  <a:gd name="connsiteY5" fmla="*/ 12767 h 19065"/>
                  <a:gd name="connsiteX6" fmla="*/ 73609 w 82693"/>
                  <a:gd name="connsiteY6" fmla="*/ 17186 h 19065"/>
                  <a:gd name="connsiteX7" fmla="*/ 26715 w 82693"/>
                  <a:gd name="connsiteY7" fmla="*/ 15959 h 19065"/>
                  <a:gd name="connsiteX8" fmla="*/ 2900 w 82693"/>
                  <a:gd name="connsiteY8" fmla="*/ 3683 h 19065"/>
                  <a:gd name="connsiteX9" fmla="*/ 691 w 82693"/>
                  <a:gd name="connsiteY9" fmla="*/ 0 h 19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2693" h="19065">
                    <a:moveTo>
                      <a:pt x="691" y="0"/>
                    </a:moveTo>
                    <a:cubicBezTo>
                      <a:pt x="8301" y="4174"/>
                      <a:pt x="15667" y="8839"/>
                      <a:pt x="24260" y="11294"/>
                    </a:cubicBezTo>
                    <a:cubicBezTo>
                      <a:pt x="27697" y="11294"/>
                      <a:pt x="30889" y="12521"/>
                      <a:pt x="34081" y="13503"/>
                    </a:cubicBezTo>
                    <a:cubicBezTo>
                      <a:pt x="41692" y="15959"/>
                      <a:pt x="49548" y="15959"/>
                      <a:pt x="57405" y="15959"/>
                    </a:cubicBezTo>
                    <a:cubicBezTo>
                      <a:pt x="65262" y="14977"/>
                      <a:pt x="72873" y="12521"/>
                      <a:pt x="80484" y="11048"/>
                    </a:cubicBezTo>
                    <a:cubicBezTo>
                      <a:pt x="81711" y="11048"/>
                      <a:pt x="82448" y="11785"/>
                      <a:pt x="82693" y="12767"/>
                    </a:cubicBezTo>
                    <a:cubicBezTo>
                      <a:pt x="80729" y="16450"/>
                      <a:pt x="76064" y="16695"/>
                      <a:pt x="73609" y="17186"/>
                    </a:cubicBezTo>
                    <a:cubicBezTo>
                      <a:pt x="57896" y="18905"/>
                      <a:pt x="41937" y="20869"/>
                      <a:pt x="26715" y="15959"/>
                    </a:cubicBezTo>
                    <a:cubicBezTo>
                      <a:pt x="18368" y="13258"/>
                      <a:pt x="10757" y="7857"/>
                      <a:pt x="2900" y="3683"/>
                    </a:cubicBezTo>
                    <a:cubicBezTo>
                      <a:pt x="1427" y="2946"/>
                      <a:pt x="-1274" y="2455"/>
                      <a:pt x="691" y="0"/>
                    </a:cubicBezTo>
                    <a:close/>
                  </a:path>
                </a:pathLst>
              </a:custGeom>
              <a:solidFill>
                <a:srgbClr val="F2CC92"/>
              </a:solidFill>
              <a:ln w="24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19" name="Freeform: Shape 4018">
                <a:extLst>
                  <a:ext uri="{FF2B5EF4-FFF2-40B4-BE49-F238E27FC236}">
                    <a16:creationId xmlns:a16="http://schemas.microsoft.com/office/drawing/2014/main" id="{E63CB86A-BA06-418D-8547-EC063996A3EF}"/>
                  </a:ext>
                </a:extLst>
              </p:cNvPr>
              <p:cNvSpPr/>
              <p:nvPr/>
            </p:nvSpPr>
            <p:spPr>
              <a:xfrm flipH="1">
                <a:off x="2831857" y="3698594"/>
                <a:ext cx="42340" cy="43526"/>
              </a:xfrm>
              <a:custGeom>
                <a:avLst/>
                <a:gdLst>
                  <a:gd name="connsiteX0" fmla="*/ 29217 w 32162"/>
                  <a:gd name="connsiteY0" fmla="*/ 25288 h 33063"/>
                  <a:gd name="connsiteX1" fmla="*/ 32163 w 32162"/>
                  <a:gd name="connsiteY1" fmla="*/ 30444 h 33063"/>
                  <a:gd name="connsiteX2" fmla="*/ 25534 w 32162"/>
                  <a:gd name="connsiteY2" fmla="*/ 28971 h 33063"/>
                  <a:gd name="connsiteX3" fmla="*/ 9821 w 32162"/>
                  <a:gd name="connsiteY3" fmla="*/ 13012 h 33063"/>
                  <a:gd name="connsiteX4" fmla="*/ 0 w 32162"/>
                  <a:gd name="connsiteY4" fmla="*/ 0 h 33063"/>
                  <a:gd name="connsiteX5" fmla="*/ 29217 w 32162"/>
                  <a:gd name="connsiteY5" fmla="*/ 25288 h 330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2162" h="33063">
                    <a:moveTo>
                      <a:pt x="29217" y="25288"/>
                    </a:moveTo>
                    <a:cubicBezTo>
                      <a:pt x="29462" y="27498"/>
                      <a:pt x="27989" y="30444"/>
                      <a:pt x="32163" y="30444"/>
                    </a:cubicBezTo>
                    <a:cubicBezTo>
                      <a:pt x="28725" y="36337"/>
                      <a:pt x="26025" y="30690"/>
                      <a:pt x="25534" y="28971"/>
                    </a:cubicBezTo>
                    <a:cubicBezTo>
                      <a:pt x="23079" y="20869"/>
                      <a:pt x="16204" y="16941"/>
                      <a:pt x="9821" y="13012"/>
                    </a:cubicBezTo>
                    <a:cubicBezTo>
                      <a:pt x="4419" y="9821"/>
                      <a:pt x="1473" y="5647"/>
                      <a:pt x="0" y="0"/>
                    </a:cubicBezTo>
                    <a:cubicBezTo>
                      <a:pt x="10066" y="8102"/>
                      <a:pt x="19887" y="16204"/>
                      <a:pt x="29217" y="25288"/>
                    </a:cubicBezTo>
                    <a:close/>
                  </a:path>
                </a:pathLst>
              </a:custGeom>
              <a:solidFill>
                <a:srgbClr val="F8CF90"/>
              </a:solidFill>
              <a:ln w="24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20" name="Freeform: Shape 4019">
                <a:extLst>
                  <a:ext uri="{FF2B5EF4-FFF2-40B4-BE49-F238E27FC236}">
                    <a16:creationId xmlns:a16="http://schemas.microsoft.com/office/drawing/2014/main" id="{32355713-D95D-4A71-B87E-5C1BA9D2D5F1}"/>
                  </a:ext>
                </a:extLst>
              </p:cNvPr>
              <p:cNvSpPr/>
              <p:nvPr/>
            </p:nvSpPr>
            <p:spPr>
              <a:xfrm flipH="1">
                <a:off x="2973101" y="3588378"/>
                <a:ext cx="43804" cy="30880"/>
              </a:xfrm>
              <a:custGeom>
                <a:avLst/>
                <a:gdLst>
                  <a:gd name="connsiteX0" fmla="*/ 1848 w 33274"/>
                  <a:gd name="connsiteY0" fmla="*/ 0 h 23457"/>
                  <a:gd name="connsiteX1" fmla="*/ 33274 w 33274"/>
                  <a:gd name="connsiteY1" fmla="*/ 23324 h 23457"/>
                  <a:gd name="connsiteX2" fmla="*/ 21244 w 33274"/>
                  <a:gd name="connsiteY2" fmla="*/ 18905 h 23457"/>
                  <a:gd name="connsiteX3" fmla="*/ 3566 w 33274"/>
                  <a:gd name="connsiteY3" fmla="*/ 4910 h 23457"/>
                  <a:gd name="connsiteX4" fmla="*/ 1848 w 33274"/>
                  <a:gd name="connsiteY4" fmla="*/ 0 h 23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274" h="23457">
                    <a:moveTo>
                      <a:pt x="1848" y="0"/>
                    </a:moveTo>
                    <a:cubicBezTo>
                      <a:pt x="12405" y="7611"/>
                      <a:pt x="23453" y="14486"/>
                      <a:pt x="33274" y="23324"/>
                    </a:cubicBezTo>
                    <a:cubicBezTo>
                      <a:pt x="28609" y="23815"/>
                      <a:pt x="25172" y="23079"/>
                      <a:pt x="21244" y="18905"/>
                    </a:cubicBezTo>
                    <a:cubicBezTo>
                      <a:pt x="16088" y="13749"/>
                      <a:pt x="10932" y="7857"/>
                      <a:pt x="3566" y="4910"/>
                    </a:cubicBezTo>
                    <a:cubicBezTo>
                      <a:pt x="1602" y="4174"/>
                      <a:pt x="-2326" y="3192"/>
                      <a:pt x="1848" y="0"/>
                    </a:cubicBezTo>
                    <a:close/>
                  </a:path>
                </a:pathLst>
              </a:custGeom>
              <a:solidFill>
                <a:srgbClr val="F6CF93"/>
              </a:solidFill>
              <a:ln w="24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21" name="Freeform: Shape 4020">
                <a:extLst>
                  <a:ext uri="{FF2B5EF4-FFF2-40B4-BE49-F238E27FC236}">
                    <a16:creationId xmlns:a16="http://schemas.microsoft.com/office/drawing/2014/main" id="{0E9B3E1F-3E3B-428B-B15D-089EC0059FB1}"/>
                  </a:ext>
                </a:extLst>
              </p:cNvPr>
              <p:cNvSpPr/>
              <p:nvPr/>
            </p:nvSpPr>
            <p:spPr>
              <a:xfrm flipH="1">
                <a:off x="2505410" y="3856628"/>
                <a:ext cx="33230" cy="26198"/>
              </a:xfrm>
              <a:custGeom>
                <a:avLst/>
                <a:gdLst>
                  <a:gd name="connsiteX0" fmla="*/ 445 w 25242"/>
                  <a:gd name="connsiteY0" fmla="*/ 19900 h 19900"/>
                  <a:gd name="connsiteX1" fmla="*/ 5110 w 25242"/>
                  <a:gd name="connsiteY1" fmla="*/ 12780 h 19900"/>
                  <a:gd name="connsiteX2" fmla="*/ 15422 w 25242"/>
                  <a:gd name="connsiteY2" fmla="*/ 6151 h 19900"/>
                  <a:gd name="connsiteX3" fmla="*/ 25243 w 25242"/>
                  <a:gd name="connsiteY3" fmla="*/ 13 h 19900"/>
                  <a:gd name="connsiteX4" fmla="*/ 445 w 25242"/>
                  <a:gd name="connsiteY4" fmla="*/ 19900 h 19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5242" h="19900">
                    <a:moveTo>
                      <a:pt x="445" y="19900"/>
                    </a:moveTo>
                    <a:cubicBezTo>
                      <a:pt x="200" y="16217"/>
                      <a:pt x="-1764" y="12780"/>
                      <a:pt x="5110" y="12780"/>
                    </a:cubicBezTo>
                    <a:cubicBezTo>
                      <a:pt x="7811" y="12780"/>
                      <a:pt x="12721" y="9834"/>
                      <a:pt x="15422" y="6151"/>
                    </a:cubicBezTo>
                    <a:cubicBezTo>
                      <a:pt x="17877" y="2959"/>
                      <a:pt x="20578" y="-232"/>
                      <a:pt x="25243" y="13"/>
                    </a:cubicBezTo>
                    <a:cubicBezTo>
                      <a:pt x="18368" y="8115"/>
                      <a:pt x="9775" y="14499"/>
                      <a:pt x="445" y="19900"/>
                    </a:cubicBezTo>
                    <a:close/>
                  </a:path>
                </a:pathLst>
              </a:custGeom>
              <a:solidFill>
                <a:srgbClr val="57380C"/>
              </a:solidFill>
              <a:ln w="24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22" name="Freeform: Shape 4021">
                <a:extLst>
                  <a:ext uri="{FF2B5EF4-FFF2-40B4-BE49-F238E27FC236}">
                    <a16:creationId xmlns:a16="http://schemas.microsoft.com/office/drawing/2014/main" id="{D756B4CB-8870-4FEC-BF4F-A3E6DD7446B5}"/>
                  </a:ext>
                </a:extLst>
              </p:cNvPr>
              <p:cNvSpPr/>
              <p:nvPr/>
            </p:nvSpPr>
            <p:spPr>
              <a:xfrm flipH="1">
                <a:off x="2235849" y="4035375"/>
                <a:ext cx="20686" cy="32977"/>
              </a:xfrm>
              <a:custGeom>
                <a:avLst/>
                <a:gdLst>
                  <a:gd name="connsiteX0" fmla="*/ 1473 w 15713"/>
                  <a:gd name="connsiteY0" fmla="*/ 25050 h 25050"/>
                  <a:gd name="connsiteX1" fmla="*/ 0 w 15713"/>
                  <a:gd name="connsiteY1" fmla="*/ 23577 h 25050"/>
                  <a:gd name="connsiteX2" fmla="*/ 10557 w 15713"/>
                  <a:gd name="connsiteY2" fmla="*/ 1971 h 25050"/>
                  <a:gd name="connsiteX3" fmla="*/ 15713 w 15713"/>
                  <a:gd name="connsiteY3" fmla="*/ 253 h 25050"/>
                  <a:gd name="connsiteX4" fmla="*/ 1473 w 15713"/>
                  <a:gd name="connsiteY4" fmla="*/ 25050 h 25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713" h="25050">
                    <a:moveTo>
                      <a:pt x="1473" y="25050"/>
                    </a:moveTo>
                    <a:cubicBezTo>
                      <a:pt x="982" y="24559"/>
                      <a:pt x="491" y="24068"/>
                      <a:pt x="0" y="23577"/>
                    </a:cubicBezTo>
                    <a:cubicBezTo>
                      <a:pt x="1964" y="15720"/>
                      <a:pt x="8593" y="10073"/>
                      <a:pt x="10557" y="1971"/>
                    </a:cubicBezTo>
                    <a:cubicBezTo>
                      <a:pt x="12767" y="2708"/>
                      <a:pt x="13503" y="-975"/>
                      <a:pt x="15713" y="253"/>
                    </a:cubicBezTo>
                    <a:cubicBezTo>
                      <a:pt x="10803" y="8600"/>
                      <a:pt x="6138" y="16702"/>
                      <a:pt x="1473" y="25050"/>
                    </a:cubicBezTo>
                    <a:close/>
                  </a:path>
                </a:pathLst>
              </a:custGeom>
              <a:solidFill>
                <a:srgbClr val="F5CE96"/>
              </a:solidFill>
              <a:ln w="24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23" name="Freeform: Shape 4022">
                <a:extLst>
                  <a:ext uri="{FF2B5EF4-FFF2-40B4-BE49-F238E27FC236}">
                    <a16:creationId xmlns:a16="http://schemas.microsoft.com/office/drawing/2014/main" id="{2E5D0286-D8E4-4FB0-9F5C-1D2EE37ABD68}"/>
                  </a:ext>
                </a:extLst>
              </p:cNvPr>
              <p:cNvSpPr/>
              <p:nvPr/>
            </p:nvSpPr>
            <p:spPr>
              <a:xfrm flipH="1">
                <a:off x="2537611" y="3883796"/>
                <a:ext cx="24361" cy="12088"/>
              </a:xfrm>
              <a:custGeom>
                <a:avLst/>
                <a:gdLst>
                  <a:gd name="connsiteX0" fmla="*/ 1228 w 18505"/>
                  <a:gd name="connsiteY0" fmla="*/ 9084 h 9182"/>
                  <a:gd name="connsiteX1" fmla="*/ 0 w 18505"/>
                  <a:gd name="connsiteY1" fmla="*/ 8102 h 9182"/>
                  <a:gd name="connsiteX2" fmla="*/ 3928 w 18505"/>
                  <a:gd name="connsiteY2" fmla="*/ 6383 h 9182"/>
                  <a:gd name="connsiteX3" fmla="*/ 18168 w 18505"/>
                  <a:gd name="connsiteY3" fmla="*/ 0 h 9182"/>
                  <a:gd name="connsiteX4" fmla="*/ 12767 w 18505"/>
                  <a:gd name="connsiteY4" fmla="*/ 6874 h 9182"/>
                  <a:gd name="connsiteX5" fmla="*/ 1228 w 18505"/>
                  <a:gd name="connsiteY5" fmla="*/ 9084 h 91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505" h="9182">
                    <a:moveTo>
                      <a:pt x="1228" y="9084"/>
                    </a:moveTo>
                    <a:cubicBezTo>
                      <a:pt x="737" y="8839"/>
                      <a:pt x="245" y="8348"/>
                      <a:pt x="0" y="8102"/>
                    </a:cubicBezTo>
                    <a:cubicBezTo>
                      <a:pt x="737" y="6383"/>
                      <a:pt x="2210" y="5892"/>
                      <a:pt x="3928" y="6383"/>
                    </a:cubicBezTo>
                    <a:cubicBezTo>
                      <a:pt x="9084" y="5156"/>
                      <a:pt x="13503" y="1964"/>
                      <a:pt x="18168" y="0"/>
                    </a:cubicBezTo>
                    <a:cubicBezTo>
                      <a:pt x="19150" y="4419"/>
                      <a:pt x="18168" y="7611"/>
                      <a:pt x="12767" y="6874"/>
                    </a:cubicBezTo>
                    <a:cubicBezTo>
                      <a:pt x="8593" y="6138"/>
                      <a:pt x="5401" y="9821"/>
                      <a:pt x="1228" y="9084"/>
                    </a:cubicBezTo>
                    <a:close/>
                  </a:path>
                </a:pathLst>
              </a:custGeom>
              <a:solidFill>
                <a:srgbClr val="F6D198"/>
              </a:solidFill>
              <a:ln w="24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24" name="Freeform: Shape 4023">
                <a:extLst>
                  <a:ext uri="{FF2B5EF4-FFF2-40B4-BE49-F238E27FC236}">
                    <a16:creationId xmlns:a16="http://schemas.microsoft.com/office/drawing/2014/main" id="{596B2061-0288-442D-8A8C-7A766DB208BD}"/>
                  </a:ext>
                </a:extLst>
              </p:cNvPr>
              <p:cNvSpPr/>
              <p:nvPr/>
            </p:nvSpPr>
            <p:spPr>
              <a:xfrm flipH="1">
                <a:off x="2824016" y="3753137"/>
                <a:ext cx="2992" cy="3312"/>
              </a:xfrm>
              <a:custGeom>
                <a:avLst/>
                <a:gdLst>
                  <a:gd name="connsiteX0" fmla="*/ 2210 w 2273"/>
                  <a:gd name="connsiteY0" fmla="*/ 1535 h 2516"/>
                  <a:gd name="connsiteX1" fmla="*/ 491 w 2273"/>
                  <a:gd name="connsiteY1" fmla="*/ 2517 h 2516"/>
                  <a:gd name="connsiteX2" fmla="*/ 0 w 2273"/>
                  <a:gd name="connsiteY2" fmla="*/ 1289 h 2516"/>
                  <a:gd name="connsiteX3" fmla="*/ 1228 w 2273"/>
                  <a:gd name="connsiteY3" fmla="*/ 61 h 2516"/>
                  <a:gd name="connsiteX4" fmla="*/ 2210 w 2273"/>
                  <a:gd name="connsiteY4" fmla="*/ 1535 h 25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73" h="2516">
                    <a:moveTo>
                      <a:pt x="2210" y="1535"/>
                    </a:moveTo>
                    <a:cubicBezTo>
                      <a:pt x="1964" y="1780"/>
                      <a:pt x="1228" y="2271"/>
                      <a:pt x="491" y="2517"/>
                    </a:cubicBezTo>
                    <a:cubicBezTo>
                      <a:pt x="245" y="2025"/>
                      <a:pt x="0" y="1535"/>
                      <a:pt x="0" y="1289"/>
                    </a:cubicBezTo>
                    <a:cubicBezTo>
                      <a:pt x="245" y="798"/>
                      <a:pt x="737" y="307"/>
                      <a:pt x="1228" y="61"/>
                    </a:cubicBezTo>
                    <a:cubicBezTo>
                      <a:pt x="1964" y="-184"/>
                      <a:pt x="2455" y="307"/>
                      <a:pt x="2210" y="1535"/>
                    </a:cubicBezTo>
                    <a:close/>
                  </a:path>
                </a:pathLst>
              </a:custGeom>
              <a:solidFill>
                <a:srgbClr val="F8CF91"/>
              </a:solidFill>
              <a:ln w="24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25" name="Freeform: Shape 4024">
                <a:extLst>
                  <a:ext uri="{FF2B5EF4-FFF2-40B4-BE49-F238E27FC236}">
                    <a16:creationId xmlns:a16="http://schemas.microsoft.com/office/drawing/2014/main" id="{7EA43232-F3C4-4BFA-9A1B-0F0E9D2A7C2B}"/>
                  </a:ext>
                </a:extLst>
              </p:cNvPr>
              <p:cNvSpPr/>
              <p:nvPr/>
            </p:nvSpPr>
            <p:spPr>
              <a:xfrm flipH="1">
                <a:off x="2557124" y="3890906"/>
                <a:ext cx="36649" cy="9755"/>
              </a:xfrm>
              <a:custGeom>
                <a:avLst/>
                <a:gdLst>
                  <a:gd name="connsiteX0" fmla="*/ 27840 w 27839"/>
                  <a:gd name="connsiteY0" fmla="*/ 982 h 7410"/>
                  <a:gd name="connsiteX1" fmla="*/ 23912 w 27839"/>
                  <a:gd name="connsiteY1" fmla="*/ 2701 h 7410"/>
                  <a:gd name="connsiteX2" fmla="*/ 587 w 27839"/>
                  <a:gd name="connsiteY2" fmla="*/ 7366 h 7410"/>
                  <a:gd name="connsiteX3" fmla="*/ 96 w 27839"/>
                  <a:gd name="connsiteY3" fmla="*/ 6629 h 7410"/>
                  <a:gd name="connsiteX4" fmla="*/ 587 w 27839"/>
                  <a:gd name="connsiteY4" fmla="*/ 6138 h 7410"/>
                  <a:gd name="connsiteX5" fmla="*/ 1078 w 27839"/>
                  <a:gd name="connsiteY5" fmla="*/ 4910 h 7410"/>
                  <a:gd name="connsiteX6" fmla="*/ 26858 w 27839"/>
                  <a:gd name="connsiteY6" fmla="*/ 0 h 7410"/>
                  <a:gd name="connsiteX7" fmla="*/ 27840 w 27839"/>
                  <a:gd name="connsiteY7" fmla="*/ 982 h 74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7839" h="7410">
                    <a:moveTo>
                      <a:pt x="27840" y="982"/>
                    </a:moveTo>
                    <a:cubicBezTo>
                      <a:pt x="26612" y="1473"/>
                      <a:pt x="25385" y="2210"/>
                      <a:pt x="23912" y="2701"/>
                    </a:cubicBezTo>
                    <a:cubicBezTo>
                      <a:pt x="16055" y="4174"/>
                      <a:pt x="8689" y="7857"/>
                      <a:pt x="587" y="7366"/>
                    </a:cubicBezTo>
                    <a:cubicBezTo>
                      <a:pt x="96" y="7120"/>
                      <a:pt x="-149" y="6874"/>
                      <a:pt x="96" y="6629"/>
                    </a:cubicBezTo>
                    <a:cubicBezTo>
                      <a:pt x="342" y="6383"/>
                      <a:pt x="342" y="6138"/>
                      <a:pt x="587" y="6138"/>
                    </a:cubicBezTo>
                    <a:cubicBezTo>
                      <a:pt x="833" y="5647"/>
                      <a:pt x="833" y="4910"/>
                      <a:pt x="1078" y="4910"/>
                    </a:cubicBezTo>
                    <a:cubicBezTo>
                      <a:pt x="9917" y="4665"/>
                      <a:pt x="18019" y="0"/>
                      <a:pt x="26858" y="0"/>
                    </a:cubicBezTo>
                    <a:cubicBezTo>
                      <a:pt x="27103" y="245"/>
                      <a:pt x="27594" y="737"/>
                      <a:pt x="27840" y="982"/>
                    </a:cubicBezTo>
                    <a:close/>
                  </a:path>
                </a:pathLst>
              </a:custGeom>
              <a:solidFill>
                <a:srgbClr val="593A0C"/>
              </a:solidFill>
              <a:ln w="24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26" name="Freeform: Shape 4025">
                <a:extLst>
                  <a:ext uri="{FF2B5EF4-FFF2-40B4-BE49-F238E27FC236}">
                    <a16:creationId xmlns:a16="http://schemas.microsoft.com/office/drawing/2014/main" id="{DC5F4C07-5A3A-4F9B-8401-DFE728963892}"/>
                  </a:ext>
                </a:extLst>
              </p:cNvPr>
              <p:cNvSpPr/>
              <p:nvPr/>
            </p:nvSpPr>
            <p:spPr>
              <a:xfrm flipH="1">
                <a:off x="2593002" y="3892440"/>
                <a:ext cx="44279" cy="8608"/>
              </a:xfrm>
              <a:custGeom>
                <a:avLst/>
                <a:gdLst>
                  <a:gd name="connsiteX0" fmla="*/ 33636 w 33635"/>
                  <a:gd name="connsiteY0" fmla="*/ 4974 h 6539"/>
                  <a:gd name="connsiteX1" fmla="*/ 33636 w 33635"/>
                  <a:gd name="connsiteY1" fmla="*/ 6201 h 6539"/>
                  <a:gd name="connsiteX2" fmla="*/ 0 w 33635"/>
                  <a:gd name="connsiteY2" fmla="*/ 1046 h 6539"/>
                  <a:gd name="connsiteX3" fmla="*/ 7857 w 33635"/>
                  <a:gd name="connsiteY3" fmla="*/ 1291 h 6539"/>
                  <a:gd name="connsiteX4" fmla="*/ 33636 w 33635"/>
                  <a:gd name="connsiteY4" fmla="*/ 4974 h 65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635" h="6539">
                    <a:moveTo>
                      <a:pt x="33636" y="4974"/>
                    </a:moveTo>
                    <a:cubicBezTo>
                      <a:pt x="33636" y="5465"/>
                      <a:pt x="33636" y="5710"/>
                      <a:pt x="33636" y="6201"/>
                    </a:cubicBezTo>
                    <a:cubicBezTo>
                      <a:pt x="21851" y="7429"/>
                      <a:pt x="10803" y="5219"/>
                      <a:pt x="0" y="1046"/>
                    </a:cubicBezTo>
                    <a:cubicBezTo>
                      <a:pt x="2701" y="-919"/>
                      <a:pt x="5892" y="309"/>
                      <a:pt x="7857" y="1291"/>
                    </a:cubicBezTo>
                    <a:cubicBezTo>
                      <a:pt x="16204" y="4974"/>
                      <a:pt x="25043" y="3746"/>
                      <a:pt x="33636" y="4974"/>
                    </a:cubicBezTo>
                    <a:close/>
                  </a:path>
                </a:pathLst>
              </a:custGeom>
              <a:solidFill>
                <a:srgbClr val="543106"/>
              </a:solidFill>
              <a:ln w="24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27" name="Freeform: Shape 4026">
                <a:extLst>
                  <a:ext uri="{FF2B5EF4-FFF2-40B4-BE49-F238E27FC236}">
                    <a16:creationId xmlns:a16="http://schemas.microsoft.com/office/drawing/2014/main" id="{5E308075-2159-45F5-AE36-3A817C672758}"/>
                  </a:ext>
                </a:extLst>
              </p:cNvPr>
              <p:cNvSpPr/>
              <p:nvPr/>
            </p:nvSpPr>
            <p:spPr>
              <a:xfrm flipH="1">
                <a:off x="4405116" y="5440074"/>
                <a:ext cx="12429" cy="11959"/>
              </a:xfrm>
              <a:custGeom>
                <a:avLst/>
                <a:gdLst>
                  <a:gd name="connsiteX0" fmla="*/ 0 w 9441"/>
                  <a:gd name="connsiteY0" fmla="*/ 9084 h 9084"/>
                  <a:gd name="connsiteX1" fmla="*/ 7611 w 9441"/>
                  <a:gd name="connsiteY1" fmla="*/ 0 h 9084"/>
                  <a:gd name="connsiteX2" fmla="*/ 9330 w 9441"/>
                  <a:gd name="connsiteY2" fmla="*/ 1964 h 9084"/>
                  <a:gd name="connsiteX3" fmla="*/ 0 w 9441"/>
                  <a:gd name="connsiteY3" fmla="*/ 9084 h 9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441" h="9084">
                    <a:moveTo>
                      <a:pt x="0" y="9084"/>
                    </a:moveTo>
                    <a:cubicBezTo>
                      <a:pt x="1964" y="5647"/>
                      <a:pt x="3928" y="2210"/>
                      <a:pt x="7611" y="0"/>
                    </a:cubicBezTo>
                    <a:cubicBezTo>
                      <a:pt x="8593" y="245"/>
                      <a:pt x="9821" y="245"/>
                      <a:pt x="9330" y="1964"/>
                    </a:cubicBezTo>
                    <a:cubicBezTo>
                      <a:pt x="7366" y="6138"/>
                      <a:pt x="4174" y="8348"/>
                      <a:pt x="0" y="9084"/>
                    </a:cubicBezTo>
                    <a:close/>
                  </a:path>
                </a:pathLst>
              </a:custGeom>
              <a:solidFill>
                <a:srgbClr val="0B5D5B"/>
              </a:solidFill>
              <a:ln w="24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28" name="Freeform: Shape 4027">
                <a:extLst>
                  <a:ext uri="{FF2B5EF4-FFF2-40B4-BE49-F238E27FC236}">
                    <a16:creationId xmlns:a16="http://schemas.microsoft.com/office/drawing/2014/main" id="{7B626FF2-9502-4E28-9F6C-ECD54CDA3E35}"/>
                  </a:ext>
                </a:extLst>
              </p:cNvPr>
              <p:cNvSpPr/>
              <p:nvPr/>
            </p:nvSpPr>
            <p:spPr>
              <a:xfrm flipH="1">
                <a:off x="2948301" y="4945014"/>
                <a:ext cx="957306" cy="1185965"/>
              </a:xfrm>
              <a:custGeom>
                <a:avLst/>
                <a:gdLst>
                  <a:gd name="connsiteX0" fmla="*/ 553114 w 553359"/>
                  <a:gd name="connsiteY0" fmla="*/ 151896 h 416182"/>
                  <a:gd name="connsiteX1" fmla="*/ 552377 w 553359"/>
                  <a:gd name="connsiteY1" fmla="*/ 146740 h 416182"/>
                  <a:gd name="connsiteX2" fmla="*/ 532981 w 553359"/>
                  <a:gd name="connsiteY2" fmla="*/ 118997 h 416182"/>
                  <a:gd name="connsiteX3" fmla="*/ 525861 w 553359"/>
                  <a:gd name="connsiteY3" fmla="*/ 124153 h 416182"/>
                  <a:gd name="connsiteX4" fmla="*/ 513831 w 553359"/>
                  <a:gd name="connsiteY4" fmla="*/ 130782 h 416182"/>
                  <a:gd name="connsiteX5" fmla="*/ 362838 w 553359"/>
                  <a:gd name="connsiteY5" fmla="*/ 193143 h 416182"/>
                  <a:gd name="connsiteX6" fmla="*/ 290164 w 553359"/>
                  <a:gd name="connsiteY6" fmla="*/ 176694 h 416182"/>
                  <a:gd name="connsiteX7" fmla="*/ 256528 w 553359"/>
                  <a:gd name="connsiteY7" fmla="*/ 152142 h 416182"/>
                  <a:gd name="connsiteX8" fmla="*/ 215036 w 553359"/>
                  <a:gd name="connsiteY8" fmla="*/ 94691 h 416182"/>
                  <a:gd name="connsiteX9" fmla="*/ 204724 w 553359"/>
                  <a:gd name="connsiteY9" fmla="*/ 47060 h 416182"/>
                  <a:gd name="connsiteX10" fmla="*/ 196622 w 553359"/>
                  <a:gd name="connsiteY10" fmla="*/ 412 h 416182"/>
                  <a:gd name="connsiteX11" fmla="*/ 157585 w 553359"/>
                  <a:gd name="connsiteY11" fmla="*/ 81678 h 416182"/>
                  <a:gd name="connsiteX12" fmla="*/ 124440 w 553359"/>
                  <a:gd name="connsiteY12" fmla="*/ 150669 h 416182"/>
                  <a:gd name="connsiteX13" fmla="*/ 58150 w 553359"/>
                  <a:gd name="connsiteY13" fmla="*/ 288650 h 416182"/>
                  <a:gd name="connsiteX14" fmla="*/ 26478 w 553359"/>
                  <a:gd name="connsiteY14" fmla="*/ 354694 h 416182"/>
                  <a:gd name="connsiteX15" fmla="*/ 10029 w 553359"/>
                  <a:gd name="connsiteY15" fmla="*/ 389066 h 416182"/>
                  <a:gd name="connsiteX16" fmla="*/ 945 w 553359"/>
                  <a:gd name="connsiteY16" fmla="*/ 406744 h 416182"/>
                  <a:gd name="connsiteX17" fmla="*/ 12975 w 553359"/>
                  <a:gd name="connsiteY17" fmla="*/ 416073 h 416182"/>
                  <a:gd name="connsiteX18" fmla="*/ 315453 w 553359"/>
                  <a:gd name="connsiteY18" fmla="*/ 416073 h 416182"/>
                  <a:gd name="connsiteX19" fmla="*/ 451469 w 553359"/>
                  <a:gd name="connsiteY19" fmla="*/ 416073 h 416182"/>
                  <a:gd name="connsiteX20" fmla="*/ 456625 w 553359"/>
                  <a:gd name="connsiteY20" fmla="*/ 415828 h 416182"/>
                  <a:gd name="connsiteX21" fmla="*/ 483632 w 553359"/>
                  <a:gd name="connsiteY21" fmla="*/ 366724 h 416182"/>
                  <a:gd name="connsiteX22" fmla="*/ 475776 w 553359"/>
                  <a:gd name="connsiteY22" fmla="*/ 327196 h 416182"/>
                  <a:gd name="connsiteX23" fmla="*/ 492225 w 553359"/>
                  <a:gd name="connsiteY23" fmla="*/ 253541 h 416182"/>
                  <a:gd name="connsiteX24" fmla="*/ 510148 w 553359"/>
                  <a:gd name="connsiteY24" fmla="*/ 227516 h 416182"/>
                  <a:gd name="connsiteX25" fmla="*/ 532245 w 553359"/>
                  <a:gd name="connsiteY25" fmla="*/ 207383 h 416182"/>
                  <a:gd name="connsiteX26" fmla="*/ 553114 w 553359"/>
                  <a:gd name="connsiteY26" fmla="*/ 151896 h 416182"/>
                  <a:gd name="connsiteX27" fmla="*/ 10520 w 553359"/>
                  <a:gd name="connsiteY27" fmla="*/ 390540 h 416182"/>
                  <a:gd name="connsiteX28" fmla="*/ 10520 w 553359"/>
                  <a:gd name="connsiteY28" fmla="*/ 390540 h 416182"/>
                  <a:gd name="connsiteX29" fmla="*/ 10520 w 553359"/>
                  <a:gd name="connsiteY29" fmla="*/ 390540 h 416182"/>
                  <a:gd name="connsiteX30" fmla="*/ 10520 w 553359"/>
                  <a:gd name="connsiteY30" fmla="*/ 390540 h 416182"/>
                  <a:gd name="connsiteX31" fmla="*/ 59623 w 553359"/>
                  <a:gd name="connsiteY31" fmla="*/ 286931 h 416182"/>
                  <a:gd name="connsiteX32" fmla="*/ 59623 w 553359"/>
                  <a:gd name="connsiteY32" fmla="*/ 286931 h 416182"/>
                  <a:gd name="connsiteX33" fmla="*/ 59623 w 553359"/>
                  <a:gd name="connsiteY33" fmla="*/ 286931 h 416182"/>
                  <a:gd name="connsiteX34" fmla="*/ 59623 w 553359"/>
                  <a:gd name="connsiteY34" fmla="*/ 286931 h 416182"/>
                  <a:gd name="connsiteX35" fmla="*/ 62324 w 553359"/>
                  <a:gd name="connsiteY35" fmla="*/ 281775 h 416182"/>
                  <a:gd name="connsiteX36" fmla="*/ 62324 w 553359"/>
                  <a:gd name="connsiteY36" fmla="*/ 281775 h 416182"/>
                  <a:gd name="connsiteX37" fmla="*/ 62324 w 553359"/>
                  <a:gd name="connsiteY37" fmla="*/ 281775 h 416182"/>
                  <a:gd name="connsiteX38" fmla="*/ 62324 w 553359"/>
                  <a:gd name="connsiteY38" fmla="*/ 281775 h 416182"/>
                  <a:gd name="connsiteX39" fmla="*/ 155621 w 553359"/>
                  <a:gd name="connsiteY39" fmla="*/ 89781 h 416182"/>
                  <a:gd name="connsiteX40" fmla="*/ 155621 w 553359"/>
                  <a:gd name="connsiteY40" fmla="*/ 89781 h 416182"/>
                  <a:gd name="connsiteX41" fmla="*/ 155621 w 553359"/>
                  <a:gd name="connsiteY41" fmla="*/ 89781 h 416182"/>
                  <a:gd name="connsiteX42" fmla="*/ 155621 w 553359"/>
                  <a:gd name="connsiteY42" fmla="*/ 89781 h 416182"/>
                  <a:gd name="connsiteX43" fmla="*/ 147764 w 553359"/>
                  <a:gd name="connsiteY43" fmla="*/ 105248 h 416182"/>
                  <a:gd name="connsiteX44" fmla="*/ 147764 w 553359"/>
                  <a:gd name="connsiteY44" fmla="*/ 105248 h 416182"/>
                  <a:gd name="connsiteX45" fmla="*/ 147764 w 553359"/>
                  <a:gd name="connsiteY45" fmla="*/ 105248 h 416182"/>
                  <a:gd name="connsiteX46" fmla="*/ 147764 w 553359"/>
                  <a:gd name="connsiteY46" fmla="*/ 105248 h 416182"/>
                  <a:gd name="connsiteX47" fmla="*/ 333621 w 553359"/>
                  <a:gd name="connsiteY47" fmla="*/ 193389 h 416182"/>
                  <a:gd name="connsiteX48" fmla="*/ 333621 w 553359"/>
                  <a:gd name="connsiteY48" fmla="*/ 193389 h 416182"/>
                  <a:gd name="connsiteX49" fmla="*/ 333376 w 553359"/>
                  <a:gd name="connsiteY49" fmla="*/ 193389 h 416182"/>
                  <a:gd name="connsiteX50" fmla="*/ 333376 w 553359"/>
                  <a:gd name="connsiteY50" fmla="*/ 193143 h 416182"/>
                  <a:gd name="connsiteX51" fmla="*/ 333621 w 553359"/>
                  <a:gd name="connsiteY51" fmla="*/ 193389 h 416182"/>
                  <a:gd name="connsiteX52" fmla="*/ 470865 w 553359"/>
                  <a:gd name="connsiteY52" fmla="*/ 309273 h 416182"/>
                  <a:gd name="connsiteX53" fmla="*/ 470865 w 553359"/>
                  <a:gd name="connsiteY53" fmla="*/ 309273 h 416182"/>
                  <a:gd name="connsiteX54" fmla="*/ 470865 w 553359"/>
                  <a:gd name="connsiteY54" fmla="*/ 309273 h 416182"/>
                  <a:gd name="connsiteX55" fmla="*/ 470865 w 553359"/>
                  <a:gd name="connsiteY55" fmla="*/ 309273 h 416182"/>
                  <a:gd name="connsiteX56" fmla="*/ 470865 w 553359"/>
                  <a:gd name="connsiteY56" fmla="*/ 316393 h 416182"/>
                  <a:gd name="connsiteX57" fmla="*/ 470865 w 553359"/>
                  <a:gd name="connsiteY57" fmla="*/ 316393 h 416182"/>
                  <a:gd name="connsiteX58" fmla="*/ 470865 w 553359"/>
                  <a:gd name="connsiteY58" fmla="*/ 316393 h 416182"/>
                  <a:gd name="connsiteX59" fmla="*/ 470865 w 553359"/>
                  <a:gd name="connsiteY59" fmla="*/ 316393 h 416182"/>
                  <a:gd name="connsiteX60" fmla="*/ 471847 w 553359"/>
                  <a:gd name="connsiteY60" fmla="*/ 297243 h 416182"/>
                  <a:gd name="connsiteX61" fmla="*/ 471847 w 553359"/>
                  <a:gd name="connsiteY61" fmla="*/ 297243 h 416182"/>
                  <a:gd name="connsiteX62" fmla="*/ 471847 w 553359"/>
                  <a:gd name="connsiteY62" fmla="*/ 297243 h 416182"/>
                  <a:gd name="connsiteX63" fmla="*/ 471847 w 553359"/>
                  <a:gd name="connsiteY63" fmla="*/ 297243 h 416182"/>
                  <a:gd name="connsiteX0" fmla="*/ 553114 w 553359"/>
                  <a:gd name="connsiteY0" fmla="*/ 151896 h 416116"/>
                  <a:gd name="connsiteX1" fmla="*/ 552377 w 553359"/>
                  <a:gd name="connsiteY1" fmla="*/ 146740 h 416116"/>
                  <a:gd name="connsiteX2" fmla="*/ 532981 w 553359"/>
                  <a:gd name="connsiteY2" fmla="*/ 118997 h 416116"/>
                  <a:gd name="connsiteX3" fmla="*/ 525861 w 553359"/>
                  <a:gd name="connsiteY3" fmla="*/ 124153 h 416116"/>
                  <a:gd name="connsiteX4" fmla="*/ 513831 w 553359"/>
                  <a:gd name="connsiteY4" fmla="*/ 130782 h 416116"/>
                  <a:gd name="connsiteX5" fmla="*/ 362838 w 553359"/>
                  <a:gd name="connsiteY5" fmla="*/ 193143 h 416116"/>
                  <a:gd name="connsiteX6" fmla="*/ 290164 w 553359"/>
                  <a:gd name="connsiteY6" fmla="*/ 176694 h 416116"/>
                  <a:gd name="connsiteX7" fmla="*/ 256528 w 553359"/>
                  <a:gd name="connsiteY7" fmla="*/ 152142 h 416116"/>
                  <a:gd name="connsiteX8" fmla="*/ 215036 w 553359"/>
                  <a:gd name="connsiteY8" fmla="*/ 94691 h 416116"/>
                  <a:gd name="connsiteX9" fmla="*/ 204724 w 553359"/>
                  <a:gd name="connsiteY9" fmla="*/ 47060 h 416116"/>
                  <a:gd name="connsiteX10" fmla="*/ 196622 w 553359"/>
                  <a:gd name="connsiteY10" fmla="*/ 412 h 416116"/>
                  <a:gd name="connsiteX11" fmla="*/ 157585 w 553359"/>
                  <a:gd name="connsiteY11" fmla="*/ 81678 h 416116"/>
                  <a:gd name="connsiteX12" fmla="*/ 124440 w 553359"/>
                  <a:gd name="connsiteY12" fmla="*/ 150669 h 416116"/>
                  <a:gd name="connsiteX13" fmla="*/ 58150 w 553359"/>
                  <a:gd name="connsiteY13" fmla="*/ 288650 h 416116"/>
                  <a:gd name="connsiteX14" fmla="*/ 26478 w 553359"/>
                  <a:gd name="connsiteY14" fmla="*/ 354694 h 416116"/>
                  <a:gd name="connsiteX15" fmla="*/ 10029 w 553359"/>
                  <a:gd name="connsiteY15" fmla="*/ 389066 h 416116"/>
                  <a:gd name="connsiteX16" fmla="*/ 945 w 553359"/>
                  <a:gd name="connsiteY16" fmla="*/ 406744 h 416116"/>
                  <a:gd name="connsiteX17" fmla="*/ 12975 w 553359"/>
                  <a:gd name="connsiteY17" fmla="*/ 416073 h 416116"/>
                  <a:gd name="connsiteX18" fmla="*/ 451469 w 553359"/>
                  <a:gd name="connsiteY18" fmla="*/ 416073 h 416116"/>
                  <a:gd name="connsiteX19" fmla="*/ 456625 w 553359"/>
                  <a:gd name="connsiteY19" fmla="*/ 415828 h 416116"/>
                  <a:gd name="connsiteX20" fmla="*/ 483632 w 553359"/>
                  <a:gd name="connsiteY20" fmla="*/ 366724 h 416116"/>
                  <a:gd name="connsiteX21" fmla="*/ 475776 w 553359"/>
                  <a:gd name="connsiteY21" fmla="*/ 327196 h 416116"/>
                  <a:gd name="connsiteX22" fmla="*/ 492225 w 553359"/>
                  <a:gd name="connsiteY22" fmla="*/ 253541 h 416116"/>
                  <a:gd name="connsiteX23" fmla="*/ 510148 w 553359"/>
                  <a:gd name="connsiteY23" fmla="*/ 227516 h 416116"/>
                  <a:gd name="connsiteX24" fmla="*/ 532245 w 553359"/>
                  <a:gd name="connsiteY24" fmla="*/ 207383 h 416116"/>
                  <a:gd name="connsiteX25" fmla="*/ 553114 w 553359"/>
                  <a:gd name="connsiteY25" fmla="*/ 151896 h 416116"/>
                  <a:gd name="connsiteX26" fmla="*/ 10520 w 553359"/>
                  <a:gd name="connsiteY26" fmla="*/ 390540 h 416116"/>
                  <a:gd name="connsiteX27" fmla="*/ 10520 w 553359"/>
                  <a:gd name="connsiteY27" fmla="*/ 390540 h 416116"/>
                  <a:gd name="connsiteX28" fmla="*/ 10520 w 553359"/>
                  <a:gd name="connsiteY28" fmla="*/ 390540 h 416116"/>
                  <a:gd name="connsiteX29" fmla="*/ 10520 w 553359"/>
                  <a:gd name="connsiteY29" fmla="*/ 390540 h 416116"/>
                  <a:gd name="connsiteX30" fmla="*/ 59623 w 553359"/>
                  <a:gd name="connsiteY30" fmla="*/ 286931 h 416116"/>
                  <a:gd name="connsiteX31" fmla="*/ 59623 w 553359"/>
                  <a:gd name="connsiteY31" fmla="*/ 286931 h 416116"/>
                  <a:gd name="connsiteX32" fmla="*/ 59623 w 553359"/>
                  <a:gd name="connsiteY32" fmla="*/ 286931 h 416116"/>
                  <a:gd name="connsiteX33" fmla="*/ 59623 w 553359"/>
                  <a:gd name="connsiteY33" fmla="*/ 286931 h 416116"/>
                  <a:gd name="connsiteX34" fmla="*/ 62324 w 553359"/>
                  <a:gd name="connsiteY34" fmla="*/ 281775 h 416116"/>
                  <a:gd name="connsiteX35" fmla="*/ 62324 w 553359"/>
                  <a:gd name="connsiteY35" fmla="*/ 281775 h 416116"/>
                  <a:gd name="connsiteX36" fmla="*/ 62324 w 553359"/>
                  <a:gd name="connsiteY36" fmla="*/ 281775 h 416116"/>
                  <a:gd name="connsiteX37" fmla="*/ 62324 w 553359"/>
                  <a:gd name="connsiteY37" fmla="*/ 281775 h 416116"/>
                  <a:gd name="connsiteX38" fmla="*/ 155621 w 553359"/>
                  <a:gd name="connsiteY38" fmla="*/ 89781 h 416116"/>
                  <a:gd name="connsiteX39" fmla="*/ 155621 w 553359"/>
                  <a:gd name="connsiteY39" fmla="*/ 89781 h 416116"/>
                  <a:gd name="connsiteX40" fmla="*/ 155621 w 553359"/>
                  <a:gd name="connsiteY40" fmla="*/ 89781 h 416116"/>
                  <a:gd name="connsiteX41" fmla="*/ 155621 w 553359"/>
                  <a:gd name="connsiteY41" fmla="*/ 89781 h 416116"/>
                  <a:gd name="connsiteX42" fmla="*/ 147764 w 553359"/>
                  <a:gd name="connsiteY42" fmla="*/ 105248 h 416116"/>
                  <a:gd name="connsiteX43" fmla="*/ 147764 w 553359"/>
                  <a:gd name="connsiteY43" fmla="*/ 105248 h 416116"/>
                  <a:gd name="connsiteX44" fmla="*/ 147764 w 553359"/>
                  <a:gd name="connsiteY44" fmla="*/ 105248 h 416116"/>
                  <a:gd name="connsiteX45" fmla="*/ 147764 w 553359"/>
                  <a:gd name="connsiteY45" fmla="*/ 105248 h 416116"/>
                  <a:gd name="connsiteX46" fmla="*/ 333621 w 553359"/>
                  <a:gd name="connsiteY46" fmla="*/ 193389 h 416116"/>
                  <a:gd name="connsiteX47" fmla="*/ 333621 w 553359"/>
                  <a:gd name="connsiteY47" fmla="*/ 193389 h 416116"/>
                  <a:gd name="connsiteX48" fmla="*/ 333376 w 553359"/>
                  <a:gd name="connsiteY48" fmla="*/ 193389 h 416116"/>
                  <a:gd name="connsiteX49" fmla="*/ 333376 w 553359"/>
                  <a:gd name="connsiteY49" fmla="*/ 193143 h 416116"/>
                  <a:gd name="connsiteX50" fmla="*/ 333621 w 553359"/>
                  <a:gd name="connsiteY50" fmla="*/ 193389 h 416116"/>
                  <a:gd name="connsiteX51" fmla="*/ 470865 w 553359"/>
                  <a:gd name="connsiteY51" fmla="*/ 309273 h 416116"/>
                  <a:gd name="connsiteX52" fmla="*/ 470865 w 553359"/>
                  <a:gd name="connsiteY52" fmla="*/ 309273 h 416116"/>
                  <a:gd name="connsiteX53" fmla="*/ 470865 w 553359"/>
                  <a:gd name="connsiteY53" fmla="*/ 309273 h 416116"/>
                  <a:gd name="connsiteX54" fmla="*/ 470865 w 553359"/>
                  <a:gd name="connsiteY54" fmla="*/ 309273 h 416116"/>
                  <a:gd name="connsiteX55" fmla="*/ 470865 w 553359"/>
                  <a:gd name="connsiteY55" fmla="*/ 316393 h 416116"/>
                  <a:gd name="connsiteX56" fmla="*/ 470865 w 553359"/>
                  <a:gd name="connsiteY56" fmla="*/ 316393 h 416116"/>
                  <a:gd name="connsiteX57" fmla="*/ 470865 w 553359"/>
                  <a:gd name="connsiteY57" fmla="*/ 316393 h 416116"/>
                  <a:gd name="connsiteX58" fmla="*/ 470865 w 553359"/>
                  <a:gd name="connsiteY58" fmla="*/ 316393 h 416116"/>
                  <a:gd name="connsiteX59" fmla="*/ 471847 w 553359"/>
                  <a:gd name="connsiteY59" fmla="*/ 297243 h 416116"/>
                  <a:gd name="connsiteX60" fmla="*/ 471847 w 553359"/>
                  <a:gd name="connsiteY60" fmla="*/ 297243 h 416116"/>
                  <a:gd name="connsiteX61" fmla="*/ 471847 w 553359"/>
                  <a:gd name="connsiteY61" fmla="*/ 297243 h 416116"/>
                  <a:gd name="connsiteX62" fmla="*/ 471847 w 553359"/>
                  <a:gd name="connsiteY62" fmla="*/ 297243 h 416116"/>
                  <a:gd name="connsiteX0" fmla="*/ 552169 w 552414"/>
                  <a:gd name="connsiteY0" fmla="*/ 151896 h 416687"/>
                  <a:gd name="connsiteX1" fmla="*/ 551432 w 552414"/>
                  <a:gd name="connsiteY1" fmla="*/ 146740 h 416687"/>
                  <a:gd name="connsiteX2" fmla="*/ 532036 w 552414"/>
                  <a:gd name="connsiteY2" fmla="*/ 118997 h 416687"/>
                  <a:gd name="connsiteX3" fmla="*/ 524916 w 552414"/>
                  <a:gd name="connsiteY3" fmla="*/ 124153 h 416687"/>
                  <a:gd name="connsiteX4" fmla="*/ 512886 w 552414"/>
                  <a:gd name="connsiteY4" fmla="*/ 130782 h 416687"/>
                  <a:gd name="connsiteX5" fmla="*/ 361893 w 552414"/>
                  <a:gd name="connsiteY5" fmla="*/ 193143 h 416687"/>
                  <a:gd name="connsiteX6" fmla="*/ 289219 w 552414"/>
                  <a:gd name="connsiteY6" fmla="*/ 176694 h 416687"/>
                  <a:gd name="connsiteX7" fmla="*/ 255583 w 552414"/>
                  <a:gd name="connsiteY7" fmla="*/ 152142 h 416687"/>
                  <a:gd name="connsiteX8" fmla="*/ 214091 w 552414"/>
                  <a:gd name="connsiteY8" fmla="*/ 94691 h 416687"/>
                  <a:gd name="connsiteX9" fmla="*/ 203779 w 552414"/>
                  <a:gd name="connsiteY9" fmla="*/ 47060 h 416687"/>
                  <a:gd name="connsiteX10" fmla="*/ 195677 w 552414"/>
                  <a:gd name="connsiteY10" fmla="*/ 412 h 416687"/>
                  <a:gd name="connsiteX11" fmla="*/ 156640 w 552414"/>
                  <a:gd name="connsiteY11" fmla="*/ 81678 h 416687"/>
                  <a:gd name="connsiteX12" fmla="*/ 123495 w 552414"/>
                  <a:gd name="connsiteY12" fmla="*/ 150669 h 416687"/>
                  <a:gd name="connsiteX13" fmla="*/ 57205 w 552414"/>
                  <a:gd name="connsiteY13" fmla="*/ 288650 h 416687"/>
                  <a:gd name="connsiteX14" fmla="*/ 25533 w 552414"/>
                  <a:gd name="connsiteY14" fmla="*/ 354694 h 416687"/>
                  <a:gd name="connsiteX15" fmla="*/ 9084 w 552414"/>
                  <a:gd name="connsiteY15" fmla="*/ 389066 h 416687"/>
                  <a:gd name="connsiteX16" fmla="*/ 0 w 552414"/>
                  <a:gd name="connsiteY16" fmla="*/ 406744 h 416687"/>
                  <a:gd name="connsiteX17" fmla="*/ 450524 w 552414"/>
                  <a:gd name="connsiteY17" fmla="*/ 416073 h 416687"/>
                  <a:gd name="connsiteX18" fmla="*/ 455680 w 552414"/>
                  <a:gd name="connsiteY18" fmla="*/ 415828 h 416687"/>
                  <a:gd name="connsiteX19" fmla="*/ 482687 w 552414"/>
                  <a:gd name="connsiteY19" fmla="*/ 366724 h 416687"/>
                  <a:gd name="connsiteX20" fmla="*/ 474831 w 552414"/>
                  <a:gd name="connsiteY20" fmla="*/ 327196 h 416687"/>
                  <a:gd name="connsiteX21" fmla="*/ 491280 w 552414"/>
                  <a:gd name="connsiteY21" fmla="*/ 253541 h 416687"/>
                  <a:gd name="connsiteX22" fmla="*/ 509203 w 552414"/>
                  <a:gd name="connsiteY22" fmla="*/ 227516 h 416687"/>
                  <a:gd name="connsiteX23" fmla="*/ 531300 w 552414"/>
                  <a:gd name="connsiteY23" fmla="*/ 207383 h 416687"/>
                  <a:gd name="connsiteX24" fmla="*/ 552169 w 552414"/>
                  <a:gd name="connsiteY24" fmla="*/ 151896 h 416687"/>
                  <a:gd name="connsiteX25" fmla="*/ 9575 w 552414"/>
                  <a:gd name="connsiteY25" fmla="*/ 390540 h 416687"/>
                  <a:gd name="connsiteX26" fmla="*/ 9575 w 552414"/>
                  <a:gd name="connsiteY26" fmla="*/ 390540 h 416687"/>
                  <a:gd name="connsiteX27" fmla="*/ 9575 w 552414"/>
                  <a:gd name="connsiteY27" fmla="*/ 390540 h 416687"/>
                  <a:gd name="connsiteX28" fmla="*/ 9575 w 552414"/>
                  <a:gd name="connsiteY28" fmla="*/ 390540 h 416687"/>
                  <a:gd name="connsiteX29" fmla="*/ 58678 w 552414"/>
                  <a:gd name="connsiteY29" fmla="*/ 286931 h 416687"/>
                  <a:gd name="connsiteX30" fmla="*/ 58678 w 552414"/>
                  <a:gd name="connsiteY30" fmla="*/ 286931 h 416687"/>
                  <a:gd name="connsiteX31" fmla="*/ 58678 w 552414"/>
                  <a:gd name="connsiteY31" fmla="*/ 286931 h 416687"/>
                  <a:gd name="connsiteX32" fmla="*/ 58678 w 552414"/>
                  <a:gd name="connsiteY32" fmla="*/ 286931 h 416687"/>
                  <a:gd name="connsiteX33" fmla="*/ 61379 w 552414"/>
                  <a:gd name="connsiteY33" fmla="*/ 281775 h 416687"/>
                  <a:gd name="connsiteX34" fmla="*/ 61379 w 552414"/>
                  <a:gd name="connsiteY34" fmla="*/ 281775 h 416687"/>
                  <a:gd name="connsiteX35" fmla="*/ 61379 w 552414"/>
                  <a:gd name="connsiteY35" fmla="*/ 281775 h 416687"/>
                  <a:gd name="connsiteX36" fmla="*/ 61379 w 552414"/>
                  <a:gd name="connsiteY36" fmla="*/ 281775 h 416687"/>
                  <a:gd name="connsiteX37" fmla="*/ 154676 w 552414"/>
                  <a:gd name="connsiteY37" fmla="*/ 89781 h 416687"/>
                  <a:gd name="connsiteX38" fmla="*/ 154676 w 552414"/>
                  <a:gd name="connsiteY38" fmla="*/ 89781 h 416687"/>
                  <a:gd name="connsiteX39" fmla="*/ 154676 w 552414"/>
                  <a:gd name="connsiteY39" fmla="*/ 89781 h 416687"/>
                  <a:gd name="connsiteX40" fmla="*/ 154676 w 552414"/>
                  <a:gd name="connsiteY40" fmla="*/ 89781 h 416687"/>
                  <a:gd name="connsiteX41" fmla="*/ 146819 w 552414"/>
                  <a:gd name="connsiteY41" fmla="*/ 105248 h 416687"/>
                  <a:gd name="connsiteX42" fmla="*/ 146819 w 552414"/>
                  <a:gd name="connsiteY42" fmla="*/ 105248 h 416687"/>
                  <a:gd name="connsiteX43" fmla="*/ 146819 w 552414"/>
                  <a:gd name="connsiteY43" fmla="*/ 105248 h 416687"/>
                  <a:gd name="connsiteX44" fmla="*/ 146819 w 552414"/>
                  <a:gd name="connsiteY44" fmla="*/ 105248 h 416687"/>
                  <a:gd name="connsiteX45" fmla="*/ 332676 w 552414"/>
                  <a:gd name="connsiteY45" fmla="*/ 193389 h 416687"/>
                  <a:gd name="connsiteX46" fmla="*/ 332676 w 552414"/>
                  <a:gd name="connsiteY46" fmla="*/ 193389 h 416687"/>
                  <a:gd name="connsiteX47" fmla="*/ 332431 w 552414"/>
                  <a:gd name="connsiteY47" fmla="*/ 193389 h 416687"/>
                  <a:gd name="connsiteX48" fmla="*/ 332431 w 552414"/>
                  <a:gd name="connsiteY48" fmla="*/ 193143 h 416687"/>
                  <a:gd name="connsiteX49" fmla="*/ 332676 w 552414"/>
                  <a:gd name="connsiteY49" fmla="*/ 193389 h 416687"/>
                  <a:gd name="connsiteX50" fmla="*/ 469920 w 552414"/>
                  <a:gd name="connsiteY50" fmla="*/ 309273 h 416687"/>
                  <a:gd name="connsiteX51" fmla="*/ 469920 w 552414"/>
                  <a:gd name="connsiteY51" fmla="*/ 309273 h 416687"/>
                  <a:gd name="connsiteX52" fmla="*/ 469920 w 552414"/>
                  <a:gd name="connsiteY52" fmla="*/ 309273 h 416687"/>
                  <a:gd name="connsiteX53" fmla="*/ 469920 w 552414"/>
                  <a:gd name="connsiteY53" fmla="*/ 309273 h 416687"/>
                  <a:gd name="connsiteX54" fmla="*/ 469920 w 552414"/>
                  <a:gd name="connsiteY54" fmla="*/ 316393 h 416687"/>
                  <a:gd name="connsiteX55" fmla="*/ 469920 w 552414"/>
                  <a:gd name="connsiteY55" fmla="*/ 316393 h 416687"/>
                  <a:gd name="connsiteX56" fmla="*/ 469920 w 552414"/>
                  <a:gd name="connsiteY56" fmla="*/ 316393 h 416687"/>
                  <a:gd name="connsiteX57" fmla="*/ 469920 w 552414"/>
                  <a:gd name="connsiteY57" fmla="*/ 316393 h 416687"/>
                  <a:gd name="connsiteX58" fmla="*/ 470902 w 552414"/>
                  <a:gd name="connsiteY58" fmla="*/ 297243 h 416687"/>
                  <a:gd name="connsiteX59" fmla="*/ 470902 w 552414"/>
                  <a:gd name="connsiteY59" fmla="*/ 297243 h 416687"/>
                  <a:gd name="connsiteX60" fmla="*/ 470902 w 552414"/>
                  <a:gd name="connsiteY60" fmla="*/ 297243 h 416687"/>
                  <a:gd name="connsiteX61" fmla="*/ 470902 w 552414"/>
                  <a:gd name="connsiteY61" fmla="*/ 297243 h 416687"/>
                  <a:gd name="connsiteX0" fmla="*/ 543085 w 543330"/>
                  <a:gd name="connsiteY0" fmla="*/ 151896 h 417993"/>
                  <a:gd name="connsiteX1" fmla="*/ 542348 w 543330"/>
                  <a:gd name="connsiteY1" fmla="*/ 146740 h 417993"/>
                  <a:gd name="connsiteX2" fmla="*/ 522952 w 543330"/>
                  <a:gd name="connsiteY2" fmla="*/ 118997 h 417993"/>
                  <a:gd name="connsiteX3" fmla="*/ 515832 w 543330"/>
                  <a:gd name="connsiteY3" fmla="*/ 124153 h 417993"/>
                  <a:gd name="connsiteX4" fmla="*/ 503802 w 543330"/>
                  <a:gd name="connsiteY4" fmla="*/ 130782 h 417993"/>
                  <a:gd name="connsiteX5" fmla="*/ 352809 w 543330"/>
                  <a:gd name="connsiteY5" fmla="*/ 193143 h 417993"/>
                  <a:gd name="connsiteX6" fmla="*/ 280135 w 543330"/>
                  <a:gd name="connsiteY6" fmla="*/ 176694 h 417993"/>
                  <a:gd name="connsiteX7" fmla="*/ 246499 w 543330"/>
                  <a:gd name="connsiteY7" fmla="*/ 152142 h 417993"/>
                  <a:gd name="connsiteX8" fmla="*/ 205007 w 543330"/>
                  <a:gd name="connsiteY8" fmla="*/ 94691 h 417993"/>
                  <a:gd name="connsiteX9" fmla="*/ 194695 w 543330"/>
                  <a:gd name="connsiteY9" fmla="*/ 47060 h 417993"/>
                  <a:gd name="connsiteX10" fmla="*/ 186593 w 543330"/>
                  <a:gd name="connsiteY10" fmla="*/ 412 h 417993"/>
                  <a:gd name="connsiteX11" fmla="*/ 147556 w 543330"/>
                  <a:gd name="connsiteY11" fmla="*/ 81678 h 417993"/>
                  <a:gd name="connsiteX12" fmla="*/ 114411 w 543330"/>
                  <a:gd name="connsiteY12" fmla="*/ 150669 h 417993"/>
                  <a:gd name="connsiteX13" fmla="*/ 48121 w 543330"/>
                  <a:gd name="connsiteY13" fmla="*/ 288650 h 417993"/>
                  <a:gd name="connsiteX14" fmla="*/ 16449 w 543330"/>
                  <a:gd name="connsiteY14" fmla="*/ 354694 h 417993"/>
                  <a:gd name="connsiteX15" fmla="*/ 0 w 543330"/>
                  <a:gd name="connsiteY15" fmla="*/ 389066 h 417993"/>
                  <a:gd name="connsiteX16" fmla="*/ 441440 w 543330"/>
                  <a:gd name="connsiteY16" fmla="*/ 416073 h 417993"/>
                  <a:gd name="connsiteX17" fmla="*/ 446596 w 543330"/>
                  <a:gd name="connsiteY17" fmla="*/ 415828 h 417993"/>
                  <a:gd name="connsiteX18" fmla="*/ 473603 w 543330"/>
                  <a:gd name="connsiteY18" fmla="*/ 366724 h 417993"/>
                  <a:gd name="connsiteX19" fmla="*/ 465747 w 543330"/>
                  <a:gd name="connsiteY19" fmla="*/ 327196 h 417993"/>
                  <a:gd name="connsiteX20" fmla="*/ 482196 w 543330"/>
                  <a:gd name="connsiteY20" fmla="*/ 253541 h 417993"/>
                  <a:gd name="connsiteX21" fmla="*/ 500119 w 543330"/>
                  <a:gd name="connsiteY21" fmla="*/ 227516 h 417993"/>
                  <a:gd name="connsiteX22" fmla="*/ 522216 w 543330"/>
                  <a:gd name="connsiteY22" fmla="*/ 207383 h 417993"/>
                  <a:gd name="connsiteX23" fmla="*/ 543085 w 543330"/>
                  <a:gd name="connsiteY23" fmla="*/ 151896 h 417993"/>
                  <a:gd name="connsiteX24" fmla="*/ 491 w 543330"/>
                  <a:gd name="connsiteY24" fmla="*/ 390540 h 417993"/>
                  <a:gd name="connsiteX25" fmla="*/ 491 w 543330"/>
                  <a:gd name="connsiteY25" fmla="*/ 390540 h 417993"/>
                  <a:gd name="connsiteX26" fmla="*/ 491 w 543330"/>
                  <a:gd name="connsiteY26" fmla="*/ 390540 h 417993"/>
                  <a:gd name="connsiteX27" fmla="*/ 491 w 543330"/>
                  <a:gd name="connsiteY27" fmla="*/ 390540 h 417993"/>
                  <a:gd name="connsiteX28" fmla="*/ 49594 w 543330"/>
                  <a:gd name="connsiteY28" fmla="*/ 286931 h 417993"/>
                  <a:gd name="connsiteX29" fmla="*/ 49594 w 543330"/>
                  <a:gd name="connsiteY29" fmla="*/ 286931 h 417993"/>
                  <a:gd name="connsiteX30" fmla="*/ 49594 w 543330"/>
                  <a:gd name="connsiteY30" fmla="*/ 286931 h 417993"/>
                  <a:gd name="connsiteX31" fmla="*/ 49594 w 543330"/>
                  <a:gd name="connsiteY31" fmla="*/ 286931 h 417993"/>
                  <a:gd name="connsiteX32" fmla="*/ 52295 w 543330"/>
                  <a:gd name="connsiteY32" fmla="*/ 281775 h 417993"/>
                  <a:gd name="connsiteX33" fmla="*/ 52295 w 543330"/>
                  <a:gd name="connsiteY33" fmla="*/ 281775 h 417993"/>
                  <a:gd name="connsiteX34" fmla="*/ 52295 w 543330"/>
                  <a:gd name="connsiteY34" fmla="*/ 281775 h 417993"/>
                  <a:gd name="connsiteX35" fmla="*/ 52295 w 543330"/>
                  <a:gd name="connsiteY35" fmla="*/ 281775 h 417993"/>
                  <a:gd name="connsiteX36" fmla="*/ 145592 w 543330"/>
                  <a:gd name="connsiteY36" fmla="*/ 89781 h 417993"/>
                  <a:gd name="connsiteX37" fmla="*/ 145592 w 543330"/>
                  <a:gd name="connsiteY37" fmla="*/ 89781 h 417993"/>
                  <a:gd name="connsiteX38" fmla="*/ 145592 w 543330"/>
                  <a:gd name="connsiteY38" fmla="*/ 89781 h 417993"/>
                  <a:gd name="connsiteX39" fmla="*/ 145592 w 543330"/>
                  <a:gd name="connsiteY39" fmla="*/ 89781 h 417993"/>
                  <a:gd name="connsiteX40" fmla="*/ 137735 w 543330"/>
                  <a:gd name="connsiteY40" fmla="*/ 105248 h 417993"/>
                  <a:gd name="connsiteX41" fmla="*/ 137735 w 543330"/>
                  <a:gd name="connsiteY41" fmla="*/ 105248 h 417993"/>
                  <a:gd name="connsiteX42" fmla="*/ 137735 w 543330"/>
                  <a:gd name="connsiteY42" fmla="*/ 105248 h 417993"/>
                  <a:gd name="connsiteX43" fmla="*/ 137735 w 543330"/>
                  <a:gd name="connsiteY43" fmla="*/ 105248 h 417993"/>
                  <a:gd name="connsiteX44" fmla="*/ 323592 w 543330"/>
                  <a:gd name="connsiteY44" fmla="*/ 193389 h 417993"/>
                  <a:gd name="connsiteX45" fmla="*/ 323592 w 543330"/>
                  <a:gd name="connsiteY45" fmla="*/ 193389 h 417993"/>
                  <a:gd name="connsiteX46" fmla="*/ 323347 w 543330"/>
                  <a:gd name="connsiteY46" fmla="*/ 193389 h 417993"/>
                  <a:gd name="connsiteX47" fmla="*/ 323347 w 543330"/>
                  <a:gd name="connsiteY47" fmla="*/ 193143 h 417993"/>
                  <a:gd name="connsiteX48" fmla="*/ 323592 w 543330"/>
                  <a:gd name="connsiteY48" fmla="*/ 193389 h 417993"/>
                  <a:gd name="connsiteX49" fmla="*/ 460836 w 543330"/>
                  <a:gd name="connsiteY49" fmla="*/ 309273 h 417993"/>
                  <a:gd name="connsiteX50" fmla="*/ 460836 w 543330"/>
                  <a:gd name="connsiteY50" fmla="*/ 309273 h 417993"/>
                  <a:gd name="connsiteX51" fmla="*/ 460836 w 543330"/>
                  <a:gd name="connsiteY51" fmla="*/ 309273 h 417993"/>
                  <a:gd name="connsiteX52" fmla="*/ 460836 w 543330"/>
                  <a:gd name="connsiteY52" fmla="*/ 309273 h 417993"/>
                  <a:gd name="connsiteX53" fmla="*/ 460836 w 543330"/>
                  <a:gd name="connsiteY53" fmla="*/ 316393 h 417993"/>
                  <a:gd name="connsiteX54" fmla="*/ 460836 w 543330"/>
                  <a:gd name="connsiteY54" fmla="*/ 316393 h 417993"/>
                  <a:gd name="connsiteX55" fmla="*/ 460836 w 543330"/>
                  <a:gd name="connsiteY55" fmla="*/ 316393 h 417993"/>
                  <a:gd name="connsiteX56" fmla="*/ 460836 w 543330"/>
                  <a:gd name="connsiteY56" fmla="*/ 316393 h 417993"/>
                  <a:gd name="connsiteX57" fmla="*/ 461818 w 543330"/>
                  <a:gd name="connsiteY57" fmla="*/ 297243 h 417993"/>
                  <a:gd name="connsiteX58" fmla="*/ 461818 w 543330"/>
                  <a:gd name="connsiteY58" fmla="*/ 297243 h 417993"/>
                  <a:gd name="connsiteX59" fmla="*/ 461818 w 543330"/>
                  <a:gd name="connsiteY59" fmla="*/ 297243 h 417993"/>
                  <a:gd name="connsiteX60" fmla="*/ 461818 w 543330"/>
                  <a:gd name="connsiteY60" fmla="*/ 297243 h 417993"/>
                  <a:gd name="connsiteX0" fmla="*/ 724557 w 724802"/>
                  <a:gd name="connsiteY0" fmla="*/ 151896 h 811207"/>
                  <a:gd name="connsiteX1" fmla="*/ 723820 w 724802"/>
                  <a:gd name="connsiteY1" fmla="*/ 146740 h 811207"/>
                  <a:gd name="connsiteX2" fmla="*/ 704424 w 724802"/>
                  <a:gd name="connsiteY2" fmla="*/ 118997 h 811207"/>
                  <a:gd name="connsiteX3" fmla="*/ 697304 w 724802"/>
                  <a:gd name="connsiteY3" fmla="*/ 124153 h 811207"/>
                  <a:gd name="connsiteX4" fmla="*/ 685274 w 724802"/>
                  <a:gd name="connsiteY4" fmla="*/ 130782 h 811207"/>
                  <a:gd name="connsiteX5" fmla="*/ 534281 w 724802"/>
                  <a:gd name="connsiteY5" fmla="*/ 193143 h 811207"/>
                  <a:gd name="connsiteX6" fmla="*/ 461607 w 724802"/>
                  <a:gd name="connsiteY6" fmla="*/ 176694 h 811207"/>
                  <a:gd name="connsiteX7" fmla="*/ 427971 w 724802"/>
                  <a:gd name="connsiteY7" fmla="*/ 152142 h 811207"/>
                  <a:gd name="connsiteX8" fmla="*/ 386479 w 724802"/>
                  <a:gd name="connsiteY8" fmla="*/ 94691 h 811207"/>
                  <a:gd name="connsiteX9" fmla="*/ 376167 w 724802"/>
                  <a:gd name="connsiteY9" fmla="*/ 47060 h 811207"/>
                  <a:gd name="connsiteX10" fmla="*/ 368065 w 724802"/>
                  <a:gd name="connsiteY10" fmla="*/ 412 h 811207"/>
                  <a:gd name="connsiteX11" fmla="*/ 329028 w 724802"/>
                  <a:gd name="connsiteY11" fmla="*/ 81678 h 811207"/>
                  <a:gd name="connsiteX12" fmla="*/ 295883 w 724802"/>
                  <a:gd name="connsiteY12" fmla="*/ 150669 h 811207"/>
                  <a:gd name="connsiteX13" fmla="*/ 229593 w 724802"/>
                  <a:gd name="connsiteY13" fmla="*/ 288650 h 811207"/>
                  <a:gd name="connsiteX14" fmla="*/ 197921 w 724802"/>
                  <a:gd name="connsiteY14" fmla="*/ 354694 h 811207"/>
                  <a:gd name="connsiteX15" fmla="*/ 181472 w 724802"/>
                  <a:gd name="connsiteY15" fmla="*/ 389066 h 811207"/>
                  <a:gd name="connsiteX16" fmla="*/ 622912 w 724802"/>
                  <a:gd name="connsiteY16" fmla="*/ 416073 h 811207"/>
                  <a:gd name="connsiteX17" fmla="*/ 628068 w 724802"/>
                  <a:gd name="connsiteY17" fmla="*/ 415828 h 811207"/>
                  <a:gd name="connsiteX18" fmla="*/ 655075 w 724802"/>
                  <a:gd name="connsiteY18" fmla="*/ 366724 h 811207"/>
                  <a:gd name="connsiteX19" fmla="*/ 647219 w 724802"/>
                  <a:gd name="connsiteY19" fmla="*/ 327196 h 811207"/>
                  <a:gd name="connsiteX20" fmla="*/ 663668 w 724802"/>
                  <a:gd name="connsiteY20" fmla="*/ 253541 h 811207"/>
                  <a:gd name="connsiteX21" fmla="*/ 681591 w 724802"/>
                  <a:gd name="connsiteY21" fmla="*/ 227516 h 811207"/>
                  <a:gd name="connsiteX22" fmla="*/ 703688 w 724802"/>
                  <a:gd name="connsiteY22" fmla="*/ 207383 h 811207"/>
                  <a:gd name="connsiteX23" fmla="*/ 724557 w 724802"/>
                  <a:gd name="connsiteY23" fmla="*/ 151896 h 811207"/>
                  <a:gd name="connsiteX24" fmla="*/ 0 w 724802"/>
                  <a:gd name="connsiteY24" fmla="*/ 811207 h 811207"/>
                  <a:gd name="connsiteX25" fmla="*/ 181963 w 724802"/>
                  <a:gd name="connsiteY25" fmla="*/ 390540 h 811207"/>
                  <a:gd name="connsiteX26" fmla="*/ 181963 w 724802"/>
                  <a:gd name="connsiteY26" fmla="*/ 390540 h 811207"/>
                  <a:gd name="connsiteX27" fmla="*/ 0 w 724802"/>
                  <a:gd name="connsiteY27" fmla="*/ 811207 h 811207"/>
                  <a:gd name="connsiteX28" fmla="*/ 231066 w 724802"/>
                  <a:gd name="connsiteY28" fmla="*/ 286931 h 811207"/>
                  <a:gd name="connsiteX29" fmla="*/ 231066 w 724802"/>
                  <a:gd name="connsiteY29" fmla="*/ 286931 h 811207"/>
                  <a:gd name="connsiteX30" fmla="*/ 231066 w 724802"/>
                  <a:gd name="connsiteY30" fmla="*/ 286931 h 811207"/>
                  <a:gd name="connsiteX31" fmla="*/ 231066 w 724802"/>
                  <a:gd name="connsiteY31" fmla="*/ 286931 h 811207"/>
                  <a:gd name="connsiteX32" fmla="*/ 233767 w 724802"/>
                  <a:gd name="connsiteY32" fmla="*/ 281775 h 811207"/>
                  <a:gd name="connsiteX33" fmla="*/ 233767 w 724802"/>
                  <a:gd name="connsiteY33" fmla="*/ 281775 h 811207"/>
                  <a:gd name="connsiteX34" fmla="*/ 233767 w 724802"/>
                  <a:gd name="connsiteY34" fmla="*/ 281775 h 811207"/>
                  <a:gd name="connsiteX35" fmla="*/ 233767 w 724802"/>
                  <a:gd name="connsiteY35" fmla="*/ 281775 h 811207"/>
                  <a:gd name="connsiteX36" fmla="*/ 327064 w 724802"/>
                  <a:gd name="connsiteY36" fmla="*/ 89781 h 811207"/>
                  <a:gd name="connsiteX37" fmla="*/ 327064 w 724802"/>
                  <a:gd name="connsiteY37" fmla="*/ 89781 h 811207"/>
                  <a:gd name="connsiteX38" fmla="*/ 327064 w 724802"/>
                  <a:gd name="connsiteY38" fmla="*/ 89781 h 811207"/>
                  <a:gd name="connsiteX39" fmla="*/ 327064 w 724802"/>
                  <a:gd name="connsiteY39" fmla="*/ 89781 h 811207"/>
                  <a:gd name="connsiteX40" fmla="*/ 319207 w 724802"/>
                  <a:gd name="connsiteY40" fmla="*/ 105248 h 811207"/>
                  <a:gd name="connsiteX41" fmla="*/ 319207 w 724802"/>
                  <a:gd name="connsiteY41" fmla="*/ 105248 h 811207"/>
                  <a:gd name="connsiteX42" fmla="*/ 319207 w 724802"/>
                  <a:gd name="connsiteY42" fmla="*/ 105248 h 811207"/>
                  <a:gd name="connsiteX43" fmla="*/ 319207 w 724802"/>
                  <a:gd name="connsiteY43" fmla="*/ 105248 h 811207"/>
                  <a:gd name="connsiteX44" fmla="*/ 505064 w 724802"/>
                  <a:gd name="connsiteY44" fmla="*/ 193389 h 811207"/>
                  <a:gd name="connsiteX45" fmla="*/ 505064 w 724802"/>
                  <a:gd name="connsiteY45" fmla="*/ 193389 h 811207"/>
                  <a:gd name="connsiteX46" fmla="*/ 504819 w 724802"/>
                  <a:gd name="connsiteY46" fmla="*/ 193389 h 811207"/>
                  <a:gd name="connsiteX47" fmla="*/ 504819 w 724802"/>
                  <a:gd name="connsiteY47" fmla="*/ 193143 h 811207"/>
                  <a:gd name="connsiteX48" fmla="*/ 505064 w 724802"/>
                  <a:gd name="connsiteY48" fmla="*/ 193389 h 811207"/>
                  <a:gd name="connsiteX49" fmla="*/ 642308 w 724802"/>
                  <a:gd name="connsiteY49" fmla="*/ 309273 h 811207"/>
                  <a:gd name="connsiteX50" fmla="*/ 642308 w 724802"/>
                  <a:gd name="connsiteY50" fmla="*/ 309273 h 811207"/>
                  <a:gd name="connsiteX51" fmla="*/ 642308 w 724802"/>
                  <a:gd name="connsiteY51" fmla="*/ 309273 h 811207"/>
                  <a:gd name="connsiteX52" fmla="*/ 642308 w 724802"/>
                  <a:gd name="connsiteY52" fmla="*/ 309273 h 811207"/>
                  <a:gd name="connsiteX53" fmla="*/ 642308 w 724802"/>
                  <a:gd name="connsiteY53" fmla="*/ 316393 h 811207"/>
                  <a:gd name="connsiteX54" fmla="*/ 642308 w 724802"/>
                  <a:gd name="connsiteY54" fmla="*/ 316393 h 811207"/>
                  <a:gd name="connsiteX55" fmla="*/ 642308 w 724802"/>
                  <a:gd name="connsiteY55" fmla="*/ 316393 h 811207"/>
                  <a:gd name="connsiteX56" fmla="*/ 642308 w 724802"/>
                  <a:gd name="connsiteY56" fmla="*/ 316393 h 811207"/>
                  <a:gd name="connsiteX57" fmla="*/ 643290 w 724802"/>
                  <a:gd name="connsiteY57" fmla="*/ 297243 h 811207"/>
                  <a:gd name="connsiteX58" fmla="*/ 643290 w 724802"/>
                  <a:gd name="connsiteY58" fmla="*/ 297243 h 811207"/>
                  <a:gd name="connsiteX59" fmla="*/ 643290 w 724802"/>
                  <a:gd name="connsiteY59" fmla="*/ 297243 h 811207"/>
                  <a:gd name="connsiteX60" fmla="*/ 643290 w 724802"/>
                  <a:gd name="connsiteY60" fmla="*/ 297243 h 811207"/>
                  <a:gd name="connsiteX0" fmla="*/ 543085 w 543330"/>
                  <a:gd name="connsiteY0" fmla="*/ 151896 h 417993"/>
                  <a:gd name="connsiteX1" fmla="*/ 542348 w 543330"/>
                  <a:gd name="connsiteY1" fmla="*/ 146740 h 417993"/>
                  <a:gd name="connsiteX2" fmla="*/ 522952 w 543330"/>
                  <a:gd name="connsiteY2" fmla="*/ 118997 h 417993"/>
                  <a:gd name="connsiteX3" fmla="*/ 515832 w 543330"/>
                  <a:gd name="connsiteY3" fmla="*/ 124153 h 417993"/>
                  <a:gd name="connsiteX4" fmla="*/ 503802 w 543330"/>
                  <a:gd name="connsiteY4" fmla="*/ 130782 h 417993"/>
                  <a:gd name="connsiteX5" fmla="*/ 352809 w 543330"/>
                  <a:gd name="connsiteY5" fmla="*/ 193143 h 417993"/>
                  <a:gd name="connsiteX6" fmla="*/ 280135 w 543330"/>
                  <a:gd name="connsiteY6" fmla="*/ 176694 h 417993"/>
                  <a:gd name="connsiteX7" fmla="*/ 246499 w 543330"/>
                  <a:gd name="connsiteY7" fmla="*/ 152142 h 417993"/>
                  <a:gd name="connsiteX8" fmla="*/ 205007 w 543330"/>
                  <a:gd name="connsiteY8" fmla="*/ 94691 h 417993"/>
                  <a:gd name="connsiteX9" fmla="*/ 194695 w 543330"/>
                  <a:gd name="connsiteY9" fmla="*/ 47060 h 417993"/>
                  <a:gd name="connsiteX10" fmla="*/ 186593 w 543330"/>
                  <a:gd name="connsiteY10" fmla="*/ 412 h 417993"/>
                  <a:gd name="connsiteX11" fmla="*/ 147556 w 543330"/>
                  <a:gd name="connsiteY11" fmla="*/ 81678 h 417993"/>
                  <a:gd name="connsiteX12" fmla="*/ 114411 w 543330"/>
                  <a:gd name="connsiteY12" fmla="*/ 150669 h 417993"/>
                  <a:gd name="connsiteX13" fmla="*/ 48121 w 543330"/>
                  <a:gd name="connsiteY13" fmla="*/ 288650 h 417993"/>
                  <a:gd name="connsiteX14" fmla="*/ 16449 w 543330"/>
                  <a:gd name="connsiteY14" fmla="*/ 354694 h 417993"/>
                  <a:gd name="connsiteX15" fmla="*/ 0 w 543330"/>
                  <a:gd name="connsiteY15" fmla="*/ 389066 h 417993"/>
                  <a:gd name="connsiteX16" fmla="*/ 441440 w 543330"/>
                  <a:gd name="connsiteY16" fmla="*/ 416073 h 417993"/>
                  <a:gd name="connsiteX17" fmla="*/ 446596 w 543330"/>
                  <a:gd name="connsiteY17" fmla="*/ 415828 h 417993"/>
                  <a:gd name="connsiteX18" fmla="*/ 473603 w 543330"/>
                  <a:gd name="connsiteY18" fmla="*/ 366724 h 417993"/>
                  <a:gd name="connsiteX19" fmla="*/ 465747 w 543330"/>
                  <a:gd name="connsiteY19" fmla="*/ 327196 h 417993"/>
                  <a:gd name="connsiteX20" fmla="*/ 482196 w 543330"/>
                  <a:gd name="connsiteY20" fmla="*/ 253541 h 417993"/>
                  <a:gd name="connsiteX21" fmla="*/ 500119 w 543330"/>
                  <a:gd name="connsiteY21" fmla="*/ 227516 h 417993"/>
                  <a:gd name="connsiteX22" fmla="*/ 522216 w 543330"/>
                  <a:gd name="connsiteY22" fmla="*/ 207383 h 417993"/>
                  <a:gd name="connsiteX23" fmla="*/ 543085 w 543330"/>
                  <a:gd name="connsiteY23" fmla="*/ 151896 h 417993"/>
                  <a:gd name="connsiteX24" fmla="*/ 491 w 543330"/>
                  <a:gd name="connsiteY24" fmla="*/ 390540 h 417993"/>
                  <a:gd name="connsiteX25" fmla="*/ 491 w 543330"/>
                  <a:gd name="connsiteY25" fmla="*/ 390540 h 417993"/>
                  <a:gd name="connsiteX26" fmla="*/ 491 w 543330"/>
                  <a:gd name="connsiteY26" fmla="*/ 390540 h 417993"/>
                  <a:gd name="connsiteX27" fmla="*/ 49594 w 543330"/>
                  <a:gd name="connsiteY27" fmla="*/ 286931 h 417993"/>
                  <a:gd name="connsiteX28" fmla="*/ 49594 w 543330"/>
                  <a:gd name="connsiteY28" fmla="*/ 286931 h 417993"/>
                  <a:gd name="connsiteX29" fmla="*/ 49594 w 543330"/>
                  <a:gd name="connsiteY29" fmla="*/ 286931 h 417993"/>
                  <a:gd name="connsiteX30" fmla="*/ 49594 w 543330"/>
                  <a:gd name="connsiteY30" fmla="*/ 286931 h 417993"/>
                  <a:gd name="connsiteX31" fmla="*/ 52295 w 543330"/>
                  <a:gd name="connsiteY31" fmla="*/ 281775 h 417993"/>
                  <a:gd name="connsiteX32" fmla="*/ 52295 w 543330"/>
                  <a:gd name="connsiteY32" fmla="*/ 281775 h 417993"/>
                  <a:gd name="connsiteX33" fmla="*/ 52295 w 543330"/>
                  <a:gd name="connsiteY33" fmla="*/ 281775 h 417993"/>
                  <a:gd name="connsiteX34" fmla="*/ 52295 w 543330"/>
                  <a:gd name="connsiteY34" fmla="*/ 281775 h 417993"/>
                  <a:gd name="connsiteX35" fmla="*/ 145592 w 543330"/>
                  <a:gd name="connsiteY35" fmla="*/ 89781 h 417993"/>
                  <a:gd name="connsiteX36" fmla="*/ 145592 w 543330"/>
                  <a:gd name="connsiteY36" fmla="*/ 89781 h 417993"/>
                  <a:gd name="connsiteX37" fmla="*/ 145592 w 543330"/>
                  <a:gd name="connsiteY37" fmla="*/ 89781 h 417993"/>
                  <a:gd name="connsiteX38" fmla="*/ 145592 w 543330"/>
                  <a:gd name="connsiteY38" fmla="*/ 89781 h 417993"/>
                  <a:gd name="connsiteX39" fmla="*/ 137735 w 543330"/>
                  <a:gd name="connsiteY39" fmla="*/ 105248 h 417993"/>
                  <a:gd name="connsiteX40" fmla="*/ 137735 w 543330"/>
                  <a:gd name="connsiteY40" fmla="*/ 105248 h 417993"/>
                  <a:gd name="connsiteX41" fmla="*/ 137735 w 543330"/>
                  <a:gd name="connsiteY41" fmla="*/ 105248 h 417993"/>
                  <a:gd name="connsiteX42" fmla="*/ 137735 w 543330"/>
                  <a:gd name="connsiteY42" fmla="*/ 105248 h 417993"/>
                  <a:gd name="connsiteX43" fmla="*/ 323592 w 543330"/>
                  <a:gd name="connsiteY43" fmla="*/ 193389 h 417993"/>
                  <a:gd name="connsiteX44" fmla="*/ 323592 w 543330"/>
                  <a:gd name="connsiteY44" fmla="*/ 193389 h 417993"/>
                  <a:gd name="connsiteX45" fmla="*/ 323347 w 543330"/>
                  <a:gd name="connsiteY45" fmla="*/ 193389 h 417993"/>
                  <a:gd name="connsiteX46" fmla="*/ 323347 w 543330"/>
                  <a:gd name="connsiteY46" fmla="*/ 193143 h 417993"/>
                  <a:gd name="connsiteX47" fmla="*/ 323592 w 543330"/>
                  <a:gd name="connsiteY47" fmla="*/ 193389 h 417993"/>
                  <a:gd name="connsiteX48" fmla="*/ 460836 w 543330"/>
                  <a:gd name="connsiteY48" fmla="*/ 309273 h 417993"/>
                  <a:gd name="connsiteX49" fmla="*/ 460836 w 543330"/>
                  <a:gd name="connsiteY49" fmla="*/ 309273 h 417993"/>
                  <a:gd name="connsiteX50" fmla="*/ 460836 w 543330"/>
                  <a:gd name="connsiteY50" fmla="*/ 309273 h 417993"/>
                  <a:gd name="connsiteX51" fmla="*/ 460836 w 543330"/>
                  <a:gd name="connsiteY51" fmla="*/ 309273 h 417993"/>
                  <a:gd name="connsiteX52" fmla="*/ 460836 w 543330"/>
                  <a:gd name="connsiteY52" fmla="*/ 316393 h 417993"/>
                  <a:gd name="connsiteX53" fmla="*/ 460836 w 543330"/>
                  <a:gd name="connsiteY53" fmla="*/ 316393 h 417993"/>
                  <a:gd name="connsiteX54" fmla="*/ 460836 w 543330"/>
                  <a:gd name="connsiteY54" fmla="*/ 316393 h 417993"/>
                  <a:gd name="connsiteX55" fmla="*/ 460836 w 543330"/>
                  <a:gd name="connsiteY55" fmla="*/ 316393 h 417993"/>
                  <a:gd name="connsiteX56" fmla="*/ 461818 w 543330"/>
                  <a:gd name="connsiteY56" fmla="*/ 297243 h 417993"/>
                  <a:gd name="connsiteX57" fmla="*/ 461818 w 543330"/>
                  <a:gd name="connsiteY57" fmla="*/ 297243 h 417993"/>
                  <a:gd name="connsiteX58" fmla="*/ 461818 w 543330"/>
                  <a:gd name="connsiteY58" fmla="*/ 297243 h 417993"/>
                  <a:gd name="connsiteX59" fmla="*/ 461818 w 543330"/>
                  <a:gd name="connsiteY59" fmla="*/ 297243 h 417993"/>
                  <a:gd name="connsiteX0" fmla="*/ 706948 w 707193"/>
                  <a:gd name="connsiteY0" fmla="*/ 151896 h 775988"/>
                  <a:gd name="connsiteX1" fmla="*/ 706211 w 707193"/>
                  <a:gd name="connsiteY1" fmla="*/ 146740 h 775988"/>
                  <a:gd name="connsiteX2" fmla="*/ 686815 w 707193"/>
                  <a:gd name="connsiteY2" fmla="*/ 118997 h 775988"/>
                  <a:gd name="connsiteX3" fmla="*/ 679695 w 707193"/>
                  <a:gd name="connsiteY3" fmla="*/ 124153 h 775988"/>
                  <a:gd name="connsiteX4" fmla="*/ 667665 w 707193"/>
                  <a:gd name="connsiteY4" fmla="*/ 130782 h 775988"/>
                  <a:gd name="connsiteX5" fmla="*/ 516672 w 707193"/>
                  <a:gd name="connsiteY5" fmla="*/ 193143 h 775988"/>
                  <a:gd name="connsiteX6" fmla="*/ 443998 w 707193"/>
                  <a:gd name="connsiteY6" fmla="*/ 176694 h 775988"/>
                  <a:gd name="connsiteX7" fmla="*/ 410362 w 707193"/>
                  <a:gd name="connsiteY7" fmla="*/ 152142 h 775988"/>
                  <a:gd name="connsiteX8" fmla="*/ 368870 w 707193"/>
                  <a:gd name="connsiteY8" fmla="*/ 94691 h 775988"/>
                  <a:gd name="connsiteX9" fmla="*/ 358558 w 707193"/>
                  <a:gd name="connsiteY9" fmla="*/ 47060 h 775988"/>
                  <a:gd name="connsiteX10" fmla="*/ 350456 w 707193"/>
                  <a:gd name="connsiteY10" fmla="*/ 412 h 775988"/>
                  <a:gd name="connsiteX11" fmla="*/ 311419 w 707193"/>
                  <a:gd name="connsiteY11" fmla="*/ 81678 h 775988"/>
                  <a:gd name="connsiteX12" fmla="*/ 278274 w 707193"/>
                  <a:gd name="connsiteY12" fmla="*/ 150669 h 775988"/>
                  <a:gd name="connsiteX13" fmla="*/ 211984 w 707193"/>
                  <a:gd name="connsiteY13" fmla="*/ 288650 h 775988"/>
                  <a:gd name="connsiteX14" fmla="*/ 180312 w 707193"/>
                  <a:gd name="connsiteY14" fmla="*/ 354694 h 775988"/>
                  <a:gd name="connsiteX15" fmla="*/ 163863 w 707193"/>
                  <a:gd name="connsiteY15" fmla="*/ 389066 h 775988"/>
                  <a:gd name="connsiteX16" fmla="*/ 605303 w 707193"/>
                  <a:gd name="connsiteY16" fmla="*/ 416073 h 775988"/>
                  <a:gd name="connsiteX17" fmla="*/ 610459 w 707193"/>
                  <a:gd name="connsiteY17" fmla="*/ 415828 h 775988"/>
                  <a:gd name="connsiteX18" fmla="*/ 637466 w 707193"/>
                  <a:gd name="connsiteY18" fmla="*/ 366724 h 775988"/>
                  <a:gd name="connsiteX19" fmla="*/ 629610 w 707193"/>
                  <a:gd name="connsiteY19" fmla="*/ 327196 h 775988"/>
                  <a:gd name="connsiteX20" fmla="*/ 646059 w 707193"/>
                  <a:gd name="connsiteY20" fmla="*/ 253541 h 775988"/>
                  <a:gd name="connsiteX21" fmla="*/ 663982 w 707193"/>
                  <a:gd name="connsiteY21" fmla="*/ 227516 h 775988"/>
                  <a:gd name="connsiteX22" fmla="*/ 686079 w 707193"/>
                  <a:gd name="connsiteY22" fmla="*/ 207383 h 775988"/>
                  <a:gd name="connsiteX23" fmla="*/ 706948 w 707193"/>
                  <a:gd name="connsiteY23" fmla="*/ 151896 h 775988"/>
                  <a:gd name="connsiteX24" fmla="*/ 0 w 707193"/>
                  <a:gd name="connsiteY24" fmla="*/ 775988 h 775988"/>
                  <a:gd name="connsiteX25" fmla="*/ 164354 w 707193"/>
                  <a:gd name="connsiteY25" fmla="*/ 390540 h 775988"/>
                  <a:gd name="connsiteX26" fmla="*/ 0 w 707193"/>
                  <a:gd name="connsiteY26" fmla="*/ 775988 h 775988"/>
                  <a:gd name="connsiteX27" fmla="*/ 213457 w 707193"/>
                  <a:gd name="connsiteY27" fmla="*/ 286931 h 775988"/>
                  <a:gd name="connsiteX28" fmla="*/ 213457 w 707193"/>
                  <a:gd name="connsiteY28" fmla="*/ 286931 h 775988"/>
                  <a:gd name="connsiteX29" fmla="*/ 213457 w 707193"/>
                  <a:gd name="connsiteY29" fmla="*/ 286931 h 775988"/>
                  <a:gd name="connsiteX30" fmla="*/ 213457 w 707193"/>
                  <a:gd name="connsiteY30" fmla="*/ 286931 h 775988"/>
                  <a:gd name="connsiteX31" fmla="*/ 216158 w 707193"/>
                  <a:gd name="connsiteY31" fmla="*/ 281775 h 775988"/>
                  <a:gd name="connsiteX32" fmla="*/ 216158 w 707193"/>
                  <a:gd name="connsiteY32" fmla="*/ 281775 h 775988"/>
                  <a:gd name="connsiteX33" fmla="*/ 216158 w 707193"/>
                  <a:gd name="connsiteY33" fmla="*/ 281775 h 775988"/>
                  <a:gd name="connsiteX34" fmla="*/ 216158 w 707193"/>
                  <a:gd name="connsiteY34" fmla="*/ 281775 h 775988"/>
                  <a:gd name="connsiteX35" fmla="*/ 309455 w 707193"/>
                  <a:gd name="connsiteY35" fmla="*/ 89781 h 775988"/>
                  <a:gd name="connsiteX36" fmla="*/ 309455 w 707193"/>
                  <a:gd name="connsiteY36" fmla="*/ 89781 h 775988"/>
                  <a:gd name="connsiteX37" fmla="*/ 309455 w 707193"/>
                  <a:gd name="connsiteY37" fmla="*/ 89781 h 775988"/>
                  <a:gd name="connsiteX38" fmla="*/ 309455 w 707193"/>
                  <a:gd name="connsiteY38" fmla="*/ 89781 h 775988"/>
                  <a:gd name="connsiteX39" fmla="*/ 301598 w 707193"/>
                  <a:gd name="connsiteY39" fmla="*/ 105248 h 775988"/>
                  <a:gd name="connsiteX40" fmla="*/ 301598 w 707193"/>
                  <a:gd name="connsiteY40" fmla="*/ 105248 h 775988"/>
                  <a:gd name="connsiteX41" fmla="*/ 301598 w 707193"/>
                  <a:gd name="connsiteY41" fmla="*/ 105248 h 775988"/>
                  <a:gd name="connsiteX42" fmla="*/ 301598 w 707193"/>
                  <a:gd name="connsiteY42" fmla="*/ 105248 h 775988"/>
                  <a:gd name="connsiteX43" fmla="*/ 487455 w 707193"/>
                  <a:gd name="connsiteY43" fmla="*/ 193389 h 775988"/>
                  <a:gd name="connsiteX44" fmla="*/ 487455 w 707193"/>
                  <a:gd name="connsiteY44" fmla="*/ 193389 h 775988"/>
                  <a:gd name="connsiteX45" fmla="*/ 487210 w 707193"/>
                  <a:gd name="connsiteY45" fmla="*/ 193389 h 775988"/>
                  <a:gd name="connsiteX46" fmla="*/ 487210 w 707193"/>
                  <a:gd name="connsiteY46" fmla="*/ 193143 h 775988"/>
                  <a:gd name="connsiteX47" fmla="*/ 487455 w 707193"/>
                  <a:gd name="connsiteY47" fmla="*/ 193389 h 775988"/>
                  <a:gd name="connsiteX48" fmla="*/ 624699 w 707193"/>
                  <a:gd name="connsiteY48" fmla="*/ 309273 h 775988"/>
                  <a:gd name="connsiteX49" fmla="*/ 624699 w 707193"/>
                  <a:gd name="connsiteY49" fmla="*/ 309273 h 775988"/>
                  <a:gd name="connsiteX50" fmla="*/ 624699 w 707193"/>
                  <a:gd name="connsiteY50" fmla="*/ 309273 h 775988"/>
                  <a:gd name="connsiteX51" fmla="*/ 624699 w 707193"/>
                  <a:gd name="connsiteY51" fmla="*/ 309273 h 775988"/>
                  <a:gd name="connsiteX52" fmla="*/ 624699 w 707193"/>
                  <a:gd name="connsiteY52" fmla="*/ 316393 h 775988"/>
                  <a:gd name="connsiteX53" fmla="*/ 624699 w 707193"/>
                  <a:gd name="connsiteY53" fmla="*/ 316393 h 775988"/>
                  <a:gd name="connsiteX54" fmla="*/ 624699 w 707193"/>
                  <a:gd name="connsiteY54" fmla="*/ 316393 h 775988"/>
                  <a:gd name="connsiteX55" fmla="*/ 624699 w 707193"/>
                  <a:gd name="connsiteY55" fmla="*/ 316393 h 775988"/>
                  <a:gd name="connsiteX56" fmla="*/ 625681 w 707193"/>
                  <a:gd name="connsiteY56" fmla="*/ 297243 h 775988"/>
                  <a:gd name="connsiteX57" fmla="*/ 625681 w 707193"/>
                  <a:gd name="connsiteY57" fmla="*/ 297243 h 775988"/>
                  <a:gd name="connsiteX58" fmla="*/ 625681 w 707193"/>
                  <a:gd name="connsiteY58" fmla="*/ 297243 h 775988"/>
                  <a:gd name="connsiteX59" fmla="*/ 625681 w 707193"/>
                  <a:gd name="connsiteY59" fmla="*/ 297243 h 775988"/>
                  <a:gd name="connsiteX0" fmla="*/ 706948 w 707193"/>
                  <a:gd name="connsiteY0" fmla="*/ 151896 h 775988"/>
                  <a:gd name="connsiteX1" fmla="*/ 706211 w 707193"/>
                  <a:gd name="connsiteY1" fmla="*/ 146740 h 775988"/>
                  <a:gd name="connsiteX2" fmla="*/ 686815 w 707193"/>
                  <a:gd name="connsiteY2" fmla="*/ 118997 h 775988"/>
                  <a:gd name="connsiteX3" fmla="*/ 679695 w 707193"/>
                  <a:gd name="connsiteY3" fmla="*/ 124153 h 775988"/>
                  <a:gd name="connsiteX4" fmla="*/ 667665 w 707193"/>
                  <a:gd name="connsiteY4" fmla="*/ 130782 h 775988"/>
                  <a:gd name="connsiteX5" fmla="*/ 516672 w 707193"/>
                  <a:gd name="connsiteY5" fmla="*/ 193143 h 775988"/>
                  <a:gd name="connsiteX6" fmla="*/ 443998 w 707193"/>
                  <a:gd name="connsiteY6" fmla="*/ 176694 h 775988"/>
                  <a:gd name="connsiteX7" fmla="*/ 410362 w 707193"/>
                  <a:gd name="connsiteY7" fmla="*/ 152142 h 775988"/>
                  <a:gd name="connsiteX8" fmla="*/ 368870 w 707193"/>
                  <a:gd name="connsiteY8" fmla="*/ 94691 h 775988"/>
                  <a:gd name="connsiteX9" fmla="*/ 358558 w 707193"/>
                  <a:gd name="connsiteY9" fmla="*/ 47060 h 775988"/>
                  <a:gd name="connsiteX10" fmla="*/ 350456 w 707193"/>
                  <a:gd name="connsiteY10" fmla="*/ 412 h 775988"/>
                  <a:gd name="connsiteX11" fmla="*/ 311419 w 707193"/>
                  <a:gd name="connsiteY11" fmla="*/ 81678 h 775988"/>
                  <a:gd name="connsiteX12" fmla="*/ 278274 w 707193"/>
                  <a:gd name="connsiteY12" fmla="*/ 150669 h 775988"/>
                  <a:gd name="connsiteX13" fmla="*/ 211984 w 707193"/>
                  <a:gd name="connsiteY13" fmla="*/ 288650 h 775988"/>
                  <a:gd name="connsiteX14" fmla="*/ 180312 w 707193"/>
                  <a:gd name="connsiteY14" fmla="*/ 354694 h 775988"/>
                  <a:gd name="connsiteX15" fmla="*/ 163863 w 707193"/>
                  <a:gd name="connsiteY15" fmla="*/ 389066 h 775988"/>
                  <a:gd name="connsiteX16" fmla="*/ 605303 w 707193"/>
                  <a:gd name="connsiteY16" fmla="*/ 416073 h 775988"/>
                  <a:gd name="connsiteX17" fmla="*/ 610459 w 707193"/>
                  <a:gd name="connsiteY17" fmla="*/ 415828 h 775988"/>
                  <a:gd name="connsiteX18" fmla="*/ 637466 w 707193"/>
                  <a:gd name="connsiteY18" fmla="*/ 366724 h 775988"/>
                  <a:gd name="connsiteX19" fmla="*/ 629610 w 707193"/>
                  <a:gd name="connsiteY19" fmla="*/ 327196 h 775988"/>
                  <a:gd name="connsiteX20" fmla="*/ 646059 w 707193"/>
                  <a:gd name="connsiteY20" fmla="*/ 253541 h 775988"/>
                  <a:gd name="connsiteX21" fmla="*/ 663982 w 707193"/>
                  <a:gd name="connsiteY21" fmla="*/ 227516 h 775988"/>
                  <a:gd name="connsiteX22" fmla="*/ 686079 w 707193"/>
                  <a:gd name="connsiteY22" fmla="*/ 207383 h 775988"/>
                  <a:gd name="connsiteX23" fmla="*/ 706948 w 707193"/>
                  <a:gd name="connsiteY23" fmla="*/ 151896 h 775988"/>
                  <a:gd name="connsiteX24" fmla="*/ 0 w 707193"/>
                  <a:gd name="connsiteY24" fmla="*/ 775988 h 775988"/>
                  <a:gd name="connsiteX25" fmla="*/ 68481 w 707193"/>
                  <a:gd name="connsiteY25" fmla="*/ 588156 h 775988"/>
                  <a:gd name="connsiteX26" fmla="*/ 0 w 707193"/>
                  <a:gd name="connsiteY26" fmla="*/ 775988 h 775988"/>
                  <a:gd name="connsiteX27" fmla="*/ 213457 w 707193"/>
                  <a:gd name="connsiteY27" fmla="*/ 286931 h 775988"/>
                  <a:gd name="connsiteX28" fmla="*/ 213457 w 707193"/>
                  <a:gd name="connsiteY28" fmla="*/ 286931 h 775988"/>
                  <a:gd name="connsiteX29" fmla="*/ 213457 w 707193"/>
                  <a:gd name="connsiteY29" fmla="*/ 286931 h 775988"/>
                  <a:gd name="connsiteX30" fmla="*/ 213457 w 707193"/>
                  <a:gd name="connsiteY30" fmla="*/ 286931 h 775988"/>
                  <a:gd name="connsiteX31" fmla="*/ 216158 w 707193"/>
                  <a:gd name="connsiteY31" fmla="*/ 281775 h 775988"/>
                  <a:gd name="connsiteX32" fmla="*/ 216158 w 707193"/>
                  <a:gd name="connsiteY32" fmla="*/ 281775 h 775988"/>
                  <a:gd name="connsiteX33" fmla="*/ 216158 w 707193"/>
                  <a:gd name="connsiteY33" fmla="*/ 281775 h 775988"/>
                  <a:gd name="connsiteX34" fmla="*/ 216158 w 707193"/>
                  <a:gd name="connsiteY34" fmla="*/ 281775 h 775988"/>
                  <a:gd name="connsiteX35" fmla="*/ 309455 w 707193"/>
                  <a:gd name="connsiteY35" fmla="*/ 89781 h 775988"/>
                  <a:gd name="connsiteX36" fmla="*/ 309455 w 707193"/>
                  <a:gd name="connsiteY36" fmla="*/ 89781 h 775988"/>
                  <a:gd name="connsiteX37" fmla="*/ 309455 w 707193"/>
                  <a:gd name="connsiteY37" fmla="*/ 89781 h 775988"/>
                  <a:gd name="connsiteX38" fmla="*/ 309455 w 707193"/>
                  <a:gd name="connsiteY38" fmla="*/ 89781 h 775988"/>
                  <a:gd name="connsiteX39" fmla="*/ 301598 w 707193"/>
                  <a:gd name="connsiteY39" fmla="*/ 105248 h 775988"/>
                  <a:gd name="connsiteX40" fmla="*/ 301598 w 707193"/>
                  <a:gd name="connsiteY40" fmla="*/ 105248 h 775988"/>
                  <a:gd name="connsiteX41" fmla="*/ 301598 w 707193"/>
                  <a:gd name="connsiteY41" fmla="*/ 105248 h 775988"/>
                  <a:gd name="connsiteX42" fmla="*/ 301598 w 707193"/>
                  <a:gd name="connsiteY42" fmla="*/ 105248 h 775988"/>
                  <a:gd name="connsiteX43" fmla="*/ 487455 w 707193"/>
                  <a:gd name="connsiteY43" fmla="*/ 193389 h 775988"/>
                  <a:gd name="connsiteX44" fmla="*/ 487455 w 707193"/>
                  <a:gd name="connsiteY44" fmla="*/ 193389 h 775988"/>
                  <a:gd name="connsiteX45" fmla="*/ 487210 w 707193"/>
                  <a:gd name="connsiteY45" fmla="*/ 193389 h 775988"/>
                  <a:gd name="connsiteX46" fmla="*/ 487210 w 707193"/>
                  <a:gd name="connsiteY46" fmla="*/ 193143 h 775988"/>
                  <a:gd name="connsiteX47" fmla="*/ 487455 w 707193"/>
                  <a:gd name="connsiteY47" fmla="*/ 193389 h 775988"/>
                  <a:gd name="connsiteX48" fmla="*/ 624699 w 707193"/>
                  <a:gd name="connsiteY48" fmla="*/ 309273 h 775988"/>
                  <a:gd name="connsiteX49" fmla="*/ 624699 w 707193"/>
                  <a:gd name="connsiteY49" fmla="*/ 309273 h 775988"/>
                  <a:gd name="connsiteX50" fmla="*/ 624699 w 707193"/>
                  <a:gd name="connsiteY50" fmla="*/ 309273 h 775988"/>
                  <a:gd name="connsiteX51" fmla="*/ 624699 w 707193"/>
                  <a:gd name="connsiteY51" fmla="*/ 309273 h 775988"/>
                  <a:gd name="connsiteX52" fmla="*/ 624699 w 707193"/>
                  <a:gd name="connsiteY52" fmla="*/ 316393 h 775988"/>
                  <a:gd name="connsiteX53" fmla="*/ 624699 w 707193"/>
                  <a:gd name="connsiteY53" fmla="*/ 316393 h 775988"/>
                  <a:gd name="connsiteX54" fmla="*/ 624699 w 707193"/>
                  <a:gd name="connsiteY54" fmla="*/ 316393 h 775988"/>
                  <a:gd name="connsiteX55" fmla="*/ 624699 w 707193"/>
                  <a:gd name="connsiteY55" fmla="*/ 316393 h 775988"/>
                  <a:gd name="connsiteX56" fmla="*/ 625681 w 707193"/>
                  <a:gd name="connsiteY56" fmla="*/ 297243 h 775988"/>
                  <a:gd name="connsiteX57" fmla="*/ 625681 w 707193"/>
                  <a:gd name="connsiteY57" fmla="*/ 297243 h 775988"/>
                  <a:gd name="connsiteX58" fmla="*/ 625681 w 707193"/>
                  <a:gd name="connsiteY58" fmla="*/ 297243 h 775988"/>
                  <a:gd name="connsiteX59" fmla="*/ 625681 w 707193"/>
                  <a:gd name="connsiteY59" fmla="*/ 297243 h 775988"/>
                  <a:gd name="connsiteX0" fmla="*/ 543085 w 543330"/>
                  <a:gd name="connsiteY0" fmla="*/ 151896 h 417993"/>
                  <a:gd name="connsiteX1" fmla="*/ 542348 w 543330"/>
                  <a:gd name="connsiteY1" fmla="*/ 146740 h 417993"/>
                  <a:gd name="connsiteX2" fmla="*/ 522952 w 543330"/>
                  <a:gd name="connsiteY2" fmla="*/ 118997 h 417993"/>
                  <a:gd name="connsiteX3" fmla="*/ 515832 w 543330"/>
                  <a:gd name="connsiteY3" fmla="*/ 124153 h 417993"/>
                  <a:gd name="connsiteX4" fmla="*/ 503802 w 543330"/>
                  <a:gd name="connsiteY4" fmla="*/ 130782 h 417993"/>
                  <a:gd name="connsiteX5" fmla="*/ 352809 w 543330"/>
                  <a:gd name="connsiteY5" fmla="*/ 193143 h 417993"/>
                  <a:gd name="connsiteX6" fmla="*/ 280135 w 543330"/>
                  <a:gd name="connsiteY6" fmla="*/ 176694 h 417993"/>
                  <a:gd name="connsiteX7" fmla="*/ 246499 w 543330"/>
                  <a:gd name="connsiteY7" fmla="*/ 152142 h 417993"/>
                  <a:gd name="connsiteX8" fmla="*/ 205007 w 543330"/>
                  <a:gd name="connsiteY8" fmla="*/ 94691 h 417993"/>
                  <a:gd name="connsiteX9" fmla="*/ 194695 w 543330"/>
                  <a:gd name="connsiteY9" fmla="*/ 47060 h 417993"/>
                  <a:gd name="connsiteX10" fmla="*/ 186593 w 543330"/>
                  <a:gd name="connsiteY10" fmla="*/ 412 h 417993"/>
                  <a:gd name="connsiteX11" fmla="*/ 147556 w 543330"/>
                  <a:gd name="connsiteY11" fmla="*/ 81678 h 417993"/>
                  <a:gd name="connsiteX12" fmla="*/ 114411 w 543330"/>
                  <a:gd name="connsiteY12" fmla="*/ 150669 h 417993"/>
                  <a:gd name="connsiteX13" fmla="*/ 48121 w 543330"/>
                  <a:gd name="connsiteY13" fmla="*/ 288650 h 417993"/>
                  <a:gd name="connsiteX14" fmla="*/ 16449 w 543330"/>
                  <a:gd name="connsiteY14" fmla="*/ 354694 h 417993"/>
                  <a:gd name="connsiteX15" fmla="*/ 0 w 543330"/>
                  <a:gd name="connsiteY15" fmla="*/ 389066 h 417993"/>
                  <a:gd name="connsiteX16" fmla="*/ 441440 w 543330"/>
                  <a:gd name="connsiteY16" fmla="*/ 416073 h 417993"/>
                  <a:gd name="connsiteX17" fmla="*/ 446596 w 543330"/>
                  <a:gd name="connsiteY17" fmla="*/ 415828 h 417993"/>
                  <a:gd name="connsiteX18" fmla="*/ 473603 w 543330"/>
                  <a:gd name="connsiteY18" fmla="*/ 366724 h 417993"/>
                  <a:gd name="connsiteX19" fmla="*/ 465747 w 543330"/>
                  <a:gd name="connsiteY19" fmla="*/ 327196 h 417993"/>
                  <a:gd name="connsiteX20" fmla="*/ 482196 w 543330"/>
                  <a:gd name="connsiteY20" fmla="*/ 253541 h 417993"/>
                  <a:gd name="connsiteX21" fmla="*/ 500119 w 543330"/>
                  <a:gd name="connsiteY21" fmla="*/ 227516 h 417993"/>
                  <a:gd name="connsiteX22" fmla="*/ 522216 w 543330"/>
                  <a:gd name="connsiteY22" fmla="*/ 207383 h 417993"/>
                  <a:gd name="connsiteX23" fmla="*/ 543085 w 543330"/>
                  <a:gd name="connsiteY23" fmla="*/ 151896 h 417993"/>
                  <a:gd name="connsiteX24" fmla="*/ 49594 w 543330"/>
                  <a:gd name="connsiteY24" fmla="*/ 286931 h 417993"/>
                  <a:gd name="connsiteX25" fmla="*/ 49594 w 543330"/>
                  <a:gd name="connsiteY25" fmla="*/ 286931 h 417993"/>
                  <a:gd name="connsiteX26" fmla="*/ 49594 w 543330"/>
                  <a:gd name="connsiteY26" fmla="*/ 286931 h 417993"/>
                  <a:gd name="connsiteX27" fmla="*/ 49594 w 543330"/>
                  <a:gd name="connsiteY27" fmla="*/ 286931 h 417993"/>
                  <a:gd name="connsiteX28" fmla="*/ 52295 w 543330"/>
                  <a:gd name="connsiteY28" fmla="*/ 281775 h 417993"/>
                  <a:gd name="connsiteX29" fmla="*/ 52295 w 543330"/>
                  <a:gd name="connsiteY29" fmla="*/ 281775 h 417993"/>
                  <a:gd name="connsiteX30" fmla="*/ 52295 w 543330"/>
                  <a:gd name="connsiteY30" fmla="*/ 281775 h 417993"/>
                  <a:gd name="connsiteX31" fmla="*/ 52295 w 543330"/>
                  <a:gd name="connsiteY31" fmla="*/ 281775 h 417993"/>
                  <a:gd name="connsiteX32" fmla="*/ 145592 w 543330"/>
                  <a:gd name="connsiteY32" fmla="*/ 89781 h 417993"/>
                  <a:gd name="connsiteX33" fmla="*/ 145592 w 543330"/>
                  <a:gd name="connsiteY33" fmla="*/ 89781 h 417993"/>
                  <a:gd name="connsiteX34" fmla="*/ 145592 w 543330"/>
                  <a:gd name="connsiteY34" fmla="*/ 89781 h 417993"/>
                  <a:gd name="connsiteX35" fmla="*/ 145592 w 543330"/>
                  <a:gd name="connsiteY35" fmla="*/ 89781 h 417993"/>
                  <a:gd name="connsiteX36" fmla="*/ 137735 w 543330"/>
                  <a:gd name="connsiteY36" fmla="*/ 105248 h 417993"/>
                  <a:gd name="connsiteX37" fmla="*/ 137735 w 543330"/>
                  <a:gd name="connsiteY37" fmla="*/ 105248 h 417993"/>
                  <a:gd name="connsiteX38" fmla="*/ 137735 w 543330"/>
                  <a:gd name="connsiteY38" fmla="*/ 105248 h 417993"/>
                  <a:gd name="connsiteX39" fmla="*/ 137735 w 543330"/>
                  <a:gd name="connsiteY39" fmla="*/ 105248 h 417993"/>
                  <a:gd name="connsiteX40" fmla="*/ 323592 w 543330"/>
                  <a:gd name="connsiteY40" fmla="*/ 193389 h 417993"/>
                  <a:gd name="connsiteX41" fmla="*/ 323592 w 543330"/>
                  <a:gd name="connsiteY41" fmla="*/ 193389 h 417993"/>
                  <a:gd name="connsiteX42" fmla="*/ 323347 w 543330"/>
                  <a:gd name="connsiteY42" fmla="*/ 193389 h 417993"/>
                  <a:gd name="connsiteX43" fmla="*/ 323347 w 543330"/>
                  <a:gd name="connsiteY43" fmla="*/ 193143 h 417993"/>
                  <a:gd name="connsiteX44" fmla="*/ 323592 w 543330"/>
                  <a:gd name="connsiteY44" fmla="*/ 193389 h 417993"/>
                  <a:gd name="connsiteX45" fmla="*/ 460836 w 543330"/>
                  <a:gd name="connsiteY45" fmla="*/ 309273 h 417993"/>
                  <a:gd name="connsiteX46" fmla="*/ 460836 w 543330"/>
                  <a:gd name="connsiteY46" fmla="*/ 309273 h 417993"/>
                  <a:gd name="connsiteX47" fmla="*/ 460836 w 543330"/>
                  <a:gd name="connsiteY47" fmla="*/ 309273 h 417993"/>
                  <a:gd name="connsiteX48" fmla="*/ 460836 w 543330"/>
                  <a:gd name="connsiteY48" fmla="*/ 309273 h 417993"/>
                  <a:gd name="connsiteX49" fmla="*/ 460836 w 543330"/>
                  <a:gd name="connsiteY49" fmla="*/ 316393 h 417993"/>
                  <a:gd name="connsiteX50" fmla="*/ 460836 w 543330"/>
                  <a:gd name="connsiteY50" fmla="*/ 316393 h 417993"/>
                  <a:gd name="connsiteX51" fmla="*/ 460836 w 543330"/>
                  <a:gd name="connsiteY51" fmla="*/ 316393 h 417993"/>
                  <a:gd name="connsiteX52" fmla="*/ 460836 w 543330"/>
                  <a:gd name="connsiteY52" fmla="*/ 316393 h 417993"/>
                  <a:gd name="connsiteX53" fmla="*/ 461818 w 543330"/>
                  <a:gd name="connsiteY53" fmla="*/ 297243 h 417993"/>
                  <a:gd name="connsiteX54" fmla="*/ 461818 w 543330"/>
                  <a:gd name="connsiteY54" fmla="*/ 297243 h 417993"/>
                  <a:gd name="connsiteX55" fmla="*/ 461818 w 543330"/>
                  <a:gd name="connsiteY55" fmla="*/ 297243 h 417993"/>
                  <a:gd name="connsiteX56" fmla="*/ 461818 w 543330"/>
                  <a:gd name="connsiteY56" fmla="*/ 297243 h 417993"/>
                  <a:gd name="connsiteX0" fmla="*/ 730918 w 731163"/>
                  <a:gd name="connsiteY0" fmla="*/ 151896 h 819737"/>
                  <a:gd name="connsiteX1" fmla="*/ 730181 w 731163"/>
                  <a:gd name="connsiteY1" fmla="*/ 146740 h 819737"/>
                  <a:gd name="connsiteX2" fmla="*/ 710785 w 731163"/>
                  <a:gd name="connsiteY2" fmla="*/ 118997 h 819737"/>
                  <a:gd name="connsiteX3" fmla="*/ 703665 w 731163"/>
                  <a:gd name="connsiteY3" fmla="*/ 124153 h 819737"/>
                  <a:gd name="connsiteX4" fmla="*/ 691635 w 731163"/>
                  <a:gd name="connsiteY4" fmla="*/ 130782 h 819737"/>
                  <a:gd name="connsiteX5" fmla="*/ 540642 w 731163"/>
                  <a:gd name="connsiteY5" fmla="*/ 193143 h 819737"/>
                  <a:gd name="connsiteX6" fmla="*/ 467968 w 731163"/>
                  <a:gd name="connsiteY6" fmla="*/ 176694 h 819737"/>
                  <a:gd name="connsiteX7" fmla="*/ 434332 w 731163"/>
                  <a:gd name="connsiteY7" fmla="*/ 152142 h 819737"/>
                  <a:gd name="connsiteX8" fmla="*/ 392840 w 731163"/>
                  <a:gd name="connsiteY8" fmla="*/ 94691 h 819737"/>
                  <a:gd name="connsiteX9" fmla="*/ 382528 w 731163"/>
                  <a:gd name="connsiteY9" fmla="*/ 47060 h 819737"/>
                  <a:gd name="connsiteX10" fmla="*/ 374426 w 731163"/>
                  <a:gd name="connsiteY10" fmla="*/ 412 h 819737"/>
                  <a:gd name="connsiteX11" fmla="*/ 335389 w 731163"/>
                  <a:gd name="connsiteY11" fmla="*/ 81678 h 819737"/>
                  <a:gd name="connsiteX12" fmla="*/ 302244 w 731163"/>
                  <a:gd name="connsiteY12" fmla="*/ 150669 h 819737"/>
                  <a:gd name="connsiteX13" fmla="*/ 235954 w 731163"/>
                  <a:gd name="connsiteY13" fmla="*/ 288650 h 819737"/>
                  <a:gd name="connsiteX14" fmla="*/ 204282 w 731163"/>
                  <a:gd name="connsiteY14" fmla="*/ 354694 h 819737"/>
                  <a:gd name="connsiteX15" fmla="*/ 0 w 731163"/>
                  <a:gd name="connsiteY15" fmla="*/ 819515 h 819737"/>
                  <a:gd name="connsiteX16" fmla="*/ 629273 w 731163"/>
                  <a:gd name="connsiteY16" fmla="*/ 416073 h 819737"/>
                  <a:gd name="connsiteX17" fmla="*/ 634429 w 731163"/>
                  <a:gd name="connsiteY17" fmla="*/ 415828 h 819737"/>
                  <a:gd name="connsiteX18" fmla="*/ 661436 w 731163"/>
                  <a:gd name="connsiteY18" fmla="*/ 366724 h 819737"/>
                  <a:gd name="connsiteX19" fmla="*/ 653580 w 731163"/>
                  <a:gd name="connsiteY19" fmla="*/ 327196 h 819737"/>
                  <a:gd name="connsiteX20" fmla="*/ 670029 w 731163"/>
                  <a:gd name="connsiteY20" fmla="*/ 253541 h 819737"/>
                  <a:gd name="connsiteX21" fmla="*/ 687952 w 731163"/>
                  <a:gd name="connsiteY21" fmla="*/ 227516 h 819737"/>
                  <a:gd name="connsiteX22" fmla="*/ 710049 w 731163"/>
                  <a:gd name="connsiteY22" fmla="*/ 207383 h 819737"/>
                  <a:gd name="connsiteX23" fmla="*/ 730918 w 731163"/>
                  <a:gd name="connsiteY23" fmla="*/ 151896 h 819737"/>
                  <a:gd name="connsiteX24" fmla="*/ 237427 w 731163"/>
                  <a:gd name="connsiteY24" fmla="*/ 286931 h 819737"/>
                  <a:gd name="connsiteX25" fmla="*/ 237427 w 731163"/>
                  <a:gd name="connsiteY25" fmla="*/ 286931 h 819737"/>
                  <a:gd name="connsiteX26" fmla="*/ 237427 w 731163"/>
                  <a:gd name="connsiteY26" fmla="*/ 286931 h 819737"/>
                  <a:gd name="connsiteX27" fmla="*/ 237427 w 731163"/>
                  <a:gd name="connsiteY27" fmla="*/ 286931 h 819737"/>
                  <a:gd name="connsiteX28" fmla="*/ 240128 w 731163"/>
                  <a:gd name="connsiteY28" fmla="*/ 281775 h 819737"/>
                  <a:gd name="connsiteX29" fmla="*/ 240128 w 731163"/>
                  <a:gd name="connsiteY29" fmla="*/ 281775 h 819737"/>
                  <a:gd name="connsiteX30" fmla="*/ 240128 w 731163"/>
                  <a:gd name="connsiteY30" fmla="*/ 281775 h 819737"/>
                  <a:gd name="connsiteX31" fmla="*/ 240128 w 731163"/>
                  <a:gd name="connsiteY31" fmla="*/ 281775 h 819737"/>
                  <a:gd name="connsiteX32" fmla="*/ 333425 w 731163"/>
                  <a:gd name="connsiteY32" fmla="*/ 89781 h 819737"/>
                  <a:gd name="connsiteX33" fmla="*/ 333425 w 731163"/>
                  <a:gd name="connsiteY33" fmla="*/ 89781 h 819737"/>
                  <a:gd name="connsiteX34" fmla="*/ 333425 w 731163"/>
                  <a:gd name="connsiteY34" fmla="*/ 89781 h 819737"/>
                  <a:gd name="connsiteX35" fmla="*/ 333425 w 731163"/>
                  <a:gd name="connsiteY35" fmla="*/ 89781 h 819737"/>
                  <a:gd name="connsiteX36" fmla="*/ 325568 w 731163"/>
                  <a:gd name="connsiteY36" fmla="*/ 105248 h 819737"/>
                  <a:gd name="connsiteX37" fmla="*/ 325568 w 731163"/>
                  <a:gd name="connsiteY37" fmla="*/ 105248 h 819737"/>
                  <a:gd name="connsiteX38" fmla="*/ 325568 w 731163"/>
                  <a:gd name="connsiteY38" fmla="*/ 105248 h 819737"/>
                  <a:gd name="connsiteX39" fmla="*/ 325568 w 731163"/>
                  <a:gd name="connsiteY39" fmla="*/ 105248 h 819737"/>
                  <a:gd name="connsiteX40" fmla="*/ 511425 w 731163"/>
                  <a:gd name="connsiteY40" fmla="*/ 193389 h 819737"/>
                  <a:gd name="connsiteX41" fmla="*/ 511425 w 731163"/>
                  <a:gd name="connsiteY41" fmla="*/ 193389 h 819737"/>
                  <a:gd name="connsiteX42" fmla="*/ 511180 w 731163"/>
                  <a:gd name="connsiteY42" fmla="*/ 193389 h 819737"/>
                  <a:gd name="connsiteX43" fmla="*/ 511180 w 731163"/>
                  <a:gd name="connsiteY43" fmla="*/ 193143 h 819737"/>
                  <a:gd name="connsiteX44" fmla="*/ 511425 w 731163"/>
                  <a:gd name="connsiteY44" fmla="*/ 193389 h 819737"/>
                  <a:gd name="connsiteX45" fmla="*/ 648669 w 731163"/>
                  <a:gd name="connsiteY45" fmla="*/ 309273 h 819737"/>
                  <a:gd name="connsiteX46" fmla="*/ 648669 w 731163"/>
                  <a:gd name="connsiteY46" fmla="*/ 309273 h 819737"/>
                  <a:gd name="connsiteX47" fmla="*/ 648669 w 731163"/>
                  <a:gd name="connsiteY47" fmla="*/ 309273 h 819737"/>
                  <a:gd name="connsiteX48" fmla="*/ 648669 w 731163"/>
                  <a:gd name="connsiteY48" fmla="*/ 309273 h 819737"/>
                  <a:gd name="connsiteX49" fmla="*/ 648669 w 731163"/>
                  <a:gd name="connsiteY49" fmla="*/ 316393 h 819737"/>
                  <a:gd name="connsiteX50" fmla="*/ 648669 w 731163"/>
                  <a:gd name="connsiteY50" fmla="*/ 316393 h 819737"/>
                  <a:gd name="connsiteX51" fmla="*/ 648669 w 731163"/>
                  <a:gd name="connsiteY51" fmla="*/ 316393 h 819737"/>
                  <a:gd name="connsiteX52" fmla="*/ 648669 w 731163"/>
                  <a:gd name="connsiteY52" fmla="*/ 316393 h 819737"/>
                  <a:gd name="connsiteX53" fmla="*/ 649651 w 731163"/>
                  <a:gd name="connsiteY53" fmla="*/ 297243 h 819737"/>
                  <a:gd name="connsiteX54" fmla="*/ 649651 w 731163"/>
                  <a:gd name="connsiteY54" fmla="*/ 297243 h 819737"/>
                  <a:gd name="connsiteX55" fmla="*/ 649651 w 731163"/>
                  <a:gd name="connsiteY55" fmla="*/ 297243 h 819737"/>
                  <a:gd name="connsiteX56" fmla="*/ 649651 w 731163"/>
                  <a:gd name="connsiteY56" fmla="*/ 297243 h 819737"/>
                  <a:gd name="connsiteX0" fmla="*/ 730918 w 731163"/>
                  <a:gd name="connsiteY0" fmla="*/ 151896 h 819742"/>
                  <a:gd name="connsiteX1" fmla="*/ 730181 w 731163"/>
                  <a:gd name="connsiteY1" fmla="*/ 146740 h 819742"/>
                  <a:gd name="connsiteX2" fmla="*/ 710785 w 731163"/>
                  <a:gd name="connsiteY2" fmla="*/ 118997 h 819742"/>
                  <a:gd name="connsiteX3" fmla="*/ 703665 w 731163"/>
                  <a:gd name="connsiteY3" fmla="*/ 124153 h 819742"/>
                  <a:gd name="connsiteX4" fmla="*/ 691635 w 731163"/>
                  <a:gd name="connsiteY4" fmla="*/ 130782 h 819742"/>
                  <a:gd name="connsiteX5" fmla="*/ 540642 w 731163"/>
                  <a:gd name="connsiteY5" fmla="*/ 193143 h 819742"/>
                  <a:gd name="connsiteX6" fmla="*/ 467968 w 731163"/>
                  <a:gd name="connsiteY6" fmla="*/ 176694 h 819742"/>
                  <a:gd name="connsiteX7" fmla="*/ 434332 w 731163"/>
                  <a:gd name="connsiteY7" fmla="*/ 152142 h 819742"/>
                  <a:gd name="connsiteX8" fmla="*/ 392840 w 731163"/>
                  <a:gd name="connsiteY8" fmla="*/ 94691 h 819742"/>
                  <a:gd name="connsiteX9" fmla="*/ 382528 w 731163"/>
                  <a:gd name="connsiteY9" fmla="*/ 47060 h 819742"/>
                  <a:gd name="connsiteX10" fmla="*/ 374426 w 731163"/>
                  <a:gd name="connsiteY10" fmla="*/ 412 h 819742"/>
                  <a:gd name="connsiteX11" fmla="*/ 335389 w 731163"/>
                  <a:gd name="connsiteY11" fmla="*/ 81678 h 819742"/>
                  <a:gd name="connsiteX12" fmla="*/ 302244 w 731163"/>
                  <a:gd name="connsiteY12" fmla="*/ 150669 h 819742"/>
                  <a:gd name="connsiteX13" fmla="*/ 235954 w 731163"/>
                  <a:gd name="connsiteY13" fmla="*/ 288650 h 819742"/>
                  <a:gd name="connsiteX14" fmla="*/ 204282 w 731163"/>
                  <a:gd name="connsiteY14" fmla="*/ 354694 h 819742"/>
                  <a:gd name="connsiteX15" fmla="*/ 0 w 731163"/>
                  <a:gd name="connsiteY15" fmla="*/ 819515 h 819742"/>
                  <a:gd name="connsiteX16" fmla="*/ 629273 w 731163"/>
                  <a:gd name="connsiteY16" fmla="*/ 416073 h 819742"/>
                  <a:gd name="connsiteX17" fmla="*/ 661436 w 731163"/>
                  <a:gd name="connsiteY17" fmla="*/ 366724 h 819742"/>
                  <a:gd name="connsiteX18" fmla="*/ 653580 w 731163"/>
                  <a:gd name="connsiteY18" fmla="*/ 327196 h 819742"/>
                  <a:gd name="connsiteX19" fmla="*/ 670029 w 731163"/>
                  <a:gd name="connsiteY19" fmla="*/ 253541 h 819742"/>
                  <a:gd name="connsiteX20" fmla="*/ 687952 w 731163"/>
                  <a:gd name="connsiteY20" fmla="*/ 227516 h 819742"/>
                  <a:gd name="connsiteX21" fmla="*/ 710049 w 731163"/>
                  <a:gd name="connsiteY21" fmla="*/ 207383 h 819742"/>
                  <a:gd name="connsiteX22" fmla="*/ 730918 w 731163"/>
                  <a:gd name="connsiteY22" fmla="*/ 151896 h 819742"/>
                  <a:gd name="connsiteX23" fmla="*/ 237427 w 731163"/>
                  <a:gd name="connsiteY23" fmla="*/ 286931 h 819742"/>
                  <a:gd name="connsiteX24" fmla="*/ 237427 w 731163"/>
                  <a:gd name="connsiteY24" fmla="*/ 286931 h 819742"/>
                  <a:gd name="connsiteX25" fmla="*/ 237427 w 731163"/>
                  <a:gd name="connsiteY25" fmla="*/ 286931 h 819742"/>
                  <a:gd name="connsiteX26" fmla="*/ 237427 w 731163"/>
                  <a:gd name="connsiteY26" fmla="*/ 286931 h 819742"/>
                  <a:gd name="connsiteX27" fmla="*/ 240128 w 731163"/>
                  <a:gd name="connsiteY27" fmla="*/ 281775 h 819742"/>
                  <a:gd name="connsiteX28" fmla="*/ 240128 w 731163"/>
                  <a:gd name="connsiteY28" fmla="*/ 281775 h 819742"/>
                  <a:gd name="connsiteX29" fmla="*/ 240128 w 731163"/>
                  <a:gd name="connsiteY29" fmla="*/ 281775 h 819742"/>
                  <a:gd name="connsiteX30" fmla="*/ 240128 w 731163"/>
                  <a:gd name="connsiteY30" fmla="*/ 281775 h 819742"/>
                  <a:gd name="connsiteX31" fmla="*/ 333425 w 731163"/>
                  <a:gd name="connsiteY31" fmla="*/ 89781 h 819742"/>
                  <a:gd name="connsiteX32" fmla="*/ 333425 w 731163"/>
                  <a:gd name="connsiteY32" fmla="*/ 89781 h 819742"/>
                  <a:gd name="connsiteX33" fmla="*/ 333425 w 731163"/>
                  <a:gd name="connsiteY33" fmla="*/ 89781 h 819742"/>
                  <a:gd name="connsiteX34" fmla="*/ 333425 w 731163"/>
                  <a:gd name="connsiteY34" fmla="*/ 89781 h 819742"/>
                  <a:gd name="connsiteX35" fmla="*/ 325568 w 731163"/>
                  <a:gd name="connsiteY35" fmla="*/ 105248 h 819742"/>
                  <a:gd name="connsiteX36" fmla="*/ 325568 w 731163"/>
                  <a:gd name="connsiteY36" fmla="*/ 105248 h 819742"/>
                  <a:gd name="connsiteX37" fmla="*/ 325568 w 731163"/>
                  <a:gd name="connsiteY37" fmla="*/ 105248 h 819742"/>
                  <a:gd name="connsiteX38" fmla="*/ 325568 w 731163"/>
                  <a:gd name="connsiteY38" fmla="*/ 105248 h 819742"/>
                  <a:gd name="connsiteX39" fmla="*/ 511425 w 731163"/>
                  <a:gd name="connsiteY39" fmla="*/ 193389 h 819742"/>
                  <a:gd name="connsiteX40" fmla="*/ 511425 w 731163"/>
                  <a:gd name="connsiteY40" fmla="*/ 193389 h 819742"/>
                  <a:gd name="connsiteX41" fmla="*/ 511180 w 731163"/>
                  <a:gd name="connsiteY41" fmla="*/ 193389 h 819742"/>
                  <a:gd name="connsiteX42" fmla="*/ 511180 w 731163"/>
                  <a:gd name="connsiteY42" fmla="*/ 193143 h 819742"/>
                  <a:gd name="connsiteX43" fmla="*/ 511425 w 731163"/>
                  <a:gd name="connsiteY43" fmla="*/ 193389 h 819742"/>
                  <a:gd name="connsiteX44" fmla="*/ 648669 w 731163"/>
                  <a:gd name="connsiteY44" fmla="*/ 309273 h 819742"/>
                  <a:gd name="connsiteX45" fmla="*/ 648669 w 731163"/>
                  <a:gd name="connsiteY45" fmla="*/ 309273 h 819742"/>
                  <a:gd name="connsiteX46" fmla="*/ 648669 w 731163"/>
                  <a:gd name="connsiteY46" fmla="*/ 309273 h 819742"/>
                  <a:gd name="connsiteX47" fmla="*/ 648669 w 731163"/>
                  <a:gd name="connsiteY47" fmla="*/ 309273 h 819742"/>
                  <a:gd name="connsiteX48" fmla="*/ 648669 w 731163"/>
                  <a:gd name="connsiteY48" fmla="*/ 316393 h 819742"/>
                  <a:gd name="connsiteX49" fmla="*/ 648669 w 731163"/>
                  <a:gd name="connsiteY49" fmla="*/ 316393 h 819742"/>
                  <a:gd name="connsiteX50" fmla="*/ 648669 w 731163"/>
                  <a:gd name="connsiteY50" fmla="*/ 316393 h 819742"/>
                  <a:gd name="connsiteX51" fmla="*/ 648669 w 731163"/>
                  <a:gd name="connsiteY51" fmla="*/ 316393 h 819742"/>
                  <a:gd name="connsiteX52" fmla="*/ 649651 w 731163"/>
                  <a:gd name="connsiteY52" fmla="*/ 297243 h 819742"/>
                  <a:gd name="connsiteX53" fmla="*/ 649651 w 731163"/>
                  <a:gd name="connsiteY53" fmla="*/ 297243 h 819742"/>
                  <a:gd name="connsiteX54" fmla="*/ 649651 w 731163"/>
                  <a:gd name="connsiteY54" fmla="*/ 297243 h 819742"/>
                  <a:gd name="connsiteX55" fmla="*/ 649651 w 731163"/>
                  <a:gd name="connsiteY55" fmla="*/ 297243 h 819742"/>
                  <a:gd name="connsiteX0" fmla="*/ 730918 w 731163"/>
                  <a:gd name="connsiteY0" fmla="*/ 151896 h 819523"/>
                  <a:gd name="connsiteX1" fmla="*/ 730181 w 731163"/>
                  <a:gd name="connsiteY1" fmla="*/ 146740 h 819523"/>
                  <a:gd name="connsiteX2" fmla="*/ 710785 w 731163"/>
                  <a:gd name="connsiteY2" fmla="*/ 118997 h 819523"/>
                  <a:gd name="connsiteX3" fmla="*/ 703665 w 731163"/>
                  <a:gd name="connsiteY3" fmla="*/ 124153 h 819523"/>
                  <a:gd name="connsiteX4" fmla="*/ 691635 w 731163"/>
                  <a:gd name="connsiteY4" fmla="*/ 130782 h 819523"/>
                  <a:gd name="connsiteX5" fmla="*/ 540642 w 731163"/>
                  <a:gd name="connsiteY5" fmla="*/ 193143 h 819523"/>
                  <a:gd name="connsiteX6" fmla="*/ 467968 w 731163"/>
                  <a:gd name="connsiteY6" fmla="*/ 176694 h 819523"/>
                  <a:gd name="connsiteX7" fmla="*/ 434332 w 731163"/>
                  <a:gd name="connsiteY7" fmla="*/ 152142 h 819523"/>
                  <a:gd name="connsiteX8" fmla="*/ 392840 w 731163"/>
                  <a:gd name="connsiteY8" fmla="*/ 94691 h 819523"/>
                  <a:gd name="connsiteX9" fmla="*/ 382528 w 731163"/>
                  <a:gd name="connsiteY9" fmla="*/ 47060 h 819523"/>
                  <a:gd name="connsiteX10" fmla="*/ 374426 w 731163"/>
                  <a:gd name="connsiteY10" fmla="*/ 412 h 819523"/>
                  <a:gd name="connsiteX11" fmla="*/ 335389 w 731163"/>
                  <a:gd name="connsiteY11" fmla="*/ 81678 h 819523"/>
                  <a:gd name="connsiteX12" fmla="*/ 302244 w 731163"/>
                  <a:gd name="connsiteY12" fmla="*/ 150669 h 819523"/>
                  <a:gd name="connsiteX13" fmla="*/ 235954 w 731163"/>
                  <a:gd name="connsiteY13" fmla="*/ 288650 h 819523"/>
                  <a:gd name="connsiteX14" fmla="*/ 204282 w 731163"/>
                  <a:gd name="connsiteY14" fmla="*/ 354694 h 819523"/>
                  <a:gd name="connsiteX15" fmla="*/ 0 w 731163"/>
                  <a:gd name="connsiteY15" fmla="*/ 819515 h 819523"/>
                  <a:gd name="connsiteX16" fmla="*/ 661436 w 731163"/>
                  <a:gd name="connsiteY16" fmla="*/ 366724 h 819523"/>
                  <a:gd name="connsiteX17" fmla="*/ 653580 w 731163"/>
                  <a:gd name="connsiteY17" fmla="*/ 327196 h 819523"/>
                  <a:gd name="connsiteX18" fmla="*/ 670029 w 731163"/>
                  <a:gd name="connsiteY18" fmla="*/ 253541 h 819523"/>
                  <a:gd name="connsiteX19" fmla="*/ 687952 w 731163"/>
                  <a:gd name="connsiteY19" fmla="*/ 227516 h 819523"/>
                  <a:gd name="connsiteX20" fmla="*/ 710049 w 731163"/>
                  <a:gd name="connsiteY20" fmla="*/ 207383 h 819523"/>
                  <a:gd name="connsiteX21" fmla="*/ 730918 w 731163"/>
                  <a:gd name="connsiteY21" fmla="*/ 151896 h 819523"/>
                  <a:gd name="connsiteX22" fmla="*/ 237427 w 731163"/>
                  <a:gd name="connsiteY22" fmla="*/ 286931 h 819523"/>
                  <a:gd name="connsiteX23" fmla="*/ 237427 w 731163"/>
                  <a:gd name="connsiteY23" fmla="*/ 286931 h 819523"/>
                  <a:gd name="connsiteX24" fmla="*/ 237427 w 731163"/>
                  <a:gd name="connsiteY24" fmla="*/ 286931 h 819523"/>
                  <a:gd name="connsiteX25" fmla="*/ 237427 w 731163"/>
                  <a:gd name="connsiteY25" fmla="*/ 286931 h 819523"/>
                  <a:gd name="connsiteX26" fmla="*/ 240128 w 731163"/>
                  <a:gd name="connsiteY26" fmla="*/ 281775 h 819523"/>
                  <a:gd name="connsiteX27" fmla="*/ 240128 w 731163"/>
                  <a:gd name="connsiteY27" fmla="*/ 281775 h 819523"/>
                  <a:gd name="connsiteX28" fmla="*/ 240128 w 731163"/>
                  <a:gd name="connsiteY28" fmla="*/ 281775 h 819523"/>
                  <a:gd name="connsiteX29" fmla="*/ 240128 w 731163"/>
                  <a:gd name="connsiteY29" fmla="*/ 281775 h 819523"/>
                  <a:gd name="connsiteX30" fmla="*/ 333425 w 731163"/>
                  <a:gd name="connsiteY30" fmla="*/ 89781 h 819523"/>
                  <a:gd name="connsiteX31" fmla="*/ 333425 w 731163"/>
                  <a:gd name="connsiteY31" fmla="*/ 89781 h 819523"/>
                  <a:gd name="connsiteX32" fmla="*/ 333425 w 731163"/>
                  <a:gd name="connsiteY32" fmla="*/ 89781 h 819523"/>
                  <a:gd name="connsiteX33" fmla="*/ 333425 w 731163"/>
                  <a:gd name="connsiteY33" fmla="*/ 89781 h 819523"/>
                  <a:gd name="connsiteX34" fmla="*/ 325568 w 731163"/>
                  <a:gd name="connsiteY34" fmla="*/ 105248 h 819523"/>
                  <a:gd name="connsiteX35" fmla="*/ 325568 w 731163"/>
                  <a:gd name="connsiteY35" fmla="*/ 105248 h 819523"/>
                  <a:gd name="connsiteX36" fmla="*/ 325568 w 731163"/>
                  <a:gd name="connsiteY36" fmla="*/ 105248 h 819523"/>
                  <a:gd name="connsiteX37" fmla="*/ 325568 w 731163"/>
                  <a:gd name="connsiteY37" fmla="*/ 105248 h 819523"/>
                  <a:gd name="connsiteX38" fmla="*/ 511425 w 731163"/>
                  <a:gd name="connsiteY38" fmla="*/ 193389 h 819523"/>
                  <a:gd name="connsiteX39" fmla="*/ 511425 w 731163"/>
                  <a:gd name="connsiteY39" fmla="*/ 193389 h 819523"/>
                  <a:gd name="connsiteX40" fmla="*/ 511180 w 731163"/>
                  <a:gd name="connsiteY40" fmla="*/ 193389 h 819523"/>
                  <a:gd name="connsiteX41" fmla="*/ 511180 w 731163"/>
                  <a:gd name="connsiteY41" fmla="*/ 193143 h 819523"/>
                  <a:gd name="connsiteX42" fmla="*/ 511425 w 731163"/>
                  <a:gd name="connsiteY42" fmla="*/ 193389 h 819523"/>
                  <a:gd name="connsiteX43" fmla="*/ 648669 w 731163"/>
                  <a:gd name="connsiteY43" fmla="*/ 309273 h 819523"/>
                  <a:gd name="connsiteX44" fmla="*/ 648669 w 731163"/>
                  <a:gd name="connsiteY44" fmla="*/ 309273 h 819523"/>
                  <a:gd name="connsiteX45" fmla="*/ 648669 w 731163"/>
                  <a:gd name="connsiteY45" fmla="*/ 309273 h 819523"/>
                  <a:gd name="connsiteX46" fmla="*/ 648669 w 731163"/>
                  <a:gd name="connsiteY46" fmla="*/ 309273 h 819523"/>
                  <a:gd name="connsiteX47" fmla="*/ 648669 w 731163"/>
                  <a:gd name="connsiteY47" fmla="*/ 316393 h 819523"/>
                  <a:gd name="connsiteX48" fmla="*/ 648669 w 731163"/>
                  <a:gd name="connsiteY48" fmla="*/ 316393 h 819523"/>
                  <a:gd name="connsiteX49" fmla="*/ 648669 w 731163"/>
                  <a:gd name="connsiteY49" fmla="*/ 316393 h 819523"/>
                  <a:gd name="connsiteX50" fmla="*/ 648669 w 731163"/>
                  <a:gd name="connsiteY50" fmla="*/ 316393 h 819523"/>
                  <a:gd name="connsiteX51" fmla="*/ 649651 w 731163"/>
                  <a:gd name="connsiteY51" fmla="*/ 297243 h 819523"/>
                  <a:gd name="connsiteX52" fmla="*/ 649651 w 731163"/>
                  <a:gd name="connsiteY52" fmla="*/ 297243 h 819523"/>
                  <a:gd name="connsiteX53" fmla="*/ 649651 w 731163"/>
                  <a:gd name="connsiteY53" fmla="*/ 297243 h 819523"/>
                  <a:gd name="connsiteX54" fmla="*/ 649651 w 731163"/>
                  <a:gd name="connsiteY54" fmla="*/ 297243 h 819523"/>
                  <a:gd name="connsiteX0" fmla="*/ 730918 w 731163"/>
                  <a:gd name="connsiteY0" fmla="*/ 151896 h 924113"/>
                  <a:gd name="connsiteX1" fmla="*/ 730181 w 731163"/>
                  <a:gd name="connsiteY1" fmla="*/ 146740 h 924113"/>
                  <a:gd name="connsiteX2" fmla="*/ 710785 w 731163"/>
                  <a:gd name="connsiteY2" fmla="*/ 118997 h 924113"/>
                  <a:gd name="connsiteX3" fmla="*/ 703665 w 731163"/>
                  <a:gd name="connsiteY3" fmla="*/ 124153 h 924113"/>
                  <a:gd name="connsiteX4" fmla="*/ 691635 w 731163"/>
                  <a:gd name="connsiteY4" fmla="*/ 130782 h 924113"/>
                  <a:gd name="connsiteX5" fmla="*/ 540642 w 731163"/>
                  <a:gd name="connsiteY5" fmla="*/ 193143 h 924113"/>
                  <a:gd name="connsiteX6" fmla="*/ 467968 w 731163"/>
                  <a:gd name="connsiteY6" fmla="*/ 176694 h 924113"/>
                  <a:gd name="connsiteX7" fmla="*/ 434332 w 731163"/>
                  <a:gd name="connsiteY7" fmla="*/ 152142 h 924113"/>
                  <a:gd name="connsiteX8" fmla="*/ 392840 w 731163"/>
                  <a:gd name="connsiteY8" fmla="*/ 94691 h 924113"/>
                  <a:gd name="connsiteX9" fmla="*/ 382528 w 731163"/>
                  <a:gd name="connsiteY9" fmla="*/ 47060 h 924113"/>
                  <a:gd name="connsiteX10" fmla="*/ 374426 w 731163"/>
                  <a:gd name="connsiteY10" fmla="*/ 412 h 924113"/>
                  <a:gd name="connsiteX11" fmla="*/ 335389 w 731163"/>
                  <a:gd name="connsiteY11" fmla="*/ 81678 h 924113"/>
                  <a:gd name="connsiteX12" fmla="*/ 302244 w 731163"/>
                  <a:gd name="connsiteY12" fmla="*/ 150669 h 924113"/>
                  <a:gd name="connsiteX13" fmla="*/ 235954 w 731163"/>
                  <a:gd name="connsiteY13" fmla="*/ 288650 h 924113"/>
                  <a:gd name="connsiteX14" fmla="*/ 204282 w 731163"/>
                  <a:gd name="connsiteY14" fmla="*/ 354694 h 924113"/>
                  <a:gd name="connsiteX15" fmla="*/ 0 w 731163"/>
                  <a:gd name="connsiteY15" fmla="*/ 819515 h 924113"/>
                  <a:gd name="connsiteX16" fmla="*/ 455994 w 731163"/>
                  <a:gd name="connsiteY16" fmla="*/ 900871 h 924113"/>
                  <a:gd name="connsiteX17" fmla="*/ 653580 w 731163"/>
                  <a:gd name="connsiteY17" fmla="*/ 327196 h 924113"/>
                  <a:gd name="connsiteX18" fmla="*/ 670029 w 731163"/>
                  <a:gd name="connsiteY18" fmla="*/ 253541 h 924113"/>
                  <a:gd name="connsiteX19" fmla="*/ 687952 w 731163"/>
                  <a:gd name="connsiteY19" fmla="*/ 227516 h 924113"/>
                  <a:gd name="connsiteX20" fmla="*/ 710049 w 731163"/>
                  <a:gd name="connsiteY20" fmla="*/ 207383 h 924113"/>
                  <a:gd name="connsiteX21" fmla="*/ 730918 w 731163"/>
                  <a:gd name="connsiteY21" fmla="*/ 151896 h 924113"/>
                  <a:gd name="connsiteX22" fmla="*/ 237427 w 731163"/>
                  <a:gd name="connsiteY22" fmla="*/ 286931 h 924113"/>
                  <a:gd name="connsiteX23" fmla="*/ 237427 w 731163"/>
                  <a:gd name="connsiteY23" fmla="*/ 286931 h 924113"/>
                  <a:gd name="connsiteX24" fmla="*/ 237427 w 731163"/>
                  <a:gd name="connsiteY24" fmla="*/ 286931 h 924113"/>
                  <a:gd name="connsiteX25" fmla="*/ 237427 w 731163"/>
                  <a:gd name="connsiteY25" fmla="*/ 286931 h 924113"/>
                  <a:gd name="connsiteX26" fmla="*/ 240128 w 731163"/>
                  <a:gd name="connsiteY26" fmla="*/ 281775 h 924113"/>
                  <a:gd name="connsiteX27" fmla="*/ 240128 w 731163"/>
                  <a:gd name="connsiteY27" fmla="*/ 281775 h 924113"/>
                  <a:gd name="connsiteX28" fmla="*/ 240128 w 731163"/>
                  <a:gd name="connsiteY28" fmla="*/ 281775 h 924113"/>
                  <a:gd name="connsiteX29" fmla="*/ 240128 w 731163"/>
                  <a:gd name="connsiteY29" fmla="*/ 281775 h 924113"/>
                  <a:gd name="connsiteX30" fmla="*/ 333425 w 731163"/>
                  <a:gd name="connsiteY30" fmla="*/ 89781 h 924113"/>
                  <a:gd name="connsiteX31" fmla="*/ 333425 w 731163"/>
                  <a:gd name="connsiteY31" fmla="*/ 89781 h 924113"/>
                  <a:gd name="connsiteX32" fmla="*/ 333425 w 731163"/>
                  <a:gd name="connsiteY32" fmla="*/ 89781 h 924113"/>
                  <a:gd name="connsiteX33" fmla="*/ 333425 w 731163"/>
                  <a:gd name="connsiteY33" fmla="*/ 89781 h 924113"/>
                  <a:gd name="connsiteX34" fmla="*/ 325568 w 731163"/>
                  <a:gd name="connsiteY34" fmla="*/ 105248 h 924113"/>
                  <a:gd name="connsiteX35" fmla="*/ 325568 w 731163"/>
                  <a:gd name="connsiteY35" fmla="*/ 105248 h 924113"/>
                  <a:gd name="connsiteX36" fmla="*/ 325568 w 731163"/>
                  <a:gd name="connsiteY36" fmla="*/ 105248 h 924113"/>
                  <a:gd name="connsiteX37" fmla="*/ 325568 w 731163"/>
                  <a:gd name="connsiteY37" fmla="*/ 105248 h 924113"/>
                  <a:gd name="connsiteX38" fmla="*/ 511425 w 731163"/>
                  <a:gd name="connsiteY38" fmla="*/ 193389 h 924113"/>
                  <a:gd name="connsiteX39" fmla="*/ 511425 w 731163"/>
                  <a:gd name="connsiteY39" fmla="*/ 193389 h 924113"/>
                  <a:gd name="connsiteX40" fmla="*/ 511180 w 731163"/>
                  <a:gd name="connsiteY40" fmla="*/ 193389 h 924113"/>
                  <a:gd name="connsiteX41" fmla="*/ 511180 w 731163"/>
                  <a:gd name="connsiteY41" fmla="*/ 193143 h 924113"/>
                  <a:gd name="connsiteX42" fmla="*/ 511425 w 731163"/>
                  <a:gd name="connsiteY42" fmla="*/ 193389 h 924113"/>
                  <a:gd name="connsiteX43" fmla="*/ 648669 w 731163"/>
                  <a:gd name="connsiteY43" fmla="*/ 309273 h 924113"/>
                  <a:gd name="connsiteX44" fmla="*/ 648669 w 731163"/>
                  <a:gd name="connsiteY44" fmla="*/ 309273 h 924113"/>
                  <a:gd name="connsiteX45" fmla="*/ 648669 w 731163"/>
                  <a:gd name="connsiteY45" fmla="*/ 309273 h 924113"/>
                  <a:gd name="connsiteX46" fmla="*/ 648669 w 731163"/>
                  <a:gd name="connsiteY46" fmla="*/ 309273 h 924113"/>
                  <a:gd name="connsiteX47" fmla="*/ 648669 w 731163"/>
                  <a:gd name="connsiteY47" fmla="*/ 316393 h 924113"/>
                  <a:gd name="connsiteX48" fmla="*/ 648669 w 731163"/>
                  <a:gd name="connsiteY48" fmla="*/ 316393 h 924113"/>
                  <a:gd name="connsiteX49" fmla="*/ 648669 w 731163"/>
                  <a:gd name="connsiteY49" fmla="*/ 316393 h 924113"/>
                  <a:gd name="connsiteX50" fmla="*/ 648669 w 731163"/>
                  <a:gd name="connsiteY50" fmla="*/ 316393 h 924113"/>
                  <a:gd name="connsiteX51" fmla="*/ 649651 w 731163"/>
                  <a:gd name="connsiteY51" fmla="*/ 297243 h 924113"/>
                  <a:gd name="connsiteX52" fmla="*/ 649651 w 731163"/>
                  <a:gd name="connsiteY52" fmla="*/ 297243 h 924113"/>
                  <a:gd name="connsiteX53" fmla="*/ 649651 w 731163"/>
                  <a:gd name="connsiteY53" fmla="*/ 297243 h 924113"/>
                  <a:gd name="connsiteX54" fmla="*/ 649651 w 731163"/>
                  <a:gd name="connsiteY54" fmla="*/ 297243 h 924113"/>
                  <a:gd name="connsiteX0" fmla="*/ 730918 w 731163"/>
                  <a:gd name="connsiteY0" fmla="*/ 151896 h 900871"/>
                  <a:gd name="connsiteX1" fmla="*/ 730181 w 731163"/>
                  <a:gd name="connsiteY1" fmla="*/ 146740 h 900871"/>
                  <a:gd name="connsiteX2" fmla="*/ 710785 w 731163"/>
                  <a:gd name="connsiteY2" fmla="*/ 118997 h 900871"/>
                  <a:gd name="connsiteX3" fmla="*/ 703665 w 731163"/>
                  <a:gd name="connsiteY3" fmla="*/ 124153 h 900871"/>
                  <a:gd name="connsiteX4" fmla="*/ 691635 w 731163"/>
                  <a:gd name="connsiteY4" fmla="*/ 130782 h 900871"/>
                  <a:gd name="connsiteX5" fmla="*/ 540642 w 731163"/>
                  <a:gd name="connsiteY5" fmla="*/ 193143 h 900871"/>
                  <a:gd name="connsiteX6" fmla="*/ 467968 w 731163"/>
                  <a:gd name="connsiteY6" fmla="*/ 176694 h 900871"/>
                  <a:gd name="connsiteX7" fmla="*/ 434332 w 731163"/>
                  <a:gd name="connsiteY7" fmla="*/ 152142 h 900871"/>
                  <a:gd name="connsiteX8" fmla="*/ 392840 w 731163"/>
                  <a:gd name="connsiteY8" fmla="*/ 94691 h 900871"/>
                  <a:gd name="connsiteX9" fmla="*/ 382528 w 731163"/>
                  <a:gd name="connsiteY9" fmla="*/ 47060 h 900871"/>
                  <a:gd name="connsiteX10" fmla="*/ 374426 w 731163"/>
                  <a:gd name="connsiteY10" fmla="*/ 412 h 900871"/>
                  <a:gd name="connsiteX11" fmla="*/ 335389 w 731163"/>
                  <a:gd name="connsiteY11" fmla="*/ 81678 h 900871"/>
                  <a:gd name="connsiteX12" fmla="*/ 302244 w 731163"/>
                  <a:gd name="connsiteY12" fmla="*/ 150669 h 900871"/>
                  <a:gd name="connsiteX13" fmla="*/ 235954 w 731163"/>
                  <a:gd name="connsiteY13" fmla="*/ 288650 h 900871"/>
                  <a:gd name="connsiteX14" fmla="*/ 204282 w 731163"/>
                  <a:gd name="connsiteY14" fmla="*/ 354694 h 900871"/>
                  <a:gd name="connsiteX15" fmla="*/ 0 w 731163"/>
                  <a:gd name="connsiteY15" fmla="*/ 819515 h 900871"/>
                  <a:gd name="connsiteX16" fmla="*/ 455994 w 731163"/>
                  <a:gd name="connsiteY16" fmla="*/ 900871 h 900871"/>
                  <a:gd name="connsiteX17" fmla="*/ 653580 w 731163"/>
                  <a:gd name="connsiteY17" fmla="*/ 327196 h 900871"/>
                  <a:gd name="connsiteX18" fmla="*/ 670029 w 731163"/>
                  <a:gd name="connsiteY18" fmla="*/ 253541 h 900871"/>
                  <a:gd name="connsiteX19" fmla="*/ 687952 w 731163"/>
                  <a:gd name="connsiteY19" fmla="*/ 227516 h 900871"/>
                  <a:gd name="connsiteX20" fmla="*/ 710049 w 731163"/>
                  <a:gd name="connsiteY20" fmla="*/ 207383 h 900871"/>
                  <a:gd name="connsiteX21" fmla="*/ 730918 w 731163"/>
                  <a:gd name="connsiteY21" fmla="*/ 151896 h 900871"/>
                  <a:gd name="connsiteX22" fmla="*/ 237427 w 731163"/>
                  <a:gd name="connsiteY22" fmla="*/ 286931 h 900871"/>
                  <a:gd name="connsiteX23" fmla="*/ 237427 w 731163"/>
                  <a:gd name="connsiteY23" fmla="*/ 286931 h 900871"/>
                  <a:gd name="connsiteX24" fmla="*/ 237427 w 731163"/>
                  <a:gd name="connsiteY24" fmla="*/ 286931 h 900871"/>
                  <a:gd name="connsiteX25" fmla="*/ 237427 w 731163"/>
                  <a:gd name="connsiteY25" fmla="*/ 286931 h 900871"/>
                  <a:gd name="connsiteX26" fmla="*/ 240128 w 731163"/>
                  <a:gd name="connsiteY26" fmla="*/ 281775 h 900871"/>
                  <a:gd name="connsiteX27" fmla="*/ 240128 w 731163"/>
                  <a:gd name="connsiteY27" fmla="*/ 281775 h 900871"/>
                  <a:gd name="connsiteX28" fmla="*/ 240128 w 731163"/>
                  <a:gd name="connsiteY28" fmla="*/ 281775 h 900871"/>
                  <a:gd name="connsiteX29" fmla="*/ 240128 w 731163"/>
                  <a:gd name="connsiteY29" fmla="*/ 281775 h 900871"/>
                  <a:gd name="connsiteX30" fmla="*/ 333425 w 731163"/>
                  <a:gd name="connsiteY30" fmla="*/ 89781 h 900871"/>
                  <a:gd name="connsiteX31" fmla="*/ 333425 w 731163"/>
                  <a:gd name="connsiteY31" fmla="*/ 89781 h 900871"/>
                  <a:gd name="connsiteX32" fmla="*/ 333425 w 731163"/>
                  <a:gd name="connsiteY32" fmla="*/ 89781 h 900871"/>
                  <a:gd name="connsiteX33" fmla="*/ 333425 w 731163"/>
                  <a:gd name="connsiteY33" fmla="*/ 89781 h 900871"/>
                  <a:gd name="connsiteX34" fmla="*/ 325568 w 731163"/>
                  <a:gd name="connsiteY34" fmla="*/ 105248 h 900871"/>
                  <a:gd name="connsiteX35" fmla="*/ 325568 w 731163"/>
                  <a:gd name="connsiteY35" fmla="*/ 105248 h 900871"/>
                  <a:gd name="connsiteX36" fmla="*/ 325568 w 731163"/>
                  <a:gd name="connsiteY36" fmla="*/ 105248 h 900871"/>
                  <a:gd name="connsiteX37" fmla="*/ 325568 w 731163"/>
                  <a:gd name="connsiteY37" fmla="*/ 105248 h 900871"/>
                  <a:gd name="connsiteX38" fmla="*/ 511425 w 731163"/>
                  <a:gd name="connsiteY38" fmla="*/ 193389 h 900871"/>
                  <a:gd name="connsiteX39" fmla="*/ 511425 w 731163"/>
                  <a:gd name="connsiteY39" fmla="*/ 193389 h 900871"/>
                  <a:gd name="connsiteX40" fmla="*/ 511180 w 731163"/>
                  <a:gd name="connsiteY40" fmla="*/ 193389 h 900871"/>
                  <a:gd name="connsiteX41" fmla="*/ 511180 w 731163"/>
                  <a:gd name="connsiteY41" fmla="*/ 193143 h 900871"/>
                  <a:gd name="connsiteX42" fmla="*/ 511425 w 731163"/>
                  <a:gd name="connsiteY42" fmla="*/ 193389 h 900871"/>
                  <a:gd name="connsiteX43" fmla="*/ 648669 w 731163"/>
                  <a:gd name="connsiteY43" fmla="*/ 309273 h 900871"/>
                  <a:gd name="connsiteX44" fmla="*/ 648669 w 731163"/>
                  <a:gd name="connsiteY44" fmla="*/ 309273 h 900871"/>
                  <a:gd name="connsiteX45" fmla="*/ 648669 w 731163"/>
                  <a:gd name="connsiteY45" fmla="*/ 309273 h 900871"/>
                  <a:gd name="connsiteX46" fmla="*/ 648669 w 731163"/>
                  <a:gd name="connsiteY46" fmla="*/ 309273 h 900871"/>
                  <a:gd name="connsiteX47" fmla="*/ 648669 w 731163"/>
                  <a:gd name="connsiteY47" fmla="*/ 316393 h 900871"/>
                  <a:gd name="connsiteX48" fmla="*/ 648669 w 731163"/>
                  <a:gd name="connsiteY48" fmla="*/ 316393 h 900871"/>
                  <a:gd name="connsiteX49" fmla="*/ 648669 w 731163"/>
                  <a:gd name="connsiteY49" fmla="*/ 316393 h 900871"/>
                  <a:gd name="connsiteX50" fmla="*/ 648669 w 731163"/>
                  <a:gd name="connsiteY50" fmla="*/ 316393 h 900871"/>
                  <a:gd name="connsiteX51" fmla="*/ 649651 w 731163"/>
                  <a:gd name="connsiteY51" fmla="*/ 297243 h 900871"/>
                  <a:gd name="connsiteX52" fmla="*/ 649651 w 731163"/>
                  <a:gd name="connsiteY52" fmla="*/ 297243 h 900871"/>
                  <a:gd name="connsiteX53" fmla="*/ 649651 w 731163"/>
                  <a:gd name="connsiteY53" fmla="*/ 297243 h 900871"/>
                  <a:gd name="connsiteX54" fmla="*/ 649651 w 731163"/>
                  <a:gd name="connsiteY54" fmla="*/ 297243 h 900871"/>
                  <a:gd name="connsiteX0" fmla="*/ 727004 w 727249"/>
                  <a:gd name="connsiteY0" fmla="*/ 151896 h 900871"/>
                  <a:gd name="connsiteX1" fmla="*/ 726267 w 727249"/>
                  <a:gd name="connsiteY1" fmla="*/ 146740 h 900871"/>
                  <a:gd name="connsiteX2" fmla="*/ 706871 w 727249"/>
                  <a:gd name="connsiteY2" fmla="*/ 118997 h 900871"/>
                  <a:gd name="connsiteX3" fmla="*/ 699751 w 727249"/>
                  <a:gd name="connsiteY3" fmla="*/ 124153 h 900871"/>
                  <a:gd name="connsiteX4" fmla="*/ 687721 w 727249"/>
                  <a:gd name="connsiteY4" fmla="*/ 130782 h 900871"/>
                  <a:gd name="connsiteX5" fmla="*/ 536728 w 727249"/>
                  <a:gd name="connsiteY5" fmla="*/ 193143 h 900871"/>
                  <a:gd name="connsiteX6" fmla="*/ 464054 w 727249"/>
                  <a:gd name="connsiteY6" fmla="*/ 176694 h 900871"/>
                  <a:gd name="connsiteX7" fmla="*/ 430418 w 727249"/>
                  <a:gd name="connsiteY7" fmla="*/ 152142 h 900871"/>
                  <a:gd name="connsiteX8" fmla="*/ 388926 w 727249"/>
                  <a:gd name="connsiteY8" fmla="*/ 94691 h 900871"/>
                  <a:gd name="connsiteX9" fmla="*/ 378614 w 727249"/>
                  <a:gd name="connsiteY9" fmla="*/ 47060 h 900871"/>
                  <a:gd name="connsiteX10" fmla="*/ 370512 w 727249"/>
                  <a:gd name="connsiteY10" fmla="*/ 412 h 900871"/>
                  <a:gd name="connsiteX11" fmla="*/ 331475 w 727249"/>
                  <a:gd name="connsiteY11" fmla="*/ 81678 h 900871"/>
                  <a:gd name="connsiteX12" fmla="*/ 298330 w 727249"/>
                  <a:gd name="connsiteY12" fmla="*/ 150669 h 900871"/>
                  <a:gd name="connsiteX13" fmla="*/ 232040 w 727249"/>
                  <a:gd name="connsiteY13" fmla="*/ 288650 h 900871"/>
                  <a:gd name="connsiteX14" fmla="*/ 200368 w 727249"/>
                  <a:gd name="connsiteY14" fmla="*/ 354694 h 900871"/>
                  <a:gd name="connsiteX15" fmla="*/ 0 w 727249"/>
                  <a:gd name="connsiteY15" fmla="*/ 809732 h 900871"/>
                  <a:gd name="connsiteX16" fmla="*/ 452080 w 727249"/>
                  <a:gd name="connsiteY16" fmla="*/ 900871 h 900871"/>
                  <a:gd name="connsiteX17" fmla="*/ 649666 w 727249"/>
                  <a:gd name="connsiteY17" fmla="*/ 327196 h 900871"/>
                  <a:gd name="connsiteX18" fmla="*/ 666115 w 727249"/>
                  <a:gd name="connsiteY18" fmla="*/ 253541 h 900871"/>
                  <a:gd name="connsiteX19" fmla="*/ 684038 w 727249"/>
                  <a:gd name="connsiteY19" fmla="*/ 227516 h 900871"/>
                  <a:gd name="connsiteX20" fmla="*/ 706135 w 727249"/>
                  <a:gd name="connsiteY20" fmla="*/ 207383 h 900871"/>
                  <a:gd name="connsiteX21" fmla="*/ 727004 w 727249"/>
                  <a:gd name="connsiteY21" fmla="*/ 151896 h 900871"/>
                  <a:gd name="connsiteX22" fmla="*/ 233513 w 727249"/>
                  <a:gd name="connsiteY22" fmla="*/ 286931 h 900871"/>
                  <a:gd name="connsiteX23" fmla="*/ 233513 w 727249"/>
                  <a:gd name="connsiteY23" fmla="*/ 286931 h 900871"/>
                  <a:gd name="connsiteX24" fmla="*/ 233513 w 727249"/>
                  <a:gd name="connsiteY24" fmla="*/ 286931 h 900871"/>
                  <a:gd name="connsiteX25" fmla="*/ 233513 w 727249"/>
                  <a:gd name="connsiteY25" fmla="*/ 286931 h 900871"/>
                  <a:gd name="connsiteX26" fmla="*/ 236214 w 727249"/>
                  <a:gd name="connsiteY26" fmla="*/ 281775 h 900871"/>
                  <a:gd name="connsiteX27" fmla="*/ 236214 w 727249"/>
                  <a:gd name="connsiteY27" fmla="*/ 281775 h 900871"/>
                  <a:gd name="connsiteX28" fmla="*/ 236214 w 727249"/>
                  <a:gd name="connsiteY28" fmla="*/ 281775 h 900871"/>
                  <a:gd name="connsiteX29" fmla="*/ 236214 w 727249"/>
                  <a:gd name="connsiteY29" fmla="*/ 281775 h 900871"/>
                  <a:gd name="connsiteX30" fmla="*/ 329511 w 727249"/>
                  <a:gd name="connsiteY30" fmla="*/ 89781 h 900871"/>
                  <a:gd name="connsiteX31" fmla="*/ 329511 w 727249"/>
                  <a:gd name="connsiteY31" fmla="*/ 89781 h 900871"/>
                  <a:gd name="connsiteX32" fmla="*/ 329511 w 727249"/>
                  <a:gd name="connsiteY32" fmla="*/ 89781 h 900871"/>
                  <a:gd name="connsiteX33" fmla="*/ 329511 w 727249"/>
                  <a:gd name="connsiteY33" fmla="*/ 89781 h 900871"/>
                  <a:gd name="connsiteX34" fmla="*/ 321654 w 727249"/>
                  <a:gd name="connsiteY34" fmla="*/ 105248 h 900871"/>
                  <a:gd name="connsiteX35" fmla="*/ 321654 w 727249"/>
                  <a:gd name="connsiteY35" fmla="*/ 105248 h 900871"/>
                  <a:gd name="connsiteX36" fmla="*/ 321654 w 727249"/>
                  <a:gd name="connsiteY36" fmla="*/ 105248 h 900871"/>
                  <a:gd name="connsiteX37" fmla="*/ 321654 w 727249"/>
                  <a:gd name="connsiteY37" fmla="*/ 105248 h 900871"/>
                  <a:gd name="connsiteX38" fmla="*/ 507511 w 727249"/>
                  <a:gd name="connsiteY38" fmla="*/ 193389 h 900871"/>
                  <a:gd name="connsiteX39" fmla="*/ 507511 w 727249"/>
                  <a:gd name="connsiteY39" fmla="*/ 193389 h 900871"/>
                  <a:gd name="connsiteX40" fmla="*/ 507266 w 727249"/>
                  <a:gd name="connsiteY40" fmla="*/ 193389 h 900871"/>
                  <a:gd name="connsiteX41" fmla="*/ 507266 w 727249"/>
                  <a:gd name="connsiteY41" fmla="*/ 193143 h 900871"/>
                  <a:gd name="connsiteX42" fmla="*/ 507511 w 727249"/>
                  <a:gd name="connsiteY42" fmla="*/ 193389 h 900871"/>
                  <a:gd name="connsiteX43" fmla="*/ 644755 w 727249"/>
                  <a:gd name="connsiteY43" fmla="*/ 309273 h 900871"/>
                  <a:gd name="connsiteX44" fmla="*/ 644755 w 727249"/>
                  <a:gd name="connsiteY44" fmla="*/ 309273 h 900871"/>
                  <a:gd name="connsiteX45" fmla="*/ 644755 w 727249"/>
                  <a:gd name="connsiteY45" fmla="*/ 309273 h 900871"/>
                  <a:gd name="connsiteX46" fmla="*/ 644755 w 727249"/>
                  <a:gd name="connsiteY46" fmla="*/ 309273 h 900871"/>
                  <a:gd name="connsiteX47" fmla="*/ 644755 w 727249"/>
                  <a:gd name="connsiteY47" fmla="*/ 316393 h 900871"/>
                  <a:gd name="connsiteX48" fmla="*/ 644755 w 727249"/>
                  <a:gd name="connsiteY48" fmla="*/ 316393 h 900871"/>
                  <a:gd name="connsiteX49" fmla="*/ 644755 w 727249"/>
                  <a:gd name="connsiteY49" fmla="*/ 316393 h 900871"/>
                  <a:gd name="connsiteX50" fmla="*/ 644755 w 727249"/>
                  <a:gd name="connsiteY50" fmla="*/ 316393 h 900871"/>
                  <a:gd name="connsiteX51" fmla="*/ 645737 w 727249"/>
                  <a:gd name="connsiteY51" fmla="*/ 297243 h 900871"/>
                  <a:gd name="connsiteX52" fmla="*/ 645737 w 727249"/>
                  <a:gd name="connsiteY52" fmla="*/ 297243 h 900871"/>
                  <a:gd name="connsiteX53" fmla="*/ 645737 w 727249"/>
                  <a:gd name="connsiteY53" fmla="*/ 297243 h 900871"/>
                  <a:gd name="connsiteX54" fmla="*/ 645737 w 727249"/>
                  <a:gd name="connsiteY54" fmla="*/ 297243 h 900871"/>
                  <a:gd name="connsiteX0" fmla="*/ 727004 w 727249"/>
                  <a:gd name="connsiteY0" fmla="*/ 151896 h 900871"/>
                  <a:gd name="connsiteX1" fmla="*/ 726267 w 727249"/>
                  <a:gd name="connsiteY1" fmla="*/ 146740 h 900871"/>
                  <a:gd name="connsiteX2" fmla="*/ 706871 w 727249"/>
                  <a:gd name="connsiteY2" fmla="*/ 118997 h 900871"/>
                  <a:gd name="connsiteX3" fmla="*/ 699751 w 727249"/>
                  <a:gd name="connsiteY3" fmla="*/ 124153 h 900871"/>
                  <a:gd name="connsiteX4" fmla="*/ 687721 w 727249"/>
                  <a:gd name="connsiteY4" fmla="*/ 130782 h 900871"/>
                  <a:gd name="connsiteX5" fmla="*/ 536728 w 727249"/>
                  <a:gd name="connsiteY5" fmla="*/ 193143 h 900871"/>
                  <a:gd name="connsiteX6" fmla="*/ 464054 w 727249"/>
                  <a:gd name="connsiteY6" fmla="*/ 176694 h 900871"/>
                  <a:gd name="connsiteX7" fmla="*/ 430418 w 727249"/>
                  <a:gd name="connsiteY7" fmla="*/ 152142 h 900871"/>
                  <a:gd name="connsiteX8" fmla="*/ 388926 w 727249"/>
                  <a:gd name="connsiteY8" fmla="*/ 94691 h 900871"/>
                  <a:gd name="connsiteX9" fmla="*/ 378614 w 727249"/>
                  <a:gd name="connsiteY9" fmla="*/ 47060 h 900871"/>
                  <a:gd name="connsiteX10" fmla="*/ 370512 w 727249"/>
                  <a:gd name="connsiteY10" fmla="*/ 412 h 900871"/>
                  <a:gd name="connsiteX11" fmla="*/ 331475 w 727249"/>
                  <a:gd name="connsiteY11" fmla="*/ 81678 h 900871"/>
                  <a:gd name="connsiteX12" fmla="*/ 298330 w 727249"/>
                  <a:gd name="connsiteY12" fmla="*/ 150669 h 900871"/>
                  <a:gd name="connsiteX13" fmla="*/ 232040 w 727249"/>
                  <a:gd name="connsiteY13" fmla="*/ 288650 h 900871"/>
                  <a:gd name="connsiteX14" fmla="*/ 200368 w 727249"/>
                  <a:gd name="connsiteY14" fmla="*/ 354694 h 900871"/>
                  <a:gd name="connsiteX15" fmla="*/ 0 w 727249"/>
                  <a:gd name="connsiteY15" fmla="*/ 809732 h 900871"/>
                  <a:gd name="connsiteX16" fmla="*/ 452080 w 727249"/>
                  <a:gd name="connsiteY16" fmla="*/ 900871 h 900871"/>
                  <a:gd name="connsiteX17" fmla="*/ 649666 w 727249"/>
                  <a:gd name="connsiteY17" fmla="*/ 327196 h 900871"/>
                  <a:gd name="connsiteX18" fmla="*/ 666115 w 727249"/>
                  <a:gd name="connsiteY18" fmla="*/ 253541 h 900871"/>
                  <a:gd name="connsiteX19" fmla="*/ 684038 w 727249"/>
                  <a:gd name="connsiteY19" fmla="*/ 227516 h 900871"/>
                  <a:gd name="connsiteX20" fmla="*/ 706135 w 727249"/>
                  <a:gd name="connsiteY20" fmla="*/ 207383 h 900871"/>
                  <a:gd name="connsiteX21" fmla="*/ 727004 w 727249"/>
                  <a:gd name="connsiteY21" fmla="*/ 151896 h 900871"/>
                  <a:gd name="connsiteX22" fmla="*/ 233513 w 727249"/>
                  <a:gd name="connsiteY22" fmla="*/ 286931 h 900871"/>
                  <a:gd name="connsiteX23" fmla="*/ 233513 w 727249"/>
                  <a:gd name="connsiteY23" fmla="*/ 286931 h 900871"/>
                  <a:gd name="connsiteX24" fmla="*/ 233513 w 727249"/>
                  <a:gd name="connsiteY24" fmla="*/ 286931 h 900871"/>
                  <a:gd name="connsiteX25" fmla="*/ 233513 w 727249"/>
                  <a:gd name="connsiteY25" fmla="*/ 286931 h 900871"/>
                  <a:gd name="connsiteX26" fmla="*/ 236214 w 727249"/>
                  <a:gd name="connsiteY26" fmla="*/ 281775 h 900871"/>
                  <a:gd name="connsiteX27" fmla="*/ 236214 w 727249"/>
                  <a:gd name="connsiteY27" fmla="*/ 281775 h 900871"/>
                  <a:gd name="connsiteX28" fmla="*/ 236214 w 727249"/>
                  <a:gd name="connsiteY28" fmla="*/ 281775 h 900871"/>
                  <a:gd name="connsiteX29" fmla="*/ 236214 w 727249"/>
                  <a:gd name="connsiteY29" fmla="*/ 281775 h 900871"/>
                  <a:gd name="connsiteX30" fmla="*/ 329511 w 727249"/>
                  <a:gd name="connsiteY30" fmla="*/ 89781 h 900871"/>
                  <a:gd name="connsiteX31" fmla="*/ 329511 w 727249"/>
                  <a:gd name="connsiteY31" fmla="*/ 89781 h 900871"/>
                  <a:gd name="connsiteX32" fmla="*/ 329511 w 727249"/>
                  <a:gd name="connsiteY32" fmla="*/ 89781 h 900871"/>
                  <a:gd name="connsiteX33" fmla="*/ 329511 w 727249"/>
                  <a:gd name="connsiteY33" fmla="*/ 89781 h 900871"/>
                  <a:gd name="connsiteX34" fmla="*/ 321654 w 727249"/>
                  <a:gd name="connsiteY34" fmla="*/ 105248 h 900871"/>
                  <a:gd name="connsiteX35" fmla="*/ 321654 w 727249"/>
                  <a:gd name="connsiteY35" fmla="*/ 105248 h 900871"/>
                  <a:gd name="connsiteX36" fmla="*/ 321654 w 727249"/>
                  <a:gd name="connsiteY36" fmla="*/ 105248 h 900871"/>
                  <a:gd name="connsiteX37" fmla="*/ 321654 w 727249"/>
                  <a:gd name="connsiteY37" fmla="*/ 105248 h 900871"/>
                  <a:gd name="connsiteX38" fmla="*/ 507511 w 727249"/>
                  <a:gd name="connsiteY38" fmla="*/ 193389 h 900871"/>
                  <a:gd name="connsiteX39" fmla="*/ 507511 w 727249"/>
                  <a:gd name="connsiteY39" fmla="*/ 193389 h 900871"/>
                  <a:gd name="connsiteX40" fmla="*/ 507266 w 727249"/>
                  <a:gd name="connsiteY40" fmla="*/ 193389 h 900871"/>
                  <a:gd name="connsiteX41" fmla="*/ 507266 w 727249"/>
                  <a:gd name="connsiteY41" fmla="*/ 193143 h 900871"/>
                  <a:gd name="connsiteX42" fmla="*/ 507511 w 727249"/>
                  <a:gd name="connsiteY42" fmla="*/ 193389 h 900871"/>
                  <a:gd name="connsiteX43" fmla="*/ 644755 w 727249"/>
                  <a:gd name="connsiteY43" fmla="*/ 309273 h 900871"/>
                  <a:gd name="connsiteX44" fmla="*/ 644755 w 727249"/>
                  <a:gd name="connsiteY44" fmla="*/ 309273 h 900871"/>
                  <a:gd name="connsiteX45" fmla="*/ 644755 w 727249"/>
                  <a:gd name="connsiteY45" fmla="*/ 309273 h 900871"/>
                  <a:gd name="connsiteX46" fmla="*/ 644755 w 727249"/>
                  <a:gd name="connsiteY46" fmla="*/ 309273 h 900871"/>
                  <a:gd name="connsiteX47" fmla="*/ 644755 w 727249"/>
                  <a:gd name="connsiteY47" fmla="*/ 316393 h 900871"/>
                  <a:gd name="connsiteX48" fmla="*/ 644755 w 727249"/>
                  <a:gd name="connsiteY48" fmla="*/ 316393 h 900871"/>
                  <a:gd name="connsiteX49" fmla="*/ 644755 w 727249"/>
                  <a:gd name="connsiteY49" fmla="*/ 316393 h 900871"/>
                  <a:gd name="connsiteX50" fmla="*/ 644755 w 727249"/>
                  <a:gd name="connsiteY50" fmla="*/ 316393 h 900871"/>
                  <a:gd name="connsiteX51" fmla="*/ 645737 w 727249"/>
                  <a:gd name="connsiteY51" fmla="*/ 297243 h 900871"/>
                  <a:gd name="connsiteX52" fmla="*/ 645737 w 727249"/>
                  <a:gd name="connsiteY52" fmla="*/ 297243 h 900871"/>
                  <a:gd name="connsiteX53" fmla="*/ 645737 w 727249"/>
                  <a:gd name="connsiteY53" fmla="*/ 297243 h 900871"/>
                  <a:gd name="connsiteX54" fmla="*/ 645737 w 727249"/>
                  <a:gd name="connsiteY54" fmla="*/ 297243 h 900871"/>
                  <a:gd name="connsiteX0" fmla="*/ 727004 w 727249"/>
                  <a:gd name="connsiteY0" fmla="*/ 151896 h 900871"/>
                  <a:gd name="connsiteX1" fmla="*/ 726267 w 727249"/>
                  <a:gd name="connsiteY1" fmla="*/ 146740 h 900871"/>
                  <a:gd name="connsiteX2" fmla="*/ 706871 w 727249"/>
                  <a:gd name="connsiteY2" fmla="*/ 118997 h 900871"/>
                  <a:gd name="connsiteX3" fmla="*/ 699751 w 727249"/>
                  <a:gd name="connsiteY3" fmla="*/ 124153 h 900871"/>
                  <a:gd name="connsiteX4" fmla="*/ 687721 w 727249"/>
                  <a:gd name="connsiteY4" fmla="*/ 130782 h 900871"/>
                  <a:gd name="connsiteX5" fmla="*/ 536728 w 727249"/>
                  <a:gd name="connsiteY5" fmla="*/ 193143 h 900871"/>
                  <a:gd name="connsiteX6" fmla="*/ 464054 w 727249"/>
                  <a:gd name="connsiteY6" fmla="*/ 176694 h 900871"/>
                  <a:gd name="connsiteX7" fmla="*/ 430418 w 727249"/>
                  <a:gd name="connsiteY7" fmla="*/ 152142 h 900871"/>
                  <a:gd name="connsiteX8" fmla="*/ 388926 w 727249"/>
                  <a:gd name="connsiteY8" fmla="*/ 94691 h 900871"/>
                  <a:gd name="connsiteX9" fmla="*/ 378614 w 727249"/>
                  <a:gd name="connsiteY9" fmla="*/ 47060 h 900871"/>
                  <a:gd name="connsiteX10" fmla="*/ 370512 w 727249"/>
                  <a:gd name="connsiteY10" fmla="*/ 412 h 900871"/>
                  <a:gd name="connsiteX11" fmla="*/ 331475 w 727249"/>
                  <a:gd name="connsiteY11" fmla="*/ 81678 h 900871"/>
                  <a:gd name="connsiteX12" fmla="*/ 298330 w 727249"/>
                  <a:gd name="connsiteY12" fmla="*/ 150669 h 900871"/>
                  <a:gd name="connsiteX13" fmla="*/ 232040 w 727249"/>
                  <a:gd name="connsiteY13" fmla="*/ 288650 h 900871"/>
                  <a:gd name="connsiteX14" fmla="*/ 200368 w 727249"/>
                  <a:gd name="connsiteY14" fmla="*/ 354694 h 900871"/>
                  <a:gd name="connsiteX15" fmla="*/ 0 w 727249"/>
                  <a:gd name="connsiteY15" fmla="*/ 809732 h 900871"/>
                  <a:gd name="connsiteX16" fmla="*/ 452080 w 727249"/>
                  <a:gd name="connsiteY16" fmla="*/ 900871 h 900871"/>
                  <a:gd name="connsiteX17" fmla="*/ 649666 w 727249"/>
                  <a:gd name="connsiteY17" fmla="*/ 327196 h 900871"/>
                  <a:gd name="connsiteX18" fmla="*/ 666115 w 727249"/>
                  <a:gd name="connsiteY18" fmla="*/ 253541 h 900871"/>
                  <a:gd name="connsiteX19" fmla="*/ 684038 w 727249"/>
                  <a:gd name="connsiteY19" fmla="*/ 227516 h 900871"/>
                  <a:gd name="connsiteX20" fmla="*/ 706135 w 727249"/>
                  <a:gd name="connsiteY20" fmla="*/ 207383 h 900871"/>
                  <a:gd name="connsiteX21" fmla="*/ 727004 w 727249"/>
                  <a:gd name="connsiteY21" fmla="*/ 151896 h 900871"/>
                  <a:gd name="connsiteX22" fmla="*/ 233513 w 727249"/>
                  <a:gd name="connsiteY22" fmla="*/ 286931 h 900871"/>
                  <a:gd name="connsiteX23" fmla="*/ 233513 w 727249"/>
                  <a:gd name="connsiteY23" fmla="*/ 286931 h 900871"/>
                  <a:gd name="connsiteX24" fmla="*/ 233513 w 727249"/>
                  <a:gd name="connsiteY24" fmla="*/ 286931 h 900871"/>
                  <a:gd name="connsiteX25" fmla="*/ 233513 w 727249"/>
                  <a:gd name="connsiteY25" fmla="*/ 286931 h 900871"/>
                  <a:gd name="connsiteX26" fmla="*/ 236214 w 727249"/>
                  <a:gd name="connsiteY26" fmla="*/ 281775 h 900871"/>
                  <a:gd name="connsiteX27" fmla="*/ 236214 w 727249"/>
                  <a:gd name="connsiteY27" fmla="*/ 281775 h 900871"/>
                  <a:gd name="connsiteX28" fmla="*/ 236214 w 727249"/>
                  <a:gd name="connsiteY28" fmla="*/ 281775 h 900871"/>
                  <a:gd name="connsiteX29" fmla="*/ 236214 w 727249"/>
                  <a:gd name="connsiteY29" fmla="*/ 281775 h 900871"/>
                  <a:gd name="connsiteX30" fmla="*/ 329511 w 727249"/>
                  <a:gd name="connsiteY30" fmla="*/ 89781 h 900871"/>
                  <a:gd name="connsiteX31" fmla="*/ 329511 w 727249"/>
                  <a:gd name="connsiteY31" fmla="*/ 89781 h 900871"/>
                  <a:gd name="connsiteX32" fmla="*/ 329511 w 727249"/>
                  <a:gd name="connsiteY32" fmla="*/ 89781 h 900871"/>
                  <a:gd name="connsiteX33" fmla="*/ 329511 w 727249"/>
                  <a:gd name="connsiteY33" fmla="*/ 89781 h 900871"/>
                  <a:gd name="connsiteX34" fmla="*/ 321654 w 727249"/>
                  <a:gd name="connsiteY34" fmla="*/ 105248 h 900871"/>
                  <a:gd name="connsiteX35" fmla="*/ 321654 w 727249"/>
                  <a:gd name="connsiteY35" fmla="*/ 105248 h 900871"/>
                  <a:gd name="connsiteX36" fmla="*/ 321654 w 727249"/>
                  <a:gd name="connsiteY36" fmla="*/ 105248 h 900871"/>
                  <a:gd name="connsiteX37" fmla="*/ 321654 w 727249"/>
                  <a:gd name="connsiteY37" fmla="*/ 105248 h 900871"/>
                  <a:gd name="connsiteX38" fmla="*/ 507511 w 727249"/>
                  <a:gd name="connsiteY38" fmla="*/ 193389 h 900871"/>
                  <a:gd name="connsiteX39" fmla="*/ 507511 w 727249"/>
                  <a:gd name="connsiteY39" fmla="*/ 193389 h 900871"/>
                  <a:gd name="connsiteX40" fmla="*/ 507266 w 727249"/>
                  <a:gd name="connsiteY40" fmla="*/ 193389 h 900871"/>
                  <a:gd name="connsiteX41" fmla="*/ 507266 w 727249"/>
                  <a:gd name="connsiteY41" fmla="*/ 193143 h 900871"/>
                  <a:gd name="connsiteX42" fmla="*/ 507511 w 727249"/>
                  <a:gd name="connsiteY42" fmla="*/ 193389 h 900871"/>
                  <a:gd name="connsiteX43" fmla="*/ 644755 w 727249"/>
                  <a:gd name="connsiteY43" fmla="*/ 309273 h 900871"/>
                  <a:gd name="connsiteX44" fmla="*/ 644755 w 727249"/>
                  <a:gd name="connsiteY44" fmla="*/ 309273 h 900871"/>
                  <a:gd name="connsiteX45" fmla="*/ 644755 w 727249"/>
                  <a:gd name="connsiteY45" fmla="*/ 309273 h 900871"/>
                  <a:gd name="connsiteX46" fmla="*/ 644755 w 727249"/>
                  <a:gd name="connsiteY46" fmla="*/ 309273 h 900871"/>
                  <a:gd name="connsiteX47" fmla="*/ 644755 w 727249"/>
                  <a:gd name="connsiteY47" fmla="*/ 316393 h 900871"/>
                  <a:gd name="connsiteX48" fmla="*/ 644755 w 727249"/>
                  <a:gd name="connsiteY48" fmla="*/ 316393 h 900871"/>
                  <a:gd name="connsiteX49" fmla="*/ 644755 w 727249"/>
                  <a:gd name="connsiteY49" fmla="*/ 316393 h 900871"/>
                  <a:gd name="connsiteX50" fmla="*/ 644755 w 727249"/>
                  <a:gd name="connsiteY50" fmla="*/ 316393 h 900871"/>
                  <a:gd name="connsiteX51" fmla="*/ 645737 w 727249"/>
                  <a:gd name="connsiteY51" fmla="*/ 297243 h 900871"/>
                  <a:gd name="connsiteX52" fmla="*/ 645737 w 727249"/>
                  <a:gd name="connsiteY52" fmla="*/ 297243 h 900871"/>
                  <a:gd name="connsiteX53" fmla="*/ 645737 w 727249"/>
                  <a:gd name="connsiteY53" fmla="*/ 297243 h 900871"/>
                  <a:gd name="connsiteX54" fmla="*/ 645737 w 727249"/>
                  <a:gd name="connsiteY54" fmla="*/ 297243 h 900871"/>
                  <a:gd name="connsiteX0" fmla="*/ 727004 w 727249"/>
                  <a:gd name="connsiteY0" fmla="*/ 151896 h 900871"/>
                  <a:gd name="connsiteX1" fmla="*/ 726267 w 727249"/>
                  <a:gd name="connsiteY1" fmla="*/ 146740 h 900871"/>
                  <a:gd name="connsiteX2" fmla="*/ 706871 w 727249"/>
                  <a:gd name="connsiteY2" fmla="*/ 118997 h 900871"/>
                  <a:gd name="connsiteX3" fmla="*/ 699751 w 727249"/>
                  <a:gd name="connsiteY3" fmla="*/ 124153 h 900871"/>
                  <a:gd name="connsiteX4" fmla="*/ 687721 w 727249"/>
                  <a:gd name="connsiteY4" fmla="*/ 130782 h 900871"/>
                  <a:gd name="connsiteX5" fmla="*/ 536728 w 727249"/>
                  <a:gd name="connsiteY5" fmla="*/ 193143 h 900871"/>
                  <a:gd name="connsiteX6" fmla="*/ 464054 w 727249"/>
                  <a:gd name="connsiteY6" fmla="*/ 176694 h 900871"/>
                  <a:gd name="connsiteX7" fmla="*/ 430418 w 727249"/>
                  <a:gd name="connsiteY7" fmla="*/ 152142 h 900871"/>
                  <a:gd name="connsiteX8" fmla="*/ 388926 w 727249"/>
                  <a:gd name="connsiteY8" fmla="*/ 94691 h 900871"/>
                  <a:gd name="connsiteX9" fmla="*/ 378614 w 727249"/>
                  <a:gd name="connsiteY9" fmla="*/ 47060 h 900871"/>
                  <a:gd name="connsiteX10" fmla="*/ 370512 w 727249"/>
                  <a:gd name="connsiteY10" fmla="*/ 412 h 900871"/>
                  <a:gd name="connsiteX11" fmla="*/ 331475 w 727249"/>
                  <a:gd name="connsiteY11" fmla="*/ 81678 h 900871"/>
                  <a:gd name="connsiteX12" fmla="*/ 298330 w 727249"/>
                  <a:gd name="connsiteY12" fmla="*/ 150669 h 900871"/>
                  <a:gd name="connsiteX13" fmla="*/ 232040 w 727249"/>
                  <a:gd name="connsiteY13" fmla="*/ 288650 h 900871"/>
                  <a:gd name="connsiteX14" fmla="*/ 200368 w 727249"/>
                  <a:gd name="connsiteY14" fmla="*/ 354694 h 900871"/>
                  <a:gd name="connsiteX15" fmla="*/ 0 w 727249"/>
                  <a:gd name="connsiteY15" fmla="*/ 809732 h 900871"/>
                  <a:gd name="connsiteX16" fmla="*/ 452080 w 727249"/>
                  <a:gd name="connsiteY16" fmla="*/ 900871 h 900871"/>
                  <a:gd name="connsiteX17" fmla="*/ 540096 w 727249"/>
                  <a:gd name="connsiteY17" fmla="*/ 505246 h 900871"/>
                  <a:gd name="connsiteX18" fmla="*/ 666115 w 727249"/>
                  <a:gd name="connsiteY18" fmla="*/ 253541 h 900871"/>
                  <a:gd name="connsiteX19" fmla="*/ 684038 w 727249"/>
                  <a:gd name="connsiteY19" fmla="*/ 227516 h 900871"/>
                  <a:gd name="connsiteX20" fmla="*/ 706135 w 727249"/>
                  <a:gd name="connsiteY20" fmla="*/ 207383 h 900871"/>
                  <a:gd name="connsiteX21" fmla="*/ 727004 w 727249"/>
                  <a:gd name="connsiteY21" fmla="*/ 151896 h 900871"/>
                  <a:gd name="connsiteX22" fmla="*/ 233513 w 727249"/>
                  <a:gd name="connsiteY22" fmla="*/ 286931 h 900871"/>
                  <a:gd name="connsiteX23" fmla="*/ 233513 w 727249"/>
                  <a:gd name="connsiteY23" fmla="*/ 286931 h 900871"/>
                  <a:gd name="connsiteX24" fmla="*/ 233513 w 727249"/>
                  <a:gd name="connsiteY24" fmla="*/ 286931 h 900871"/>
                  <a:gd name="connsiteX25" fmla="*/ 233513 w 727249"/>
                  <a:gd name="connsiteY25" fmla="*/ 286931 h 900871"/>
                  <a:gd name="connsiteX26" fmla="*/ 236214 w 727249"/>
                  <a:gd name="connsiteY26" fmla="*/ 281775 h 900871"/>
                  <a:gd name="connsiteX27" fmla="*/ 236214 w 727249"/>
                  <a:gd name="connsiteY27" fmla="*/ 281775 h 900871"/>
                  <a:gd name="connsiteX28" fmla="*/ 236214 w 727249"/>
                  <a:gd name="connsiteY28" fmla="*/ 281775 h 900871"/>
                  <a:gd name="connsiteX29" fmla="*/ 236214 w 727249"/>
                  <a:gd name="connsiteY29" fmla="*/ 281775 h 900871"/>
                  <a:gd name="connsiteX30" fmla="*/ 329511 w 727249"/>
                  <a:gd name="connsiteY30" fmla="*/ 89781 h 900871"/>
                  <a:gd name="connsiteX31" fmla="*/ 329511 w 727249"/>
                  <a:gd name="connsiteY31" fmla="*/ 89781 h 900871"/>
                  <a:gd name="connsiteX32" fmla="*/ 329511 w 727249"/>
                  <a:gd name="connsiteY32" fmla="*/ 89781 h 900871"/>
                  <a:gd name="connsiteX33" fmla="*/ 329511 w 727249"/>
                  <a:gd name="connsiteY33" fmla="*/ 89781 h 900871"/>
                  <a:gd name="connsiteX34" fmla="*/ 321654 w 727249"/>
                  <a:gd name="connsiteY34" fmla="*/ 105248 h 900871"/>
                  <a:gd name="connsiteX35" fmla="*/ 321654 w 727249"/>
                  <a:gd name="connsiteY35" fmla="*/ 105248 h 900871"/>
                  <a:gd name="connsiteX36" fmla="*/ 321654 w 727249"/>
                  <a:gd name="connsiteY36" fmla="*/ 105248 h 900871"/>
                  <a:gd name="connsiteX37" fmla="*/ 321654 w 727249"/>
                  <a:gd name="connsiteY37" fmla="*/ 105248 h 900871"/>
                  <a:gd name="connsiteX38" fmla="*/ 507511 w 727249"/>
                  <a:gd name="connsiteY38" fmla="*/ 193389 h 900871"/>
                  <a:gd name="connsiteX39" fmla="*/ 507511 w 727249"/>
                  <a:gd name="connsiteY39" fmla="*/ 193389 h 900871"/>
                  <a:gd name="connsiteX40" fmla="*/ 507266 w 727249"/>
                  <a:gd name="connsiteY40" fmla="*/ 193389 h 900871"/>
                  <a:gd name="connsiteX41" fmla="*/ 507266 w 727249"/>
                  <a:gd name="connsiteY41" fmla="*/ 193143 h 900871"/>
                  <a:gd name="connsiteX42" fmla="*/ 507511 w 727249"/>
                  <a:gd name="connsiteY42" fmla="*/ 193389 h 900871"/>
                  <a:gd name="connsiteX43" fmla="*/ 644755 w 727249"/>
                  <a:gd name="connsiteY43" fmla="*/ 309273 h 900871"/>
                  <a:gd name="connsiteX44" fmla="*/ 644755 w 727249"/>
                  <a:gd name="connsiteY44" fmla="*/ 309273 h 900871"/>
                  <a:gd name="connsiteX45" fmla="*/ 644755 w 727249"/>
                  <a:gd name="connsiteY45" fmla="*/ 309273 h 900871"/>
                  <a:gd name="connsiteX46" fmla="*/ 644755 w 727249"/>
                  <a:gd name="connsiteY46" fmla="*/ 309273 h 900871"/>
                  <a:gd name="connsiteX47" fmla="*/ 644755 w 727249"/>
                  <a:gd name="connsiteY47" fmla="*/ 316393 h 900871"/>
                  <a:gd name="connsiteX48" fmla="*/ 644755 w 727249"/>
                  <a:gd name="connsiteY48" fmla="*/ 316393 h 900871"/>
                  <a:gd name="connsiteX49" fmla="*/ 644755 w 727249"/>
                  <a:gd name="connsiteY49" fmla="*/ 316393 h 900871"/>
                  <a:gd name="connsiteX50" fmla="*/ 644755 w 727249"/>
                  <a:gd name="connsiteY50" fmla="*/ 316393 h 900871"/>
                  <a:gd name="connsiteX51" fmla="*/ 645737 w 727249"/>
                  <a:gd name="connsiteY51" fmla="*/ 297243 h 900871"/>
                  <a:gd name="connsiteX52" fmla="*/ 645737 w 727249"/>
                  <a:gd name="connsiteY52" fmla="*/ 297243 h 900871"/>
                  <a:gd name="connsiteX53" fmla="*/ 645737 w 727249"/>
                  <a:gd name="connsiteY53" fmla="*/ 297243 h 900871"/>
                  <a:gd name="connsiteX54" fmla="*/ 645737 w 727249"/>
                  <a:gd name="connsiteY54" fmla="*/ 297243 h 900871"/>
                  <a:gd name="connsiteX0" fmla="*/ 727004 w 727249"/>
                  <a:gd name="connsiteY0" fmla="*/ 151896 h 900871"/>
                  <a:gd name="connsiteX1" fmla="*/ 726267 w 727249"/>
                  <a:gd name="connsiteY1" fmla="*/ 146740 h 900871"/>
                  <a:gd name="connsiteX2" fmla="*/ 706871 w 727249"/>
                  <a:gd name="connsiteY2" fmla="*/ 118997 h 900871"/>
                  <a:gd name="connsiteX3" fmla="*/ 699751 w 727249"/>
                  <a:gd name="connsiteY3" fmla="*/ 124153 h 900871"/>
                  <a:gd name="connsiteX4" fmla="*/ 687721 w 727249"/>
                  <a:gd name="connsiteY4" fmla="*/ 130782 h 900871"/>
                  <a:gd name="connsiteX5" fmla="*/ 536728 w 727249"/>
                  <a:gd name="connsiteY5" fmla="*/ 193143 h 900871"/>
                  <a:gd name="connsiteX6" fmla="*/ 464054 w 727249"/>
                  <a:gd name="connsiteY6" fmla="*/ 176694 h 900871"/>
                  <a:gd name="connsiteX7" fmla="*/ 430418 w 727249"/>
                  <a:gd name="connsiteY7" fmla="*/ 152142 h 900871"/>
                  <a:gd name="connsiteX8" fmla="*/ 388926 w 727249"/>
                  <a:gd name="connsiteY8" fmla="*/ 94691 h 900871"/>
                  <a:gd name="connsiteX9" fmla="*/ 378614 w 727249"/>
                  <a:gd name="connsiteY9" fmla="*/ 47060 h 900871"/>
                  <a:gd name="connsiteX10" fmla="*/ 370512 w 727249"/>
                  <a:gd name="connsiteY10" fmla="*/ 412 h 900871"/>
                  <a:gd name="connsiteX11" fmla="*/ 331475 w 727249"/>
                  <a:gd name="connsiteY11" fmla="*/ 81678 h 900871"/>
                  <a:gd name="connsiteX12" fmla="*/ 298330 w 727249"/>
                  <a:gd name="connsiteY12" fmla="*/ 150669 h 900871"/>
                  <a:gd name="connsiteX13" fmla="*/ 232040 w 727249"/>
                  <a:gd name="connsiteY13" fmla="*/ 288650 h 900871"/>
                  <a:gd name="connsiteX14" fmla="*/ 200368 w 727249"/>
                  <a:gd name="connsiteY14" fmla="*/ 354694 h 900871"/>
                  <a:gd name="connsiteX15" fmla="*/ 0 w 727249"/>
                  <a:gd name="connsiteY15" fmla="*/ 809732 h 900871"/>
                  <a:gd name="connsiteX16" fmla="*/ 452080 w 727249"/>
                  <a:gd name="connsiteY16" fmla="*/ 900871 h 900871"/>
                  <a:gd name="connsiteX17" fmla="*/ 553792 w 727249"/>
                  <a:gd name="connsiteY17" fmla="*/ 548291 h 900871"/>
                  <a:gd name="connsiteX18" fmla="*/ 666115 w 727249"/>
                  <a:gd name="connsiteY18" fmla="*/ 253541 h 900871"/>
                  <a:gd name="connsiteX19" fmla="*/ 684038 w 727249"/>
                  <a:gd name="connsiteY19" fmla="*/ 227516 h 900871"/>
                  <a:gd name="connsiteX20" fmla="*/ 706135 w 727249"/>
                  <a:gd name="connsiteY20" fmla="*/ 207383 h 900871"/>
                  <a:gd name="connsiteX21" fmla="*/ 727004 w 727249"/>
                  <a:gd name="connsiteY21" fmla="*/ 151896 h 900871"/>
                  <a:gd name="connsiteX22" fmla="*/ 233513 w 727249"/>
                  <a:gd name="connsiteY22" fmla="*/ 286931 h 900871"/>
                  <a:gd name="connsiteX23" fmla="*/ 233513 w 727249"/>
                  <a:gd name="connsiteY23" fmla="*/ 286931 h 900871"/>
                  <a:gd name="connsiteX24" fmla="*/ 233513 w 727249"/>
                  <a:gd name="connsiteY24" fmla="*/ 286931 h 900871"/>
                  <a:gd name="connsiteX25" fmla="*/ 233513 w 727249"/>
                  <a:gd name="connsiteY25" fmla="*/ 286931 h 900871"/>
                  <a:gd name="connsiteX26" fmla="*/ 236214 w 727249"/>
                  <a:gd name="connsiteY26" fmla="*/ 281775 h 900871"/>
                  <a:gd name="connsiteX27" fmla="*/ 236214 w 727249"/>
                  <a:gd name="connsiteY27" fmla="*/ 281775 h 900871"/>
                  <a:gd name="connsiteX28" fmla="*/ 236214 w 727249"/>
                  <a:gd name="connsiteY28" fmla="*/ 281775 h 900871"/>
                  <a:gd name="connsiteX29" fmla="*/ 236214 w 727249"/>
                  <a:gd name="connsiteY29" fmla="*/ 281775 h 900871"/>
                  <a:gd name="connsiteX30" fmla="*/ 329511 w 727249"/>
                  <a:gd name="connsiteY30" fmla="*/ 89781 h 900871"/>
                  <a:gd name="connsiteX31" fmla="*/ 329511 w 727249"/>
                  <a:gd name="connsiteY31" fmla="*/ 89781 h 900871"/>
                  <a:gd name="connsiteX32" fmla="*/ 329511 w 727249"/>
                  <a:gd name="connsiteY32" fmla="*/ 89781 h 900871"/>
                  <a:gd name="connsiteX33" fmla="*/ 329511 w 727249"/>
                  <a:gd name="connsiteY33" fmla="*/ 89781 h 900871"/>
                  <a:gd name="connsiteX34" fmla="*/ 321654 w 727249"/>
                  <a:gd name="connsiteY34" fmla="*/ 105248 h 900871"/>
                  <a:gd name="connsiteX35" fmla="*/ 321654 w 727249"/>
                  <a:gd name="connsiteY35" fmla="*/ 105248 h 900871"/>
                  <a:gd name="connsiteX36" fmla="*/ 321654 w 727249"/>
                  <a:gd name="connsiteY36" fmla="*/ 105248 h 900871"/>
                  <a:gd name="connsiteX37" fmla="*/ 321654 w 727249"/>
                  <a:gd name="connsiteY37" fmla="*/ 105248 h 900871"/>
                  <a:gd name="connsiteX38" fmla="*/ 507511 w 727249"/>
                  <a:gd name="connsiteY38" fmla="*/ 193389 h 900871"/>
                  <a:gd name="connsiteX39" fmla="*/ 507511 w 727249"/>
                  <a:gd name="connsiteY39" fmla="*/ 193389 h 900871"/>
                  <a:gd name="connsiteX40" fmla="*/ 507266 w 727249"/>
                  <a:gd name="connsiteY40" fmla="*/ 193389 h 900871"/>
                  <a:gd name="connsiteX41" fmla="*/ 507266 w 727249"/>
                  <a:gd name="connsiteY41" fmla="*/ 193143 h 900871"/>
                  <a:gd name="connsiteX42" fmla="*/ 507511 w 727249"/>
                  <a:gd name="connsiteY42" fmla="*/ 193389 h 900871"/>
                  <a:gd name="connsiteX43" fmla="*/ 644755 w 727249"/>
                  <a:gd name="connsiteY43" fmla="*/ 309273 h 900871"/>
                  <a:gd name="connsiteX44" fmla="*/ 644755 w 727249"/>
                  <a:gd name="connsiteY44" fmla="*/ 309273 h 900871"/>
                  <a:gd name="connsiteX45" fmla="*/ 644755 w 727249"/>
                  <a:gd name="connsiteY45" fmla="*/ 309273 h 900871"/>
                  <a:gd name="connsiteX46" fmla="*/ 644755 w 727249"/>
                  <a:gd name="connsiteY46" fmla="*/ 309273 h 900871"/>
                  <a:gd name="connsiteX47" fmla="*/ 644755 w 727249"/>
                  <a:gd name="connsiteY47" fmla="*/ 316393 h 900871"/>
                  <a:gd name="connsiteX48" fmla="*/ 644755 w 727249"/>
                  <a:gd name="connsiteY48" fmla="*/ 316393 h 900871"/>
                  <a:gd name="connsiteX49" fmla="*/ 644755 w 727249"/>
                  <a:gd name="connsiteY49" fmla="*/ 316393 h 900871"/>
                  <a:gd name="connsiteX50" fmla="*/ 644755 w 727249"/>
                  <a:gd name="connsiteY50" fmla="*/ 316393 h 900871"/>
                  <a:gd name="connsiteX51" fmla="*/ 645737 w 727249"/>
                  <a:gd name="connsiteY51" fmla="*/ 297243 h 900871"/>
                  <a:gd name="connsiteX52" fmla="*/ 645737 w 727249"/>
                  <a:gd name="connsiteY52" fmla="*/ 297243 h 900871"/>
                  <a:gd name="connsiteX53" fmla="*/ 645737 w 727249"/>
                  <a:gd name="connsiteY53" fmla="*/ 297243 h 900871"/>
                  <a:gd name="connsiteX54" fmla="*/ 645737 w 727249"/>
                  <a:gd name="connsiteY54" fmla="*/ 297243 h 900871"/>
                  <a:gd name="connsiteX0" fmla="*/ 727004 w 727249"/>
                  <a:gd name="connsiteY0" fmla="*/ 151896 h 900871"/>
                  <a:gd name="connsiteX1" fmla="*/ 726267 w 727249"/>
                  <a:gd name="connsiteY1" fmla="*/ 146740 h 900871"/>
                  <a:gd name="connsiteX2" fmla="*/ 706871 w 727249"/>
                  <a:gd name="connsiteY2" fmla="*/ 118997 h 900871"/>
                  <a:gd name="connsiteX3" fmla="*/ 699751 w 727249"/>
                  <a:gd name="connsiteY3" fmla="*/ 124153 h 900871"/>
                  <a:gd name="connsiteX4" fmla="*/ 687721 w 727249"/>
                  <a:gd name="connsiteY4" fmla="*/ 130782 h 900871"/>
                  <a:gd name="connsiteX5" fmla="*/ 536728 w 727249"/>
                  <a:gd name="connsiteY5" fmla="*/ 193143 h 900871"/>
                  <a:gd name="connsiteX6" fmla="*/ 464054 w 727249"/>
                  <a:gd name="connsiteY6" fmla="*/ 176694 h 900871"/>
                  <a:gd name="connsiteX7" fmla="*/ 430418 w 727249"/>
                  <a:gd name="connsiteY7" fmla="*/ 152142 h 900871"/>
                  <a:gd name="connsiteX8" fmla="*/ 388926 w 727249"/>
                  <a:gd name="connsiteY8" fmla="*/ 94691 h 900871"/>
                  <a:gd name="connsiteX9" fmla="*/ 378614 w 727249"/>
                  <a:gd name="connsiteY9" fmla="*/ 47060 h 900871"/>
                  <a:gd name="connsiteX10" fmla="*/ 370512 w 727249"/>
                  <a:gd name="connsiteY10" fmla="*/ 412 h 900871"/>
                  <a:gd name="connsiteX11" fmla="*/ 331475 w 727249"/>
                  <a:gd name="connsiteY11" fmla="*/ 81678 h 900871"/>
                  <a:gd name="connsiteX12" fmla="*/ 298330 w 727249"/>
                  <a:gd name="connsiteY12" fmla="*/ 150669 h 900871"/>
                  <a:gd name="connsiteX13" fmla="*/ 232040 w 727249"/>
                  <a:gd name="connsiteY13" fmla="*/ 288650 h 900871"/>
                  <a:gd name="connsiteX14" fmla="*/ 200368 w 727249"/>
                  <a:gd name="connsiteY14" fmla="*/ 354694 h 900871"/>
                  <a:gd name="connsiteX15" fmla="*/ 0 w 727249"/>
                  <a:gd name="connsiteY15" fmla="*/ 809732 h 900871"/>
                  <a:gd name="connsiteX16" fmla="*/ 452080 w 727249"/>
                  <a:gd name="connsiteY16" fmla="*/ 900871 h 900871"/>
                  <a:gd name="connsiteX17" fmla="*/ 553792 w 727249"/>
                  <a:gd name="connsiteY17" fmla="*/ 548291 h 900871"/>
                  <a:gd name="connsiteX18" fmla="*/ 666115 w 727249"/>
                  <a:gd name="connsiteY18" fmla="*/ 253541 h 900871"/>
                  <a:gd name="connsiteX19" fmla="*/ 684038 w 727249"/>
                  <a:gd name="connsiteY19" fmla="*/ 227516 h 900871"/>
                  <a:gd name="connsiteX20" fmla="*/ 706135 w 727249"/>
                  <a:gd name="connsiteY20" fmla="*/ 207383 h 900871"/>
                  <a:gd name="connsiteX21" fmla="*/ 727004 w 727249"/>
                  <a:gd name="connsiteY21" fmla="*/ 151896 h 900871"/>
                  <a:gd name="connsiteX22" fmla="*/ 233513 w 727249"/>
                  <a:gd name="connsiteY22" fmla="*/ 286931 h 900871"/>
                  <a:gd name="connsiteX23" fmla="*/ 233513 w 727249"/>
                  <a:gd name="connsiteY23" fmla="*/ 286931 h 900871"/>
                  <a:gd name="connsiteX24" fmla="*/ 233513 w 727249"/>
                  <a:gd name="connsiteY24" fmla="*/ 286931 h 900871"/>
                  <a:gd name="connsiteX25" fmla="*/ 233513 w 727249"/>
                  <a:gd name="connsiteY25" fmla="*/ 286931 h 900871"/>
                  <a:gd name="connsiteX26" fmla="*/ 236214 w 727249"/>
                  <a:gd name="connsiteY26" fmla="*/ 281775 h 900871"/>
                  <a:gd name="connsiteX27" fmla="*/ 236214 w 727249"/>
                  <a:gd name="connsiteY27" fmla="*/ 281775 h 900871"/>
                  <a:gd name="connsiteX28" fmla="*/ 236214 w 727249"/>
                  <a:gd name="connsiteY28" fmla="*/ 281775 h 900871"/>
                  <a:gd name="connsiteX29" fmla="*/ 236214 w 727249"/>
                  <a:gd name="connsiteY29" fmla="*/ 281775 h 900871"/>
                  <a:gd name="connsiteX30" fmla="*/ 329511 w 727249"/>
                  <a:gd name="connsiteY30" fmla="*/ 89781 h 900871"/>
                  <a:gd name="connsiteX31" fmla="*/ 329511 w 727249"/>
                  <a:gd name="connsiteY31" fmla="*/ 89781 h 900871"/>
                  <a:gd name="connsiteX32" fmla="*/ 329511 w 727249"/>
                  <a:gd name="connsiteY32" fmla="*/ 89781 h 900871"/>
                  <a:gd name="connsiteX33" fmla="*/ 329511 w 727249"/>
                  <a:gd name="connsiteY33" fmla="*/ 89781 h 900871"/>
                  <a:gd name="connsiteX34" fmla="*/ 321654 w 727249"/>
                  <a:gd name="connsiteY34" fmla="*/ 105248 h 900871"/>
                  <a:gd name="connsiteX35" fmla="*/ 321654 w 727249"/>
                  <a:gd name="connsiteY35" fmla="*/ 105248 h 900871"/>
                  <a:gd name="connsiteX36" fmla="*/ 321654 w 727249"/>
                  <a:gd name="connsiteY36" fmla="*/ 105248 h 900871"/>
                  <a:gd name="connsiteX37" fmla="*/ 321654 w 727249"/>
                  <a:gd name="connsiteY37" fmla="*/ 105248 h 900871"/>
                  <a:gd name="connsiteX38" fmla="*/ 507511 w 727249"/>
                  <a:gd name="connsiteY38" fmla="*/ 193389 h 900871"/>
                  <a:gd name="connsiteX39" fmla="*/ 507511 w 727249"/>
                  <a:gd name="connsiteY39" fmla="*/ 193389 h 900871"/>
                  <a:gd name="connsiteX40" fmla="*/ 507266 w 727249"/>
                  <a:gd name="connsiteY40" fmla="*/ 193389 h 900871"/>
                  <a:gd name="connsiteX41" fmla="*/ 507266 w 727249"/>
                  <a:gd name="connsiteY41" fmla="*/ 193143 h 900871"/>
                  <a:gd name="connsiteX42" fmla="*/ 507511 w 727249"/>
                  <a:gd name="connsiteY42" fmla="*/ 193389 h 900871"/>
                  <a:gd name="connsiteX43" fmla="*/ 644755 w 727249"/>
                  <a:gd name="connsiteY43" fmla="*/ 309273 h 900871"/>
                  <a:gd name="connsiteX44" fmla="*/ 644755 w 727249"/>
                  <a:gd name="connsiteY44" fmla="*/ 309273 h 900871"/>
                  <a:gd name="connsiteX45" fmla="*/ 644755 w 727249"/>
                  <a:gd name="connsiteY45" fmla="*/ 309273 h 900871"/>
                  <a:gd name="connsiteX46" fmla="*/ 644755 w 727249"/>
                  <a:gd name="connsiteY46" fmla="*/ 309273 h 900871"/>
                  <a:gd name="connsiteX47" fmla="*/ 644755 w 727249"/>
                  <a:gd name="connsiteY47" fmla="*/ 316393 h 900871"/>
                  <a:gd name="connsiteX48" fmla="*/ 644755 w 727249"/>
                  <a:gd name="connsiteY48" fmla="*/ 316393 h 900871"/>
                  <a:gd name="connsiteX49" fmla="*/ 644755 w 727249"/>
                  <a:gd name="connsiteY49" fmla="*/ 316393 h 900871"/>
                  <a:gd name="connsiteX50" fmla="*/ 644755 w 727249"/>
                  <a:gd name="connsiteY50" fmla="*/ 316393 h 900871"/>
                  <a:gd name="connsiteX51" fmla="*/ 645737 w 727249"/>
                  <a:gd name="connsiteY51" fmla="*/ 297243 h 900871"/>
                  <a:gd name="connsiteX52" fmla="*/ 645737 w 727249"/>
                  <a:gd name="connsiteY52" fmla="*/ 297243 h 900871"/>
                  <a:gd name="connsiteX53" fmla="*/ 645737 w 727249"/>
                  <a:gd name="connsiteY53" fmla="*/ 297243 h 900871"/>
                  <a:gd name="connsiteX54" fmla="*/ 645737 w 727249"/>
                  <a:gd name="connsiteY54" fmla="*/ 297243 h 900871"/>
                  <a:gd name="connsiteX0" fmla="*/ 727004 w 727249"/>
                  <a:gd name="connsiteY0" fmla="*/ 151896 h 900871"/>
                  <a:gd name="connsiteX1" fmla="*/ 726267 w 727249"/>
                  <a:gd name="connsiteY1" fmla="*/ 146740 h 900871"/>
                  <a:gd name="connsiteX2" fmla="*/ 706871 w 727249"/>
                  <a:gd name="connsiteY2" fmla="*/ 118997 h 900871"/>
                  <a:gd name="connsiteX3" fmla="*/ 699751 w 727249"/>
                  <a:gd name="connsiteY3" fmla="*/ 124153 h 900871"/>
                  <a:gd name="connsiteX4" fmla="*/ 687721 w 727249"/>
                  <a:gd name="connsiteY4" fmla="*/ 130782 h 900871"/>
                  <a:gd name="connsiteX5" fmla="*/ 536728 w 727249"/>
                  <a:gd name="connsiteY5" fmla="*/ 193143 h 900871"/>
                  <a:gd name="connsiteX6" fmla="*/ 464054 w 727249"/>
                  <a:gd name="connsiteY6" fmla="*/ 176694 h 900871"/>
                  <a:gd name="connsiteX7" fmla="*/ 430418 w 727249"/>
                  <a:gd name="connsiteY7" fmla="*/ 152142 h 900871"/>
                  <a:gd name="connsiteX8" fmla="*/ 388926 w 727249"/>
                  <a:gd name="connsiteY8" fmla="*/ 94691 h 900871"/>
                  <a:gd name="connsiteX9" fmla="*/ 378614 w 727249"/>
                  <a:gd name="connsiteY9" fmla="*/ 47060 h 900871"/>
                  <a:gd name="connsiteX10" fmla="*/ 370512 w 727249"/>
                  <a:gd name="connsiteY10" fmla="*/ 412 h 900871"/>
                  <a:gd name="connsiteX11" fmla="*/ 331475 w 727249"/>
                  <a:gd name="connsiteY11" fmla="*/ 81678 h 900871"/>
                  <a:gd name="connsiteX12" fmla="*/ 298330 w 727249"/>
                  <a:gd name="connsiteY12" fmla="*/ 150669 h 900871"/>
                  <a:gd name="connsiteX13" fmla="*/ 232040 w 727249"/>
                  <a:gd name="connsiteY13" fmla="*/ 288650 h 900871"/>
                  <a:gd name="connsiteX14" fmla="*/ 200368 w 727249"/>
                  <a:gd name="connsiteY14" fmla="*/ 354694 h 900871"/>
                  <a:gd name="connsiteX15" fmla="*/ 0 w 727249"/>
                  <a:gd name="connsiteY15" fmla="*/ 809732 h 900871"/>
                  <a:gd name="connsiteX16" fmla="*/ 452080 w 727249"/>
                  <a:gd name="connsiteY16" fmla="*/ 900871 h 900871"/>
                  <a:gd name="connsiteX17" fmla="*/ 553792 w 727249"/>
                  <a:gd name="connsiteY17" fmla="*/ 548291 h 900871"/>
                  <a:gd name="connsiteX18" fmla="*/ 666115 w 727249"/>
                  <a:gd name="connsiteY18" fmla="*/ 253541 h 900871"/>
                  <a:gd name="connsiteX19" fmla="*/ 684038 w 727249"/>
                  <a:gd name="connsiteY19" fmla="*/ 227516 h 900871"/>
                  <a:gd name="connsiteX20" fmla="*/ 706135 w 727249"/>
                  <a:gd name="connsiteY20" fmla="*/ 207383 h 900871"/>
                  <a:gd name="connsiteX21" fmla="*/ 727004 w 727249"/>
                  <a:gd name="connsiteY21" fmla="*/ 151896 h 900871"/>
                  <a:gd name="connsiteX22" fmla="*/ 233513 w 727249"/>
                  <a:gd name="connsiteY22" fmla="*/ 286931 h 900871"/>
                  <a:gd name="connsiteX23" fmla="*/ 233513 w 727249"/>
                  <a:gd name="connsiteY23" fmla="*/ 286931 h 900871"/>
                  <a:gd name="connsiteX24" fmla="*/ 233513 w 727249"/>
                  <a:gd name="connsiteY24" fmla="*/ 286931 h 900871"/>
                  <a:gd name="connsiteX25" fmla="*/ 233513 w 727249"/>
                  <a:gd name="connsiteY25" fmla="*/ 286931 h 900871"/>
                  <a:gd name="connsiteX26" fmla="*/ 236214 w 727249"/>
                  <a:gd name="connsiteY26" fmla="*/ 281775 h 900871"/>
                  <a:gd name="connsiteX27" fmla="*/ 236214 w 727249"/>
                  <a:gd name="connsiteY27" fmla="*/ 281775 h 900871"/>
                  <a:gd name="connsiteX28" fmla="*/ 236214 w 727249"/>
                  <a:gd name="connsiteY28" fmla="*/ 281775 h 900871"/>
                  <a:gd name="connsiteX29" fmla="*/ 236214 w 727249"/>
                  <a:gd name="connsiteY29" fmla="*/ 281775 h 900871"/>
                  <a:gd name="connsiteX30" fmla="*/ 329511 w 727249"/>
                  <a:gd name="connsiteY30" fmla="*/ 89781 h 900871"/>
                  <a:gd name="connsiteX31" fmla="*/ 329511 w 727249"/>
                  <a:gd name="connsiteY31" fmla="*/ 89781 h 900871"/>
                  <a:gd name="connsiteX32" fmla="*/ 329511 w 727249"/>
                  <a:gd name="connsiteY32" fmla="*/ 89781 h 900871"/>
                  <a:gd name="connsiteX33" fmla="*/ 329511 w 727249"/>
                  <a:gd name="connsiteY33" fmla="*/ 89781 h 900871"/>
                  <a:gd name="connsiteX34" fmla="*/ 321654 w 727249"/>
                  <a:gd name="connsiteY34" fmla="*/ 105248 h 900871"/>
                  <a:gd name="connsiteX35" fmla="*/ 321654 w 727249"/>
                  <a:gd name="connsiteY35" fmla="*/ 105248 h 900871"/>
                  <a:gd name="connsiteX36" fmla="*/ 321654 w 727249"/>
                  <a:gd name="connsiteY36" fmla="*/ 105248 h 900871"/>
                  <a:gd name="connsiteX37" fmla="*/ 321654 w 727249"/>
                  <a:gd name="connsiteY37" fmla="*/ 105248 h 900871"/>
                  <a:gd name="connsiteX38" fmla="*/ 507511 w 727249"/>
                  <a:gd name="connsiteY38" fmla="*/ 193389 h 900871"/>
                  <a:gd name="connsiteX39" fmla="*/ 507511 w 727249"/>
                  <a:gd name="connsiteY39" fmla="*/ 193389 h 900871"/>
                  <a:gd name="connsiteX40" fmla="*/ 507266 w 727249"/>
                  <a:gd name="connsiteY40" fmla="*/ 193389 h 900871"/>
                  <a:gd name="connsiteX41" fmla="*/ 507266 w 727249"/>
                  <a:gd name="connsiteY41" fmla="*/ 193143 h 900871"/>
                  <a:gd name="connsiteX42" fmla="*/ 507511 w 727249"/>
                  <a:gd name="connsiteY42" fmla="*/ 193389 h 900871"/>
                  <a:gd name="connsiteX43" fmla="*/ 644755 w 727249"/>
                  <a:gd name="connsiteY43" fmla="*/ 309273 h 900871"/>
                  <a:gd name="connsiteX44" fmla="*/ 644755 w 727249"/>
                  <a:gd name="connsiteY44" fmla="*/ 309273 h 900871"/>
                  <a:gd name="connsiteX45" fmla="*/ 644755 w 727249"/>
                  <a:gd name="connsiteY45" fmla="*/ 309273 h 900871"/>
                  <a:gd name="connsiteX46" fmla="*/ 644755 w 727249"/>
                  <a:gd name="connsiteY46" fmla="*/ 309273 h 900871"/>
                  <a:gd name="connsiteX47" fmla="*/ 644755 w 727249"/>
                  <a:gd name="connsiteY47" fmla="*/ 316393 h 900871"/>
                  <a:gd name="connsiteX48" fmla="*/ 644755 w 727249"/>
                  <a:gd name="connsiteY48" fmla="*/ 316393 h 900871"/>
                  <a:gd name="connsiteX49" fmla="*/ 644755 w 727249"/>
                  <a:gd name="connsiteY49" fmla="*/ 316393 h 900871"/>
                  <a:gd name="connsiteX50" fmla="*/ 644755 w 727249"/>
                  <a:gd name="connsiteY50" fmla="*/ 316393 h 900871"/>
                  <a:gd name="connsiteX51" fmla="*/ 645737 w 727249"/>
                  <a:gd name="connsiteY51" fmla="*/ 297243 h 900871"/>
                  <a:gd name="connsiteX52" fmla="*/ 645737 w 727249"/>
                  <a:gd name="connsiteY52" fmla="*/ 297243 h 900871"/>
                  <a:gd name="connsiteX53" fmla="*/ 645737 w 727249"/>
                  <a:gd name="connsiteY53" fmla="*/ 297243 h 900871"/>
                  <a:gd name="connsiteX54" fmla="*/ 645737 w 727249"/>
                  <a:gd name="connsiteY54" fmla="*/ 297243 h 900871"/>
                  <a:gd name="connsiteX0" fmla="*/ 727004 w 727249"/>
                  <a:gd name="connsiteY0" fmla="*/ 151896 h 900871"/>
                  <a:gd name="connsiteX1" fmla="*/ 726267 w 727249"/>
                  <a:gd name="connsiteY1" fmla="*/ 146740 h 900871"/>
                  <a:gd name="connsiteX2" fmla="*/ 706871 w 727249"/>
                  <a:gd name="connsiteY2" fmla="*/ 118997 h 900871"/>
                  <a:gd name="connsiteX3" fmla="*/ 699751 w 727249"/>
                  <a:gd name="connsiteY3" fmla="*/ 124153 h 900871"/>
                  <a:gd name="connsiteX4" fmla="*/ 687721 w 727249"/>
                  <a:gd name="connsiteY4" fmla="*/ 130782 h 900871"/>
                  <a:gd name="connsiteX5" fmla="*/ 536728 w 727249"/>
                  <a:gd name="connsiteY5" fmla="*/ 193143 h 900871"/>
                  <a:gd name="connsiteX6" fmla="*/ 464054 w 727249"/>
                  <a:gd name="connsiteY6" fmla="*/ 176694 h 900871"/>
                  <a:gd name="connsiteX7" fmla="*/ 430418 w 727249"/>
                  <a:gd name="connsiteY7" fmla="*/ 152142 h 900871"/>
                  <a:gd name="connsiteX8" fmla="*/ 388926 w 727249"/>
                  <a:gd name="connsiteY8" fmla="*/ 94691 h 900871"/>
                  <a:gd name="connsiteX9" fmla="*/ 378614 w 727249"/>
                  <a:gd name="connsiteY9" fmla="*/ 47060 h 900871"/>
                  <a:gd name="connsiteX10" fmla="*/ 370512 w 727249"/>
                  <a:gd name="connsiteY10" fmla="*/ 412 h 900871"/>
                  <a:gd name="connsiteX11" fmla="*/ 331475 w 727249"/>
                  <a:gd name="connsiteY11" fmla="*/ 81678 h 900871"/>
                  <a:gd name="connsiteX12" fmla="*/ 298330 w 727249"/>
                  <a:gd name="connsiteY12" fmla="*/ 150669 h 900871"/>
                  <a:gd name="connsiteX13" fmla="*/ 232040 w 727249"/>
                  <a:gd name="connsiteY13" fmla="*/ 288650 h 900871"/>
                  <a:gd name="connsiteX14" fmla="*/ 200368 w 727249"/>
                  <a:gd name="connsiteY14" fmla="*/ 354694 h 900871"/>
                  <a:gd name="connsiteX15" fmla="*/ 0 w 727249"/>
                  <a:gd name="connsiteY15" fmla="*/ 809732 h 900871"/>
                  <a:gd name="connsiteX16" fmla="*/ 452080 w 727249"/>
                  <a:gd name="connsiteY16" fmla="*/ 900871 h 900871"/>
                  <a:gd name="connsiteX17" fmla="*/ 553792 w 727249"/>
                  <a:gd name="connsiteY17" fmla="*/ 548291 h 900871"/>
                  <a:gd name="connsiteX18" fmla="*/ 666115 w 727249"/>
                  <a:gd name="connsiteY18" fmla="*/ 253541 h 900871"/>
                  <a:gd name="connsiteX19" fmla="*/ 684038 w 727249"/>
                  <a:gd name="connsiteY19" fmla="*/ 227516 h 900871"/>
                  <a:gd name="connsiteX20" fmla="*/ 706135 w 727249"/>
                  <a:gd name="connsiteY20" fmla="*/ 207383 h 900871"/>
                  <a:gd name="connsiteX21" fmla="*/ 727004 w 727249"/>
                  <a:gd name="connsiteY21" fmla="*/ 151896 h 900871"/>
                  <a:gd name="connsiteX22" fmla="*/ 233513 w 727249"/>
                  <a:gd name="connsiteY22" fmla="*/ 286931 h 900871"/>
                  <a:gd name="connsiteX23" fmla="*/ 233513 w 727249"/>
                  <a:gd name="connsiteY23" fmla="*/ 286931 h 900871"/>
                  <a:gd name="connsiteX24" fmla="*/ 233513 w 727249"/>
                  <a:gd name="connsiteY24" fmla="*/ 286931 h 900871"/>
                  <a:gd name="connsiteX25" fmla="*/ 233513 w 727249"/>
                  <a:gd name="connsiteY25" fmla="*/ 286931 h 900871"/>
                  <a:gd name="connsiteX26" fmla="*/ 236214 w 727249"/>
                  <a:gd name="connsiteY26" fmla="*/ 281775 h 900871"/>
                  <a:gd name="connsiteX27" fmla="*/ 236214 w 727249"/>
                  <a:gd name="connsiteY27" fmla="*/ 281775 h 900871"/>
                  <a:gd name="connsiteX28" fmla="*/ 236214 w 727249"/>
                  <a:gd name="connsiteY28" fmla="*/ 281775 h 900871"/>
                  <a:gd name="connsiteX29" fmla="*/ 236214 w 727249"/>
                  <a:gd name="connsiteY29" fmla="*/ 281775 h 900871"/>
                  <a:gd name="connsiteX30" fmla="*/ 329511 w 727249"/>
                  <a:gd name="connsiteY30" fmla="*/ 89781 h 900871"/>
                  <a:gd name="connsiteX31" fmla="*/ 329511 w 727249"/>
                  <a:gd name="connsiteY31" fmla="*/ 89781 h 900871"/>
                  <a:gd name="connsiteX32" fmla="*/ 329511 w 727249"/>
                  <a:gd name="connsiteY32" fmla="*/ 89781 h 900871"/>
                  <a:gd name="connsiteX33" fmla="*/ 329511 w 727249"/>
                  <a:gd name="connsiteY33" fmla="*/ 89781 h 900871"/>
                  <a:gd name="connsiteX34" fmla="*/ 321654 w 727249"/>
                  <a:gd name="connsiteY34" fmla="*/ 105248 h 900871"/>
                  <a:gd name="connsiteX35" fmla="*/ 321654 w 727249"/>
                  <a:gd name="connsiteY35" fmla="*/ 105248 h 900871"/>
                  <a:gd name="connsiteX36" fmla="*/ 321654 w 727249"/>
                  <a:gd name="connsiteY36" fmla="*/ 105248 h 900871"/>
                  <a:gd name="connsiteX37" fmla="*/ 321654 w 727249"/>
                  <a:gd name="connsiteY37" fmla="*/ 105248 h 900871"/>
                  <a:gd name="connsiteX38" fmla="*/ 507511 w 727249"/>
                  <a:gd name="connsiteY38" fmla="*/ 193389 h 900871"/>
                  <a:gd name="connsiteX39" fmla="*/ 507511 w 727249"/>
                  <a:gd name="connsiteY39" fmla="*/ 193389 h 900871"/>
                  <a:gd name="connsiteX40" fmla="*/ 507266 w 727249"/>
                  <a:gd name="connsiteY40" fmla="*/ 193389 h 900871"/>
                  <a:gd name="connsiteX41" fmla="*/ 507266 w 727249"/>
                  <a:gd name="connsiteY41" fmla="*/ 193143 h 900871"/>
                  <a:gd name="connsiteX42" fmla="*/ 507511 w 727249"/>
                  <a:gd name="connsiteY42" fmla="*/ 193389 h 900871"/>
                  <a:gd name="connsiteX43" fmla="*/ 644755 w 727249"/>
                  <a:gd name="connsiteY43" fmla="*/ 309273 h 900871"/>
                  <a:gd name="connsiteX44" fmla="*/ 644755 w 727249"/>
                  <a:gd name="connsiteY44" fmla="*/ 309273 h 900871"/>
                  <a:gd name="connsiteX45" fmla="*/ 644755 w 727249"/>
                  <a:gd name="connsiteY45" fmla="*/ 309273 h 900871"/>
                  <a:gd name="connsiteX46" fmla="*/ 644755 w 727249"/>
                  <a:gd name="connsiteY46" fmla="*/ 309273 h 900871"/>
                  <a:gd name="connsiteX47" fmla="*/ 623233 w 727249"/>
                  <a:gd name="connsiteY47" fmla="*/ 429875 h 900871"/>
                  <a:gd name="connsiteX48" fmla="*/ 644755 w 727249"/>
                  <a:gd name="connsiteY48" fmla="*/ 316393 h 900871"/>
                  <a:gd name="connsiteX49" fmla="*/ 644755 w 727249"/>
                  <a:gd name="connsiteY49" fmla="*/ 316393 h 900871"/>
                  <a:gd name="connsiteX50" fmla="*/ 623233 w 727249"/>
                  <a:gd name="connsiteY50" fmla="*/ 429875 h 900871"/>
                  <a:gd name="connsiteX51" fmla="*/ 645737 w 727249"/>
                  <a:gd name="connsiteY51" fmla="*/ 297243 h 900871"/>
                  <a:gd name="connsiteX52" fmla="*/ 645737 w 727249"/>
                  <a:gd name="connsiteY52" fmla="*/ 297243 h 900871"/>
                  <a:gd name="connsiteX53" fmla="*/ 645737 w 727249"/>
                  <a:gd name="connsiteY53" fmla="*/ 297243 h 900871"/>
                  <a:gd name="connsiteX54" fmla="*/ 645737 w 727249"/>
                  <a:gd name="connsiteY54" fmla="*/ 297243 h 900871"/>
                  <a:gd name="connsiteX0" fmla="*/ 727004 w 727249"/>
                  <a:gd name="connsiteY0" fmla="*/ 151896 h 900871"/>
                  <a:gd name="connsiteX1" fmla="*/ 726267 w 727249"/>
                  <a:gd name="connsiteY1" fmla="*/ 146740 h 900871"/>
                  <a:gd name="connsiteX2" fmla="*/ 706871 w 727249"/>
                  <a:gd name="connsiteY2" fmla="*/ 118997 h 900871"/>
                  <a:gd name="connsiteX3" fmla="*/ 699751 w 727249"/>
                  <a:gd name="connsiteY3" fmla="*/ 124153 h 900871"/>
                  <a:gd name="connsiteX4" fmla="*/ 687721 w 727249"/>
                  <a:gd name="connsiteY4" fmla="*/ 130782 h 900871"/>
                  <a:gd name="connsiteX5" fmla="*/ 536728 w 727249"/>
                  <a:gd name="connsiteY5" fmla="*/ 193143 h 900871"/>
                  <a:gd name="connsiteX6" fmla="*/ 464054 w 727249"/>
                  <a:gd name="connsiteY6" fmla="*/ 176694 h 900871"/>
                  <a:gd name="connsiteX7" fmla="*/ 430418 w 727249"/>
                  <a:gd name="connsiteY7" fmla="*/ 152142 h 900871"/>
                  <a:gd name="connsiteX8" fmla="*/ 388926 w 727249"/>
                  <a:gd name="connsiteY8" fmla="*/ 94691 h 900871"/>
                  <a:gd name="connsiteX9" fmla="*/ 378614 w 727249"/>
                  <a:gd name="connsiteY9" fmla="*/ 47060 h 900871"/>
                  <a:gd name="connsiteX10" fmla="*/ 370512 w 727249"/>
                  <a:gd name="connsiteY10" fmla="*/ 412 h 900871"/>
                  <a:gd name="connsiteX11" fmla="*/ 331475 w 727249"/>
                  <a:gd name="connsiteY11" fmla="*/ 81678 h 900871"/>
                  <a:gd name="connsiteX12" fmla="*/ 298330 w 727249"/>
                  <a:gd name="connsiteY12" fmla="*/ 150669 h 900871"/>
                  <a:gd name="connsiteX13" fmla="*/ 232040 w 727249"/>
                  <a:gd name="connsiteY13" fmla="*/ 288650 h 900871"/>
                  <a:gd name="connsiteX14" fmla="*/ 200368 w 727249"/>
                  <a:gd name="connsiteY14" fmla="*/ 354694 h 900871"/>
                  <a:gd name="connsiteX15" fmla="*/ 0 w 727249"/>
                  <a:gd name="connsiteY15" fmla="*/ 809732 h 900871"/>
                  <a:gd name="connsiteX16" fmla="*/ 452080 w 727249"/>
                  <a:gd name="connsiteY16" fmla="*/ 900871 h 900871"/>
                  <a:gd name="connsiteX17" fmla="*/ 553792 w 727249"/>
                  <a:gd name="connsiteY17" fmla="*/ 548291 h 900871"/>
                  <a:gd name="connsiteX18" fmla="*/ 666115 w 727249"/>
                  <a:gd name="connsiteY18" fmla="*/ 253541 h 900871"/>
                  <a:gd name="connsiteX19" fmla="*/ 684038 w 727249"/>
                  <a:gd name="connsiteY19" fmla="*/ 227516 h 900871"/>
                  <a:gd name="connsiteX20" fmla="*/ 706135 w 727249"/>
                  <a:gd name="connsiteY20" fmla="*/ 207383 h 900871"/>
                  <a:gd name="connsiteX21" fmla="*/ 727004 w 727249"/>
                  <a:gd name="connsiteY21" fmla="*/ 151896 h 900871"/>
                  <a:gd name="connsiteX22" fmla="*/ 233513 w 727249"/>
                  <a:gd name="connsiteY22" fmla="*/ 286931 h 900871"/>
                  <a:gd name="connsiteX23" fmla="*/ 233513 w 727249"/>
                  <a:gd name="connsiteY23" fmla="*/ 286931 h 900871"/>
                  <a:gd name="connsiteX24" fmla="*/ 233513 w 727249"/>
                  <a:gd name="connsiteY24" fmla="*/ 286931 h 900871"/>
                  <a:gd name="connsiteX25" fmla="*/ 233513 w 727249"/>
                  <a:gd name="connsiteY25" fmla="*/ 286931 h 900871"/>
                  <a:gd name="connsiteX26" fmla="*/ 236214 w 727249"/>
                  <a:gd name="connsiteY26" fmla="*/ 281775 h 900871"/>
                  <a:gd name="connsiteX27" fmla="*/ 236214 w 727249"/>
                  <a:gd name="connsiteY27" fmla="*/ 281775 h 900871"/>
                  <a:gd name="connsiteX28" fmla="*/ 236214 w 727249"/>
                  <a:gd name="connsiteY28" fmla="*/ 281775 h 900871"/>
                  <a:gd name="connsiteX29" fmla="*/ 236214 w 727249"/>
                  <a:gd name="connsiteY29" fmla="*/ 281775 h 900871"/>
                  <a:gd name="connsiteX30" fmla="*/ 329511 w 727249"/>
                  <a:gd name="connsiteY30" fmla="*/ 89781 h 900871"/>
                  <a:gd name="connsiteX31" fmla="*/ 329511 w 727249"/>
                  <a:gd name="connsiteY31" fmla="*/ 89781 h 900871"/>
                  <a:gd name="connsiteX32" fmla="*/ 329511 w 727249"/>
                  <a:gd name="connsiteY32" fmla="*/ 89781 h 900871"/>
                  <a:gd name="connsiteX33" fmla="*/ 329511 w 727249"/>
                  <a:gd name="connsiteY33" fmla="*/ 89781 h 900871"/>
                  <a:gd name="connsiteX34" fmla="*/ 321654 w 727249"/>
                  <a:gd name="connsiteY34" fmla="*/ 105248 h 900871"/>
                  <a:gd name="connsiteX35" fmla="*/ 321654 w 727249"/>
                  <a:gd name="connsiteY35" fmla="*/ 105248 h 900871"/>
                  <a:gd name="connsiteX36" fmla="*/ 321654 w 727249"/>
                  <a:gd name="connsiteY36" fmla="*/ 105248 h 900871"/>
                  <a:gd name="connsiteX37" fmla="*/ 321654 w 727249"/>
                  <a:gd name="connsiteY37" fmla="*/ 105248 h 900871"/>
                  <a:gd name="connsiteX38" fmla="*/ 507511 w 727249"/>
                  <a:gd name="connsiteY38" fmla="*/ 193389 h 900871"/>
                  <a:gd name="connsiteX39" fmla="*/ 507511 w 727249"/>
                  <a:gd name="connsiteY39" fmla="*/ 193389 h 900871"/>
                  <a:gd name="connsiteX40" fmla="*/ 507266 w 727249"/>
                  <a:gd name="connsiteY40" fmla="*/ 193389 h 900871"/>
                  <a:gd name="connsiteX41" fmla="*/ 507266 w 727249"/>
                  <a:gd name="connsiteY41" fmla="*/ 193143 h 900871"/>
                  <a:gd name="connsiteX42" fmla="*/ 507511 w 727249"/>
                  <a:gd name="connsiteY42" fmla="*/ 193389 h 900871"/>
                  <a:gd name="connsiteX43" fmla="*/ 644755 w 727249"/>
                  <a:gd name="connsiteY43" fmla="*/ 309273 h 900871"/>
                  <a:gd name="connsiteX44" fmla="*/ 644755 w 727249"/>
                  <a:gd name="connsiteY44" fmla="*/ 309273 h 900871"/>
                  <a:gd name="connsiteX45" fmla="*/ 644755 w 727249"/>
                  <a:gd name="connsiteY45" fmla="*/ 309273 h 900871"/>
                  <a:gd name="connsiteX46" fmla="*/ 644755 w 727249"/>
                  <a:gd name="connsiteY46" fmla="*/ 309273 h 900871"/>
                  <a:gd name="connsiteX47" fmla="*/ 644755 w 727249"/>
                  <a:gd name="connsiteY47" fmla="*/ 316393 h 900871"/>
                  <a:gd name="connsiteX48" fmla="*/ 644755 w 727249"/>
                  <a:gd name="connsiteY48" fmla="*/ 316393 h 900871"/>
                  <a:gd name="connsiteX49" fmla="*/ 644755 w 727249"/>
                  <a:gd name="connsiteY49" fmla="*/ 316393 h 900871"/>
                  <a:gd name="connsiteX50" fmla="*/ 645737 w 727249"/>
                  <a:gd name="connsiteY50" fmla="*/ 297243 h 900871"/>
                  <a:gd name="connsiteX51" fmla="*/ 645737 w 727249"/>
                  <a:gd name="connsiteY51" fmla="*/ 297243 h 900871"/>
                  <a:gd name="connsiteX52" fmla="*/ 645737 w 727249"/>
                  <a:gd name="connsiteY52" fmla="*/ 297243 h 900871"/>
                  <a:gd name="connsiteX53" fmla="*/ 645737 w 727249"/>
                  <a:gd name="connsiteY53" fmla="*/ 297243 h 900871"/>
                  <a:gd name="connsiteX0" fmla="*/ 727004 w 727249"/>
                  <a:gd name="connsiteY0" fmla="*/ 151896 h 900871"/>
                  <a:gd name="connsiteX1" fmla="*/ 726267 w 727249"/>
                  <a:gd name="connsiteY1" fmla="*/ 146740 h 900871"/>
                  <a:gd name="connsiteX2" fmla="*/ 706871 w 727249"/>
                  <a:gd name="connsiteY2" fmla="*/ 118997 h 900871"/>
                  <a:gd name="connsiteX3" fmla="*/ 699751 w 727249"/>
                  <a:gd name="connsiteY3" fmla="*/ 124153 h 900871"/>
                  <a:gd name="connsiteX4" fmla="*/ 687721 w 727249"/>
                  <a:gd name="connsiteY4" fmla="*/ 130782 h 900871"/>
                  <a:gd name="connsiteX5" fmla="*/ 536728 w 727249"/>
                  <a:gd name="connsiteY5" fmla="*/ 193143 h 900871"/>
                  <a:gd name="connsiteX6" fmla="*/ 464054 w 727249"/>
                  <a:gd name="connsiteY6" fmla="*/ 176694 h 900871"/>
                  <a:gd name="connsiteX7" fmla="*/ 430418 w 727249"/>
                  <a:gd name="connsiteY7" fmla="*/ 152142 h 900871"/>
                  <a:gd name="connsiteX8" fmla="*/ 388926 w 727249"/>
                  <a:gd name="connsiteY8" fmla="*/ 94691 h 900871"/>
                  <a:gd name="connsiteX9" fmla="*/ 378614 w 727249"/>
                  <a:gd name="connsiteY9" fmla="*/ 47060 h 900871"/>
                  <a:gd name="connsiteX10" fmla="*/ 370512 w 727249"/>
                  <a:gd name="connsiteY10" fmla="*/ 412 h 900871"/>
                  <a:gd name="connsiteX11" fmla="*/ 331475 w 727249"/>
                  <a:gd name="connsiteY11" fmla="*/ 81678 h 900871"/>
                  <a:gd name="connsiteX12" fmla="*/ 298330 w 727249"/>
                  <a:gd name="connsiteY12" fmla="*/ 150669 h 900871"/>
                  <a:gd name="connsiteX13" fmla="*/ 232040 w 727249"/>
                  <a:gd name="connsiteY13" fmla="*/ 288650 h 900871"/>
                  <a:gd name="connsiteX14" fmla="*/ 200368 w 727249"/>
                  <a:gd name="connsiteY14" fmla="*/ 354694 h 900871"/>
                  <a:gd name="connsiteX15" fmla="*/ 0 w 727249"/>
                  <a:gd name="connsiteY15" fmla="*/ 809732 h 900871"/>
                  <a:gd name="connsiteX16" fmla="*/ 452080 w 727249"/>
                  <a:gd name="connsiteY16" fmla="*/ 900871 h 900871"/>
                  <a:gd name="connsiteX17" fmla="*/ 553792 w 727249"/>
                  <a:gd name="connsiteY17" fmla="*/ 548291 h 900871"/>
                  <a:gd name="connsiteX18" fmla="*/ 666115 w 727249"/>
                  <a:gd name="connsiteY18" fmla="*/ 253541 h 900871"/>
                  <a:gd name="connsiteX19" fmla="*/ 684038 w 727249"/>
                  <a:gd name="connsiteY19" fmla="*/ 227516 h 900871"/>
                  <a:gd name="connsiteX20" fmla="*/ 706135 w 727249"/>
                  <a:gd name="connsiteY20" fmla="*/ 207383 h 900871"/>
                  <a:gd name="connsiteX21" fmla="*/ 727004 w 727249"/>
                  <a:gd name="connsiteY21" fmla="*/ 151896 h 900871"/>
                  <a:gd name="connsiteX22" fmla="*/ 233513 w 727249"/>
                  <a:gd name="connsiteY22" fmla="*/ 286931 h 900871"/>
                  <a:gd name="connsiteX23" fmla="*/ 233513 w 727249"/>
                  <a:gd name="connsiteY23" fmla="*/ 286931 h 900871"/>
                  <a:gd name="connsiteX24" fmla="*/ 233513 w 727249"/>
                  <a:gd name="connsiteY24" fmla="*/ 286931 h 900871"/>
                  <a:gd name="connsiteX25" fmla="*/ 233513 w 727249"/>
                  <a:gd name="connsiteY25" fmla="*/ 286931 h 900871"/>
                  <a:gd name="connsiteX26" fmla="*/ 236214 w 727249"/>
                  <a:gd name="connsiteY26" fmla="*/ 281775 h 900871"/>
                  <a:gd name="connsiteX27" fmla="*/ 236214 w 727249"/>
                  <a:gd name="connsiteY27" fmla="*/ 281775 h 900871"/>
                  <a:gd name="connsiteX28" fmla="*/ 236214 w 727249"/>
                  <a:gd name="connsiteY28" fmla="*/ 281775 h 900871"/>
                  <a:gd name="connsiteX29" fmla="*/ 236214 w 727249"/>
                  <a:gd name="connsiteY29" fmla="*/ 281775 h 900871"/>
                  <a:gd name="connsiteX30" fmla="*/ 329511 w 727249"/>
                  <a:gd name="connsiteY30" fmla="*/ 89781 h 900871"/>
                  <a:gd name="connsiteX31" fmla="*/ 329511 w 727249"/>
                  <a:gd name="connsiteY31" fmla="*/ 89781 h 900871"/>
                  <a:gd name="connsiteX32" fmla="*/ 329511 w 727249"/>
                  <a:gd name="connsiteY32" fmla="*/ 89781 h 900871"/>
                  <a:gd name="connsiteX33" fmla="*/ 329511 w 727249"/>
                  <a:gd name="connsiteY33" fmla="*/ 89781 h 900871"/>
                  <a:gd name="connsiteX34" fmla="*/ 321654 w 727249"/>
                  <a:gd name="connsiteY34" fmla="*/ 105248 h 900871"/>
                  <a:gd name="connsiteX35" fmla="*/ 321654 w 727249"/>
                  <a:gd name="connsiteY35" fmla="*/ 105248 h 900871"/>
                  <a:gd name="connsiteX36" fmla="*/ 321654 w 727249"/>
                  <a:gd name="connsiteY36" fmla="*/ 105248 h 900871"/>
                  <a:gd name="connsiteX37" fmla="*/ 321654 w 727249"/>
                  <a:gd name="connsiteY37" fmla="*/ 105248 h 900871"/>
                  <a:gd name="connsiteX38" fmla="*/ 507511 w 727249"/>
                  <a:gd name="connsiteY38" fmla="*/ 193389 h 900871"/>
                  <a:gd name="connsiteX39" fmla="*/ 507511 w 727249"/>
                  <a:gd name="connsiteY39" fmla="*/ 193389 h 900871"/>
                  <a:gd name="connsiteX40" fmla="*/ 507266 w 727249"/>
                  <a:gd name="connsiteY40" fmla="*/ 193389 h 900871"/>
                  <a:gd name="connsiteX41" fmla="*/ 507266 w 727249"/>
                  <a:gd name="connsiteY41" fmla="*/ 193143 h 900871"/>
                  <a:gd name="connsiteX42" fmla="*/ 507511 w 727249"/>
                  <a:gd name="connsiteY42" fmla="*/ 193389 h 900871"/>
                  <a:gd name="connsiteX43" fmla="*/ 644755 w 727249"/>
                  <a:gd name="connsiteY43" fmla="*/ 309273 h 900871"/>
                  <a:gd name="connsiteX44" fmla="*/ 644755 w 727249"/>
                  <a:gd name="connsiteY44" fmla="*/ 309273 h 900871"/>
                  <a:gd name="connsiteX45" fmla="*/ 644755 w 727249"/>
                  <a:gd name="connsiteY45" fmla="*/ 309273 h 900871"/>
                  <a:gd name="connsiteX46" fmla="*/ 644755 w 727249"/>
                  <a:gd name="connsiteY46" fmla="*/ 309273 h 900871"/>
                  <a:gd name="connsiteX47" fmla="*/ 645737 w 727249"/>
                  <a:gd name="connsiteY47" fmla="*/ 297243 h 900871"/>
                  <a:gd name="connsiteX48" fmla="*/ 645737 w 727249"/>
                  <a:gd name="connsiteY48" fmla="*/ 297243 h 900871"/>
                  <a:gd name="connsiteX49" fmla="*/ 645737 w 727249"/>
                  <a:gd name="connsiteY49" fmla="*/ 297243 h 900871"/>
                  <a:gd name="connsiteX50" fmla="*/ 645737 w 727249"/>
                  <a:gd name="connsiteY50" fmla="*/ 297243 h 900871"/>
                  <a:gd name="connsiteX0" fmla="*/ 727004 w 727249"/>
                  <a:gd name="connsiteY0" fmla="*/ 151896 h 900871"/>
                  <a:gd name="connsiteX1" fmla="*/ 726267 w 727249"/>
                  <a:gd name="connsiteY1" fmla="*/ 146740 h 900871"/>
                  <a:gd name="connsiteX2" fmla="*/ 706871 w 727249"/>
                  <a:gd name="connsiteY2" fmla="*/ 118997 h 900871"/>
                  <a:gd name="connsiteX3" fmla="*/ 699751 w 727249"/>
                  <a:gd name="connsiteY3" fmla="*/ 124153 h 900871"/>
                  <a:gd name="connsiteX4" fmla="*/ 687721 w 727249"/>
                  <a:gd name="connsiteY4" fmla="*/ 130782 h 900871"/>
                  <a:gd name="connsiteX5" fmla="*/ 536728 w 727249"/>
                  <a:gd name="connsiteY5" fmla="*/ 193143 h 900871"/>
                  <a:gd name="connsiteX6" fmla="*/ 464054 w 727249"/>
                  <a:gd name="connsiteY6" fmla="*/ 176694 h 900871"/>
                  <a:gd name="connsiteX7" fmla="*/ 430418 w 727249"/>
                  <a:gd name="connsiteY7" fmla="*/ 152142 h 900871"/>
                  <a:gd name="connsiteX8" fmla="*/ 388926 w 727249"/>
                  <a:gd name="connsiteY8" fmla="*/ 94691 h 900871"/>
                  <a:gd name="connsiteX9" fmla="*/ 378614 w 727249"/>
                  <a:gd name="connsiteY9" fmla="*/ 47060 h 900871"/>
                  <a:gd name="connsiteX10" fmla="*/ 370512 w 727249"/>
                  <a:gd name="connsiteY10" fmla="*/ 412 h 900871"/>
                  <a:gd name="connsiteX11" fmla="*/ 331475 w 727249"/>
                  <a:gd name="connsiteY11" fmla="*/ 81678 h 900871"/>
                  <a:gd name="connsiteX12" fmla="*/ 298330 w 727249"/>
                  <a:gd name="connsiteY12" fmla="*/ 150669 h 900871"/>
                  <a:gd name="connsiteX13" fmla="*/ 232040 w 727249"/>
                  <a:gd name="connsiteY13" fmla="*/ 288650 h 900871"/>
                  <a:gd name="connsiteX14" fmla="*/ 200368 w 727249"/>
                  <a:gd name="connsiteY14" fmla="*/ 354694 h 900871"/>
                  <a:gd name="connsiteX15" fmla="*/ 0 w 727249"/>
                  <a:gd name="connsiteY15" fmla="*/ 809732 h 900871"/>
                  <a:gd name="connsiteX16" fmla="*/ 452080 w 727249"/>
                  <a:gd name="connsiteY16" fmla="*/ 900871 h 900871"/>
                  <a:gd name="connsiteX17" fmla="*/ 553792 w 727249"/>
                  <a:gd name="connsiteY17" fmla="*/ 548291 h 900871"/>
                  <a:gd name="connsiteX18" fmla="*/ 666115 w 727249"/>
                  <a:gd name="connsiteY18" fmla="*/ 253541 h 900871"/>
                  <a:gd name="connsiteX19" fmla="*/ 684038 w 727249"/>
                  <a:gd name="connsiteY19" fmla="*/ 227516 h 900871"/>
                  <a:gd name="connsiteX20" fmla="*/ 706135 w 727249"/>
                  <a:gd name="connsiteY20" fmla="*/ 207383 h 900871"/>
                  <a:gd name="connsiteX21" fmla="*/ 727004 w 727249"/>
                  <a:gd name="connsiteY21" fmla="*/ 151896 h 900871"/>
                  <a:gd name="connsiteX22" fmla="*/ 233513 w 727249"/>
                  <a:gd name="connsiteY22" fmla="*/ 286931 h 900871"/>
                  <a:gd name="connsiteX23" fmla="*/ 233513 w 727249"/>
                  <a:gd name="connsiteY23" fmla="*/ 286931 h 900871"/>
                  <a:gd name="connsiteX24" fmla="*/ 233513 w 727249"/>
                  <a:gd name="connsiteY24" fmla="*/ 286931 h 900871"/>
                  <a:gd name="connsiteX25" fmla="*/ 233513 w 727249"/>
                  <a:gd name="connsiteY25" fmla="*/ 286931 h 900871"/>
                  <a:gd name="connsiteX26" fmla="*/ 236214 w 727249"/>
                  <a:gd name="connsiteY26" fmla="*/ 281775 h 900871"/>
                  <a:gd name="connsiteX27" fmla="*/ 236214 w 727249"/>
                  <a:gd name="connsiteY27" fmla="*/ 281775 h 900871"/>
                  <a:gd name="connsiteX28" fmla="*/ 236214 w 727249"/>
                  <a:gd name="connsiteY28" fmla="*/ 281775 h 900871"/>
                  <a:gd name="connsiteX29" fmla="*/ 236214 w 727249"/>
                  <a:gd name="connsiteY29" fmla="*/ 281775 h 900871"/>
                  <a:gd name="connsiteX30" fmla="*/ 329511 w 727249"/>
                  <a:gd name="connsiteY30" fmla="*/ 89781 h 900871"/>
                  <a:gd name="connsiteX31" fmla="*/ 329511 w 727249"/>
                  <a:gd name="connsiteY31" fmla="*/ 89781 h 900871"/>
                  <a:gd name="connsiteX32" fmla="*/ 329511 w 727249"/>
                  <a:gd name="connsiteY32" fmla="*/ 89781 h 900871"/>
                  <a:gd name="connsiteX33" fmla="*/ 329511 w 727249"/>
                  <a:gd name="connsiteY33" fmla="*/ 89781 h 900871"/>
                  <a:gd name="connsiteX34" fmla="*/ 321654 w 727249"/>
                  <a:gd name="connsiteY34" fmla="*/ 105248 h 900871"/>
                  <a:gd name="connsiteX35" fmla="*/ 321654 w 727249"/>
                  <a:gd name="connsiteY35" fmla="*/ 105248 h 900871"/>
                  <a:gd name="connsiteX36" fmla="*/ 321654 w 727249"/>
                  <a:gd name="connsiteY36" fmla="*/ 105248 h 900871"/>
                  <a:gd name="connsiteX37" fmla="*/ 321654 w 727249"/>
                  <a:gd name="connsiteY37" fmla="*/ 105248 h 900871"/>
                  <a:gd name="connsiteX38" fmla="*/ 507511 w 727249"/>
                  <a:gd name="connsiteY38" fmla="*/ 193389 h 900871"/>
                  <a:gd name="connsiteX39" fmla="*/ 507511 w 727249"/>
                  <a:gd name="connsiteY39" fmla="*/ 193389 h 900871"/>
                  <a:gd name="connsiteX40" fmla="*/ 507266 w 727249"/>
                  <a:gd name="connsiteY40" fmla="*/ 193389 h 900871"/>
                  <a:gd name="connsiteX41" fmla="*/ 507266 w 727249"/>
                  <a:gd name="connsiteY41" fmla="*/ 193143 h 900871"/>
                  <a:gd name="connsiteX42" fmla="*/ 507511 w 727249"/>
                  <a:gd name="connsiteY42" fmla="*/ 193389 h 900871"/>
                  <a:gd name="connsiteX43" fmla="*/ 644755 w 727249"/>
                  <a:gd name="connsiteY43" fmla="*/ 309273 h 900871"/>
                  <a:gd name="connsiteX44" fmla="*/ 644755 w 727249"/>
                  <a:gd name="connsiteY44" fmla="*/ 309273 h 900871"/>
                  <a:gd name="connsiteX45" fmla="*/ 644755 w 727249"/>
                  <a:gd name="connsiteY45" fmla="*/ 309273 h 900871"/>
                  <a:gd name="connsiteX46" fmla="*/ 645737 w 727249"/>
                  <a:gd name="connsiteY46" fmla="*/ 297243 h 900871"/>
                  <a:gd name="connsiteX47" fmla="*/ 645737 w 727249"/>
                  <a:gd name="connsiteY47" fmla="*/ 297243 h 900871"/>
                  <a:gd name="connsiteX48" fmla="*/ 645737 w 727249"/>
                  <a:gd name="connsiteY48" fmla="*/ 297243 h 900871"/>
                  <a:gd name="connsiteX49" fmla="*/ 645737 w 727249"/>
                  <a:gd name="connsiteY49" fmla="*/ 297243 h 900871"/>
                  <a:gd name="connsiteX0" fmla="*/ 727004 w 727249"/>
                  <a:gd name="connsiteY0" fmla="*/ 151896 h 900871"/>
                  <a:gd name="connsiteX1" fmla="*/ 726267 w 727249"/>
                  <a:gd name="connsiteY1" fmla="*/ 146740 h 900871"/>
                  <a:gd name="connsiteX2" fmla="*/ 706871 w 727249"/>
                  <a:gd name="connsiteY2" fmla="*/ 118997 h 900871"/>
                  <a:gd name="connsiteX3" fmla="*/ 699751 w 727249"/>
                  <a:gd name="connsiteY3" fmla="*/ 124153 h 900871"/>
                  <a:gd name="connsiteX4" fmla="*/ 687721 w 727249"/>
                  <a:gd name="connsiteY4" fmla="*/ 130782 h 900871"/>
                  <a:gd name="connsiteX5" fmla="*/ 536728 w 727249"/>
                  <a:gd name="connsiteY5" fmla="*/ 193143 h 900871"/>
                  <a:gd name="connsiteX6" fmla="*/ 464054 w 727249"/>
                  <a:gd name="connsiteY6" fmla="*/ 176694 h 900871"/>
                  <a:gd name="connsiteX7" fmla="*/ 430418 w 727249"/>
                  <a:gd name="connsiteY7" fmla="*/ 152142 h 900871"/>
                  <a:gd name="connsiteX8" fmla="*/ 388926 w 727249"/>
                  <a:gd name="connsiteY8" fmla="*/ 94691 h 900871"/>
                  <a:gd name="connsiteX9" fmla="*/ 378614 w 727249"/>
                  <a:gd name="connsiteY9" fmla="*/ 47060 h 900871"/>
                  <a:gd name="connsiteX10" fmla="*/ 370512 w 727249"/>
                  <a:gd name="connsiteY10" fmla="*/ 412 h 900871"/>
                  <a:gd name="connsiteX11" fmla="*/ 331475 w 727249"/>
                  <a:gd name="connsiteY11" fmla="*/ 81678 h 900871"/>
                  <a:gd name="connsiteX12" fmla="*/ 298330 w 727249"/>
                  <a:gd name="connsiteY12" fmla="*/ 150669 h 900871"/>
                  <a:gd name="connsiteX13" fmla="*/ 232040 w 727249"/>
                  <a:gd name="connsiteY13" fmla="*/ 288650 h 900871"/>
                  <a:gd name="connsiteX14" fmla="*/ 200368 w 727249"/>
                  <a:gd name="connsiteY14" fmla="*/ 354694 h 900871"/>
                  <a:gd name="connsiteX15" fmla="*/ 0 w 727249"/>
                  <a:gd name="connsiteY15" fmla="*/ 809732 h 900871"/>
                  <a:gd name="connsiteX16" fmla="*/ 452080 w 727249"/>
                  <a:gd name="connsiteY16" fmla="*/ 900871 h 900871"/>
                  <a:gd name="connsiteX17" fmla="*/ 553792 w 727249"/>
                  <a:gd name="connsiteY17" fmla="*/ 548291 h 900871"/>
                  <a:gd name="connsiteX18" fmla="*/ 666115 w 727249"/>
                  <a:gd name="connsiteY18" fmla="*/ 253541 h 900871"/>
                  <a:gd name="connsiteX19" fmla="*/ 684038 w 727249"/>
                  <a:gd name="connsiteY19" fmla="*/ 227516 h 900871"/>
                  <a:gd name="connsiteX20" fmla="*/ 706135 w 727249"/>
                  <a:gd name="connsiteY20" fmla="*/ 207383 h 900871"/>
                  <a:gd name="connsiteX21" fmla="*/ 727004 w 727249"/>
                  <a:gd name="connsiteY21" fmla="*/ 151896 h 900871"/>
                  <a:gd name="connsiteX22" fmla="*/ 233513 w 727249"/>
                  <a:gd name="connsiteY22" fmla="*/ 286931 h 900871"/>
                  <a:gd name="connsiteX23" fmla="*/ 233513 w 727249"/>
                  <a:gd name="connsiteY23" fmla="*/ 286931 h 900871"/>
                  <a:gd name="connsiteX24" fmla="*/ 233513 w 727249"/>
                  <a:gd name="connsiteY24" fmla="*/ 286931 h 900871"/>
                  <a:gd name="connsiteX25" fmla="*/ 233513 w 727249"/>
                  <a:gd name="connsiteY25" fmla="*/ 286931 h 900871"/>
                  <a:gd name="connsiteX26" fmla="*/ 236214 w 727249"/>
                  <a:gd name="connsiteY26" fmla="*/ 281775 h 900871"/>
                  <a:gd name="connsiteX27" fmla="*/ 236214 w 727249"/>
                  <a:gd name="connsiteY27" fmla="*/ 281775 h 900871"/>
                  <a:gd name="connsiteX28" fmla="*/ 236214 w 727249"/>
                  <a:gd name="connsiteY28" fmla="*/ 281775 h 900871"/>
                  <a:gd name="connsiteX29" fmla="*/ 236214 w 727249"/>
                  <a:gd name="connsiteY29" fmla="*/ 281775 h 900871"/>
                  <a:gd name="connsiteX30" fmla="*/ 329511 w 727249"/>
                  <a:gd name="connsiteY30" fmla="*/ 89781 h 900871"/>
                  <a:gd name="connsiteX31" fmla="*/ 329511 w 727249"/>
                  <a:gd name="connsiteY31" fmla="*/ 89781 h 900871"/>
                  <a:gd name="connsiteX32" fmla="*/ 329511 w 727249"/>
                  <a:gd name="connsiteY32" fmla="*/ 89781 h 900871"/>
                  <a:gd name="connsiteX33" fmla="*/ 329511 w 727249"/>
                  <a:gd name="connsiteY33" fmla="*/ 89781 h 900871"/>
                  <a:gd name="connsiteX34" fmla="*/ 321654 w 727249"/>
                  <a:gd name="connsiteY34" fmla="*/ 105248 h 900871"/>
                  <a:gd name="connsiteX35" fmla="*/ 321654 w 727249"/>
                  <a:gd name="connsiteY35" fmla="*/ 105248 h 900871"/>
                  <a:gd name="connsiteX36" fmla="*/ 321654 w 727249"/>
                  <a:gd name="connsiteY36" fmla="*/ 105248 h 900871"/>
                  <a:gd name="connsiteX37" fmla="*/ 321654 w 727249"/>
                  <a:gd name="connsiteY37" fmla="*/ 105248 h 900871"/>
                  <a:gd name="connsiteX38" fmla="*/ 507511 w 727249"/>
                  <a:gd name="connsiteY38" fmla="*/ 193389 h 900871"/>
                  <a:gd name="connsiteX39" fmla="*/ 507511 w 727249"/>
                  <a:gd name="connsiteY39" fmla="*/ 193389 h 900871"/>
                  <a:gd name="connsiteX40" fmla="*/ 507266 w 727249"/>
                  <a:gd name="connsiteY40" fmla="*/ 193389 h 900871"/>
                  <a:gd name="connsiteX41" fmla="*/ 507266 w 727249"/>
                  <a:gd name="connsiteY41" fmla="*/ 193143 h 900871"/>
                  <a:gd name="connsiteX42" fmla="*/ 507511 w 727249"/>
                  <a:gd name="connsiteY42" fmla="*/ 193389 h 900871"/>
                  <a:gd name="connsiteX43" fmla="*/ 645737 w 727249"/>
                  <a:gd name="connsiteY43" fmla="*/ 297243 h 900871"/>
                  <a:gd name="connsiteX44" fmla="*/ 645737 w 727249"/>
                  <a:gd name="connsiteY44" fmla="*/ 297243 h 900871"/>
                  <a:gd name="connsiteX45" fmla="*/ 645737 w 727249"/>
                  <a:gd name="connsiteY45" fmla="*/ 297243 h 900871"/>
                  <a:gd name="connsiteX46" fmla="*/ 645737 w 727249"/>
                  <a:gd name="connsiteY46" fmla="*/ 297243 h 900871"/>
                  <a:gd name="connsiteX0" fmla="*/ 727004 w 727249"/>
                  <a:gd name="connsiteY0" fmla="*/ 151896 h 900871"/>
                  <a:gd name="connsiteX1" fmla="*/ 726267 w 727249"/>
                  <a:gd name="connsiteY1" fmla="*/ 146740 h 900871"/>
                  <a:gd name="connsiteX2" fmla="*/ 706871 w 727249"/>
                  <a:gd name="connsiteY2" fmla="*/ 118997 h 900871"/>
                  <a:gd name="connsiteX3" fmla="*/ 699751 w 727249"/>
                  <a:gd name="connsiteY3" fmla="*/ 124153 h 900871"/>
                  <a:gd name="connsiteX4" fmla="*/ 687721 w 727249"/>
                  <a:gd name="connsiteY4" fmla="*/ 130782 h 900871"/>
                  <a:gd name="connsiteX5" fmla="*/ 536728 w 727249"/>
                  <a:gd name="connsiteY5" fmla="*/ 193143 h 900871"/>
                  <a:gd name="connsiteX6" fmla="*/ 464054 w 727249"/>
                  <a:gd name="connsiteY6" fmla="*/ 176694 h 900871"/>
                  <a:gd name="connsiteX7" fmla="*/ 430418 w 727249"/>
                  <a:gd name="connsiteY7" fmla="*/ 152142 h 900871"/>
                  <a:gd name="connsiteX8" fmla="*/ 388926 w 727249"/>
                  <a:gd name="connsiteY8" fmla="*/ 94691 h 900871"/>
                  <a:gd name="connsiteX9" fmla="*/ 378614 w 727249"/>
                  <a:gd name="connsiteY9" fmla="*/ 47060 h 900871"/>
                  <a:gd name="connsiteX10" fmla="*/ 370512 w 727249"/>
                  <a:gd name="connsiteY10" fmla="*/ 412 h 900871"/>
                  <a:gd name="connsiteX11" fmla="*/ 331475 w 727249"/>
                  <a:gd name="connsiteY11" fmla="*/ 81678 h 900871"/>
                  <a:gd name="connsiteX12" fmla="*/ 298330 w 727249"/>
                  <a:gd name="connsiteY12" fmla="*/ 150669 h 900871"/>
                  <a:gd name="connsiteX13" fmla="*/ 232040 w 727249"/>
                  <a:gd name="connsiteY13" fmla="*/ 288650 h 900871"/>
                  <a:gd name="connsiteX14" fmla="*/ 200368 w 727249"/>
                  <a:gd name="connsiteY14" fmla="*/ 354694 h 900871"/>
                  <a:gd name="connsiteX15" fmla="*/ 0 w 727249"/>
                  <a:gd name="connsiteY15" fmla="*/ 809732 h 900871"/>
                  <a:gd name="connsiteX16" fmla="*/ 452080 w 727249"/>
                  <a:gd name="connsiteY16" fmla="*/ 900871 h 900871"/>
                  <a:gd name="connsiteX17" fmla="*/ 553792 w 727249"/>
                  <a:gd name="connsiteY17" fmla="*/ 548291 h 900871"/>
                  <a:gd name="connsiteX18" fmla="*/ 666115 w 727249"/>
                  <a:gd name="connsiteY18" fmla="*/ 253541 h 900871"/>
                  <a:gd name="connsiteX19" fmla="*/ 684038 w 727249"/>
                  <a:gd name="connsiteY19" fmla="*/ 227516 h 900871"/>
                  <a:gd name="connsiteX20" fmla="*/ 706135 w 727249"/>
                  <a:gd name="connsiteY20" fmla="*/ 207383 h 900871"/>
                  <a:gd name="connsiteX21" fmla="*/ 727004 w 727249"/>
                  <a:gd name="connsiteY21" fmla="*/ 151896 h 900871"/>
                  <a:gd name="connsiteX22" fmla="*/ 233513 w 727249"/>
                  <a:gd name="connsiteY22" fmla="*/ 286931 h 900871"/>
                  <a:gd name="connsiteX23" fmla="*/ 233513 w 727249"/>
                  <a:gd name="connsiteY23" fmla="*/ 286931 h 900871"/>
                  <a:gd name="connsiteX24" fmla="*/ 233513 w 727249"/>
                  <a:gd name="connsiteY24" fmla="*/ 286931 h 900871"/>
                  <a:gd name="connsiteX25" fmla="*/ 233513 w 727249"/>
                  <a:gd name="connsiteY25" fmla="*/ 286931 h 900871"/>
                  <a:gd name="connsiteX26" fmla="*/ 236214 w 727249"/>
                  <a:gd name="connsiteY26" fmla="*/ 281775 h 900871"/>
                  <a:gd name="connsiteX27" fmla="*/ 236214 w 727249"/>
                  <a:gd name="connsiteY27" fmla="*/ 281775 h 900871"/>
                  <a:gd name="connsiteX28" fmla="*/ 236214 w 727249"/>
                  <a:gd name="connsiteY28" fmla="*/ 281775 h 900871"/>
                  <a:gd name="connsiteX29" fmla="*/ 236214 w 727249"/>
                  <a:gd name="connsiteY29" fmla="*/ 281775 h 900871"/>
                  <a:gd name="connsiteX30" fmla="*/ 329511 w 727249"/>
                  <a:gd name="connsiteY30" fmla="*/ 89781 h 900871"/>
                  <a:gd name="connsiteX31" fmla="*/ 329511 w 727249"/>
                  <a:gd name="connsiteY31" fmla="*/ 89781 h 900871"/>
                  <a:gd name="connsiteX32" fmla="*/ 329511 w 727249"/>
                  <a:gd name="connsiteY32" fmla="*/ 89781 h 900871"/>
                  <a:gd name="connsiteX33" fmla="*/ 329511 w 727249"/>
                  <a:gd name="connsiteY33" fmla="*/ 89781 h 900871"/>
                  <a:gd name="connsiteX34" fmla="*/ 321654 w 727249"/>
                  <a:gd name="connsiteY34" fmla="*/ 105248 h 900871"/>
                  <a:gd name="connsiteX35" fmla="*/ 321654 w 727249"/>
                  <a:gd name="connsiteY35" fmla="*/ 105248 h 900871"/>
                  <a:gd name="connsiteX36" fmla="*/ 321654 w 727249"/>
                  <a:gd name="connsiteY36" fmla="*/ 105248 h 900871"/>
                  <a:gd name="connsiteX37" fmla="*/ 321654 w 727249"/>
                  <a:gd name="connsiteY37" fmla="*/ 105248 h 900871"/>
                  <a:gd name="connsiteX38" fmla="*/ 507511 w 727249"/>
                  <a:gd name="connsiteY38" fmla="*/ 193389 h 900871"/>
                  <a:gd name="connsiteX39" fmla="*/ 507511 w 727249"/>
                  <a:gd name="connsiteY39" fmla="*/ 193389 h 900871"/>
                  <a:gd name="connsiteX40" fmla="*/ 507266 w 727249"/>
                  <a:gd name="connsiteY40" fmla="*/ 193389 h 900871"/>
                  <a:gd name="connsiteX41" fmla="*/ 507266 w 727249"/>
                  <a:gd name="connsiteY41" fmla="*/ 193143 h 900871"/>
                  <a:gd name="connsiteX42" fmla="*/ 507511 w 727249"/>
                  <a:gd name="connsiteY42" fmla="*/ 193389 h 900871"/>
                  <a:gd name="connsiteX43" fmla="*/ 626171 w 727249"/>
                  <a:gd name="connsiteY43" fmla="*/ 410725 h 900871"/>
                  <a:gd name="connsiteX44" fmla="*/ 645737 w 727249"/>
                  <a:gd name="connsiteY44" fmla="*/ 297243 h 900871"/>
                  <a:gd name="connsiteX45" fmla="*/ 645737 w 727249"/>
                  <a:gd name="connsiteY45" fmla="*/ 297243 h 900871"/>
                  <a:gd name="connsiteX46" fmla="*/ 626171 w 727249"/>
                  <a:gd name="connsiteY46" fmla="*/ 410725 h 900871"/>
                  <a:gd name="connsiteX0" fmla="*/ 727004 w 727249"/>
                  <a:gd name="connsiteY0" fmla="*/ 151896 h 900871"/>
                  <a:gd name="connsiteX1" fmla="*/ 726267 w 727249"/>
                  <a:gd name="connsiteY1" fmla="*/ 146740 h 900871"/>
                  <a:gd name="connsiteX2" fmla="*/ 706871 w 727249"/>
                  <a:gd name="connsiteY2" fmla="*/ 118997 h 900871"/>
                  <a:gd name="connsiteX3" fmla="*/ 699751 w 727249"/>
                  <a:gd name="connsiteY3" fmla="*/ 124153 h 900871"/>
                  <a:gd name="connsiteX4" fmla="*/ 687721 w 727249"/>
                  <a:gd name="connsiteY4" fmla="*/ 130782 h 900871"/>
                  <a:gd name="connsiteX5" fmla="*/ 536728 w 727249"/>
                  <a:gd name="connsiteY5" fmla="*/ 193143 h 900871"/>
                  <a:gd name="connsiteX6" fmla="*/ 464054 w 727249"/>
                  <a:gd name="connsiteY6" fmla="*/ 176694 h 900871"/>
                  <a:gd name="connsiteX7" fmla="*/ 430418 w 727249"/>
                  <a:gd name="connsiteY7" fmla="*/ 152142 h 900871"/>
                  <a:gd name="connsiteX8" fmla="*/ 388926 w 727249"/>
                  <a:gd name="connsiteY8" fmla="*/ 94691 h 900871"/>
                  <a:gd name="connsiteX9" fmla="*/ 378614 w 727249"/>
                  <a:gd name="connsiteY9" fmla="*/ 47060 h 900871"/>
                  <a:gd name="connsiteX10" fmla="*/ 370512 w 727249"/>
                  <a:gd name="connsiteY10" fmla="*/ 412 h 900871"/>
                  <a:gd name="connsiteX11" fmla="*/ 331475 w 727249"/>
                  <a:gd name="connsiteY11" fmla="*/ 81678 h 900871"/>
                  <a:gd name="connsiteX12" fmla="*/ 298330 w 727249"/>
                  <a:gd name="connsiteY12" fmla="*/ 150669 h 900871"/>
                  <a:gd name="connsiteX13" fmla="*/ 232040 w 727249"/>
                  <a:gd name="connsiteY13" fmla="*/ 288650 h 900871"/>
                  <a:gd name="connsiteX14" fmla="*/ 200368 w 727249"/>
                  <a:gd name="connsiteY14" fmla="*/ 354694 h 900871"/>
                  <a:gd name="connsiteX15" fmla="*/ 0 w 727249"/>
                  <a:gd name="connsiteY15" fmla="*/ 809732 h 900871"/>
                  <a:gd name="connsiteX16" fmla="*/ 452080 w 727249"/>
                  <a:gd name="connsiteY16" fmla="*/ 900871 h 900871"/>
                  <a:gd name="connsiteX17" fmla="*/ 553792 w 727249"/>
                  <a:gd name="connsiteY17" fmla="*/ 548291 h 900871"/>
                  <a:gd name="connsiteX18" fmla="*/ 666115 w 727249"/>
                  <a:gd name="connsiteY18" fmla="*/ 253541 h 900871"/>
                  <a:gd name="connsiteX19" fmla="*/ 684038 w 727249"/>
                  <a:gd name="connsiteY19" fmla="*/ 227516 h 900871"/>
                  <a:gd name="connsiteX20" fmla="*/ 706135 w 727249"/>
                  <a:gd name="connsiteY20" fmla="*/ 207383 h 900871"/>
                  <a:gd name="connsiteX21" fmla="*/ 727004 w 727249"/>
                  <a:gd name="connsiteY21" fmla="*/ 151896 h 900871"/>
                  <a:gd name="connsiteX22" fmla="*/ 233513 w 727249"/>
                  <a:gd name="connsiteY22" fmla="*/ 286931 h 900871"/>
                  <a:gd name="connsiteX23" fmla="*/ 233513 w 727249"/>
                  <a:gd name="connsiteY23" fmla="*/ 286931 h 900871"/>
                  <a:gd name="connsiteX24" fmla="*/ 233513 w 727249"/>
                  <a:gd name="connsiteY24" fmla="*/ 286931 h 900871"/>
                  <a:gd name="connsiteX25" fmla="*/ 233513 w 727249"/>
                  <a:gd name="connsiteY25" fmla="*/ 286931 h 900871"/>
                  <a:gd name="connsiteX26" fmla="*/ 236214 w 727249"/>
                  <a:gd name="connsiteY26" fmla="*/ 281775 h 900871"/>
                  <a:gd name="connsiteX27" fmla="*/ 236214 w 727249"/>
                  <a:gd name="connsiteY27" fmla="*/ 281775 h 900871"/>
                  <a:gd name="connsiteX28" fmla="*/ 236214 w 727249"/>
                  <a:gd name="connsiteY28" fmla="*/ 281775 h 900871"/>
                  <a:gd name="connsiteX29" fmla="*/ 236214 w 727249"/>
                  <a:gd name="connsiteY29" fmla="*/ 281775 h 900871"/>
                  <a:gd name="connsiteX30" fmla="*/ 329511 w 727249"/>
                  <a:gd name="connsiteY30" fmla="*/ 89781 h 900871"/>
                  <a:gd name="connsiteX31" fmla="*/ 329511 w 727249"/>
                  <a:gd name="connsiteY31" fmla="*/ 89781 h 900871"/>
                  <a:gd name="connsiteX32" fmla="*/ 329511 w 727249"/>
                  <a:gd name="connsiteY32" fmla="*/ 89781 h 900871"/>
                  <a:gd name="connsiteX33" fmla="*/ 329511 w 727249"/>
                  <a:gd name="connsiteY33" fmla="*/ 89781 h 900871"/>
                  <a:gd name="connsiteX34" fmla="*/ 321654 w 727249"/>
                  <a:gd name="connsiteY34" fmla="*/ 105248 h 900871"/>
                  <a:gd name="connsiteX35" fmla="*/ 321654 w 727249"/>
                  <a:gd name="connsiteY35" fmla="*/ 105248 h 900871"/>
                  <a:gd name="connsiteX36" fmla="*/ 321654 w 727249"/>
                  <a:gd name="connsiteY36" fmla="*/ 105248 h 900871"/>
                  <a:gd name="connsiteX37" fmla="*/ 321654 w 727249"/>
                  <a:gd name="connsiteY37" fmla="*/ 105248 h 900871"/>
                  <a:gd name="connsiteX38" fmla="*/ 507511 w 727249"/>
                  <a:gd name="connsiteY38" fmla="*/ 193389 h 900871"/>
                  <a:gd name="connsiteX39" fmla="*/ 507511 w 727249"/>
                  <a:gd name="connsiteY39" fmla="*/ 193389 h 900871"/>
                  <a:gd name="connsiteX40" fmla="*/ 507266 w 727249"/>
                  <a:gd name="connsiteY40" fmla="*/ 193389 h 900871"/>
                  <a:gd name="connsiteX41" fmla="*/ 507266 w 727249"/>
                  <a:gd name="connsiteY41" fmla="*/ 193143 h 900871"/>
                  <a:gd name="connsiteX42" fmla="*/ 507511 w 727249"/>
                  <a:gd name="connsiteY42" fmla="*/ 193389 h 900871"/>
                  <a:gd name="connsiteX43" fmla="*/ 645737 w 727249"/>
                  <a:gd name="connsiteY43" fmla="*/ 297243 h 900871"/>
                  <a:gd name="connsiteX44" fmla="*/ 645737 w 727249"/>
                  <a:gd name="connsiteY44" fmla="*/ 297243 h 900871"/>
                  <a:gd name="connsiteX45" fmla="*/ 645737 w 727249"/>
                  <a:gd name="connsiteY45" fmla="*/ 297243 h 900871"/>
                  <a:gd name="connsiteX0" fmla="*/ 727004 w 727249"/>
                  <a:gd name="connsiteY0" fmla="*/ 151896 h 900871"/>
                  <a:gd name="connsiteX1" fmla="*/ 726267 w 727249"/>
                  <a:gd name="connsiteY1" fmla="*/ 146740 h 900871"/>
                  <a:gd name="connsiteX2" fmla="*/ 706871 w 727249"/>
                  <a:gd name="connsiteY2" fmla="*/ 118997 h 900871"/>
                  <a:gd name="connsiteX3" fmla="*/ 699751 w 727249"/>
                  <a:gd name="connsiteY3" fmla="*/ 124153 h 900871"/>
                  <a:gd name="connsiteX4" fmla="*/ 687721 w 727249"/>
                  <a:gd name="connsiteY4" fmla="*/ 130782 h 900871"/>
                  <a:gd name="connsiteX5" fmla="*/ 536728 w 727249"/>
                  <a:gd name="connsiteY5" fmla="*/ 193143 h 900871"/>
                  <a:gd name="connsiteX6" fmla="*/ 464054 w 727249"/>
                  <a:gd name="connsiteY6" fmla="*/ 176694 h 900871"/>
                  <a:gd name="connsiteX7" fmla="*/ 430418 w 727249"/>
                  <a:gd name="connsiteY7" fmla="*/ 152142 h 900871"/>
                  <a:gd name="connsiteX8" fmla="*/ 388926 w 727249"/>
                  <a:gd name="connsiteY8" fmla="*/ 94691 h 900871"/>
                  <a:gd name="connsiteX9" fmla="*/ 378614 w 727249"/>
                  <a:gd name="connsiteY9" fmla="*/ 47060 h 900871"/>
                  <a:gd name="connsiteX10" fmla="*/ 370512 w 727249"/>
                  <a:gd name="connsiteY10" fmla="*/ 412 h 900871"/>
                  <a:gd name="connsiteX11" fmla="*/ 331475 w 727249"/>
                  <a:gd name="connsiteY11" fmla="*/ 81678 h 900871"/>
                  <a:gd name="connsiteX12" fmla="*/ 298330 w 727249"/>
                  <a:gd name="connsiteY12" fmla="*/ 150669 h 900871"/>
                  <a:gd name="connsiteX13" fmla="*/ 232040 w 727249"/>
                  <a:gd name="connsiteY13" fmla="*/ 288650 h 900871"/>
                  <a:gd name="connsiteX14" fmla="*/ 200368 w 727249"/>
                  <a:gd name="connsiteY14" fmla="*/ 354694 h 900871"/>
                  <a:gd name="connsiteX15" fmla="*/ 0 w 727249"/>
                  <a:gd name="connsiteY15" fmla="*/ 809732 h 900871"/>
                  <a:gd name="connsiteX16" fmla="*/ 452080 w 727249"/>
                  <a:gd name="connsiteY16" fmla="*/ 900871 h 900871"/>
                  <a:gd name="connsiteX17" fmla="*/ 553792 w 727249"/>
                  <a:gd name="connsiteY17" fmla="*/ 548291 h 900871"/>
                  <a:gd name="connsiteX18" fmla="*/ 666115 w 727249"/>
                  <a:gd name="connsiteY18" fmla="*/ 253541 h 900871"/>
                  <a:gd name="connsiteX19" fmla="*/ 684038 w 727249"/>
                  <a:gd name="connsiteY19" fmla="*/ 227516 h 900871"/>
                  <a:gd name="connsiteX20" fmla="*/ 706135 w 727249"/>
                  <a:gd name="connsiteY20" fmla="*/ 207383 h 900871"/>
                  <a:gd name="connsiteX21" fmla="*/ 727004 w 727249"/>
                  <a:gd name="connsiteY21" fmla="*/ 151896 h 900871"/>
                  <a:gd name="connsiteX22" fmla="*/ 233513 w 727249"/>
                  <a:gd name="connsiteY22" fmla="*/ 286931 h 900871"/>
                  <a:gd name="connsiteX23" fmla="*/ 233513 w 727249"/>
                  <a:gd name="connsiteY23" fmla="*/ 286931 h 900871"/>
                  <a:gd name="connsiteX24" fmla="*/ 233513 w 727249"/>
                  <a:gd name="connsiteY24" fmla="*/ 286931 h 900871"/>
                  <a:gd name="connsiteX25" fmla="*/ 233513 w 727249"/>
                  <a:gd name="connsiteY25" fmla="*/ 286931 h 900871"/>
                  <a:gd name="connsiteX26" fmla="*/ 236214 w 727249"/>
                  <a:gd name="connsiteY26" fmla="*/ 281775 h 900871"/>
                  <a:gd name="connsiteX27" fmla="*/ 236214 w 727249"/>
                  <a:gd name="connsiteY27" fmla="*/ 281775 h 900871"/>
                  <a:gd name="connsiteX28" fmla="*/ 236214 w 727249"/>
                  <a:gd name="connsiteY28" fmla="*/ 281775 h 900871"/>
                  <a:gd name="connsiteX29" fmla="*/ 236214 w 727249"/>
                  <a:gd name="connsiteY29" fmla="*/ 281775 h 900871"/>
                  <a:gd name="connsiteX30" fmla="*/ 329511 w 727249"/>
                  <a:gd name="connsiteY30" fmla="*/ 89781 h 900871"/>
                  <a:gd name="connsiteX31" fmla="*/ 329511 w 727249"/>
                  <a:gd name="connsiteY31" fmla="*/ 89781 h 900871"/>
                  <a:gd name="connsiteX32" fmla="*/ 329511 w 727249"/>
                  <a:gd name="connsiteY32" fmla="*/ 89781 h 900871"/>
                  <a:gd name="connsiteX33" fmla="*/ 329511 w 727249"/>
                  <a:gd name="connsiteY33" fmla="*/ 89781 h 900871"/>
                  <a:gd name="connsiteX34" fmla="*/ 321654 w 727249"/>
                  <a:gd name="connsiteY34" fmla="*/ 105248 h 900871"/>
                  <a:gd name="connsiteX35" fmla="*/ 321654 w 727249"/>
                  <a:gd name="connsiteY35" fmla="*/ 105248 h 900871"/>
                  <a:gd name="connsiteX36" fmla="*/ 321654 w 727249"/>
                  <a:gd name="connsiteY36" fmla="*/ 105248 h 900871"/>
                  <a:gd name="connsiteX37" fmla="*/ 321654 w 727249"/>
                  <a:gd name="connsiteY37" fmla="*/ 105248 h 900871"/>
                  <a:gd name="connsiteX38" fmla="*/ 507511 w 727249"/>
                  <a:gd name="connsiteY38" fmla="*/ 193389 h 900871"/>
                  <a:gd name="connsiteX39" fmla="*/ 507511 w 727249"/>
                  <a:gd name="connsiteY39" fmla="*/ 193389 h 900871"/>
                  <a:gd name="connsiteX40" fmla="*/ 507266 w 727249"/>
                  <a:gd name="connsiteY40" fmla="*/ 193389 h 900871"/>
                  <a:gd name="connsiteX41" fmla="*/ 507266 w 727249"/>
                  <a:gd name="connsiteY41" fmla="*/ 193143 h 900871"/>
                  <a:gd name="connsiteX42" fmla="*/ 507511 w 727249"/>
                  <a:gd name="connsiteY42" fmla="*/ 193389 h 900871"/>
                  <a:gd name="connsiteX43" fmla="*/ 571387 w 727249"/>
                  <a:gd name="connsiteY43" fmla="*/ 451813 h 900871"/>
                  <a:gd name="connsiteX44" fmla="*/ 645737 w 727249"/>
                  <a:gd name="connsiteY44" fmla="*/ 297243 h 900871"/>
                  <a:gd name="connsiteX45" fmla="*/ 571387 w 727249"/>
                  <a:gd name="connsiteY45" fmla="*/ 451813 h 900871"/>
                  <a:gd name="connsiteX0" fmla="*/ 727004 w 727249"/>
                  <a:gd name="connsiteY0" fmla="*/ 151896 h 900871"/>
                  <a:gd name="connsiteX1" fmla="*/ 726267 w 727249"/>
                  <a:gd name="connsiteY1" fmla="*/ 146740 h 900871"/>
                  <a:gd name="connsiteX2" fmla="*/ 706871 w 727249"/>
                  <a:gd name="connsiteY2" fmla="*/ 118997 h 900871"/>
                  <a:gd name="connsiteX3" fmla="*/ 699751 w 727249"/>
                  <a:gd name="connsiteY3" fmla="*/ 124153 h 900871"/>
                  <a:gd name="connsiteX4" fmla="*/ 687721 w 727249"/>
                  <a:gd name="connsiteY4" fmla="*/ 130782 h 900871"/>
                  <a:gd name="connsiteX5" fmla="*/ 536728 w 727249"/>
                  <a:gd name="connsiteY5" fmla="*/ 193143 h 900871"/>
                  <a:gd name="connsiteX6" fmla="*/ 464054 w 727249"/>
                  <a:gd name="connsiteY6" fmla="*/ 176694 h 900871"/>
                  <a:gd name="connsiteX7" fmla="*/ 430418 w 727249"/>
                  <a:gd name="connsiteY7" fmla="*/ 152142 h 900871"/>
                  <a:gd name="connsiteX8" fmla="*/ 388926 w 727249"/>
                  <a:gd name="connsiteY8" fmla="*/ 94691 h 900871"/>
                  <a:gd name="connsiteX9" fmla="*/ 378614 w 727249"/>
                  <a:gd name="connsiteY9" fmla="*/ 47060 h 900871"/>
                  <a:gd name="connsiteX10" fmla="*/ 370512 w 727249"/>
                  <a:gd name="connsiteY10" fmla="*/ 412 h 900871"/>
                  <a:gd name="connsiteX11" fmla="*/ 331475 w 727249"/>
                  <a:gd name="connsiteY11" fmla="*/ 81678 h 900871"/>
                  <a:gd name="connsiteX12" fmla="*/ 298330 w 727249"/>
                  <a:gd name="connsiteY12" fmla="*/ 150669 h 900871"/>
                  <a:gd name="connsiteX13" fmla="*/ 232040 w 727249"/>
                  <a:gd name="connsiteY13" fmla="*/ 288650 h 900871"/>
                  <a:gd name="connsiteX14" fmla="*/ 200368 w 727249"/>
                  <a:gd name="connsiteY14" fmla="*/ 354694 h 900871"/>
                  <a:gd name="connsiteX15" fmla="*/ 0 w 727249"/>
                  <a:gd name="connsiteY15" fmla="*/ 809732 h 900871"/>
                  <a:gd name="connsiteX16" fmla="*/ 452080 w 727249"/>
                  <a:gd name="connsiteY16" fmla="*/ 900871 h 900871"/>
                  <a:gd name="connsiteX17" fmla="*/ 553792 w 727249"/>
                  <a:gd name="connsiteY17" fmla="*/ 548291 h 900871"/>
                  <a:gd name="connsiteX18" fmla="*/ 666115 w 727249"/>
                  <a:gd name="connsiteY18" fmla="*/ 253541 h 900871"/>
                  <a:gd name="connsiteX19" fmla="*/ 684038 w 727249"/>
                  <a:gd name="connsiteY19" fmla="*/ 227516 h 900871"/>
                  <a:gd name="connsiteX20" fmla="*/ 706135 w 727249"/>
                  <a:gd name="connsiteY20" fmla="*/ 207383 h 900871"/>
                  <a:gd name="connsiteX21" fmla="*/ 727004 w 727249"/>
                  <a:gd name="connsiteY21" fmla="*/ 151896 h 900871"/>
                  <a:gd name="connsiteX22" fmla="*/ 233513 w 727249"/>
                  <a:gd name="connsiteY22" fmla="*/ 286931 h 900871"/>
                  <a:gd name="connsiteX23" fmla="*/ 233513 w 727249"/>
                  <a:gd name="connsiteY23" fmla="*/ 286931 h 900871"/>
                  <a:gd name="connsiteX24" fmla="*/ 233513 w 727249"/>
                  <a:gd name="connsiteY24" fmla="*/ 286931 h 900871"/>
                  <a:gd name="connsiteX25" fmla="*/ 233513 w 727249"/>
                  <a:gd name="connsiteY25" fmla="*/ 286931 h 900871"/>
                  <a:gd name="connsiteX26" fmla="*/ 236214 w 727249"/>
                  <a:gd name="connsiteY26" fmla="*/ 281775 h 900871"/>
                  <a:gd name="connsiteX27" fmla="*/ 236214 w 727249"/>
                  <a:gd name="connsiteY27" fmla="*/ 281775 h 900871"/>
                  <a:gd name="connsiteX28" fmla="*/ 236214 w 727249"/>
                  <a:gd name="connsiteY28" fmla="*/ 281775 h 900871"/>
                  <a:gd name="connsiteX29" fmla="*/ 236214 w 727249"/>
                  <a:gd name="connsiteY29" fmla="*/ 281775 h 900871"/>
                  <a:gd name="connsiteX30" fmla="*/ 329511 w 727249"/>
                  <a:gd name="connsiteY30" fmla="*/ 89781 h 900871"/>
                  <a:gd name="connsiteX31" fmla="*/ 329511 w 727249"/>
                  <a:gd name="connsiteY31" fmla="*/ 89781 h 900871"/>
                  <a:gd name="connsiteX32" fmla="*/ 329511 w 727249"/>
                  <a:gd name="connsiteY32" fmla="*/ 89781 h 900871"/>
                  <a:gd name="connsiteX33" fmla="*/ 329511 w 727249"/>
                  <a:gd name="connsiteY33" fmla="*/ 89781 h 900871"/>
                  <a:gd name="connsiteX34" fmla="*/ 321654 w 727249"/>
                  <a:gd name="connsiteY34" fmla="*/ 105248 h 900871"/>
                  <a:gd name="connsiteX35" fmla="*/ 321654 w 727249"/>
                  <a:gd name="connsiteY35" fmla="*/ 105248 h 900871"/>
                  <a:gd name="connsiteX36" fmla="*/ 321654 w 727249"/>
                  <a:gd name="connsiteY36" fmla="*/ 105248 h 900871"/>
                  <a:gd name="connsiteX37" fmla="*/ 321654 w 727249"/>
                  <a:gd name="connsiteY37" fmla="*/ 105248 h 900871"/>
                  <a:gd name="connsiteX38" fmla="*/ 507511 w 727249"/>
                  <a:gd name="connsiteY38" fmla="*/ 193389 h 900871"/>
                  <a:gd name="connsiteX39" fmla="*/ 507511 w 727249"/>
                  <a:gd name="connsiteY39" fmla="*/ 193389 h 900871"/>
                  <a:gd name="connsiteX40" fmla="*/ 507266 w 727249"/>
                  <a:gd name="connsiteY40" fmla="*/ 193389 h 900871"/>
                  <a:gd name="connsiteX41" fmla="*/ 507266 w 727249"/>
                  <a:gd name="connsiteY41" fmla="*/ 193143 h 900871"/>
                  <a:gd name="connsiteX42" fmla="*/ 507511 w 727249"/>
                  <a:gd name="connsiteY42" fmla="*/ 193389 h 900871"/>
                  <a:gd name="connsiteX0" fmla="*/ 727004 w 727249"/>
                  <a:gd name="connsiteY0" fmla="*/ 151896 h 900871"/>
                  <a:gd name="connsiteX1" fmla="*/ 726267 w 727249"/>
                  <a:gd name="connsiteY1" fmla="*/ 146740 h 900871"/>
                  <a:gd name="connsiteX2" fmla="*/ 706871 w 727249"/>
                  <a:gd name="connsiteY2" fmla="*/ 118997 h 900871"/>
                  <a:gd name="connsiteX3" fmla="*/ 699751 w 727249"/>
                  <a:gd name="connsiteY3" fmla="*/ 124153 h 900871"/>
                  <a:gd name="connsiteX4" fmla="*/ 687721 w 727249"/>
                  <a:gd name="connsiteY4" fmla="*/ 130782 h 900871"/>
                  <a:gd name="connsiteX5" fmla="*/ 536728 w 727249"/>
                  <a:gd name="connsiteY5" fmla="*/ 193143 h 900871"/>
                  <a:gd name="connsiteX6" fmla="*/ 464054 w 727249"/>
                  <a:gd name="connsiteY6" fmla="*/ 176694 h 900871"/>
                  <a:gd name="connsiteX7" fmla="*/ 430418 w 727249"/>
                  <a:gd name="connsiteY7" fmla="*/ 152142 h 900871"/>
                  <a:gd name="connsiteX8" fmla="*/ 388926 w 727249"/>
                  <a:gd name="connsiteY8" fmla="*/ 94691 h 900871"/>
                  <a:gd name="connsiteX9" fmla="*/ 378614 w 727249"/>
                  <a:gd name="connsiteY9" fmla="*/ 47060 h 900871"/>
                  <a:gd name="connsiteX10" fmla="*/ 370512 w 727249"/>
                  <a:gd name="connsiteY10" fmla="*/ 412 h 900871"/>
                  <a:gd name="connsiteX11" fmla="*/ 331475 w 727249"/>
                  <a:gd name="connsiteY11" fmla="*/ 81678 h 900871"/>
                  <a:gd name="connsiteX12" fmla="*/ 298330 w 727249"/>
                  <a:gd name="connsiteY12" fmla="*/ 150669 h 900871"/>
                  <a:gd name="connsiteX13" fmla="*/ 232040 w 727249"/>
                  <a:gd name="connsiteY13" fmla="*/ 288650 h 900871"/>
                  <a:gd name="connsiteX14" fmla="*/ 200368 w 727249"/>
                  <a:gd name="connsiteY14" fmla="*/ 354694 h 900871"/>
                  <a:gd name="connsiteX15" fmla="*/ 0 w 727249"/>
                  <a:gd name="connsiteY15" fmla="*/ 809732 h 900871"/>
                  <a:gd name="connsiteX16" fmla="*/ 452080 w 727249"/>
                  <a:gd name="connsiteY16" fmla="*/ 900871 h 900871"/>
                  <a:gd name="connsiteX17" fmla="*/ 553792 w 727249"/>
                  <a:gd name="connsiteY17" fmla="*/ 548291 h 900871"/>
                  <a:gd name="connsiteX18" fmla="*/ 626983 w 727249"/>
                  <a:gd name="connsiteY18" fmla="*/ 390503 h 900871"/>
                  <a:gd name="connsiteX19" fmla="*/ 684038 w 727249"/>
                  <a:gd name="connsiteY19" fmla="*/ 227516 h 900871"/>
                  <a:gd name="connsiteX20" fmla="*/ 706135 w 727249"/>
                  <a:gd name="connsiteY20" fmla="*/ 207383 h 900871"/>
                  <a:gd name="connsiteX21" fmla="*/ 727004 w 727249"/>
                  <a:gd name="connsiteY21" fmla="*/ 151896 h 900871"/>
                  <a:gd name="connsiteX22" fmla="*/ 233513 w 727249"/>
                  <a:gd name="connsiteY22" fmla="*/ 286931 h 900871"/>
                  <a:gd name="connsiteX23" fmla="*/ 233513 w 727249"/>
                  <a:gd name="connsiteY23" fmla="*/ 286931 h 900871"/>
                  <a:gd name="connsiteX24" fmla="*/ 233513 w 727249"/>
                  <a:gd name="connsiteY24" fmla="*/ 286931 h 900871"/>
                  <a:gd name="connsiteX25" fmla="*/ 233513 w 727249"/>
                  <a:gd name="connsiteY25" fmla="*/ 286931 h 900871"/>
                  <a:gd name="connsiteX26" fmla="*/ 236214 w 727249"/>
                  <a:gd name="connsiteY26" fmla="*/ 281775 h 900871"/>
                  <a:gd name="connsiteX27" fmla="*/ 236214 w 727249"/>
                  <a:gd name="connsiteY27" fmla="*/ 281775 h 900871"/>
                  <a:gd name="connsiteX28" fmla="*/ 236214 w 727249"/>
                  <a:gd name="connsiteY28" fmla="*/ 281775 h 900871"/>
                  <a:gd name="connsiteX29" fmla="*/ 236214 w 727249"/>
                  <a:gd name="connsiteY29" fmla="*/ 281775 h 900871"/>
                  <a:gd name="connsiteX30" fmla="*/ 329511 w 727249"/>
                  <a:gd name="connsiteY30" fmla="*/ 89781 h 900871"/>
                  <a:gd name="connsiteX31" fmla="*/ 329511 w 727249"/>
                  <a:gd name="connsiteY31" fmla="*/ 89781 h 900871"/>
                  <a:gd name="connsiteX32" fmla="*/ 329511 w 727249"/>
                  <a:gd name="connsiteY32" fmla="*/ 89781 h 900871"/>
                  <a:gd name="connsiteX33" fmla="*/ 329511 w 727249"/>
                  <a:gd name="connsiteY33" fmla="*/ 89781 h 900871"/>
                  <a:gd name="connsiteX34" fmla="*/ 321654 w 727249"/>
                  <a:gd name="connsiteY34" fmla="*/ 105248 h 900871"/>
                  <a:gd name="connsiteX35" fmla="*/ 321654 w 727249"/>
                  <a:gd name="connsiteY35" fmla="*/ 105248 h 900871"/>
                  <a:gd name="connsiteX36" fmla="*/ 321654 w 727249"/>
                  <a:gd name="connsiteY36" fmla="*/ 105248 h 900871"/>
                  <a:gd name="connsiteX37" fmla="*/ 321654 w 727249"/>
                  <a:gd name="connsiteY37" fmla="*/ 105248 h 900871"/>
                  <a:gd name="connsiteX38" fmla="*/ 507511 w 727249"/>
                  <a:gd name="connsiteY38" fmla="*/ 193389 h 900871"/>
                  <a:gd name="connsiteX39" fmla="*/ 507511 w 727249"/>
                  <a:gd name="connsiteY39" fmla="*/ 193389 h 900871"/>
                  <a:gd name="connsiteX40" fmla="*/ 507266 w 727249"/>
                  <a:gd name="connsiteY40" fmla="*/ 193389 h 900871"/>
                  <a:gd name="connsiteX41" fmla="*/ 507266 w 727249"/>
                  <a:gd name="connsiteY41" fmla="*/ 193143 h 900871"/>
                  <a:gd name="connsiteX42" fmla="*/ 507511 w 727249"/>
                  <a:gd name="connsiteY42" fmla="*/ 193389 h 900871"/>
                  <a:gd name="connsiteX0" fmla="*/ 727004 w 727249"/>
                  <a:gd name="connsiteY0" fmla="*/ 151896 h 900871"/>
                  <a:gd name="connsiteX1" fmla="*/ 726267 w 727249"/>
                  <a:gd name="connsiteY1" fmla="*/ 146740 h 900871"/>
                  <a:gd name="connsiteX2" fmla="*/ 706871 w 727249"/>
                  <a:gd name="connsiteY2" fmla="*/ 118997 h 900871"/>
                  <a:gd name="connsiteX3" fmla="*/ 699751 w 727249"/>
                  <a:gd name="connsiteY3" fmla="*/ 124153 h 900871"/>
                  <a:gd name="connsiteX4" fmla="*/ 687721 w 727249"/>
                  <a:gd name="connsiteY4" fmla="*/ 130782 h 900871"/>
                  <a:gd name="connsiteX5" fmla="*/ 536728 w 727249"/>
                  <a:gd name="connsiteY5" fmla="*/ 193143 h 900871"/>
                  <a:gd name="connsiteX6" fmla="*/ 464054 w 727249"/>
                  <a:gd name="connsiteY6" fmla="*/ 176694 h 900871"/>
                  <a:gd name="connsiteX7" fmla="*/ 430418 w 727249"/>
                  <a:gd name="connsiteY7" fmla="*/ 152142 h 900871"/>
                  <a:gd name="connsiteX8" fmla="*/ 388926 w 727249"/>
                  <a:gd name="connsiteY8" fmla="*/ 94691 h 900871"/>
                  <a:gd name="connsiteX9" fmla="*/ 378614 w 727249"/>
                  <a:gd name="connsiteY9" fmla="*/ 47060 h 900871"/>
                  <a:gd name="connsiteX10" fmla="*/ 370512 w 727249"/>
                  <a:gd name="connsiteY10" fmla="*/ 412 h 900871"/>
                  <a:gd name="connsiteX11" fmla="*/ 331475 w 727249"/>
                  <a:gd name="connsiteY11" fmla="*/ 81678 h 900871"/>
                  <a:gd name="connsiteX12" fmla="*/ 298330 w 727249"/>
                  <a:gd name="connsiteY12" fmla="*/ 150669 h 900871"/>
                  <a:gd name="connsiteX13" fmla="*/ 232040 w 727249"/>
                  <a:gd name="connsiteY13" fmla="*/ 288650 h 900871"/>
                  <a:gd name="connsiteX14" fmla="*/ 200368 w 727249"/>
                  <a:gd name="connsiteY14" fmla="*/ 354694 h 900871"/>
                  <a:gd name="connsiteX15" fmla="*/ 0 w 727249"/>
                  <a:gd name="connsiteY15" fmla="*/ 809732 h 900871"/>
                  <a:gd name="connsiteX16" fmla="*/ 452080 w 727249"/>
                  <a:gd name="connsiteY16" fmla="*/ 900871 h 900871"/>
                  <a:gd name="connsiteX17" fmla="*/ 542052 w 727249"/>
                  <a:gd name="connsiteY17" fmla="*/ 626555 h 900871"/>
                  <a:gd name="connsiteX18" fmla="*/ 626983 w 727249"/>
                  <a:gd name="connsiteY18" fmla="*/ 390503 h 900871"/>
                  <a:gd name="connsiteX19" fmla="*/ 684038 w 727249"/>
                  <a:gd name="connsiteY19" fmla="*/ 227516 h 900871"/>
                  <a:gd name="connsiteX20" fmla="*/ 706135 w 727249"/>
                  <a:gd name="connsiteY20" fmla="*/ 207383 h 900871"/>
                  <a:gd name="connsiteX21" fmla="*/ 727004 w 727249"/>
                  <a:gd name="connsiteY21" fmla="*/ 151896 h 900871"/>
                  <a:gd name="connsiteX22" fmla="*/ 233513 w 727249"/>
                  <a:gd name="connsiteY22" fmla="*/ 286931 h 900871"/>
                  <a:gd name="connsiteX23" fmla="*/ 233513 w 727249"/>
                  <a:gd name="connsiteY23" fmla="*/ 286931 h 900871"/>
                  <a:gd name="connsiteX24" fmla="*/ 233513 w 727249"/>
                  <a:gd name="connsiteY24" fmla="*/ 286931 h 900871"/>
                  <a:gd name="connsiteX25" fmla="*/ 233513 w 727249"/>
                  <a:gd name="connsiteY25" fmla="*/ 286931 h 900871"/>
                  <a:gd name="connsiteX26" fmla="*/ 236214 w 727249"/>
                  <a:gd name="connsiteY26" fmla="*/ 281775 h 900871"/>
                  <a:gd name="connsiteX27" fmla="*/ 236214 w 727249"/>
                  <a:gd name="connsiteY27" fmla="*/ 281775 h 900871"/>
                  <a:gd name="connsiteX28" fmla="*/ 236214 w 727249"/>
                  <a:gd name="connsiteY28" fmla="*/ 281775 h 900871"/>
                  <a:gd name="connsiteX29" fmla="*/ 236214 w 727249"/>
                  <a:gd name="connsiteY29" fmla="*/ 281775 h 900871"/>
                  <a:gd name="connsiteX30" fmla="*/ 329511 w 727249"/>
                  <a:gd name="connsiteY30" fmla="*/ 89781 h 900871"/>
                  <a:gd name="connsiteX31" fmla="*/ 329511 w 727249"/>
                  <a:gd name="connsiteY31" fmla="*/ 89781 h 900871"/>
                  <a:gd name="connsiteX32" fmla="*/ 329511 w 727249"/>
                  <a:gd name="connsiteY32" fmla="*/ 89781 h 900871"/>
                  <a:gd name="connsiteX33" fmla="*/ 329511 w 727249"/>
                  <a:gd name="connsiteY33" fmla="*/ 89781 h 900871"/>
                  <a:gd name="connsiteX34" fmla="*/ 321654 w 727249"/>
                  <a:gd name="connsiteY34" fmla="*/ 105248 h 900871"/>
                  <a:gd name="connsiteX35" fmla="*/ 321654 w 727249"/>
                  <a:gd name="connsiteY35" fmla="*/ 105248 h 900871"/>
                  <a:gd name="connsiteX36" fmla="*/ 321654 w 727249"/>
                  <a:gd name="connsiteY36" fmla="*/ 105248 h 900871"/>
                  <a:gd name="connsiteX37" fmla="*/ 321654 w 727249"/>
                  <a:gd name="connsiteY37" fmla="*/ 105248 h 900871"/>
                  <a:gd name="connsiteX38" fmla="*/ 507511 w 727249"/>
                  <a:gd name="connsiteY38" fmla="*/ 193389 h 900871"/>
                  <a:gd name="connsiteX39" fmla="*/ 507511 w 727249"/>
                  <a:gd name="connsiteY39" fmla="*/ 193389 h 900871"/>
                  <a:gd name="connsiteX40" fmla="*/ 507266 w 727249"/>
                  <a:gd name="connsiteY40" fmla="*/ 193389 h 900871"/>
                  <a:gd name="connsiteX41" fmla="*/ 507266 w 727249"/>
                  <a:gd name="connsiteY41" fmla="*/ 193143 h 900871"/>
                  <a:gd name="connsiteX42" fmla="*/ 507511 w 727249"/>
                  <a:gd name="connsiteY42" fmla="*/ 193389 h 900871"/>
                  <a:gd name="connsiteX0" fmla="*/ 727004 w 727249"/>
                  <a:gd name="connsiteY0" fmla="*/ 151896 h 900871"/>
                  <a:gd name="connsiteX1" fmla="*/ 726267 w 727249"/>
                  <a:gd name="connsiteY1" fmla="*/ 146740 h 900871"/>
                  <a:gd name="connsiteX2" fmla="*/ 706871 w 727249"/>
                  <a:gd name="connsiteY2" fmla="*/ 118997 h 900871"/>
                  <a:gd name="connsiteX3" fmla="*/ 699751 w 727249"/>
                  <a:gd name="connsiteY3" fmla="*/ 124153 h 900871"/>
                  <a:gd name="connsiteX4" fmla="*/ 687721 w 727249"/>
                  <a:gd name="connsiteY4" fmla="*/ 130782 h 900871"/>
                  <a:gd name="connsiteX5" fmla="*/ 536728 w 727249"/>
                  <a:gd name="connsiteY5" fmla="*/ 193143 h 900871"/>
                  <a:gd name="connsiteX6" fmla="*/ 464054 w 727249"/>
                  <a:gd name="connsiteY6" fmla="*/ 176694 h 900871"/>
                  <a:gd name="connsiteX7" fmla="*/ 430418 w 727249"/>
                  <a:gd name="connsiteY7" fmla="*/ 152142 h 900871"/>
                  <a:gd name="connsiteX8" fmla="*/ 388926 w 727249"/>
                  <a:gd name="connsiteY8" fmla="*/ 94691 h 900871"/>
                  <a:gd name="connsiteX9" fmla="*/ 378614 w 727249"/>
                  <a:gd name="connsiteY9" fmla="*/ 47060 h 900871"/>
                  <a:gd name="connsiteX10" fmla="*/ 370512 w 727249"/>
                  <a:gd name="connsiteY10" fmla="*/ 412 h 900871"/>
                  <a:gd name="connsiteX11" fmla="*/ 331475 w 727249"/>
                  <a:gd name="connsiteY11" fmla="*/ 81678 h 900871"/>
                  <a:gd name="connsiteX12" fmla="*/ 298330 w 727249"/>
                  <a:gd name="connsiteY12" fmla="*/ 150669 h 900871"/>
                  <a:gd name="connsiteX13" fmla="*/ 232040 w 727249"/>
                  <a:gd name="connsiteY13" fmla="*/ 288650 h 900871"/>
                  <a:gd name="connsiteX14" fmla="*/ 200368 w 727249"/>
                  <a:gd name="connsiteY14" fmla="*/ 354694 h 900871"/>
                  <a:gd name="connsiteX15" fmla="*/ 0 w 727249"/>
                  <a:gd name="connsiteY15" fmla="*/ 809732 h 900871"/>
                  <a:gd name="connsiteX16" fmla="*/ 452080 w 727249"/>
                  <a:gd name="connsiteY16" fmla="*/ 900871 h 900871"/>
                  <a:gd name="connsiteX17" fmla="*/ 542052 w 727249"/>
                  <a:gd name="connsiteY17" fmla="*/ 626555 h 900871"/>
                  <a:gd name="connsiteX18" fmla="*/ 634809 w 727249"/>
                  <a:gd name="connsiteY18" fmla="*/ 413981 h 900871"/>
                  <a:gd name="connsiteX19" fmla="*/ 684038 w 727249"/>
                  <a:gd name="connsiteY19" fmla="*/ 227516 h 900871"/>
                  <a:gd name="connsiteX20" fmla="*/ 706135 w 727249"/>
                  <a:gd name="connsiteY20" fmla="*/ 207383 h 900871"/>
                  <a:gd name="connsiteX21" fmla="*/ 727004 w 727249"/>
                  <a:gd name="connsiteY21" fmla="*/ 151896 h 900871"/>
                  <a:gd name="connsiteX22" fmla="*/ 233513 w 727249"/>
                  <a:gd name="connsiteY22" fmla="*/ 286931 h 900871"/>
                  <a:gd name="connsiteX23" fmla="*/ 233513 w 727249"/>
                  <a:gd name="connsiteY23" fmla="*/ 286931 h 900871"/>
                  <a:gd name="connsiteX24" fmla="*/ 233513 w 727249"/>
                  <a:gd name="connsiteY24" fmla="*/ 286931 h 900871"/>
                  <a:gd name="connsiteX25" fmla="*/ 233513 w 727249"/>
                  <a:gd name="connsiteY25" fmla="*/ 286931 h 900871"/>
                  <a:gd name="connsiteX26" fmla="*/ 236214 w 727249"/>
                  <a:gd name="connsiteY26" fmla="*/ 281775 h 900871"/>
                  <a:gd name="connsiteX27" fmla="*/ 236214 w 727249"/>
                  <a:gd name="connsiteY27" fmla="*/ 281775 h 900871"/>
                  <a:gd name="connsiteX28" fmla="*/ 236214 w 727249"/>
                  <a:gd name="connsiteY28" fmla="*/ 281775 h 900871"/>
                  <a:gd name="connsiteX29" fmla="*/ 236214 w 727249"/>
                  <a:gd name="connsiteY29" fmla="*/ 281775 h 900871"/>
                  <a:gd name="connsiteX30" fmla="*/ 329511 w 727249"/>
                  <a:gd name="connsiteY30" fmla="*/ 89781 h 900871"/>
                  <a:gd name="connsiteX31" fmla="*/ 329511 w 727249"/>
                  <a:gd name="connsiteY31" fmla="*/ 89781 h 900871"/>
                  <a:gd name="connsiteX32" fmla="*/ 329511 w 727249"/>
                  <a:gd name="connsiteY32" fmla="*/ 89781 h 900871"/>
                  <a:gd name="connsiteX33" fmla="*/ 329511 w 727249"/>
                  <a:gd name="connsiteY33" fmla="*/ 89781 h 900871"/>
                  <a:gd name="connsiteX34" fmla="*/ 321654 w 727249"/>
                  <a:gd name="connsiteY34" fmla="*/ 105248 h 900871"/>
                  <a:gd name="connsiteX35" fmla="*/ 321654 w 727249"/>
                  <a:gd name="connsiteY35" fmla="*/ 105248 h 900871"/>
                  <a:gd name="connsiteX36" fmla="*/ 321654 w 727249"/>
                  <a:gd name="connsiteY36" fmla="*/ 105248 h 900871"/>
                  <a:gd name="connsiteX37" fmla="*/ 321654 w 727249"/>
                  <a:gd name="connsiteY37" fmla="*/ 105248 h 900871"/>
                  <a:gd name="connsiteX38" fmla="*/ 507511 w 727249"/>
                  <a:gd name="connsiteY38" fmla="*/ 193389 h 900871"/>
                  <a:gd name="connsiteX39" fmla="*/ 507511 w 727249"/>
                  <a:gd name="connsiteY39" fmla="*/ 193389 h 900871"/>
                  <a:gd name="connsiteX40" fmla="*/ 507266 w 727249"/>
                  <a:gd name="connsiteY40" fmla="*/ 193389 h 900871"/>
                  <a:gd name="connsiteX41" fmla="*/ 507266 w 727249"/>
                  <a:gd name="connsiteY41" fmla="*/ 193143 h 900871"/>
                  <a:gd name="connsiteX42" fmla="*/ 507511 w 727249"/>
                  <a:gd name="connsiteY42" fmla="*/ 193389 h 900871"/>
                  <a:gd name="connsiteX0" fmla="*/ 727004 w 727182"/>
                  <a:gd name="connsiteY0" fmla="*/ 151896 h 900871"/>
                  <a:gd name="connsiteX1" fmla="*/ 726267 w 727182"/>
                  <a:gd name="connsiteY1" fmla="*/ 146740 h 900871"/>
                  <a:gd name="connsiteX2" fmla="*/ 706871 w 727182"/>
                  <a:gd name="connsiteY2" fmla="*/ 118997 h 900871"/>
                  <a:gd name="connsiteX3" fmla="*/ 699751 w 727182"/>
                  <a:gd name="connsiteY3" fmla="*/ 124153 h 900871"/>
                  <a:gd name="connsiteX4" fmla="*/ 687721 w 727182"/>
                  <a:gd name="connsiteY4" fmla="*/ 130782 h 900871"/>
                  <a:gd name="connsiteX5" fmla="*/ 536728 w 727182"/>
                  <a:gd name="connsiteY5" fmla="*/ 193143 h 900871"/>
                  <a:gd name="connsiteX6" fmla="*/ 464054 w 727182"/>
                  <a:gd name="connsiteY6" fmla="*/ 176694 h 900871"/>
                  <a:gd name="connsiteX7" fmla="*/ 430418 w 727182"/>
                  <a:gd name="connsiteY7" fmla="*/ 152142 h 900871"/>
                  <a:gd name="connsiteX8" fmla="*/ 388926 w 727182"/>
                  <a:gd name="connsiteY8" fmla="*/ 94691 h 900871"/>
                  <a:gd name="connsiteX9" fmla="*/ 378614 w 727182"/>
                  <a:gd name="connsiteY9" fmla="*/ 47060 h 900871"/>
                  <a:gd name="connsiteX10" fmla="*/ 370512 w 727182"/>
                  <a:gd name="connsiteY10" fmla="*/ 412 h 900871"/>
                  <a:gd name="connsiteX11" fmla="*/ 331475 w 727182"/>
                  <a:gd name="connsiteY11" fmla="*/ 81678 h 900871"/>
                  <a:gd name="connsiteX12" fmla="*/ 298330 w 727182"/>
                  <a:gd name="connsiteY12" fmla="*/ 150669 h 900871"/>
                  <a:gd name="connsiteX13" fmla="*/ 232040 w 727182"/>
                  <a:gd name="connsiteY13" fmla="*/ 288650 h 900871"/>
                  <a:gd name="connsiteX14" fmla="*/ 200368 w 727182"/>
                  <a:gd name="connsiteY14" fmla="*/ 354694 h 900871"/>
                  <a:gd name="connsiteX15" fmla="*/ 0 w 727182"/>
                  <a:gd name="connsiteY15" fmla="*/ 809732 h 900871"/>
                  <a:gd name="connsiteX16" fmla="*/ 452080 w 727182"/>
                  <a:gd name="connsiteY16" fmla="*/ 900871 h 900871"/>
                  <a:gd name="connsiteX17" fmla="*/ 542052 w 727182"/>
                  <a:gd name="connsiteY17" fmla="*/ 626555 h 900871"/>
                  <a:gd name="connsiteX18" fmla="*/ 634809 w 727182"/>
                  <a:gd name="connsiteY18" fmla="*/ 413981 h 900871"/>
                  <a:gd name="connsiteX19" fmla="*/ 678167 w 727182"/>
                  <a:gd name="connsiteY19" fmla="*/ 282301 h 900871"/>
                  <a:gd name="connsiteX20" fmla="*/ 706135 w 727182"/>
                  <a:gd name="connsiteY20" fmla="*/ 207383 h 900871"/>
                  <a:gd name="connsiteX21" fmla="*/ 727004 w 727182"/>
                  <a:gd name="connsiteY21" fmla="*/ 151896 h 900871"/>
                  <a:gd name="connsiteX22" fmla="*/ 233513 w 727182"/>
                  <a:gd name="connsiteY22" fmla="*/ 286931 h 900871"/>
                  <a:gd name="connsiteX23" fmla="*/ 233513 w 727182"/>
                  <a:gd name="connsiteY23" fmla="*/ 286931 h 900871"/>
                  <a:gd name="connsiteX24" fmla="*/ 233513 w 727182"/>
                  <a:gd name="connsiteY24" fmla="*/ 286931 h 900871"/>
                  <a:gd name="connsiteX25" fmla="*/ 233513 w 727182"/>
                  <a:gd name="connsiteY25" fmla="*/ 286931 h 900871"/>
                  <a:gd name="connsiteX26" fmla="*/ 236214 w 727182"/>
                  <a:gd name="connsiteY26" fmla="*/ 281775 h 900871"/>
                  <a:gd name="connsiteX27" fmla="*/ 236214 w 727182"/>
                  <a:gd name="connsiteY27" fmla="*/ 281775 h 900871"/>
                  <a:gd name="connsiteX28" fmla="*/ 236214 w 727182"/>
                  <a:gd name="connsiteY28" fmla="*/ 281775 h 900871"/>
                  <a:gd name="connsiteX29" fmla="*/ 236214 w 727182"/>
                  <a:gd name="connsiteY29" fmla="*/ 281775 h 900871"/>
                  <a:gd name="connsiteX30" fmla="*/ 329511 w 727182"/>
                  <a:gd name="connsiteY30" fmla="*/ 89781 h 900871"/>
                  <a:gd name="connsiteX31" fmla="*/ 329511 w 727182"/>
                  <a:gd name="connsiteY31" fmla="*/ 89781 h 900871"/>
                  <a:gd name="connsiteX32" fmla="*/ 329511 w 727182"/>
                  <a:gd name="connsiteY32" fmla="*/ 89781 h 900871"/>
                  <a:gd name="connsiteX33" fmla="*/ 329511 w 727182"/>
                  <a:gd name="connsiteY33" fmla="*/ 89781 h 900871"/>
                  <a:gd name="connsiteX34" fmla="*/ 321654 w 727182"/>
                  <a:gd name="connsiteY34" fmla="*/ 105248 h 900871"/>
                  <a:gd name="connsiteX35" fmla="*/ 321654 w 727182"/>
                  <a:gd name="connsiteY35" fmla="*/ 105248 h 900871"/>
                  <a:gd name="connsiteX36" fmla="*/ 321654 w 727182"/>
                  <a:gd name="connsiteY36" fmla="*/ 105248 h 900871"/>
                  <a:gd name="connsiteX37" fmla="*/ 321654 w 727182"/>
                  <a:gd name="connsiteY37" fmla="*/ 105248 h 900871"/>
                  <a:gd name="connsiteX38" fmla="*/ 507511 w 727182"/>
                  <a:gd name="connsiteY38" fmla="*/ 193389 h 900871"/>
                  <a:gd name="connsiteX39" fmla="*/ 507511 w 727182"/>
                  <a:gd name="connsiteY39" fmla="*/ 193389 h 900871"/>
                  <a:gd name="connsiteX40" fmla="*/ 507266 w 727182"/>
                  <a:gd name="connsiteY40" fmla="*/ 193389 h 900871"/>
                  <a:gd name="connsiteX41" fmla="*/ 507266 w 727182"/>
                  <a:gd name="connsiteY41" fmla="*/ 193143 h 900871"/>
                  <a:gd name="connsiteX42" fmla="*/ 507511 w 727182"/>
                  <a:gd name="connsiteY42" fmla="*/ 193389 h 900871"/>
                  <a:gd name="connsiteX0" fmla="*/ 727004 w 727182"/>
                  <a:gd name="connsiteY0" fmla="*/ 151896 h 900871"/>
                  <a:gd name="connsiteX1" fmla="*/ 726267 w 727182"/>
                  <a:gd name="connsiteY1" fmla="*/ 146740 h 900871"/>
                  <a:gd name="connsiteX2" fmla="*/ 706871 w 727182"/>
                  <a:gd name="connsiteY2" fmla="*/ 118997 h 900871"/>
                  <a:gd name="connsiteX3" fmla="*/ 699751 w 727182"/>
                  <a:gd name="connsiteY3" fmla="*/ 124153 h 900871"/>
                  <a:gd name="connsiteX4" fmla="*/ 687721 w 727182"/>
                  <a:gd name="connsiteY4" fmla="*/ 130782 h 900871"/>
                  <a:gd name="connsiteX5" fmla="*/ 536728 w 727182"/>
                  <a:gd name="connsiteY5" fmla="*/ 193143 h 900871"/>
                  <a:gd name="connsiteX6" fmla="*/ 464054 w 727182"/>
                  <a:gd name="connsiteY6" fmla="*/ 176694 h 900871"/>
                  <a:gd name="connsiteX7" fmla="*/ 430418 w 727182"/>
                  <a:gd name="connsiteY7" fmla="*/ 152142 h 900871"/>
                  <a:gd name="connsiteX8" fmla="*/ 388926 w 727182"/>
                  <a:gd name="connsiteY8" fmla="*/ 94691 h 900871"/>
                  <a:gd name="connsiteX9" fmla="*/ 378614 w 727182"/>
                  <a:gd name="connsiteY9" fmla="*/ 47060 h 900871"/>
                  <a:gd name="connsiteX10" fmla="*/ 370512 w 727182"/>
                  <a:gd name="connsiteY10" fmla="*/ 412 h 900871"/>
                  <a:gd name="connsiteX11" fmla="*/ 331475 w 727182"/>
                  <a:gd name="connsiteY11" fmla="*/ 81678 h 900871"/>
                  <a:gd name="connsiteX12" fmla="*/ 298330 w 727182"/>
                  <a:gd name="connsiteY12" fmla="*/ 150669 h 900871"/>
                  <a:gd name="connsiteX13" fmla="*/ 232040 w 727182"/>
                  <a:gd name="connsiteY13" fmla="*/ 288650 h 900871"/>
                  <a:gd name="connsiteX14" fmla="*/ 200368 w 727182"/>
                  <a:gd name="connsiteY14" fmla="*/ 354694 h 900871"/>
                  <a:gd name="connsiteX15" fmla="*/ 0 w 727182"/>
                  <a:gd name="connsiteY15" fmla="*/ 809732 h 900871"/>
                  <a:gd name="connsiteX16" fmla="*/ 452080 w 727182"/>
                  <a:gd name="connsiteY16" fmla="*/ 900871 h 900871"/>
                  <a:gd name="connsiteX17" fmla="*/ 542052 w 727182"/>
                  <a:gd name="connsiteY17" fmla="*/ 626555 h 900871"/>
                  <a:gd name="connsiteX18" fmla="*/ 621113 w 727182"/>
                  <a:gd name="connsiteY18" fmla="*/ 412024 h 900871"/>
                  <a:gd name="connsiteX19" fmla="*/ 678167 w 727182"/>
                  <a:gd name="connsiteY19" fmla="*/ 282301 h 900871"/>
                  <a:gd name="connsiteX20" fmla="*/ 706135 w 727182"/>
                  <a:gd name="connsiteY20" fmla="*/ 207383 h 900871"/>
                  <a:gd name="connsiteX21" fmla="*/ 727004 w 727182"/>
                  <a:gd name="connsiteY21" fmla="*/ 151896 h 900871"/>
                  <a:gd name="connsiteX22" fmla="*/ 233513 w 727182"/>
                  <a:gd name="connsiteY22" fmla="*/ 286931 h 900871"/>
                  <a:gd name="connsiteX23" fmla="*/ 233513 w 727182"/>
                  <a:gd name="connsiteY23" fmla="*/ 286931 h 900871"/>
                  <a:gd name="connsiteX24" fmla="*/ 233513 w 727182"/>
                  <a:gd name="connsiteY24" fmla="*/ 286931 h 900871"/>
                  <a:gd name="connsiteX25" fmla="*/ 233513 w 727182"/>
                  <a:gd name="connsiteY25" fmla="*/ 286931 h 900871"/>
                  <a:gd name="connsiteX26" fmla="*/ 236214 w 727182"/>
                  <a:gd name="connsiteY26" fmla="*/ 281775 h 900871"/>
                  <a:gd name="connsiteX27" fmla="*/ 236214 w 727182"/>
                  <a:gd name="connsiteY27" fmla="*/ 281775 h 900871"/>
                  <a:gd name="connsiteX28" fmla="*/ 236214 w 727182"/>
                  <a:gd name="connsiteY28" fmla="*/ 281775 h 900871"/>
                  <a:gd name="connsiteX29" fmla="*/ 236214 w 727182"/>
                  <a:gd name="connsiteY29" fmla="*/ 281775 h 900871"/>
                  <a:gd name="connsiteX30" fmla="*/ 329511 w 727182"/>
                  <a:gd name="connsiteY30" fmla="*/ 89781 h 900871"/>
                  <a:gd name="connsiteX31" fmla="*/ 329511 w 727182"/>
                  <a:gd name="connsiteY31" fmla="*/ 89781 h 900871"/>
                  <a:gd name="connsiteX32" fmla="*/ 329511 w 727182"/>
                  <a:gd name="connsiteY32" fmla="*/ 89781 h 900871"/>
                  <a:gd name="connsiteX33" fmla="*/ 329511 w 727182"/>
                  <a:gd name="connsiteY33" fmla="*/ 89781 h 900871"/>
                  <a:gd name="connsiteX34" fmla="*/ 321654 w 727182"/>
                  <a:gd name="connsiteY34" fmla="*/ 105248 h 900871"/>
                  <a:gd name="connsiteX35" fmla="*/ 321654 w 727182"/>
                  <a:gd name="connsiteY35" fmla="*/ 105248 h 900871"/>
                  <a:gd name="connsiteX36" fmla="*/ 321654 w 727182"/>
                  <a:gd name="connsiteY36" fmla="*/ 105248 h 900871"/>
                  <a:gd name="connsiteX37" fmla="*/ 321654 w 727182"/>
                  <a:gd name="connsiteY37" fmla="*/ 105248 h 900871"/>
                  <a:gd name="connsiteX38" fmla="*/ 507511 w 727182"/>
                  <a:gd name="connsiteY38" fmla="*/ 193389 h 900871"/>
                  <a:gd name="connsiteX39" fmla="*/ 507511 w 727182"/>
                  <a:gd name="connsiteY39" fmla="*/ 193389 h 900871"/>
                  <a:gd name="connsiteX40" fmla="*/ 507266 w 727182"/>
                  <a:gd name="connsiteY40" fmla="*/ 193389 h 900871"/>
                  <a:gd name="connsiteX41" fmla="*/ 507266 w 727182"/>
                  <a:gd name="connsiteY41" fmla="*/ 193143 h 900871"/>
                  <a:gd name="connsiteX42" fmla="*/ 507511 w 727182"/>
                  <a:gd name="connsiteY42" fmla="*/ 193389 h 9008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</a:cxnLst>
                <a:rect l="l" t="t" r="r" b="b"/>
                <a:pathLst>
                  <a:path w="727182" h="900871">
                    <a:moveTo>
                      <a:pt x="727004" y="151896"/>
                    </a:moveTo>
                    <a:cubicBezTo>
                      <a:pt x="726758" y="150178"/>
                      <a:pt x="726513" y="148459"/>
                      <a:pt x="726267" y="146740"/>
                    </a:cubicBezTo>
                    <a:cubicBezTo>
                      <a:pt x="724794" y="138884"/>
                      <a:pt x="718656" y="115805"/>
                      <a:pt x="706871" y="118997"/>
                    </a:cubicBezTo>
                    <a:cubicBezTo>
                      <a:pt x="705153" y="119488"/>
                      <a:pt x="701470" y="123171"/>
                      <a:pt x="699751" y="124153"/>
                    </a:cubicBezTo>
                    <a:cubicBezTo>
                      <a:pt x="695823" y="126608"/>
                      <a:pt x="691649" y="128572"/>
                      <a:pt x="687721" y="130782"/>
                    </a:cubicBezTo>
                    <a:cubicBezTo>
                      <a:pt x="639845" y="156807"/>
                      <a:pt x="592706" y="190688"/>
                      <a:pt x="536728" y="193143"/>
                    </a:cubicBezTo>
                    <a:cubicBezTo>
                      <a:pt x="512667" y="194126"/>
                      <a:pt x="485169" y="187988"/>
                      <a:pt x="464054" y="176694"/>
                    </a:cubicBezTo>
                    <a:cubicBezTo>
                      <a:pt x="452024" y="170310"/>
                      <a:pt x="440976" y="160490"/>
                      <a:pt x="430418" y="152142"/>
                    </a:cubicBezTo>
                    <a:cubicBezTo>
                      <a:pt x="411759" y="137411"/>
                      <a:pt x="396783" y="117524"/>
                      <a:pt x="388926" y="94691"/>
                    </a:cubicBezTo>
                    <a:cubicBezTo>
                      <a:pt x="383770" y="79223"/>
                      <a:pt x="381069" y="63264"/>
                      <a:pt x="378614" y="47060"/>
                    </a:cubicBezTo>
                    <a:cubicBezTo>
                      <a:pt x="376405" y="32084"/>
                      <a:pt x="375914" y="14407"/>
                      <a:pt x="370512" y="412"/>
                    </a:cubicBezTo>
                    <a:cubicBezTo>
                      <a:pt x="368057" y="-6217"/>
                      <a:pt x="337613" y="69157"/>
                      <a:pt x="331475" y="81678"/>
                    </a:cubicBezTo>
                    <a:lnTo>
                      <a:pt x="298330" y="150669"/>
                    </a:lnTo>
                    <a:lnTo>
                      <a:pt x="232040" y="288650"/>
                    </a:lnTo>
                    <a:lnTo>
                      <a:pt x="200368" y="354694"/>
                    </a:lnTo>
                    <a:cubicBezTo>
                      <a:pt x="194967" y="366233"/>
                      <a:pt x="5401" y="798193"/>
                      <a:pt x="0" y="809732"/>
                    </a:cubicBezTo>
                    <a:cubicBezTo>
                      <a:pt x="80106" y="839129"/>
                      <a:pt x="257060" y="887052"/>
                      <a:pt x="452080" y="900871"/>
                    </a:cubicBezTo>
                    <a:cubicBezTo>
                      <a:pt x="451098" y="887613"/>
                      <a:pt x="543034" y="738133"/>
                      <a:pt x="542052" y="626555"/>
                    </a:cubicBezTo>
                    <a:cubicBezTo>
                      <a:pt x="538376" y="521047"/>
                      <a:pt x="598427" y="469400"/>
                      <a:pt x="621113" y="412024"/>
                    </a:cubicBezTo>
                    <a:cubicBezTo>
                      <a:pt x="643799" y="354648"/>
                      <a:pt x="671047" y="290157"/>
                      <a:pt x="678167" y="282301"/>
                    </a:cubicBezTo>
                    <a:cubicBezTo>
                      <a:pt x="684796" y="274690"/>
                      <a:pt x="697996" y="229117"/>
                      <a:pt x="706135" y="207383"/>
                    </a:cubicBezTo>
                    <a:cubicBezTo>
                      <a:pt x="714274" y="185649"/>
                      <a:pt x="728968" y="172274"/>
                      <a:pt x="727004" y="151896"/>
                    </a:cubicBezTo>
                    <a:close/>
                    <a:moveTo>
                      <a:pt x="233513" y="286931"/>
                    </a:moveTo>
                    <a:lnTo>
                      <a:pt x="233513" y="286931"/>
                    </a:lnTo>
                    <a:lnTo>
                      <a:pt x="233513" y="286931"/>
                    </a:lnTo>
                    <a:lnTo>
                      <a:pt x="233513" y="286931"/>
                    </a:lnTo>
                    <a:close/>
                    <a:moveTo>
                      <a:pt x="236214" y="281775"/>
                    </a:moveTo>
                    <a:lnTo>
                      <a:pt x="236214" y="281775"/>
                    </a:lnTo>
                    <a:lnTo>
                      <a:pt x="236214" y="281775"/>
                    </a:lnTo>
                    <a:lnTo>
                      <a:pt x="236214" y="281775"/>
                    </a:lnTo>
                    <a:close/>
                    <a:moveTo>
                      <a:pt x="329511" y="89781"/>
                    </a:moveTo>
                    <a:lnTo>
                      <a:pt x="329511" y="89781"/>
                    </a:lnTo>
                    <a:lnTo>
                      <a:pt x="329511" y="89781"/>
                    </a:lnTo>
                    <a:lnTo>
                      <a:pt x="329511" y="89781"/>
                    </a:lnTo>
                    <a:close/>
                    <a:moveTo>
                      <a:pt x="321654" y="105248"/>
                    </a:moveTo>
                    <a:lnTo>
                      <a:pt x="321654" y="105248"/>
                    </a:lnTo>
                    <a:lnTo>
                      <a:pt x="321654" y="105248"/>
                    </a:lnTo>
                    <a:lnTo>
                      <a:pt x="321654" y="105248"/>
                    </a:lnTo>
                    <a:close/>
                    <a:moveTo>
                      <a:pt x="507511" y="193389"/>
                    </a:moveTo>
                    <a:lnTo>
                      <a:pt x="507511" y="193389"/>
                    </a:lnTo>
                    <a:lnTo>
                      <a:pt x="507266" y="193389"/>
                    </a:lnTo>
                    <a:lnTo>
                      <a:pt x="507266" y="193143"/>
                    </a:lnTo>
                    <a:lnTo>
                      <a:pt x="507511" y="193389"/>
                    </a:lnTo>
                    <a:close/>
                  </a:path>
                </a:pathLst>
              </a:custGeom>
              <a:solidFill>
                <a:srgbClr val="593D17"/>
              </a:solidFill>
              <a:ln w="24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4029" name="Graphic 123">
                <a:extLst>
                  <a:ext uri="{FF2B5EF4-FFF2-40B4-BE49-F238E27FC236}">
                    <a16:creationId xmlns:a16="http://schemas.microsoft.com/office/drawing/2014/main" id="{C17DF3A9-355B-42D8-AF8F-11F38BF4B9EC}"/>
                  </a:ext>
                </a:extLst>
              </p:cNvPr>
              <p:cNvGrpSpPr/>
              <p:nvPr/>
            </p:nvGrpSpPr>
            <p:grpSpPr>
              <a:xfrm flipH="1">
                <a:off x="3137079" y="3783670"/>
                <a:ext cx="769464" cy="388772"/>
                <a:chOff x="6232143" y="5305860"/>
                <a:chExt cx="584495" cy="295316"/>
              </a:xfrm>
              <a:solidFill>
                <a:srgbClr val="744E1D"/>
              </a:solidFill>
            </p:grpSpPr>
            <p:sp>
              <p:nvSpPr>
                <p:cNvPr id="4032" name="Freeform: Shape 4031">
                  <a:extLst>
                    <a:ext uri="{FF2B5EF4-FFF2-40B4-BE49-F238E27FC236}">
                      <a16:creationId xmlns:a16="http://schemas.microsoft.com/office/drawing/2014/main" id="{DBEAE841-E887-4A54-B277-DC5A282D7FE7}"/>
                    </a:ext>
                  </a:extLst>
                </p:cNvPr>
                <p:cNvSpPr/>
                <p:nvPr/>
              </p:nvSpPr>
              <p:spPr>
                <a:xfrm>
                  <a:off x="6284398" y="5534889"/>
                  <a:ext cx="107359" cy="66288"/>
                </a:xfrm>
                <a:custGeom>
                  <a:avLst/>
                  <a:gdLst>
                    <a:gd name="connsiteX0" fmla="*/ 104631 w 107359"/>
                    <a:gd name="connsiteY0" fmla="*/ 15944 h 66288"/>
                    <a:gd name="connsiteX1" fmla="*/ 96529 w 107359"/>
                    <a:gd name="connsiteY1" fmla="*/ 477 h 66288"/>
                    <a:gd name="connsiteX2" fmla="*/ 81552 w 107359"/>
                    <a:gd name="connsiteY2" fmla="*/ 1213 h 66288"/>
                    <a:gd name="connsiteX3" fmla="*/ 48162 w 107359"/>
                    <a:gd name="connsiteY3" fmla="*/ 4405 h 66288"/>
                    <a:gd name="connsiteX4" fmla="*/ 30484 w 107359"/>
                    <a:gd name="connsiteY4" fmla="*/ 4405 h 66288"/>
                    <a:gd name="connsiteX5" fmla="*/ 16244 w 107359"/>
                    <a:gd name="connsiteY5" fmla="*/ 3423 h 66288"/>
                    <a:gd name="connsiteX6" fmla="*/ 18454 w 107359"/>
                    <a:gd name="connsiteY6" fmla="*/ 9070 h 66288"/>
                    <a:gd name="connsiteX7" fmla="*/ 17226 w 107359"/>
                    <a:gd name="connsiteY7" fmla="*/ 20609 h 66288"/>
                    <a:gd name="connsiteX8" fmla="*/ 10597 w 107359"/>
                    <a:gd name="connsiteY8" fmla="*/ 51790 h 66288"/>
                    <a:gd name="connsiteX9" fmla="*/ 286 w 107359"/>
                    <a:gd name="connsiteY9" fmla="*/ 65784 h 66288"/>
                    <a:gd name="connsiteX10" fmla="*/ 9861 w 107359"/>
                    <a:gd name="connsiteY10" fmla="*/ 63820 h 66288"/>
                    <a:gd name="connsiteX11" fmla="*/ 70504 w 107359"/>
                    <a:gd name="connsiteY11" fmla="*/ 48598 h 66288"/>
                    <a:gd name="connsiteX12" fmla="*/ 91127 w 107359"/>
                    <a:gd name="connsiteY12" fmla="*/ 43442 h 66288"/>
                    <a:gd name="connsiteX13" fmla="*/ 107331 w 107359"/>
                    <a:gd name="connsiteY13" fmla="*/ 32394 h 66288"/>
                    <a:gd name="connsiteX14" fmla="*/ 104631 w 107359"/>
                    <a:gd name="connsiteY14" fmla="*/ 15944 h 662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07359" h="66288">
                      <a:moveTo>
                        <a:pt x="104631" y="15944"/>
                      </a:moveTo>
                      <a:cubicBezTo>
                        <a:pt x="103649" y="11034"/>
                        <a:pt x="102421" y="2195"/>
                        <a:pt x="96529" y="477"/>
                      </a:cubicBezTo>
                      <a:cubicBezTo>
                        <a:pt x="91864" y="-751"/>
                        <a:pt x="86217" y="722"/>
                        <a:pt x="81552" y="1213"/>
                      </a:cubicBezTo>
                      <a:cubicBezTo>
                        <a:pt x="70749" y="2195"/>
                        <a:pt x="59455" y="3914"/>
                        <a:pt x="48162" y="4405"/>
                      </a:cubicBezTo>
                      <a:cubicBezTo>
                        <a:pt x="42269" y="4651"/>
                        <a:pt x="36377" y="4896"/>
                        <a:pt x="30484" y="4405"/>
                      </a:cubicBezTo>
                      <a:cubicBezTo>
                        <a:pt x="26556" y="4160"/>
                        <a:pt x="19927" y="722"/>
                        <a:pt x="16244" y="3423"/>
                      </a:cubicBezTo>
                      <a:cubicBezTo>
                        <a:pt x="15753" y="3914"/>
                        <a:pt x="18454" y="8333"/>
                        <a:pt x="18454" y="9070"/>
                      </a:cubicBezTo>
                      <a:cubicBezTo>
                        <a:pt x="19191" y="12753"/>
                        <a:pt x="17717" y="17172"/>
                        <a:pt x="17226" y="20609"/>
                      </a:cubicBezTo>
                      <a:cubicBezTo>
                        <a:pt x="15753" y="30184"/>
                        <a:pt x="16490" y="43688"/>
                        <a:pt x="10597" y="51790"/>
                      </a:cubicBezTo>
                      <a:cubicBezTo>
                        <a:pt x="9370" y="53509"/>
                        <a:pt x="-1924" y="63575"/>
                        <a:pt x="286" y="65784"/>
                      </a:cubicBezTo>
                      <a:cubicBezTo>
                        <a:pt x="2004" y="67503"/>
                        <a:pt x="7897" y="64311"/>
                        <a:pt x="9861" y="63820"/>
                      </a:cubicBezTo>
                      <a:cubicBezTo>
                        <a:pt x="29993" y="58419"/>
                        <a:pt x="50126" y="53509"/>
                        <a:pt x="70504" y="48598"/>
                      </a:cubicBezTo>
                      <a:cubicBezTo>
                        <a:pt x="77378" y="46880"/>
                        <a:pt x="84498" y="45898"/>
                        <a:pt x="91127" y="43442"/>
                      </a:cubicBezTo>
                      <a:cubicBezTo>
                        <a:pt x="94319" y="42215"/>
                        <a:pt x="108068" y="37059"/>
                        <a:pt x="107331" y="32394"/>
                      </a:cubicBezTo>
                      <a:cubicBezTo>
                        <a:pt x="106840" y="30675"/>
                        <a:pt x="105858" y="22819"/>
                        <a:pt x="104631" y="15944"/>
                      </a:cubicBezTo>
                      <a:close/>
                    </a:path>
                  </a:pathLst>
                </a:custGeom>
                <a:solidFill>
                  <a:srgbClr val="744E1D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33" name="Freeform: Shape 4032">
                  <a:extLst>
                    <a:ext uri="{FF2B5EF4-FFF2-40B4-BE49-F238E27FC236}">
                      <a16:creationId xmlns:a16="http://schemas.microsoft.com/office/drawing/2014/main" id="{43B5FB12-3FF9-4D7A-B525-D285D0FC3A0B}"/>
                    </a:ext>
                  </a:extLst>
                </p:cNvPr>
                <p:cNvSpPr/>
                <p:nvPr/>
              </p:nvSpPr>
              <p:spPr>
                <a:xfrm>
                  <a:off x="6487690" y="5305860"/>
                  <a:ext cx="298214" cy="118467"/>
                </a:xfrm>
                <a:custGeom>
                  <a:avLst/>
                  <a:gdLst>
                    <a:gd name="connsiteX0" fmla="*/ 105119 w 298214"/>
                    <a:gd name="connsiteY0" fmla="*/ 77776 h 118467"/>
                    <a:gd name="connsiteX1" fmla="*/ 138018 w 298214"/>
                    <a:gd name="connsiteY1" fmla="*/ 65254 h 118467"/>
                    <a:gd name="connsiteX2" fmla="*/ 222722 w 298214"/>
                    <a:gd name="connsiteY2" fmla="*/ 32846 h 118467"/>
                    <a:gd name="connsiteX3" fmla="*/ 288520 w 298214"/>
                    <a:gd name="connsiteY3" fmla="*/ 8049 h 118467"/>
                    <a:gd name="connsiteX4" fmla="*/ 274771 w 298214"/>
                    <a:gd name="connsiteY4" fmla="*/ 1665 h 118467"/>
                    <a:gd name="connsiteX5" fmla="*/ 75902 w 298214"/>
                    <a:gd name="connsiteY5" fmla="*/ 49296 h 118467"/>
                    <a:gd name="connsiteX6" fmla="*/ 45458 w 298214"/>
                    <a:gd name="connsiteY6" fmla="*/ 70165 h 118467"/>
                    <a:gd name="connsiteX7" fmla="*/ 37 w 298214"/>
                    <a:gd name="connsiteY7" fmla="*/ 115585 h 118467"/>
                    <a:gd name="connsiteX8" fmla="*/ 3474 w 298214"/>
                    <a:gd name="connsiteY8" fmla="*/ 118041 h 118467"/>
                    <a:gd name="connsiteX9" fmla="*/ 29008 w 298214"/>
                    <a:gd name="connsiteY9" fmla="*/ 109447 h 118467"/>
                    <a:gd name="connsiteX10" fmla="*/ 64363 w 298214"/>
                    <a:gd name="connsiteY10" fmla="*/ 93980 h 118467"/>
                    <a:gd name="connsiteX11" fmla="*/ 105119 w 298214"/>
                    <a:gd name="connsiteY11" fmla="*/ 77776 h 118467"/>
                    <a:gd name="connsiteX12" fmla="*/ 229842 w 298214"/>
                    <a:gd name="connsiteY12" fmla="*/ 27445 h 118467"/>
                    <a:gd name="connsiteX13" fmla="*/ 229842 w 298214"/>
                    <a:gd name="connsiteY13" fmla="*/ 27445 h 118467"/>
                    <a:gd name="connsiteX14" fmla="*/ 229842 w 298214"/>
                    <a:gd name="connsiteY14" fmla="*/ 27445 h 118467"/>
                    <a:gd name="connsiteX15" fmla="*/ 229842 w 298214"/>
                    <a:gd name="connsiteY15" fmla="*/ 27445 h 118467"/>
                    <a:gd name="connsiteX16" fmla="*/ 246782 w 298214"/>
                    <a:gd name="connsiteY16" fmla="*/ 21061 h 118467"/>
                    <a:gd name="connsiteX17" fmla="*/ 246782 w 298214"/>
                    <a:gd name="connsiteY17" fmla="*/ 21307 h 118467"/>
                    <a:gd name="connsiteX18" fmla="*/ 246782 w 298214"/>
                    <a:gd name="connsiteY18" fmla="*/ 21061 h 118467"/>
                    <a:gd name="connsiteX19" fmla="*/ 246782 w 298214"/>
                    <a:gd name="connsiteY19" fmla="*/ 21061 h 118467"/>
                    <a:gd name="connsiteX20" fmla="*/ 288520 w 298214"/>
                    <a:gd name="connsiteY20" fmla="*/ 2156 h 118467"/>
                    <a:gd name="connsiteX21" fmla="*/ 288520 w 298214"/>
                    <a:gd name="connsiteY21" fmla="*/ 2156 h 118467"/>
                    <a:gd name="connsiteX22" fmla="*/ 288520 w 298214"/>
                    <a:gd name="connsiteY22" fmla="*/ 2156 h 118467"/>
                    <a:gd name="connsiteX23" fmla="*/ 288520 w 298214"/>
                    <a:gd name="connsiteY23" fmla="*/ 2156 h 118467"/>
                    <a:gd name="connsiteX24" fmla="*/ 288520 w 298214"/>
                    <a:gd name="connsiteY24" fmla="*/ 2156 h 118467"/>
                    <a:gd name="connsiteX25" fmla="*/ 17960 w 298214"/>
                    <a:gd name="connsiteY25" fmla="*/ 98399 h 118467"/>
                    <a:gd name="connsiteX26" fmla="*/ 17960 w 298214"/>
                    <a:gd name="connsiteY26" fmla="*/ 98399 h 118467"/>
                    <a:gd name="connsiteX27" fmla="*/ 17469 w 298214"/>
                    <a:gd name="connsiteY27" fmla="*/ 97908 h 118467"/>
                    <a:gd name="connsiteX28" fmla="*/ 17960 w 298214"/>
                    <a:gd name="connsiteY28" fmla="*/ 98399 h 1184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298214" h="118467">
                      <a:moveTo>
                        <a:pt x="105119" y="77776"/>
                      </a:moveTo>
                      <a:cubicBezTo>
                        <a:pt x="116167" y="73602"/>
                        <a:pt x="126970" y="69428"/>
                        <a:pt x="138018" y="65254"/>
                      </a:cubicBezTo>
                      <a:cubicBezTo>
                        <a:pt x="166253" y="54452"/>
                        <a:pt x="194487" y="43649"/>
                        <a:pt x="222722" y="32846"/>
                      </a:cubicBezTo>
                      <a:cubicBezTo>
                        <a:pt x="242118" y="25480"/>
                        <a:pt x="266669" y="13941"/>
                        <a:pt x="288520" y="8049"/>
                      </a:cubicBezTo>
                      <a:cubicBezTo>
                        <a:pt x="308898" y="2402"/>
                        <a:pt x="293676" y="-2754"/>
                        <a:pt x="274771" y="1665"/>
                      </a:cubicBezTo>
                      <a:cubicBezTo>
                        <a:pt x="208482" y="17624"/>
                        <a:pt x="142683" y="35547"/>
                        <a:pt x="75902" y="49296"/>
                      </a:cubicBezTo>
                      <a:cubicBezTo>
                        <a:pt x="65345" y="51505"/>
                        <a:pt x="53560" y="63290"/>
                        <a:pt x="45458" y="70165"/>
                      </a:cubicBezTo>
                      <a:cubicBezTo>
                        <a:pt x="41284" y="73602"/>
                        <a:pt x="-1436" y="113130"/>
                        <a:pt x="37" y="115585"/>
                      </a:cubicBezTo>
                      <a:cubicBezTo>
                        <a:pt x="283" y="116076"/>
                        <a:pt x="2738" y="117795"/>
                        <a:pt x="3474" y="118041"/>
                      </a:cubicBezTo>
                      <a:cubicBezTo>
                        <a:pt x="10103" y="120496"/>
                        <a:pt x="23116" y="111657"/>
                        <a:pt x="29008" y="109447"/>
                      </a:cubicBezTo>
                      <a:cubicBezTo>
                        <a:pt x="41284" y="104537"/>
                        <a:pt x="51841" y="98645"/>
                        <a:pt x="64363" y="93980"/>
                      </a:cubicBezTo>
                      <a:cubicBezTo>
                        <a:pt x="77621" y="88333"/>
                        <a:pt x="91370" y="82931"/>
                        <a:pt x="105119" y="77776"/>
                      </a:cubicBezTo>
                      <a:close/>
                      <a:moveTo>
                        <a:pt x="229842" y="27445"/>
                      </a:moveTo>
                      <a:lnTo>
                        <a:pt x="229842" y="27445"/>
                      </a:lnTo>
                      <a:cubicBezTo>
                        <a:pt x="229842" y="27445"/>
                        <a:pt x="229842" y="27445"/>
                        <a:pt x="229842" y="27445"/>
                      </a:cubicBezTo>
                      <a:cubicBezTo>
                        <a:pt x="229842" y="27445"/>
                        <a:pt x="229842" y="27445"/>
                        <a:pt x="229842" y="27445"/>
                      </a:cubicBezTo>
                      <a:close/>
                      <a:moveTo>
                        <a:pt x="246782" y="21061"/>
                      </a:moveTo>
                      <a:cubicBezTo>
                        <a:pt x="246782" y="21061"/>
                        <a:pt x="246782" y="21307"/>
                        <a:pt x="246782" y="21307"/>
                      </a:cubicBezTo>
                      <a:cubicBezTo>
                        <a:pt x="246782" y="21307"/>
                        <a:pt x="246537" y="21307"/>
                        <a:pt x="246782" y="21061"/>
                      </a:cubicBezTo>
                      <a:cubicBezTo>
                        <a:pt x="246537" y="21307"/>
                        <a:pt x="246782" y="21307"/>
                        <a:pt x="246782" y="21061"/>
                      </a:cubicBezTo>
                      <a:close/>
                      <a:moveTo>
                        <a:pt x="288520" y="2156"/>
                      </a:moveTo>
                      <a:cubicBezTo>
                        <a:pt x="288520" y="2156"/>
                        <a:pt x="288520" y="2156"/>
                        <a:pt x="288520" y="2156"/>
                      </a:cubicBezTo>
                      <a:cubicBezTo>
                        <a:pt x="288275" y="2156"/>
                        <a:pt x="288275" y="2156"/>
                        <a:pt x="288520" y="2156"/>
                      </a:cubicBezTo>
                      <a:cubicBezTo>
                        <a:pt x="288520" y="2156"/>
                        <a:pt x="288520" y="2156"/>
                        <a:pt x="288520" y="2156"/>
                      </a:cubicBezTo>
                      <a:lnTo>
                        <a:pt x="288520" y="2156"/>
                      </a:lnTo>
                      <a:close/>
                      <a:moveTo>
                        <a:pt x="17960" y="98399"/>
                      </a:moveTo>
                      <a:cubicBezTo>
                        <a:pt x="17960" y="98399"/>
                        <a:pt x="17960" y="98399"/>
                        <a:pt x="17960" y="98399"/>
                      </a:cubicBezTo>
                      <a:cubicBezTo>
                        <a:pt x="17714" y="98154"/>
                        <a:pt x="17714" y="98154"/>
                        <a:pt x="17469" y="97908"/>
                      </a:cubicBezTo>
                      <a:cubicBezTo>
                        <a:pt x="17714" y="98154"/>
                        <a:pt x="17714" y="98154"/>
                        <a:pt x="17960" y="98399"/>
                      </a:cubicBezTo>
                      <a:close/>
                    </a:path>
                  </a:pathLst>
                </a:custGeom>
                <a:solidFill>
                  <a:srgbClr val="744E1D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34" name="Freeform: Shape 4033">
                  <a:extLst>
                    <a:ext uri="{FF2B5EF4-FFF2-40B4-BE49-F238E27FC236}">
                      <a16:creationId xmlns:a16="http://schemas.microsoft.com/office/drawing/2014/main" id="{E3E9AF2C-5ACF-45F1-BC60-2E7E55DF9DE2}"/>
                    </a:ext>
                  </a:extLst>
                </p:cNvPr>
                <p:cNvSpPr/>
                <p:nvPr/>
              </p:nvSpPr>
              <p:spPr>
                <a:xfrm>
                  <a:off x="6594642" y="5433063"/>
                  <a:ext cx="221996" cy="132897"/>
                </a:xfrm>
                <a:custGeom>
                  <a:avLst/>
                  <a:gdLst>
                    <a:gd name="connsiteX0" fmla="*/ 220114 w 221996"/>
                    <a:gd name="connsiteY0" fmla="*/ 1150 h 132897"/>
                    <a:gd name="connsiteX1" fmla="*/ 205629 w 221996"/>
                    <a:gd name="connsiteY1" fmla="*/ 8761 h 132897"/>
                    <a:gd name="connsiteX2" fmla="*/ 191143 w 221996"/>
                    <a:gd name="connsiteY2" fmla="*/ 21037 h 132897"/>
                    <a:gd name="connsiteX3" fmla="*/ 164627 w 221996"/>
                    <a:gd name="connsiteY3" fmla="*/ 42151 h 132897"/>
                    <a:gd name="connsiteX4" fmla="*/ 64211 w 221996"/>
                    <a:gd name="connsiteY4" fmla="*/ 74805 h 132897"/>
                    <a:gd name="connsiteX5" fmla="*/ 46779 w 221996"/>
                    <a:gd name="connsiteY5" fmla="*/ 74068 h 132897"/>
                    <a:gd name="connsiteX6" fmla="*/ 25910 w 221996"/>
                    <a:gd name="connsiteY6" fmla="*/ 70140 h 132897"/>
                    <a:gd name="connsiteX7" fmla="*/ 15107 w 221996"/>
                    <a:gd name="connsiteY7" fmla="*/ 66703 h 132897"/>
                    <a:gd name="connsiteX8" fmla="*/ 5532 w 221996"/>
                    <a:gd name="connsiteY8" fmla="*/ 64248 h 132897"/>
                    <a:gd name="connsiteX9" fmla="*/ 3322 w 221996"/>
                    <a:gd name="connsiteY9" fmla="*/ 76278 h 132897"/>
                    <a:gd name="connsiteX10" fmla="*/ 55617 w 221996"/>
                    <a:gd name="connsiteY10" fmla="*/ 118016 h 132897"/>
                    <a:gd name="connsiteX11" fmla="*/ 124117 w 221996"/>
                    <a:gd name="connsiteY11" fmla="*/ 130537 h 132897"/>
                    <a:gd name="connsiteX12" fmla="*/ 181814 w 221996"/>
                    <a:gd name="connsiteY12" fmla="*/ 76524 h 132897"/>
                    <a:gd name="connsiteX13" fmla="*/ 203419 w 221996"/>
                    <a:gd name="connsiteY13" fmla="*/ 39696 h 132897"/>
                    <a:gd name="connsiteX14" fmla="*/ 215695 w 221996"/>
                    <a:gd name="connsiteY14" fmla="*/ 19809 h 132897"/>
                    <a:gd name="connsiteX15" fmla="*/ 220851 w 221996"/>
                    <a:gd name="connsiteY15" fmla="*/ 2623 h 132897"/>
                    <a:gd name="connsiteX16" fmla="*/ 220114 w 221996"/>
                    <a:gd name="connsiteY16" fmla="*/ 1150 h 132897"/>
                    <a:gd name="connsiteX17" fmla="*/ 9706 w 221996"/>
                    <a:gd name="connsiteY17" fmla="*/ 79224 h 132897"/>
                    <a:gd name="connsiteX18" fmla="*/ 9706 w 221996"/>
                    <a:gd name="connsiteY18" fmla="*/ 79224 h 132897"/>
                    <a:gd name="connsiteX19" fmla="*/ 9706 w 221996"/>
                    <a:gd name="connsiteY19" fmla="*/ 79224 h 132897"/>
                    <a:gd name="connsiteX20" fmla="*/ 9706 w 221996"/>
                    <a:gd name="connsiteY20" fmla="*/ 79224 h 132897"/>
                    <a:gd name="connsiteX21" fmla="*/ 9706 w 221996"/>
                    <a:gd name="connsiteY21" fmla="*/ 79224 h 132897"/>
                    <a:gd name="connsiteX22" fmla="*/ 203910 w 221996"/>
                    <a:gd name="connsiteY22" fmla="*/ 14899 h 132897"/>
                    <a:gd name="connsiteX23" fmla="*/ 203910 w 221996"/>
                    <a:gd name="connsiteY23" fmla="*/ 14899 h 132897"/>
                    <a:gd name="connsiteX24" fmla="*/ 203665 w 221996"/>
                    <a:gd name="connsiteY24" fmla="*/ 15144 h 132897"/>
                    <a:gd name="connsiteX25" fmla="*/ 203910 w 221996"/>
                    <a:gd name="connsiteY25" fmla="*/ 14899 h 132897"/>
                    <a:gd name="connsiteX26" fmla="*/ 203910 w 221996"/>
                    <a:gd name="connsiteY26" fmla="*/ 14899 h 132897"/>
                    <a:gd name="connsiteX27" fmla="*/ 203910 w 221996"/>
                    <a:gd name="connsiteY27" fmla="*/ 14899 h 132897"/>
                    <a:gd name="connsiteX28" fmla="*/ 175430 w 221996"/>
                    <a:gd name="connsiteY28" fmla="*/ 79961 h 132897"/>
                    <a:gd name="connsiteX29" fmla="*/ 175430 w 221996"/>
                    <a:gd name="connsiteY29" fmla="*/ 79961 h 132897"/>
                    <a:gd name="connsiteX30" fmla="*/ 175430 w 221996"/>
                    <a:gd name="connsiteY30" fmla="*/ 79961 h 132897"/>
                    <a:gd name="connsiteX31" fmla="*/ 175430 w 221996"/>
                    <a:gd name="connsiteY31" fmla="*/ 79961 h 132897"/>
                    <a:gd name="connsiteX32" fmla="*/ 175430 w 221996"/>
                    <a:gd name="connsiteY32" fmla="*/ 79961 h 132897"/>
                    <a:gd name="connsiteX33" fmla="*/ 175430 w 221996"/>
                    <a:gd name="connsiteY33" fmla="*/ 79961 h 132897"/>
                    <a:gd name="connsiteX34" fmla="*/ 175430 w 221996"/>
                    <a:gd name="connsiteY34" fmla="*/ 79961 h 132897"/>
                    <a:gd name="connsiteX35" fmla="*/ 175430 w 221996"/>
                    <a:gd name="connsiteY35" fmla="*/ 79961 h 132897"/>
                    <a:gd name="connsiteX36" fmla="*/ 175430 w 221996"/>
                    <a:gd name="connsiteY36" fmla="*/ 79961 h 1328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</a:cxnLst>
                  <a:rect l="l" t="t" r="r" b="b"/>
                  <a:pathLst>
                    <a:path w="221996" h="132897">
                      <a:moveTo>
                        <a:pt x="220114" y="1150"/>
                      </a:moveTo>
                      <a:cubicBezTo>
                        <a:pt x="215695" y="-3270"/>
                        <a:pt x="208575" y="6305"/>
                        <a:pt x="205629" y="8761"/>
                      </a:cubicBezTo>
                      <a:cubicBezTo>
                        <a:pt x="200718" y="12935"/>
                        <a:pt x="195808" y="16863"/>
                        <a:pt x="191143" y="21037"/>
                      </a:cubicBezTo>
                      <a:cubicBezTo>
                        <a:pt x="182550" y="28402"/>
                        <a:pt x="173957" y="35522"/>
                        <a:pt x="164627" y="42151"/>
                      </a:cubicBezTo>
                      <a:cubicBezTo>
                        <a:pt x="134920" y="62775"/>
                        <a:pt x="100302" y="73823"/>
                        <a:pt x="64211" y="74805"/>
                      </a:cubicBezTo>
                      <a:cubicBezTo>
                        <a:pt x="58318" y="75050"/>
                        <a:pt x="52426" y="74805"/>
                        <a:pt x="46779" y="74068"/>
                      </a:cubicBezTo>
                      <a:cubicBezTo>
                        <a:pt x="39904" y="73332"/>
                        <a:pt x="32784" y="72104"/>
                        <a:pt x="25910" y="70140"/>
                      </a:cubicBezTo>
                      <a:cubicBezTo>
                        <a:pt x="22227" y="69158"/>
                        <a:pt x="18790" y="67930"/>
                        <a:pt x="15107" y="66703"/>
                      </a:cubicBezTo>
                      <a:cubicBezTo>
                        <a:pt x="12161" y="65475"/>
                        <a:pt x="8969" y="63511"/>
                        <a:pt x="5532" y="64248"/>
                      </a:cubicBezTo>
                      <a:cubicBezTo>
                        <a:pt x="-2079" y="65721"/>
                        <a:pt x="-852" y="71859"/>
                        <a:pt x="3322" y="76278"/>
                      </a:cubicBezTo>
                      <a:cubicBezTo>
                        <a:pt x="18790" y="92482"/>
                        <a:pt x="36222" y="106968"/>
                        <a:pt x="55617" y="118016"/>
                      </a:cubicBezTo>
                      <a:cubicBezTo>
                        <a:pt x="76486" y="129555"/>
                        <a:pt x="101038" y="136921"/>
                        <a:pt x="124117" y="130537"/>
                      </a:cubicBezTo>
                      <a:cubicBezTo>
                        <a:pt x="149651" y="123417"/>
                        <a:pt x="168801" y="98375"/>
                        <a:pt x="181814" y="76524"/>
                      </a:cubicBezTo>
                      <a:cubicBezTo>
                        <a:pt x="188933" y="64248"/>
                        <a:pt x="196299" y="51972"/>
                        <a:pt x="203419" y="39696"/>
                      </a:cubicBezTo>
                      <a:cubicBezTo>
                        <a:pt x="207347" y="32821"/>
                        <a:pt x="211767" y="26438"/>
                        <a:pt x="215695" y="19809"/>
                      </a:cubicBezTo>
                      <a:cubicBezTo>
                        <a:pt x="218396" y="14899"/>
                        <a:pt x="224534" y="8270"/>
                        <a:pt x="220851" y="2623"/>
                      </a:cubicBezTo>
                      <a:cubicBezTo>
                        <a:pt x="220605" y="1886"/>
                        <a:pt x="220360" y="1395"/>
                        <a:pt x="220114" y="1150"/>
                      </a:cubicBezTo>
                      <a:close/>
                      <a:moveTo>
                        <a:pt x="9706" y="79224"/>
                      </a:moveTo>
                      <a:cubicBezTo>
                        <a:pt x="9706" y="79224"/>
                        <a:pt x="9706" y="79224"/>
                        <a:pt x="9706" y="79224"/>
                      </a:cubicBezTo>
                      <a:lnTo>
                        <a:pt x="9706" y="79224"/>
                      </a:lnTo>
                      <a:cubicBezTo>
                        <a:pt x="9460" y="79224"/>
                        <a:pt x="9460" y="79224"/>
                        <a:pt x="9706" y="79224"/>
                      </a:cubicBezTo>
                      <a:cubicBezTo>
                        <a:pt x="9460" y="79224"/>
                        <a:pt x="9460" y="79224"/>
                        <a:pt x="9706" y="79224"/>
                      </a:cubicBezTo>
                      <a:close/>
                      <a:moveTo>
                        <a:pt x="203910" y="14899"/>
                      </a:moveTo>
                      <a:lnTo>
                        <a:pt x="203910" y="14899"/>
                      </a:lnTo>
                      <a:cubicBezTo>
                        <a:pt x="203910" y="14899"/>
                        <a:pt x="203910" y="15144"/>
                        <a:pt x="203665" y="15144"/>
                      </a:cubicBezTo>
                      <a:cubicBezTo>
                        <a:pt x="203665" y="15144"/>
                        <a:pt x="203665" y="15144"/>
                        <a:pt x="203910" y="14899"/>
                      </a:cubicBezTo>
                      <a:cubicBezTo>
                        <a:pt x="203665" y="14899"/>
                        <a:pt x="203910" y="14899"/>
                        <a:pt x="203910" y="14899"/>
                      </a:cubicBezTo>
                      <a:cubicBezTo>
                        <a:pt x="203910" y="14899"/>
                        <a:pt x="203910" y="14899"/>
                        <a:pt x="203910" y="14899"/>
                      </a:cubicBezTo>
                      <a:close/>
                      <a:moveTo>
                        <a:pt x="175430" y="79961"/>
                      </a:moveTo>
                      <a:cubicBezTo>
                        <a:pt x="175430" y="79961"/>
                        <a:pt x="175430" y="79961"/>
                        <a:pt x="175430" y="79961"/>
                      </a:cubicBezTo>
                      <a:lnTo>
                        <a:pt x="175430" y="79961"/>
                      </a:lnTo>
                      <a:lnTo>
                        <a:pt x="175430" y="79961"/>
                      </a:lnTo>
                      <a:cubicBezTo>
                        <a:pt x="175430" y="79961"/>
                        <a:pt x="175430" y="79961"/>
                        <a:pt x="175430" y="79961"/>
                      </a:cubicBezTo>
                      <a:cubicBezTo>
                        <a:pt x="175430" y="79961"/>
                        <a:pt x="175430" y="79961"/>
                        <a:pt x="175430" y="79961"/>
                      </a:cubicBezTo>
                      <a:cubicBezTo>
                        <a:pt x="175430" y="79961"/>
                        <a:pt x="175430" y="79961"/>
                        <a:pt x="175430" y="79961"/>
                      </a:cubicBezTo>
                      <a:cubicBezTo>
                        <a:pt x="175430" y="79961"/>
                        <a:pt x="175430" y="79961"/>
                        <a:pt x="175430" y="79961"/>
                      </a:cubicBezTo>
                      <a:cubicBezTo>
                        <a:pt x="175430" y="79961"/>
                        <a:pt x="175430" y="79961"/>
                        <a:pt x="175430" y="79961"/>
                      </a:cubicBezTo>
                      <a:close/>
                    </a:path>
                  </a:pathLst>
                </a:custGeom>
                <a:solidFill>
                  <a:srgbClr val="744E1D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35" name="Freeform: Shape 4034">
                  <a:extLst>
                    <a:ext uri="{FF2B5EF4-FFF2-40B4-BE49-F238E27FC236}">
                      <a16:creationId xmlns:a16="http://schemas.microsoft.com/office/drawing/2014/main" id="{F87BC6E7-A1A4-427D-81AB-8F30778FE05C}"/>
                    </a:ext>
                  </a:extLst>
                </p:cNvPr>
                <p:cNvSpPr/>
                <p:nvPr/>
              </p:nvSpPr>
              <p:spPr>
                <a:xfrm>
                  <a:off x="6232143" y="5405740"/>
                  <a:ext cx="83038" cy="42103"/>
                </a:xfrm>
                <a:custGeom>
                  <a:avLst/>
                  <a:gdLst>
                    <a:gd name="connsiteX0" fmla="*/ 69973 w 83038"/>
                    <a:gd name="connsiteY0" fmla="*/ 40012 h 42103"/>
                    <a:gd name="connsiteX1" fmla="*/ 82739 w 83038"/>
                    <a:gd name="connsiteY1" fmla="*/ 41730 h 42103"/>
                    <a:gd name="connsiteX2" fmla="*/ 78811 w 83038"/>
                    <a:gd name="connsiteY2" fmla="*/ 36329 h 42103"/>
                    <a:gd name="connsiteX3" fmla="*/ 22588 w 83038"/>
                    <a:gd name="connsiteY3" fmla="*/ 1711 h 42103"/>
                    <a:gd name="connsiteX4" fmla="*/ 16695 w 83038"/>
                    <a:gd name="connsiteY4" fmla="*/ 729 h 42103"/>
                    <a:gd name="connsiteX5" fmla="*/ 0 w 83038"/>
                    <a:gd name="connsiteY5" fmla="*/ 21352 h 42103"/>
                    <a:gd name="connsiteX6" fmla="*/ 1964 w 83038"/>
                    <a:gd name="connsiteY6" fmla="*/ 22825 h 42103"/>
                    <a:gd name="connsiteX7" fmla="*/ 69973 w 83038"/>
                    <a:gd name="connsiteY7" fmla="*/ 40012 h 421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83038" h="42103">
                      <a:moveTo>
                        <a:pt x="69973" y="40012"/>
                      </a:moveTo>
                      <a:cubicBezTo>
                        <a:pt x="75128" y="42221"/>
                        <a:pt x="76847" y="42467"/>
                        <a:pt x="82739" y="41730"/>
                      </a:cubicBezTo>
                      <a:cubicBezTo>
                        <a:pt x="83722" y="41239"/>
                        <a:pt x="82248" y="39029"/>
                        <a:pt x="78811" y="36329"/>
                      </a:cubicBezTo>
                      <a:cubicBezTo>
                        <a:pt x="75619" y="33874"/>
                        <a:pt x="30444" y="8831"/>
                        <a:pt x="22588" y="1711"/>
                      </a:cubicBezTo>
                      <a:cubicBezTo>
                        <a:pt x="21115" y="238"/>
                        <a:pt x="18905" y="-744"/>
                        <a:pt x="16695" y="729"/>
                      </a:cubicBezTo>
                      <a:cubicBezTo>
                        <a:pt x="9575" y="5394"/>
                        <a:pt x="246" y="20616"/>
                        <a:pt x="0" y="21352"/>
                      </a:cubicBezTo>
                      <a:cubicBezTo>
                        <a:pt x="491" y="22089"/>
                        <a:pt x="982" y="22580"/>
                        <a:pt x="1964" y="22825"/>
                      </a:cubicBezTo>
                      <a:cubicBezTo>
                        <a:pt x="16450" y="25526"/>
                        <a:pt x="67763" y="39029"/>
                        <a:pt x="69973" y="40012"/>
                      </a:cubicBezTo>
                      <a:close/>
                    </a:path>
                  </a:pathLst>
                </a:custGeom>
                <a:solidFill>
                  <a:srgbClr val="744E1D"/>
                </a:solidFill>
                <a:ln w="245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4030" name="Freeform: Shape 4029">
                <a:extLst>
                  <a:ext uri="{FF2B5EF4-FFF2-40B4-BE49-F238E27FC236}">
                    <a16:creationId xmlns:a16="http://schemas.microsoft.com/office/drawing/2014/main" id="{4FD67598-9B6E-4162-9786-F1F7C3915CCF}"/>
                  </a:ext>
                </a:extLst>
              </p:cNvPr>
              <p:cNvSpPr/>
              <p:nvPr/>
            </p:nvSpPr>
            <p:spPr>
              <a:xfrm flipH="1">
                <a:off x="1717090" y="4427443"/>
                <a:ext cx="646" cy="546878"/>
              </a:xfrm>
              <a:custGeom>
                <a:avLst/>
                <a:gdLst>
                  <a:gd name="connsiteX0" fmla="*/ 0 w 491"/>
                  <a:gd name="connsiteY0" fmla="*/ 0 h 415415"/>
                  <a:gd name="connsiteX1" fmla="*/ 491 w 491"/>
                  <a:gd name="connsiteY1" fmla="*/ 415416 h 4154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91" h="415415">
                    <a:moveTo>
                      <a:pt x="0" y="0"/>
                    </a:moveTo>
                    <a:cubicBezTo>
                      <a:pt x="491" y="45421"/>
                      <a:pt x="491" y="340533"/>
                      <a:pt x="491" y="415416"/>
                    </a:cubicBezTo>
                  </a:path>
                </a:pathLst>
              </a:custGeom>
              <a:solidFill>
                <a:srgbClr val="583D17"/>
              </a:solidFill>
              <a:ln w="24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031" name="Freeform: Shape 4030">
                <a:extLst>
                  <a:ext uri="{FF2B5EF4-FFF2-40B4-BE49-F238E27FC236}">
                    <a16:creationId xmlns:a16="http://schemas.microsoft.com/office/drawing/2014/main" id="{54F1799C-D6EB-4D10-9E34-B9C60497D8A3}"/>
                  </a:ext>
                </a:extLst>
              </p:cNvPr>
              <p:cNvSpPr/>
              <p:nvPr/>
            </p:nvSpPr>
            <p:spPr>
              <a:xfrm flipH="1">
                <a:off x="1604404" y="5167057"/>
                <a:ext cx="1770790" cy="960452"/>
              </a:xfrm>
              <a:custGeom>
                <a:avLst/>
                <a:gdLst>
                  <a:gd name="connsiteX0" fmla="*/ 1657455 w 1657455"/>
                  <a:gd name="connsiteY0" fmla="*/ 0 h 934693"/>
                  <a:gd name="connsiteX1" fmla="*/ 287069 w 1657455"/>
                  <a:gd name="connsiteY1" fmla="*/ 754572 h 934693"/>
                  <a:gd name="connsiteX2" fmla="*/ 274814 w 1657455"/>
                  <a:gd name="connsiteY2" fmla="*/ 763577 h 934693"/>
                  <a:gd name="connsiteX3" fmla="*/ 267264 w 1657455"/>
                  <a:gd name="connsiteY3" fmla="*/ 755779 h 934693"/>
                  <a:gd name="connsiteX4" fmla="*/ 314900 w 1657455"/>
                  <a:gd name="connsiteY4" fmla="*/ 230795 h 934693"/>
                  <a:gd name="connsiteX5" fmla="*/ 0 w 1657455"/>
                  <a:gd name="connsiteY5" fmla="*/ 932717 h 934693"/>
                  <a:gd name="connsiteX6" fmla="*/ 126622 w 1657455"/>
                  <a:gd name="connsiteY6" fmla="*/ 927448 h 934693"/>
                  <a:gd name="connsiteX7" fmla="*/ 205820 w 1657455"/>
                  <a:gd name="connsiteY7" fmla="*/ 928933 h 934693"/>
                  <a:gd name="connsiteX8" fmla="*/ 215447 w 1657455"/>
                  <a:gd name="connsiteY8" fmla="*/ 932491 h 934693"/>
                  <a:gd name="connsiteX9" fmla="*/ 268269 w 1657455"/>
                  <a:gd name="connsiteY9" fmla="*/ 933744 h 934693"/>
                  <a:gd name="connsiteX10" fmla="*/ 307568 w 1657455"/>
                  <a:gd name="connsiteY10" fmla="*/ 927432 h 934693"/>
                  <a:gd name="connsiteX11" fmla="*/ 320627 w 1657455"/>
                  <a:gd name="connsiteY11" fmla="*/ 926786 h 934693"/>
                  <a:gd name="connsiteX12" fmla="*/ 350118 w 1657455"/>
                  <a:gd name="connsiteY12" fmla="*/ 921867 h 934693"/>
                  <a:gd name="connsiteX13" fmla="*/ 441854 w 1657455"/>
                  <a:gd name="connsiteY13" fmla="*/ 919812 h 934693"/>
                  <a:gd name="connsiteX14" fmla="*/ 1657455 w 1657455"/>
                  <a:gd name="connsiteY14" fmla="*/ 300266 h 934693"/>
                  <a:gd name="connsiteX0" fmla="*/ 1711547 w 1711547"/>
                  <a:gd name="connsiteY0" fmla="*/ 0 h 978482"/>
                  <a:gd name="connsiteX1" fmla="*/ 287069 w 1711547"/>
                  <a:gd name="connsiteY1" fmla="*/ 798361 h 978482"/>
                  <a:gd name="connsiteX2" fmla="*/ 274814 w 1711547"/>
                  <a:gd name="connsiteY2" fmla="*/ 807366 h 978482"/>
                  <a:gd name="connsiteX3" fmla="*/ 267264 w 1711547"/>
                  <a:gd name="connsiteY3" fmla="*/ 799568 h 978482"/>
                  <a:gd name="connsiteX4" fmla="*/ 314900 w 1711547"/>
                  <a:gd name="connsiteY4" fmla="*/ 274584 h 978482"/>
                  <a:gd name="connsiteX5" fmla="*/ 0 w 1711547"/>
                  <a:gd name="connsiteY5" fmla="*/ 976506 h 978482"/>
                  <a:gd name="connsiteX6" fmla="*/ 126622 w 1711547"/>
                  <a:gd name="connsiteY6" fmla="*/ 971237 h 978482"/>
                  <a:gd name="connsiteX7" fmla="*/ 205820 w 1711547"/>
                  <a:gd name="connsiteY7" fmla="*/ 972722 h 978482"/>
                  <a:gd name="connsiteX8" fmla="*/ 215447 w 1711547"/>
                  <a:gd name="connsiteY8" fmla="*/ 976280 h 978482"/>
                  <a:gd name="connsiteX9" fmla="*/ 268269 w 1711547"/>
                  <a:gd name="connsiteY9" fmla="*/ 977533 h 978482"/>
                  <a:gd name="connsiteX10" fmla="*/ 307568 w 1711547"/>
                  <a:gd name="connsiteY10" fmla="*/ 971221 h 978482"/>
                  <a:gd name="connsiteX11" fmla="*/ 320627 w 1711547"/>
                  <a:gd name="connsiteY11" fmla="*/ 970575 h 978482"/>
                  <a:gd name="connsiteX12" fmla="*/ 350118 w 1711547"/>
                  <a:gd name="connsiteY12" fmla="*/ 965656 h 978482"/>
                  <a:gd name="connsiteX13" fmla="*/ 441854 w 1711547"/>
                  <a:gd name="connsiteY13" fmla="*/ 963601 h 978482"/>
                  <a:gd name="connsiteX14" fmla="*/ 1657455 w 1711547"/>
                  <a:gd name="connsiteY14" fmla="*/ 344055 h 978482"/>
                  <a:gd name="connsiteX15" fmla="*/ 1711547 w 1711547"/>
                  <a:gd name="connsiteY15" fmla="*/ 0 h 978482"/>
                  <a:gd name="connsiteX0" fmla="*/ 1711547 w 1763062"/>
                  <a:gd name="connsiteY0" fmla="*/ 0 h 978482"/>
                  <a:gd name="connsiteX1" fmla="*/ 287069 w 1763062"/>
                  <a:gd name="connsiteY1" fmla="*/ 798361 h 978482"/>
                  <a:gd name="connsiteX2" fmla="*/ 274814 w 1763062"/>
                  <a:gd name="connsiteY2" fmla="*/ 807366 h 978482"/>
                  <a:gd name="connsiteX3" fmla="*/ 267264 w 1763062"/>
                  <a:gd name="connsiteY3" fmla="*/ 799568 h 978482"/>
                  <a:gd name="connsiteX4" fmla="*/ 314900 w 1763062"/>
                  <a:gd name="connsiteY4" fmla="*/ 274584 h 978482"/>
                  <a:gd name="connsiteX5" fmla="*/ 0 w 1763062"/>
                  <a:gd name="connsiteY5" fmla="*/ 976506 h 978482"/>
                  <a:gd name="connsiteX6" fmla="*/ 126622 w 1763062"/>
                  <a:gd name="connsiteY6" fmla="*/ 971237 h 978482"/>
                  <a:gd name="connsiteX7" fmla="*/ 205820 w 1763062"/>
                  <a:gd name="connsiteY7" fmla="*/ 972722 h 978482"/>
                  <a:gd name="connsiteX8" fmla="*/ 215447 w 1763062"/>
                  <a:gd name="connsiteY8" fmla="*/ 976280 h 978482"/>
                  <a:gd name="connsiteX9" fmla="*/ 268269 w 1763062"/>
                  <a:gd name="connsiteY9" fmla="*/ 977533 h 978482"/>
                  <a:gd name="connsiteX10" fmla="*/ 307568 w 1763062"/>
                  <a:gd name="connsiteY10" fmla="*/ 971221 h 978482"/>
                  <a:gd name="connsiteX11" fmla="*/ 320627 w 1763062"/>
                  <a:gd name="connsiteY11" fmla="*/ 970575 h 978482"/>
                  <a:gd name="connsiteX12" fmla="*/ 350118 w 1763062"/>
                  <a:gd name="connsiteY12" fmla="*/ 965656 h 978482"/>
                  <a:gd name="connsiteX13" fmla="*/ 441854 w 1763062"/>
                  <a:gd name="connsiteY13" fmla="*/ 963601 h 978482"/>
                  <a:gd name="connsiteX14" fmla="*/ 1763062 w 1763062"/>
                  <a:gd name="connsiteY14" fmla="*/ 204963 h 978482"/>
                  <a:gd name="connsiteX15" fmla="*/ 1711547 w 1763062"/>
                  <a:gd name="connsiteY15" fmla="*/ 0 h 978482"/>
                  <a:gd name="connsiteX0" fmla="*/ 1711547 w 1763062"/>
                  <a:gd name="connsiteY0" fmla="*/ 0 h 978482"/>
                  <a:gd name="connsiteX1" fmla="*/ 287069 w 1763062"/>
                  <a:gd name="connsiteY1" fmla="*/ 798361 h 978482"/>
                  <a:gd name="connsiteX2" fmla="*/ 274814 w 1763062"/>
                  <a:gd name="connsiteY2" fmla="*/ 807366 h 978482"/>
                  <a:gd name="connsiteX3" fmla="*/ 267264 w 1763062"/>
                  <a:gd name="connsiteY3" fmla="*/ 799568 h 978482"/>
                  <a:gd name="connsiteX4" fmla="*/ 314900 w 1763062"/>
                  <a:gd name="connsiteY4" fmla="*/ 274584 h 978482"/>
                  <a:gd name="connsiteX5" fmla="*/ 0 w 1763062"/>
                  <a:gd name="connsiteY5" fmla="*/ 976506 h 978482"/>
                  <a:gd name="connsiteX6" fmla="*/ 126622 w 1763062"/>
                  <a:gd name="connsiteY6" fmla="*/ 971237 h 978482"/>
                  <a:gd name="connsiteX7" fmla="*/ 205820 w 1763062"/>
                  <a:gd name="connsiteY7" fmla="*/ 972722 h 978482"/>
                  <a:gd name="connsiteX8" fmla="*/ 215447 w 1763062"/>
                  <a:gd name="connsiteY8" fmla="*/ 976280 h 978482"/>
                  <a:gd name="connsiteX9" fmla="*/ 268269 w 1763062"/>
                  <a:gd name="connsiteY9" fmla="*/ 977533 h 978482"/>
                  <a:gd name="connsiteX10" fmla="*/ 307568 w 1763062"/>
                  <a:gd name="connsiteY10" fmla="*/ 971221 h 978482"/>
                  <a:gd name="connsiteX11" fmla="*/ 320627 w 1763062"/>
                  <a:gd name="connsiteY11" fmla="*/ 970575 h 978482"/>
                  <a:gd name="connsiteX12" fmla="*/ 350118 w 1763062"/>
                  <a:gd name="connsiteY12" fmla="*/ 965656 h 978482"/>
                  <a:gd name="connsiteX13" fmla="*/ 441854 w 1763062"/>
                  <a:gd name="connsiteY13" fmla="*/ 963601 h 978482"/>
                  <a:gd name="connsiteX14" fmla="*/ 1763062 w 1763062"/>
                  <a:gd name="connsiteY14" fmla="*/ 204963 h 978482"/>
                  <a:gd name="connsiteX15" fmla="*/ 1711547 w 1763062"/>
                  <a:gd name="connsiteY15" fmla="*/ 0 h 978482"/>
                  <a:gd name="connsiteX0" fmla="*/ 1672910 w 1763062"/>
                  <a:gd name="connsiteY0" fmla="*/ 0 h 960452"/>
                  <a:gd name="connsiteX1" fmla="*/ 287069 w 1763062"/>
                  <a:gd name="connsiteY1" fmla="*/ 780331 h 960452"/>
                  <a:gd name="connsiteX2" fmla="*/ 274814 w 1763062"/>
                  <a:gd name="connsiteY2" fmla="*/ 789336 h 960452"/>
                  <a:gd name="connsiteX3" fmla="*/ 267264 w 1763062"/>
                  <a:gd name="connsiteY3" fmla="*/ 781538 h 960452"/>
                  <a:gd name="connsiteX4" fmla="*/ 314900 w 1763062"/>
                  <a:gd name="connsiteY4" fmla="*/ 256554 h 960452"/>
                  <a:gd name="connsiteX5" fmla="*/ 0 w 1763062"/>
                  <a:gd name="connsiteY5" fmla="*/ 958476 h 960452"/>
                  <a:gd name="connsiteX6" fmla="*/ 126622 w 1763062"/>
                  <a:gd name="connsiteY6" fmla="*/ 953207 h 960452"/>
                  <a:gd name="connsiteX7" fmla="*/ 205820 w 1763062"/>
                  <a:gd name="connsiteY7" fmla="*/ 954692 h 960452"/>
                  <a:gd name="connsiteX8" fmla="*/ 215447 w 1763062"/>
                  <a:gd name="connsiteY8" fmla="*/ 958250 h 960452"/>
                  <a:gd name="connsiteX9" fmla="*/ 268269 w 1763062"/>
                  <a:gd name="connsiteY9" fmla="*/ 959503 h 960452"/>
                  <a:gd name="connsiteX10" fmla="*/ 307568 w 1763062"/>
                  <a:gd name="connsiteY10" fmla="*/ 953191 h 960452"/>
                  <a:gd name="connsiteX11" fmla="*/ 320627 w 1763062"/>
                  <a:gd name="connsiteY11" fmla="*/ 952545 h 960452"/>
                  <a:gd name="connsiteX12" fmla="*/ 350118 w 1763062"/>
                  <a:gd name="connsiteY12" fmla="*/ 947626 h 960452"/>
                  <a:gd name="connsiteX13" fmla="*/ 441854 w 1763062"/>
                  <a:gd name="connsiteY13" fmla="*/ 945571 h 960452"/>
                  <a:gd name="connsiteX14" fmla="*/ 1763062 w 1763062"/>
                  <a:gd name="connsiteY14" fmla="*/ 186933 h 960452"/>
                  <a:gd name="connsiteX15" fmla="*/ 1672910 w 1763062"/>
                  <a:gd name="connsiteY15" fmla="*/ 0 h 960452"/>
                  <a:gd name="connsiteX0" fmla="*/ 1672910 w 1763062"/>
                  <a:gd name="connsiteY0" fmla="*/ 0 h 960452"/>
                  <a:gd name="connsiteX1" fmla="*/ 287069 w 1763062"/>
                  <a:gd name="connsiteY1" fmla="*/ 780331 h 960452"/>
                  <a:gd name="connsiteX2" fmla="*/ 274814 w 1763062"/>
                  <a:gd name="connsiteY2" fmla="*/ 789336 h 960452"/>
                  <a:gd name="connsiteX3" fmla="*/ 267264 w 1763062"/>
                  <a:gd name="connsiteY3" fmla="*/ 781538 h 960452"/>
                  <a:gd name="connsiteX4" fmla="*/ 314900 w 1763062"/>
                  <a:gd name="connsiteY4" fmla="*/ 256554 h 960452"/>
                  <a:gd name="connsiteX5" fmla="*/ 0 w 1763062"/>
                  <a:gd name="connsiteY5" fmla="*/ 958476 h 960452"/>
                  <a:gd name="connsiteX6" fmla="*/ 126622 w 1763062"/>
                  <a:gd name="connsiteY6" fmla="*/ 953207 h 960452"/>
                  <a:gd name="connsiteX7" fmla="*/ 205820 w 1763062"/>
                  <a:gd name="connsiteY7" fmla="*/ 954692 h 960452"/>
                  <a:gd name="connsiteX8" fmla="*/ 215447 w 1763062"/>
                  <a:gd name="connsiteY8" fmla="*/ 958250 h 960452"/>
                  <a:gd name="connsiteX9" fmla="*/ 268269 w 1763062"/>
                  <a:gd name="connsiteY9" fmla="*/ 959503 h 960452"/>
                  <a:gd name="connsiteX10" fmla="*/ 307568 w 1763062"/>
                  <a:gd name="connsiteY10" fmla="*/ 953191 h 960452"/>
                  <a:gd name="connsiteX11" fmla="*/ 320627 w 1763062"/>
                  <a:gd name="connsiteY11" fmla="*/ 952545 h 960452"/>
                  <a:gd name="connsiteX12" fmla="*/ 350118 w 1763062"/>
                  <a:gd name="connsiteY12" fmla="*/ 947626 h 960452"/>
                  <a:gd name="connsiteX13" fmla="*/ 441854 w 1763062"/>
                  <a:gd name="connsiteY13" fmla="*/ 945571 h 960452"/>
                  <a:gd name="connsiteX14" fmla="*/ 1763062 w 1763062"/>
                  <a:gd name="connsiteY14" fmla="*/ 186933 h 960452"/>
                  <a:gd name="connsiteX15" fmla="*/ 1672910 w 1763062"/>
                  <a:gd name="connsiteY15" fmla="*/ 0 h 960452"/>
                  <a:gd name="connsiteX0" fmla="*/ 1672910 w 1770790"/>
                  <a:gd name="connsiteY0" fmla="*/ 0 h 960452"/>
                  <a:gd name="connsiteX1" fmla="*/ 287069 w 1770790"/>
                  <a:gd name="connsiteY1" fmla="*/ 780331 h 960452"/>
                  <a:gd name="connsiteX2" fmla="*/ 274814 w 1770790"/>
                  <a:gd name="connsiteY2" fmla="*/ 789336 h 960452"/>
                  <a:gd name="connsiteX3" fmla="*/ 267264 w 1770790"/>
                  <a:gd name="connsiteY3" fmla="*/ 781538 h 960452"/>
                  <a:gd name="connsiteX4" fmla="*/ 314900 w 1770790"/>
                  <a:gd name="connsiteY4" fmla="*/ 256554 h 960452"/>
                  <a:gd name="connsiteX5" fmla="*/ 0 w 1770790"/>
                  <a:gd name="connsiteY5" fmla="*/ 958476 h 960452"/>
                  <a:gd name="connsiteX6" fmla="*/ 126622 w 1770790"/>
                  <a:gd name="connsiteY6" fmla="*/ 953207 h 960452"/>
                  <a:gd name="connsiteX7" fmla="*/ 205820 w 1770790"/>
                  <a:gd name="connsiteY7" fmla="*/ 954692 h 960452"/>
                  <a:gd name="connsiteX8" fmla="*/ 215447 w 1770790"/>
                  <a:gd name="connsiteY8" fmla="*/ 958250 h 960452"/>
                  <a:gd name="connsiteX9" fmla="*/ 268269 w 1770790"/>
                  <a:gd name="connsiteY9" fmla="*/ 959503 h 960452"/>
                  <a:gd name="connsiteX10" fmla="*/ 307568 w 1770790"/>
                  <a:gd name="connsiteY10" fmla="*/ 953191 h 960452"/>
                  <a:gd name="connsiteX11" fmla="*/ 320627 w 1770790"/>
                  <a:gd name="connsiteY11" fmla="*/ 952545 h 960452"/>
                  <a:gd name="connsiteX12" fmla="*/ 350118 w 1770790"/>
                  <a:gd name="connsiteY12" fmla="*/ 947626 h 960452"/>
                  <a:gd name="connsiteX13" fmla="*/ 441854 w 1770790"/>
                  <a:gd name="connsiteY13" fmla="*/ 945571 h 960452"/>
                  <a:gd name="connsiteX14" fmla="*/ 1770790 w 1770790"/>
                  <a:gd name="connsiteY14" fmla="*/ 186933 h 960452"/>
                  <a:gd name="connsiteX15" fmla="*/ 1672910 w 1770790"/>
                  <a:gd name="connsiteY15" fmla="*/ 0 h 960452"/>
                  <a:gd name="connsiteX0" fmla="*/ 1672910 w 1770790"/>
                  <a:gd name="connsiteY0" fmla="*/ 0 h 960452"/>
                  <a:gd name="connsiteX1" fmla="*/ 287069 w 1770790"/>
                  <a:gd name="connsiteY1" fmla="*/ 780331 h 960452"/>
                  <a:gd name="connsiteX2" fmla="*/ 274814 w 1770790"/>
                  <a:gd name="connsiteY2" fmla="*/ 789336 h 960452"/>
                  <a:gd name="connsiteX3" fmla="*/ 267264 w 1770790"/>
                  <a:gd name="connsiteY3" fmla="*/ 781538 h 960452"/>
                  <a:gd name="connsiteX4" fmla="*/ 314900 w 1770790"/>
                  <a:gd name="connsiteY4" fmla="*/ 256554 h 960452"/>
                  <a:gd name="connsiteX5" fmla="*/ 0 w 1770790"/>
                  <a:gd name="connsiteY5" fmla="*/ 958476 h 960452"/>
                  <a:gd name="connsiteX6" fmla="*/ 126622 w 1770790"/>
                  <a:gd name="connsiteY6" fmla="*/ 953207 h 960452"/>
                  <a:gd name="connsiteX7" fmla="*/ 205820 w 1770790"/>
                  <a:gd name="connsiteY7" fmla="*/ 954692 h 960452"/>
                  <a:gd name="connsiteX8" fmla="*/ 215447 w 1770790"/>
                  <a:gd name="connsiteY8" fmla="*/ 958250 h 960452"/>
                  <a:gd name="connsiteX9" fmla="*/ 268269 w 1770790"/>
                  <a:gd name="connsiteY9" fmla="*/ 959503 h 960452"/>
                  <a:gd name="connsiteX10" fmla="*/ 307568 w 1770790"/>
                  <a:gd name="connsiteY10" fmla="*/ 953191 h 960452"/>
                  <a:gd name="connsiteX11" fmla="*/ 320627 w 1770790"/>
                  <a:gd name="connsiteY11" fmla="*/ 952545 h 960452"/>
                  <a:gd name="connsiteX12" fmla="*/ 350118 w 1770790"/>
                  <a:gd name="connsiteY12" fmla="*/ 947626 h 960452"/>
                  <a:gd name="connsiteX13" fmla="*/ 441854 w 1770790"/>
                  <a:gd name="connsiteY13" fmla="*/ 945571 h 960452"/>
                  <a:gd name="connsiteX14" fmla="*/ 1770790 w 1770790"/>
                  <a:gd name="connsiteY14" fmla="*/ 186933 h 960452"/>
                  <a:gd name="connsiteX15" fmla="*/ 1672910 w 1770790"/>
                  <a:gd name="connsiteY15" fmla="*/ 0 h 960452"/>
                  <a:gd name="connsiteX0" fmla="*/ 1672910 w 1770790"/>
                  <a:gd name="connsiteY0" fmla="*/ 0 h 960452"/>
                  <a:gd name="connsiteX1" fmla="*/ 287069 w 1770790"/>
                  <a:gd name="connsiteY1" fmla="*/ 780331 h 960452"/>
                  <a:gd name="connsiteX2" fmla="*/ 274814 w 1770790"/>
                  <a:gd name="connsiteY2" fmla="*/ 789336 h 960452"/>
                  <a:gd name="connsiteX3" fmla="*/ 267264 w 1770790"/>
                  <a:gd name="connsiteY3" fmla="*/ 781538 h 960452"/>
                  <a:gd name="connsiteX4" fmla="*/ 314900 w 1770790"/>
                  <a:gd name="connsiteY4" fmla="*/ 256554 h 960452"/>
                  <a:gd name="connsiteX5" fmla="*/ 0 w 1770790"/>
                  <a:gd name="connsiteY5" fmla="*/ 958476 h 960452"/>
                  <a:gd name="connsiteX6" fmla="*/ 126622 w 1770790"/>
                  <a:gd name="connsiteY6" fmla="*/ 953207 h 960452"/>
                  <a:gd name="connsiteX7" fmla="*/ 205820 w 1770790"/>
                  <a:gd name="connsiteY7" fmla="*/ 954692 h 960452"/>
                  <a:gd name="connsiteX8" fmla="*/ 215447 w 1770790"/>
                  <a:gd name="connsiteY8" fmla="*/ 958250 h 960452"/>
                  <a:gd name="connsiteX9" fmla="*/ 268269 w 1770790"/>
                  <a:gd name="connsiteY9" fmla="*/ 959503 h 960452"/>
                  <a:gd name="connsiteX10" fmla="*/ 307568 w 1770790"/>
                  <a:gd name="connsiteY10" fmla="*/ 953191 h 960452"/>
                  <a:gd name="connsiteX11" fmla="*/ 320627 w 1770790"/>
                  <a:gd name="connsiteY11" fmla="*/ 952545 h 960452"/>
                  <a:gd name="connsiteX12" fmla="*/ 350118 w 1770790"/>
                  <a:gd name="connsiteY12" fmla="*/ 947626 h 960452"/>
                  <a:gd name="connsiteX13" fmla="*/ 441854 w 1770790"/>
                  <a:gd name="connsiteY13" fmla="*/ 945571 h 960452"/>
                  <a:gd name="connsiteX14" fmla="*/ 1770790 w 1770790"/>
                  <a:gd name="connsiteY14" fmla="*/ 186933 h 960452"/>
                  <a:gd name="connsiteX15" fmla="*/ 1672910 w 1770790"/>
                  <a:gd name="connsiteY15" fmla="*/ 0 h 9604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770790" h="960452">
                    <a:moveTo>
                      <a:pt x="1672910" y="0"/>
                    </a:moveTo>
                    <a:cubicBezTo>
                      <a:pt x="1590490" y="47836"/>
                      <a:pt x="299674" y="765140"/>
                      <a:pt x="287069" y="780331"/>
                    </a:cubicBezTo>
                    <a:lnTo>
                      <a:pt x="274814" y="789336"/>
                    </a:lnTo>
                    <a:lnTo>
                      <a:pt x="267264" y="781538"/>
                    </a:lnTo>
                    <a:cubicBezTo>
                      <a:pt x="194431" y="675131"/>
                      <a:pt x="202341" y="495527"/>
                      <a:pt x="314900" y="256554"/>
                    </a:cubicBezTo>
                    <a:cubicBezTo>
                      <a:pt x="98321" y="473360"/>
                      <a:pt x="95517" y="491819"/>
                      <a:pt x="0" y="958476"/>
                    </a:cubicBezTo>
                    <a:cubicBezTo>
                      <a:pt x="40035" y="952857"/>
                      <a:pt x="82967" y="952388"/>
                      <a:pt x="126622" y="953207"/>
                    </a:cubicBezTo>
                    <a:lnTo>
                      <a:pt x="205820" y="954692"/>
                    </a:lnTo>
                    <a:lnTo>
                      <a:pt x="215447" y="958250"/>
                    </a:lnTo>
                    <a:cubicBezTo>
                      <a:pt x="229803" y="960621"/>
                      <a:pt x="247382" y="961139"/>
                      <a:pt x="268269" y="959503"/>
                    </a:cubicBezTo>
                    <a:lnTo>
                      <a:pt x="307568" y="953191"/>
                    </a:lnTo>
                    <a:lnTo>
                      <a:pt x="320627" y="952545"/>
                    </a:lnTo>
                    <a:lnTo>
                      <a:pt x="350118" y="947626"/>
                    </a:lnTo>
                    <a:lnTo>
                      <a:pt x="441854" y="945571"/>
                    </a:lnTo>
                    <a:cubicBezTo>
                      <a:pt x="951271" y="907959"/>
                      <a:pt x="1601628" y="430576"/>
                      <a:pt x="1770790" y="186933"/>
                    </a:cubicBezTo>
                    <a:cubicBezTo>
                      <a:pt x="1708971" y="73965"/>
                      <a:pt x="1711546" y="89786"/>
                      <a:pt x="167291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2454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4056" name="Freeform 63">
            <a:extLst>
              <a:ext uri="{FF2B5EF4-FFF2-40B4-BE49-F238E27FC236}">
                <a16:creationId xmlns:a16="http://schemas.microsoft.com/office/drawing/2014/main" id="{776E413B-8136-4BC4-B022-0002913EE0F7}"/>
              </a:ext>
            </a:extLst>
          </p:cNvPr>
          <p:cNvSpPr/>
          <p:nvPr/>
        </p:nvSpPr>
        <p:spPr>
          <a:xfrm>
            <a:off x="2947726" y="1931158"/>
            <a:ext cx="871651" cy="900880"/>
          </a:xfrm>
          <a:custGeom>
            <a:avLst/>
            <a:gdLst>
              <a:gd name="connsiteX0" fmla="*/ 0 w 660400"/>
              <a:gd name="connsiteY0" fmla="*/ 330200 h 330200"/>
              <a:gd name="connsiteX1" fmla="*/ 313266 w 660400"/>
              <a:gd name="connsiteY1" fmla="*/ 8466 h 330200"/>
              <a:gd name="connsiteX2" fmla="*/ 660400 w 660400"/>
              <a:gd name="connsiteY2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0400" h="330200">
                <a:moveTo>
                  <a:pt x="0" y="330200"/>
                </a:moveTo>
                <a:lnTo>
                  <a:pt x="313266" y="8466"/>
                </a:lnTo>
                <a:lnTo>
                  <a:pt x="660400" y="0"/>
                </a:lnTo>
              </a:path>
            </a:pathLst>
          </a:custGeom>
          <a:ln w="952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057" name="Freeform 79">
            <a:extLst>
              <a:ext uri="{FF2B5EF4-FFF2-40B4-BE49-F238E27FC236}">
                <a16:creationId xmlns:a16="http://schemas.microsoft.com/office/drawing/2014/main" id="{DD33D9A8-1BE2-4810-A210-4EEE812F5943}"/>
              </a:ext>
            </a:extLst>
          </p:cNvPr>
          <p:cNvSpPr/>
          <p:nvPr/>
        </p:nvSpPr>
        <p:spPr>
          <a:xfrm>
            <a:off x="3865563" y="3373724"/>
            <a:ext cx="1097499" cy="832841"/>
          </a:xfrm>
          <a:custGeom>
            <a:avLst/>
            <a:gdLst>
              <a:gd name="connsiteX0" fmla="*/ 0 w 304800"/>
              <a:gd name="connsiteY0" fmla="*/ 321734 h 321734"/>
              <a:gd name="connsiteX1" fmla="*/ 135467 w 304800"/>
              <a:gd name="connsiteY1" fmla="*/ 0 h 321734"/>
              <a:gd name="connsiteX2" fmla="*/ 304800 w 304800"/>
              <a:gd name="connsiteY2" fmla="*/ 0 h 321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4800" h="321734">
                <a:moveTo>
                  <a:pt x="0" y="321734"/>
                </a:moveTo>
                <a:lnTo>
                  <a:pt x="135467" y="0"/>
                </a:lnTo>
                <a:lnTo>
                  <a:pt x="304800" y="0"/>
                </a:lnTo>
              </a:path>
            </a:pathLst>
          </a:custGeom>
          <a:ln w="952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4058" name="Group 4057">
            <a:extLst>
              <a:ext uri="{FF2B5EF4-FFF2-40B4-BE49-F238E27FC236}">
                <a16:creationId xmlns:a16="http://schemas.microsoft.com/office/drawing/2014/main" id="{A80F20DC-D41C-4E19-9E37-1600BC800E85}"/>
              </a:ext>
            </a:extLst>
          </p:cNvPr>
          <p:cNvGrpSpPr/>
          <p:nvPr/>
        </p:nvGrpSpPr>
        <p:grpSpPr>
          <a:xfrm>
            <a:off x="3865563" y="1798130"/>
            <a:ext cx="3096303" cy="853305"/>
            <a:chOff x="910640" y="3014284"/>
            <a:chExt cx="1527408" cy="2134259"/>
          </a:xfrm>
        </p:grpSpPr>
        <p:sp>
          <p:nvSpPr>
            <p:cNvPr id="4059" name="TextBox 4058">
              <a:extLst>
                <a:ext uri="{FF2B5EF4-FFF2-40B4-BE49-F238E27FC236}">
                  <a16:creationId xmlns:a16="http://schemas.microsoft.com/office/drawing/2014/main" id="{22C05C01-38D7-4676-AA8D-EF636956B89E}"/>
                </a:ext>
              </a:extLst>
            </p:cNvPr>
            <p:cNvSpPr txBox="1"/>
            <p:nvPr/>
          </p:nvSpPr>
          <p:spPr>
            <a:xfrm>
              <a:off x="910640" y="3014284"/>
              <a:ext cx="1527408" cy="6928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60" name="TextBox 4059">
              <a:extLst>
                <a:ext uri="{FF2B5EF4-FFF2-40B4-BE49-F238E27FC236}">
                  <a16:creationId xmlns:a16="http://schemas.microsoft.com/office/drawing/2014/main" id="{9C8699AF-FD6B-4465-AF25-F5106E3791B9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4061" name="Group 4060">
            <a:extLst>
              <a:ext uri="{FF2B5EF4-FFF2-40B4-BE49-F238E27FC236}">
                <a16:creationId xmlns:a16="http://schemas.microsoft.com/office/drawing/2014/main" id="{40E5060B-EE01-43FC-87F9-5F455A57F5FA}"/>
              </a:ext>
            </a:extLst>
          </p:cNvPr>
          <p:cNvGrpSpPr/>
          <p:nvPr/>
        </p:nvGrpSpPr>
        <p:grpSpPr>
          <a:xfrm>
            <a:off x="4963063" y="3245533"/>
            <a:ext cx="3096303" cy="853305"/>
            <a:chOff x="910640" y="3014284"/>
            <a:chExt cx="1527408" cy="2134259"/>
          </a:xfrm>
        </p:grpSpPr>
        <p:sp>
          <p:nvSpPr>
            <p:cNvPr id="4062" name="TextBox 4061">
              <a:extLst>
                <a:ext uri="{FF2B5EF4-FFF2-40B4-BE49-F238E27FC236}">
                  <a16:creationId xmlns:a16="http://schemas.microsoft.com/office/drawing/2014/main" id="{4AA8FD34-B886-430D-96AC-284ADA084552}"/>
                </a:ext>
              </a:extLst>
            </p:cNvPr>
            <p:cNvSpPr txBox="1"/>
            <p:nvPr/>
          </p:nvSpPr>
          <p:spPr>
            <a:xfrm>
              <a:off x="910640" y="3014284"/>
              <a:ext cx="1527408" cy="6928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63" name="TextBox 4062">
              <a:extLst>
                <a:ext uri="{FF2B5EF4-FFF2-40B4-BE49-F238E27FC236}">
                  <a16:creationId xmlns:a16="http://schemas.microsoft.com/office/drawing/2014/main" id="{CC44F92E-36DC-4A41-AA6B-5A0CA0CAF8A3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4064" name="Group 4063">
            <a:extLst>
              <a:ext uri="{FF2B5EF4-FFF2-40B4-BE49-F238E27FC236}">
                <a16:creationId xmlns:a16="http://schemas.microsoft.com/office/drawing/2014/main" id="{569C8327-E1C9-469F-BF08-E15F5D774AE6}"/>
              </a:ext>
            </a:extLst>
          </p:cNvPr>
          <p:cNvGrpSpPr/>
          <p:nvPr/>
        </p:nvGrpSpPr>
        <p:grpSpPr>
          <a:xfrm>
            <a:off x="4667444" y="5585341"/>
            <a:ext cx="3096303" cy="853305"/>
            <a:chOff x="910640" y="3014284"/>
            <a:chExt cx="1527408" cy="2134259"/>
          </a:xfrm>
        </p:grpSpPr>
        <p:sp>
          <p:nvSpPr>
            <p:cNvPr id="4065" name="TextBox 4064">
              <a:extLst>
                <a:ext uri="{FF2B5EF4-FFF2-40B4-BE49-F238E27FC236}">
                  <a16:creationId xmlns:a16="http://schemas.microsoft.com/office/drawing/2014/main" id="{CB48B856-A3A4-423D-A8C9-5EDC8BB97B7D}"/>
                </a:ext>
              </a:extLst>
            </p:cNvPr>
            <p:cNvSpPr txBox="1"/>
            <p:nvPr/>
          </p:nvSpPr>
          <p:spPr>
            <a:xfrm>
              <a:off x="910640" y="3014284"/>
              <a:ext cx="1527408" cy="6928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66" name="TextBox 4065">
              <a:extLst>
                <a:ext uri="{FF2B5EF4-FFF2-40B4-BE49-F238E27FC236}">
                  <a16:creationId xmlns:a16="http://schemas.microsoft.com/office/drawing/2014/main" id="{D3623CB1-8E29-40C3-B1EC-8D63410AB718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616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sp>
        <p:nvSpPr>
          <p:cNvPr id="4067" name="Freeform 63">
            <a:extLst>
              <a:ext uri="{FF2B5EF4-FFF2-40B4-BE49-F238E27FC236}">
                <a16:creationId xmlns:a16="http://schemas.microsoft.com/office/drawing/2014/main" id="{B490198A-0B4B-47BF-A66D-9348D24FAE0B}"/>
              </a:ext>
            </a:extLst>
          </p:cNvPr>
          <p:cNvSpPr/>
          <p:nvPr/>
        </p:nvSpPr>
        <p:spPr>
          <a:xfrm flipV="1">
            <a:off x="3749607" y="5427291"/>
            <a:ext cx="871651" cy="307778"/>
          </a:xfrm>
          <a:custGeom>
            <a:avLst/>
            <a:gdLst>
              <a:gd name="connsiteX0" fmla="*/ 0 w 660400"/>
              <a:gd name="connsiteY0" fmla="*/ 330200 h 330200"/>
              <a:gd name="connsiteX1" fmla="*/ 313266 w 660400"/>
              <a:gd name="connsiteY1" fmla="*/ 8466 h 330200"/>
              <a:gd name="connsiteX2" fmla="*/ 660400 w 660400"/>
              <a:gd name="connsiteY2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0400" h="330200">
                <a:moveTo>
                  <a:pt x="0" y="330200"/>
                </a:moveTo>
                <a:lnTo>
                  <a:pt x="313266" y="8466"/>
                </a:lnTo>
                <a:lnTo>
                  <a:pt x="660400" y="0"/>
                </a:lnTo>
              </a:path>
            </a:pathLst>
          </a:custGeom>
          <a:ln w="952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8" name="Freeform: Shape 97">
            <a:extLst>
              <a:ext uri="{FF2B5EF4-FFF2-40B4-BE49-F238E27FC236}">
                <a16:creationId xmlns:a16="http://schemas.microsoft.com/office/drawing/2014/main" id="{AAC50857-74D6-4FCD-9064-58F97508B307}"/>
              </a:ext>
            </a:extLst>
          </p:cNvPr>
          <p:cNvSpPr/>
          <p:nvPr/>
        </p:nvSpPr>
        <p:spPr>
          <a:xfrm>
            <a:off x="10288977" y="3369150"/>
            <a:ext cx="294162" cy="126688"/>
          </a:xfrm>
          <a:custGeom>
            <a:avLst/>
            <a:gdLst>
              <a:gd name="connsiteX0" fmla="*/ 0 w 305150"/>
              <a:gd name="connsiteY0" fmla="*/ 0 h 131420"/>
              <a:gd name="connsiteX1" fmla="*/ 305150 w 305150"/>
              <a:gd name="connsiteY1" fmla="*/ 0 h 131420"/>
              <a:gd name="connsiteX2" fmla="*/ 173203 w 305150"/>
              <a:gd name="connsiteY2" fmla="*/ 127115 h 131420"/>
              <a:gd name="connsiteX3" fmla="*/ 104071 w 305150"/>
              <a:gd name="connsiteY3" fmla="*/ 120053 h 131420"/>
              <a:gd name="connsiteX4" fmla="*/ 0 w 305150"/>
              <a:gd name="connsiteY4" fmla="*/ 0 h 131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5150" h="131420">
                <a:moveTo>
                  <a:pt x="0" y="0"/>
                </a:moveTo>
                <a:cubicBezTo>
                  <a:pt x="101841" y="7805"/>
                  <a:pt x="202195" y="21929"/>
                  <a:pt x="305150" y="0"/>
                </a:cubicBezTo>
                <a:cubicBezTo>
                  <a:pt x="271699" y="55380"/>
                  <a:pt x="236761" y="105557"/>
                  <a:pt x="173203" y="127115"/>
                </a:cubicBezTo>
                <a:cubicBezTo>
                  <a:pt x="149044" y="135292"/>
                  <a:pt x="125628" y="131203"/>
                  <a:pt x="104071" y="120053"/>
                </a:cubicBezTo>
                <a:cubicBezTo>
                  <a:pt x="53522" y="94779"/>
                  <a:pt x="26018" y="48690"/>
                  <a:pt x="0" y="0"/>
                </a:cubicBezTo>
                <a:close/>
              </a:path>
            </a:pathLst>
          </a:custGeom>
          <a:solidFill>
            <a:srgbClr val="562103"/>
          </a:solidFill>
          <a:ln w="38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12728</TotalTime>
  <Words>77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95</cp:revision>
  <dcterms:created xsi:type="dcterms:W3CDTF">2018-02-18T19:39:47Z</dcterms:created>
  <dcterms:modified xsi:type="dcterms:W3CDTF">2020-09-15T02:06:33Z</dcterms:modified>
</cp:coreProperties>
</file>