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17" name="Arrow: Chevron 916">
            <a:extLst>
              <a:ext uri="{FF2B5EF4-FFF2-40B4-BE49-F238E27FC236}">
                <a16:creationId xmlns:a16="http://schemas.microsoft.com/office/drawing/2014/main" id="{2F80C738-087B-4159-AEFD-6B7DFD684C6E}"/>
              </a:ext>
            </a:extLst>
          </p:cNvPr>
          <p:cNvSpPr/>
          <p:nvPr/>
        </p:nvSpPr>
        <p:spPr>
          <a:xfrm>
            <a:off x="946672" y="3769317"/>
            <a:ext cx="2198145" cy="427616"/>
          </a:xfrm>
          <a:prstGeom prst="chevron">
            <a:avLst>
              <a:gd name="adj" fmla="val 5251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18" name="Arrow: Chevron 917">
            <a:extLst>
              <a:ext uri="{FF2B5EF4-FFF2-40B4-BE49-F238E27FC236}">
                <a16:creationId xmlns:a16="http://schemas.microsoft.com/office/drawing/2014/main" id="{EE4A6DF9-CE00-49B3-A47B-C749F1FF8D59}"/>
              </a:ext>
            </a:extLst>
          </p:cNvPr>
          <p:cNvSpPr/>
          <p:nvPr/>
        </p:nvSpPr>
        <p:spPr>
          <a:xfrm>
            <a:off x="2973593" y="3769317"/>
            <a:ext cx="2198145" cy="427616"/>
          </a:xfrm>
          <a:prstGeom prst="chevron">
            <a:avLst>
              <a:gd name="adj" fmla="val 5251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19" name="Arrow: Chevron 918">
            <a:extLst>
              <a:ext uri="{FF2B5EF4-FFF2-40B4-BE49-F238E27FC236}">
                <a16:creationId xmlns:a16="http://schemas.microsoft.com/office/drawing/2014/main" id="{4FE9A046-D077-47DC-BB2D-6AF7809BFCF2}"/>
              </a:ext>
            </a:extLst>
          </p:cNvPr>
          <p:cNvSpPr/>
          <p:nvPr/>
        </p:nvSpPr>
        <p:spPr>
          <a:xfrm>
            <a:off x="5000514" y="3769317"/>
            <a:ext cx="2198145" cy="427616"/>
          </a:xfrm>
          <a:prstGeom prst="chevron">
            <a:avLst>
              <a:gd name="adj" fmla="val 5251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20" name="Arrow: Chevron 919">
            <a:extLst>
              <a:ext uri="{FF2B5EF4-FFF2-40B4-BE49-F238E27FC236}">
                <a16:creationId xmlns:a16="http://schemas.microsoft.com/office/drawing/2014/main" id="{E86AFCF2-87F8-4BFA-8574-3A2C60BC1B19}"/>
              </a:ext>
            </a:extLst>
          </p:cNvPr>
          <p:cNvSpPr/>
          <p:nvPr/>
        </p:nvSpPr>
        <p:spPr>
          <a:xfrm>
            <a:off x="7027435" y="3769317"/>
            <a:ext cx="2198145" cy="427616"/>
          </a:xfrm>
          <a:prstGeom prst="chevron">
            <a:avLst>
              <a:gd name="adj" fmla="val 5251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21" name="Arrow: Chevron 920">
            <a:extLst>
              <a:ext uri="{FF2B5EF4-FFF2-40B4-BE49-F238E27FC236}">
                <a16:creationId xmlns:a16="http://schemas.microsoft.com/office/drawing/2014/main" id="{A2A7E2C4-E2FC-4484-9968-680C56728751}"/>
              </a:ext>
            </a:extLst>
          </p:cNvPr>
          <p:cNvSpPr/>
          <p:nvPr/>
        </p:nvSpPr>
        <p:spPr>
          <a:xfrm>
            <a:off x="9054357" y="3769317"/>
            <a:ext cx="2198145" cy="427616"/>
          </a:xfrm>
          <a:prstGeom prst="chevron">
            <a:avLst>
              <a:gd name="adj" fmla="val 5251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922" name="Group 921">
            <a:extLst>
              <a:ext uri="{FF2B5EF4-FFF2-40B4-BE49-F238E27FC236}">
                <a16:creationId xmlns:a16="http://schemas.microsoft.com/office/drawing/2014/main" id="{53A80A01-E59B-4E3D-80AC-D9CD8F1F8A02}"/>
              </a:ext>
            </a:extLst>
          </p:cNvPr>
          <p:cNvGrpSpPr/>
          <p:nvPr/>
        </p:nvGrpSpPr>
        <p:grpSpPr>
          <a:xfrm>
            <a:off x="1743185" y="3680566"/>
            <a:ext cx="605118" cy="1084357"/>
            <a:chOff x="1710911" y="3340249"/>
            <a:chExt cx="605118" cy="1084357"/>
          </a:xfrm>
        </p:grpSpPr>
        <p:sp>
          <p:nvSpPr>
            <p:cNvPr id="923" name="Oval 922">
              <a:extLst>
                <a:ext uri="{FF2B5EF4-FFF2-40B4-BE49-F238E27FC236}">
                  <a16:creationId xmlns:a16="http://schemas.microsoft.com/office/drawing/2014/main" id="{B4D93409-2ABE-4F65-B9CC-1878C7A6EAAB}"/>
                </a:ext>
              </a:extLst>
            </p:cNvPr>
            <p:cNvSpPr/>
            <p:nvPr/>
          </p:nvSpPr>
          <p:spPr>
            <a:xfrm>
              <a:off x="1710911" y="3340249"/>
              <a:ext cx="605118" cy="605118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4" name="Circle: Hollow 923">
              <a:extLst>
                <a:ext uri="{FF2B5EF4-FFF2-40B4-BE49-F238E27FC236}">
                  <a16:creationId xmlns:a16="http://schemas.microsoft.com/office/drawing/2014/main" id="{EFD196E1-6782-4F5A-8B78-8DC76A6E0B86}"/>
                </a:ext>
              </a:extLst>
            </p:cNvPr>
            <p:cNvSpPr/>
            <p:nvPr/>
          </p:nvSpPr>
          <p:spPr>
            <a:xfrm>
              <a:off x="1774336" y="3403674"/>
              <a:ext cx="478269" cy="478269"/>
            </a:xfrm>
            <a:prstGeom prst="donut">
              <a:avLst>
                <a:gd name="adj" fmla="val 17543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925" name="Straight Connector 924">
              <a:extLst>
                <a:ext uri="{FF2B5EF4-FFF2-40B4-BE49-F238E27FC236}">
                  <a16:creationId xmlns:a16="http://schemas.microsoft.com/office/drawing/2014/main" id="{D70B609C-D5B9-4711-AC25-C2B03F82884F}"/>
                </a:ext>
              </a:extLst>
            </p:cNvPr>
            <p:cNvCxnSpPr>
              <a:cxnSpLocks/>
            </p:cNvCxnSpPr>
            <p:nvPr/>
          </p:nvCxnSpPr>
          <p:spPr>
            <a:xfrm>
              <a:off x="2013470" y="3881943"/>
              <a:ext cx="0" cy="542663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6" name="Group 925">
            <a:extLst>
              <a:ext uri="{FF2B5EF4-FFF2-40B4-BE49-F238E27FC236}">
                <a16:creationId xmlns:a16="http://schemas.microsoft.com/office/drawing/2014/main" id="{B37FCBA1-716F-4FA6-917F-01F2E4D450BB}"/>
              </a:ext>
            </a:extLst>
          </p:cNvPr>
          <p:cNvGrpSpPr/>
          <p:nvPr/>
        </p:nvGrpSpPr>
        <p:grpSpPr>
          <a:xfrm>
            <a:off x="3770106" y="3201328"/>
            <a:ext cx="605118" cy="1084356"/>
            <a:chOff x="1710911" y="2861011"/>
            <a:chExt cx="605118" cy="1084356"/>
          </a:xfrm>
        </p:grpSpPr>
        <p:sp>
          <p:nvSpPr>
            <p:cNvPr id="927" name="Oval 926">
              <a:extLst>
                <a:ext uri="{FF2B5EF4-FFF2-40B4-BE49-F238E27FC236}">
                  <a16:creationId xmlns:a16="http://schemas.microsoft.com/office/drawing/2014/main" id="{094EFC71-19FF-4967-9088-8746852A20D8}"/>
                </a:ext>
              </a:extLst>
            </p:cNvPr>
            <p:cNvSpPr/>
            <p:nvPr/>
          </p:nvSpPr>
          <p:spPr>
            <a:xfrm>
              <a:off x="1710911" y="3340249"/>
              <a:ext cx="605118" cy="605118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8" name="Circle: Hollow 927">
              <a:extLst>
                <a:ext uri="{FF2B5EF4-FFF2-40B4-BE49-F238E27FC236}">
                  <a16:creationId xmlns:a16="http://schemas.microsoft.com/office/drawing/2014/main" id="{F5687B8A-2A1B-4206-BC03-E9DD8E2A61B6}"/>
                </a:ext>
              </a:extLst>
            </p:cNvPr>
            <p:cNvSpPr/>
            <p:nvPr/>
          </p:nvSpPr>
          <p:spPr>
            <a:xfrm>
              <a:off x="1774336" y="3403674"/>
              <a:ext cx="478269" cy="478269"/>
            </a:xfrm>
            <a:prstGeom prst="donut">
              <a:avLst>
                <a:gd name="adj" fmla="val 1754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929" name="Straight Connector 928">
              <a:extLst>
                <a:ext uri="{FF2B5EF4-FFF2-40B4-BE49-F238E27FC236}">
                  <a16:creationId xmlns:a16="http://schemas.microsoft.com/office/drawing/2014/main" id="{3DA96E7E-7230-4DA1-B394-9583906917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13470" y="2861011"/>
              <a:ext cx="0" cy="542663"/>
            </a:xfrm>
            <a:prstGeom prst="line">
              <a:avLst/>
            </a:prstGeom>
            <a:ln w="19050">
              <a:solidFill>
                <a:schemeClr val="accent1"/>
              </a:solidFill>
              <a:headEnd type="none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0" name="Group 929">
            <a:extLst>
              <a:ext uri="{FF2B5EF4-FFF2-40B4-BE49-F238E27FC236}">
                <a16:creationId xmlns:a16="http://schemas.microsoft.com/office/drawing/2014/main" id="{C17C36A8-FE21-48C7-8077-39EB95BE803D}"/>
              </a:ext>
            </a:extLst>
          </p:cNvPr>
          <p:cNvGrpSpPr/>
          <p:nvPr/>
        </p:nvGrpSpPr>
        <p:grpSpPr>
          <a:xfrm>
            <a:off x="5797027" y="3680566"/>
            <a:ext cx="605118" cy="1084357"/>
            <a:chOff x="1710911" y="3340249"/>
            <a:chExt cx="605118" cy="1084357"/>
          </a:xfrm>
        </p:grpSpPr>
        <p:sp>
          <p:nvSpPr>
            <p:cNvPr id="931" name="Oval 930">
              <a:extLst>
                <a:ext uri="{FF2B5EF4-FFF2-40B4-BE49-F238E27FC236}">
                  <a16:creationId xmlns:a16="http://schemas.microsoft.com/office/drawing/2014/main" id="{9495ACF0-7570-4795-A16D-89946A653807}"/>
                </a:ext>
              </a:extLst>
            </p:cNvPr>
            <p:cNvSpPr/>
            <p:nvPr/>
          </p:nvSpPr>
          <p:spPr>
            <a:xfrm>
              <a:off x="1710911" y="3340249"/>
              <a:ext cx="605118" cy="605118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2" name="Circle: Hollow 931">
              <a:extLst>
                <a:ext uri="{FF2B5EF4-FFF2-40B4-BE49-F238E27FC236}">
                  <a16:creationId xmlns:a16="http://schemas.microsoft.com/office/drawing/2014/main" id="{28E57046-CCC7-4076-9C0B-73C9044A8C5A}"/>
                </a:ext>
              </a:extLst>
            </p:cNvPr>
            <p:cNvSpPr/>
            <p:nvPr/>
          </p:nvSpPr>
          <p:spPr>
            <a:xfrm>
              <a:off x="1774336" y="3403674"/>
              <a:ext cx="478269" cy="478269"/>
            </a:xfrm>
            <a:prstGeom prst="donut">
              <a:avLst>
                <a:gd name="adj" fmla="val 1754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933" name="Straight Connector 932">
              <a:extLst>
                <a:ext uri="{FF2B5EF4-FFF2-40B4-BE49-F238E27FC236}">
                  <a16:creationId xmlns:a16="http://schemas.microsoft.com/office/drawing/2014/main" id="{82C780FA-2416-4CDC-A620-8AA10159F7CF}"/>
                </a:ext>
              </a:extLst>
            </p:cNvPr>
            <p:cNvCxnSpPr>
              <a:cxnSpLocks/>
            </p:cNvCxnSpPr>
            <p:nvPr/>
          </p:nvCxnSpPr>
          <p:spPr>
            <a:xfrm>
              <a:off x="2013470" y="3881943"/>
              <a:ext cx="0" cy="542663"/>
            </a:xfrm>
            <a:prstGeom prst="line">
              <a:avLst/>
            </a:prstGeom>
            <a:ln w="19050">
              <a:solidFill>
                <a:schemeClr val="accent2"/>
              </a:solidFill>
              <a:headEnd type="none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4" name="Group 933">
            <a:extLst>
              <a:ext uri="{FF2B5EF4-FFF2-40B4-BE49-F238E27FC236}">
                <a16:creationId xmlns:a16="http://schemas.microsoft.com/office/drawing/2014/main" id="{777D4D14-C6F8-404B-A912-2D73B1D3A3C0}"/>
              </a:ext>
            </a:extLst>
          </p:cNvPr>
          <p:cNvGrpSpPr/>
          <p:nvPr/>
        </p:nvGrpSpPr>
        <p:grpSpPr>
          <a:xfrm>
            <a:off x="7823948" y="3201328"/>
            <a:ext cx="605118" cy="1084356"/>
            <a:chOff x="1710911" y="2861011"/>
            <a:chExt cx="605118" cy="1084356"/>
          </a:xfrm>
        </p:grpSpPr>
        <p:sp>
          <p:nvSpPr>
            <p:cNvPr id="935" name="Oval 934">
              <a:extLst>
                <a:ext uri="{FF2B5EF4-FFF2-40B4-BE49-F238E27FC236}">
                  <a16:creationId xmlns:a16="http://schemas.microsoft.com/office/drawing/2014/main" id="{B80BC33C-0D57-4E56-9409-5B6F52F746F1}"/>
                </a:ext>
              </a:extLst>
            </p:cNvPr>
            <p:cNvSpPr/>
            <p:nvPr/>
          </p:nvSpPr>
          <p:spPr>
            <a:xfrm>
              <a:off x="1710911" y="3340249"/>
              <a:ext cx="605118" cy="605118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6" name="Circle: Hollow 935">
              <a:extLst>
                <a:ext uri="{FF2B5EF4-FFF2-40B4-BE49-F238E27FC236}">
                  <a16:creationId xmlns:a16="http://schemas.microsoft.com/office/drawing/2014/main" id="{0CF0151D-F805-4347-9260-BBF8C8C783D3}"/>
                </a:ext>
              </a:extLst>
            </p:cNvPr>
            <p:cNvSpPr/>
            <p:nvPr/>
          </p:nvSpPr>
          <p:spPr>
            <a:xfrm>
              <a:off x="1774336" y="3403674"/>
              <a:ext cx="478269" cy="478269"/>
            </a:xfrm>
            <a:prstGeom prst="donut">
              <a:avLst>
                <a:gd name="adj" fmla="val 1754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937" name="Straight Connector 936">
              <a:extLst>
                <a:ext uri="{FF2B5EF4-FFF2-40B4-BE49-F238E27FC236}">
                  <a16:creationId xmlns:a16="http://schemas.microsoft.com/office/drawing/2014/main" id="{839EE208-030A-4CEF-BB13-B62C19B08FC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13470" y="2861011"/>
              <a:ext cx="0" cy="542663"/>
            </a:xfrm>
            <a:prstGeom prst="line">
              <a:avLst/>
            </a:prstGeom>
            <a:ln w="19050">
              <a:solidFill>
                <a:schemeClr val="accent3"/>
              </a:solidFill>
              <a:headEnd type="none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8" name="Group 937">
            <a:extLst>
              <a:ext uri="{FF2B5EF4-FFF2-40B4-BE49-F238E27FC236}">
                <a16:creationId xmlns:a16="http://schemas.microsoft.com/office/drawing/2014/main" id="{52A0F9B3-4C96-45C5-AA36-FC95423A91AB}"/>
              </a:ext>
            </a:extLst>
          </p:cNvPr>
          <p:cNvGrpSpPr/>
          <p:nvPr/>
        </p:nvGrpSpPr>
        <p:grpSpPr>
          <a:xfrm>
            <a:off x="9850870" y="3680566"/>
            <a:ext cx="605118" cy="1084357"/>
            <a:chOff x="1710911" y="3340249"/>
            <a:chExt cx="605118" cy="1084357"/>
          </a:xfrm>
        </p:grpSpPr>
        <p:sp>
          <p:nvSpPr>
            <p:cNvPr id="939" name="Oval 938">
              <a:extLst>
                <a:ext uri="{FF2B5EF4-FFF2-40B4-BE49-F238E27FC236}">
                  <a16:creationId xmlns:a16="http://schemas.microsoft.com/office/drawing/2014/main" id="{72F4D1E1-1F87-473E-856E-A090EA2721E4}"/>
                </a:ext>
              </a:extLst>
            </p:cNvPr>
            <p:cNvSpPr/>
            <p:nvPr/>
          </p:nvSpPr>
          <p:spPr>
            <a:xfrm>
              <a:off x="1710911" y="3340249"/>
              <a:ext cx="605118" cy="605118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0" name="Circle: Hollow 939">
              <a:extLst>
                <a:ext uri="{FF2B5EF4-FFF2-40B4-BE49-F238E27FC236}">
                  <a16:creationId xmlns:a16="http://schemas.microsoft.com/office/drawing/2014/main" id="{16BDB983-5C8A-4F6F-8725-B58081FAD825}"/>
                </a:ext>
              </a:extLst>
            </p:cNvPr>
            <p:cNvSpPr/>
            <p:nvPr/>
          </p:nvSpPr>
          <p:spPr>
            <a:xfrm>
              <a:off x="1774336" y="3403674"/>
              <a:ext cx="478269" cy="478269"/>
            </a:xfrm>
            <a:prstGeom prst="donut">
              <a:avLst>
                <a:gd name="adj" fmla="val 17543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941" name="Straight Connector 940">
              <a:extLst>
                <a:ext uri="{FF2B5EF4-FFF2-40B4-BE49-F238E27FC236}">
                  <a16:creationId xmlns:a16="http://schemas.microsoft.com/office/drawing/2014/main" id="{D3ACA55E-4244-416A-A29C-C4CBB8712DF1}"/>
                </a:ext>
              </a:extLst>
            </p:cNvPr>
            <p:cNvCxnSpPr>
              <a:cxnSpLocks/>
            </p:cNvCxnSpPr>
            <p:nvPr/>
          </p:nvCxnSpPr>
          <p:spPr>
            <a:xfrm>
              <a:off x="2013470" y="3881943"/>
              <a:ext cx="0" cy="542663"/>
            </a:xfrm>
            <a:prstGeom prst="line">
              <a:avLst/>
            </a:prstGeom>
            <a:ln w="19050">
              <a:solidFill>
                <a:schemeClr val="accent4"/>
              </a:solidFill>
              <a:headEnd type="none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2" name="직사각형 113">
            <a:extLst>
              <a:ext uri="{FF2B5EF4-FFF2-40B4-BE49-F238E27FC236}">
                <a16:creationId xmlns:a16="http://schemas.microsoft.com/office/drawing/2014/main" id="{597D3DAE-2200-45FD-AEDA-94FFCA92A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9165" y="3024284"/>
            <a:ext cx="1333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2017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43" name="TextBox 942">
            <a:extLst>
              <a:ext uri="{FF2B5EF4-FFF2-40B4-BE49-F238E27FC236}">
                <a16:creationId xmlns:a16="http://schemas.microsoft.com/office/drawing/2014/main" id="{A079BBA0-F3CC-4F1C-9A2D-C6AFE378D9A5}"/>
              </a:ext>
            </a:extLst>
          </p:cNvPr>
          <p:cNvSpPr txBox="1"/>
          <p:nvPr/>
        </p:nvSpPr>
        <p:spPr>
          <a:xfrm>
            <a:off x="3388632" y="4506674"/>
            <a:ext cx="1353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44" name="TextBox 943">
            <a:extLst>
              <a:ext uri="{FF2B5EF4-FFF2-40B4-BE49-F238E27FC236}">
                <a16:creationId xmlns:a16="http://schemas.microsoft.com/office/drawing/2014/main" id="{C1DCC528-90AA-47B5-B2B9-6184AC2B490C}"/>
              </a:ext>
            </a:extLst>
          </p:cNvPr>
          <p:cNvSpPr txBox="1"/>
          <p:nvPr/>
        </p:nvSpPr>
        <p:spPr>
          <a:xfrm>
            <a:off x="5418047" y="3024284"/>
            <a:ext cx="1353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45" name="TextBox 944">
            <a:extLst>
              <a:ext uri="{FF2B5EF4-FFF2-40B4-BE49-F238E27FC236}">
                <a16:creationId xmlns:a16="http://schemas.microsoft.com/office/drawing/2014/main" id="{C422AA71-D5FA-4A65-A1EA-C4C1DC64E914}"/>
              </a:ext>
            </a:extLst>
          </p:cNvPr>
          <p:cNvSpPr txBox="1"/>
          <p:nvPr/>
        </p:nvSpPr>
        <p:spPr>
          <a:xfrm>
            <a:off x="7447462" y="4506674"/>
            <a:ext cx="1353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46" name="TextBox 945">
            <a:extLst>
              <a:ext uri="{FF2B5EF4-FFF2-40B4-BE49-F238E27FC236}">
                <a16:creationId xmlns:a16="http://schemas.microsoft.com/office/drawing/2014/main" id="{C22A8D3D-8EA2-411A-9201-D6140BA6F667}"/>
              </a:ext>
            </a:extLst>
          </p:cNvPr>
          <p:cNvSpPr txBox="1"/>
          <p:nvPr/>
        </p:nvSpPr>
        <p:spPr>
          <a:xfrm>
            <a:off x="9476876" y="2997483"/>
            <a:ext cx="1353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947" name="Group 19">
            <a:extLst>
              <a:ext uri="{FF2B5EF4-FFF2-40B4-BE49-F238E27FC236}">
                <a16:creationId xmlns:a16="http://schemas.microsoft.com/office/drawing/2014/main" id="{BD5F86E6-C2B1-4A5A-97B8-EF48E48EC82F}"/>
              </a:ext>
            </a:extLst>
          </p:cNvPr>
          <p:cNvGrpSpPr/>
          <p:nvPr/>
        </p:nvGrpSpPr>
        <p:grpSpPr>
          <a:xfrm>
            <a:off x="2883798" y="1668852"/>
            <a:ext cx="2370254" cy="1301002"/>
            <a:chOff x="2543198" y="4388490"/>
            <a:chExt cx="2577763" cy="1301002"/>
          </a:xfrm>
        </p:grpSpPr>
        <p:sp>
          <p:nvSpPr>
            <p:cNvPr id="948" name="TextBox 947">
              <a:extLst>
                <a:ext uri="{FF2B5EF4-FFF2-40B4-BE49-F238E27FC236}">
                  <a16:creationId xmlns:a16="http://schemas.microsoft.com/office/drawing/2014/main" id="{1B3D122D-CFF9-4A34-BFC1-9B7388B5BE6D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49" name="TextBox 948">
              <a:extLst>
                <a:ext uri="{FF2B5EF4-FFF2-40B4-BE49-F238E27FC236}">
                  <a16:creationId xmlns:a16="http://schemas.microsoft.com/office/drawing/2014/main" id="{EE0F828C-1F69-48CF-812B-062FEE5012EC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950" name="Group 22">
            <a:extLst>
              <a:ext uri="{FF2B5EF4-FFF2-40B4-BE49-F238E27FC236}">
                <a16:creationId xmlns:a16="http://schemas.microsoft.com/office/drawing/2014/main" id="{8BC342B2-EFA6-40B0-A569-12248D8775B9}"/>
              </a:ext>
            </a:extLst>
          </p:cNvPr>
          <p:cNvGrpSpPr/>
          <p:nvPr/>
        </p:nvGrpSpPr>
        <p:grpSpPr>
          <a:xfrm>
            <a:off x="6937948" y="1691689"/>
            <a:ext cx="2370254" cy="1301002"/>
            <a:chOff x="2543198" y="4388490"/>
            <a:chExt cx="2577763" cy="1301002"/>
          </a:xfrm>
        </p:grpSpPr>
        <p:sp>
          <p:nvSpPr>
            <p:cNvPr id="951" name="TextBox 950">
              <a:extLst>
                <a:ext uri="{FF2B5EF4-FFF2-40B4-BE49-F238E27FC236}">
                  <a16:creationId xmlns:a16="http://schemas.microsoft.com/office/drawing/2014/main" id="{97EE6183-818C-4DE4-BE9E-C8567A526077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2" name="TextBox 951">
              <a:extLst>
                <a:ext uri="{FF2B5EF4-FFF2-40B4-BE49-F238E27FC236}">
                  <a16:creationId xmlns:a16="http://schemas.microsoft.com/office/drawing/2014/main" id="{A109EF4E-B069-4C22-ACA9-D358DC3753B6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953" name="Group 25">
            <a:extLst>
              <a:ext uri="{FF2B5EF4-FFF2-40B4-BE49-F238E27FC236}">
                <a16:creationId xmlns:a16="http://schemas.microsoft.com/office/drawing/2014/main" id="{9A828671-5A79-4E47-B004-5A49C193CA59}"/>
              </a:ext>
            </a:extLst>
          </p:cNvPr>
          <p:cNvGrpSpPr/>
          <p:nvPr/>
        </p:nvGrpSpPr>
        <p:grpSpPr>
          <a:xfrm>
            <a:off x="4910873" y="4995836"/>
            <a:ext cx="2370254" cy="1301002"/>
            <a:chOff x="2543198" y="4388490"/>
            <a:chExt cx="2577763" cy="1301002"/>
          </a:xfrm>
        </p:grpSpPr>
        <p:sp>
          <p:nvSpPr>
            <p:cNvPr id="954" name="TextBox 953">
              <a:extLst>
                <a:ext uri="{FF2B5EF4-FFF2-40B4-BE49-F238E27FC236}">
                  <a16:creationId xmlns:a16="http://schemas.microsoft.com/office/drawing/2014/main" id="{3427458C-B26F-468C-B355-5F939C5F45C6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5" name="TextBox 954">
              <a:extLst>
                <a:ext uri="{FF2B5EF4-FFF2-40B4-BE49-F238E27FC236}">
                  <a16:creationId xmlns:a16="http://schemas.microsoft.com/office/drawing/2014/main" id="{4FF60F17-7B8C-4B42-A265-B0C22C552E9A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956" name="Group 28">
            <a:extLst>
              <a:ext uri="{FF2B5EF4-FFF2-40B4-BE49-F238E27FC236}">
                <a16:creationId xmlns:a16="http://schemas.microsoft.com/office/drawing/2014/main" id="{8DA7D664-E092-4D7B-BCF0-45BC1C8C2719}"/>
              </a:ext>
            </a:extLst>
          </p:cNvPr>
          <p:cNvGrpSpPr/>
          <p:nvPr/>
        </p:nvGrpSpPr>
        <p:grpSpPr>
          <a:xfrm>
            <a:off x="856723" y="4968340"/>
            <a:ext cx="2370254" cy="1328498"/>
            <a:chOff x="2543198" y="4360994"/>
            <a:chExt cx="2577763" cy="1328498"/>
          </a:xfrm>
        </p:grpSpPr>
        <p:sp>
          <p:nvSpPr>
            <p:cNvPr id="957" name="TextBox 956">
              <a:extLst>
                <a:ext uri="{FF2B5EF4-FFF2-40B4-BE49-F238E27FC236}">
                  <a16:creationId xmlns:a16="http://schemas.microsoft.com/office/drawing/2014/main" id="{65A6D617-E159-4C0C-8A9C-6B0398915459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8" name="TextBox 957">
              <a:extLst>
                <a:ext uri="{FF2B5EF4-FFF2-40B4-BE49-F238E27FC236}">
                  <a16:creationId xmlns:a16="http://schemas.microsoft.com/office/drawing/2014/main" id="{A612FDF7-0D59-4AF0-B7EC-A5CB0ADFA8BB}"/>
                </a:ext>
              </a:extLst>
            </p:cNvPr>
            <p:cNvSpPr txBox="1"/>
            <p:nvPr/>
          </p:nvSpPr>
          <p:spPr>
            <a:xfrm>
              <a:off x="2543198" y="4360994"/>
              <a:ext cx="2577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959" name="Group 31">
            <a:extLst>
              <a:ext uri="{FF2B5EF4-FFF2-40B4-BE49-F238E27FC236}">
                <a16:creationId xmlns:a16="http://schemas.microsoft.com/office/drawing/2014/main" id="{81C77B2D-6E87-4FB9-BCA8-37117E6803CD}"/>
              </a:ext>
            </a:extLst>
          </p:cNvPr>
          <p:cNvGrpSpPr/>
          <p:nvPr/>
        </p:nvGrpSpPr>
        <p:grpSpPr>
          <a:xfrm>
            <a:off x="8965024" y="4995836"/>
            <a:ext cx="2370254" cy="1301002"/>
            <a:chOff x="2543198" y="4388490"/>
            <a:chExt cx="2577763" cy="1301002"/>
          </a:xfrm>
        </p:grpSpPr>
        <p:sp>
          <p:nvSpPr>
            <p:cNvPr id="960" name="TextBox 959">
              <a:extLst>
                <a:ext uri="{FF2B5EF4-FFF2-40B4-BE49-F238E27FC236}">
                  <a16:creationId xmlns:a16="http://schemas.microsoft.com/office/drawing/2014/main" id="{2D774A8D-18C2-415B-9744-E06ACE55606A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61" name="TextBox 960">
              <a:extLst>
                <a:ext uri="{FF2B5EF4-FFF2-40B4-BE49-F238E27FC236}">
                  <a16:creationId xmlns:a16="http://schemas.microsoft.com/office/drawing/2014/main" id="{309E5AF1-C403-45C3-9D4D-A320FECD724B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11214</TotalTime>
  <Words>170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27</cp:revision>
  <dcterms:created xsi:type="dcterms:W3CDTF">2018-02-18T19:39:47Z</dcterms:created>
  <dcterms:modified xsi:type="dcterms:W3CDTF">2020-09-02T01:57:11Z</dcterms:modified>
</cp:coreProperties>
</file>