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07" name="Group 3906">
            <a:extLst>
              <a:ext uri="{FF2B5EF4-FFF2-40B4-BE49-F238E27FC236}">
                <a16:creationId xmlns:a16="http://schemas.microsoft.com/office/drawing/2014/main" id="{3377829F-2392-48FE-B989-CBA03637D8BF}"/>
              </a:ext>
            </a:extLst>
          </p:cNvPr>
          <p:cNvGrpSpPr/>
          <p:nvPr/>
        </p:nvGrpSpPr>
        <p:grpSpPr>
          <a:xfrm>
            <a:off x="2538740" y="4341610"/>
            <a:ext cx="3075220" cy="2188279"/>
            <a:chOff x="3021553" y="4231522"/>
            <a:chExt cx="3075220" cy="2188279"/>
          </a:xfrm>
        </p:grpSpPr>
        <p:sp>
          <p:nvSpPr>
            <p:cNvPr id="3908" name="Freeform: Shape 3907">
              <a:extLst>
                <a:ext uri="{FF2B5EF4-FFF2-40B4-BE49-F238E27FC236}">
                  <a16:creationId xmlns:a16="http://schemas.microsoft.com/office/drawing/2014/main" id="{D96C2DD3-E86F-454E-BD30-DA772BD2FA2C}"/>
                </a:ext>
              </a:extLst>
            </p:cNvPr>
            <p:cNvSpPr/>
            <p:nvPr/>
          </p:nvSpPr>
          <p:spPr>
            <a:xfrm>
              <a:off x="3021553" y="5856257"/>
              <a:ext cx="2510902" cy="563544"/>
            </a:xfrm>
            <a:custGeom>
              <a:avLst/>
              <a:gdLst>
                <a:gd name="connsiteX0" fmla="*/ 1075050 w 1984950"/>
                <a:gd name="connsiteY0" fmla="*/ 445500 h 445500"/>
                <a:gd name="connsiteX1" fmla="*/ 0 w 1984950"/>
                <a:gd name="connsiteY1" fmla="*/ 440100 h 445500"/>
                <a:gd name="connsiteX2" fmla="*/ 1154250 w 1984950"/>
                <a:gd name="connsiteY2" fmla="*/ 0 h 445500"/>
                <a:gd name="connsiteX3" fmla="*/ 1984950 w 1984950"/>
                <a:gd name="connsiteY3" fmla="*/ 59400 h 44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4950" h="445500">
                  <a:moveTo>
                    <a:pt x="1075050" y="445500"/>
                  </a:moveTo>
                  <a:lnTo>
                    <a:pt x="0" y="440100"/>
                  </a:lnTo>
                  <a:lnTo>
                    <a:pt x="1154250" y="0"/>
                  </a:lnTo>
                  <a:lnTo>
                    <a:pt x="1984950" y="59400"/>
                  </a:lnTo>
                  <a:close/>
                </a:path>
              </a:pathLst>
            </a:custGeom>
            <a:solidFill>
              <a:srgbClr val="949596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9" name="Freeform: Shape 3908">
              <a:extLst>
                <a:ext uri="{FF2B5EF4-FFF2-40B4-BE49-F238E27FC236}">
                  <a16:creationId xmlns:a16="http://schemas.microsoft.com/office/drawing/2014/main" id="{A17F3BA5-D128-4CC9-9766-3EE928A271DE}"/>
                </a:ext>
              </a:extLst>
            </p:cNvPr>
            <p:cNvSpPr/>
            <p:nvPr/>
          </p:nvSpPr>
          <p:spPr>
            <a:xfrm>
              <a:off x="4393414" y="4232824"/>
              <a:ext cx="1703359" cy="2124929"/>
            </a:xfrm>
            <a:custGeom>
              <a:avLst/>
              <a:gdLst>
                <a:gd name="connsiteX0" fmla="*/ 1143900 w 1346561"/>
                <a:gd name="connsiteY0" fmla="*/ 1227127 h 1679826"/>
                <a:gd name="connsiteX1" fmla="*/ 0 w 1346561"/>
                <a:gd name="connsiteY1" fmla="*/ 1679826 h 1679826"/>
                <a:gd name="connsiteX2" fmla="*/ 178650 w 1346561"/>
                <a:gd name="connsiteY2" fmla="*/ 375726 h 1679826"/>
                <a:gd name="connsiteX3" fmla="*/ 272700 w 1346561"/>
                <a:gd name="connsiteY3" fmla="*/ 281676 h 1679826"/>
                <a:gd name="connsiteX4" fmla="*/ 1224900 w 1346561"/>
                <a:gd name="connsiteY4" fmla="*/ 32376 h 1679826"/>
                <a:gd name="connsiteX5" fmla="*/ 1340550 w 1346561"/>
                <a:gd name="connsiteY5" fmla="*/ 94926 h 1679826"/>
                <a:gd name="connsiteX6" fmla="*/ 1143900 w 1346561"/>
                <a:gd name="connsiteY6" fmla="*/ 1227127 h 167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6561" h="1679826">
                  <a:moveTo>
                    <a:pt x="1143900" y="1227127"/>
                  </a:moveTo>
                  <a:lnTo>
                    <a:pt x="0" y="1679826"/>
                  </a:lnTo>
                  <a:lnTo>
                    <a:pt x="178650" y="375726"/>
                  </a:lnTo>
                  <a:cubicBezTo>
                    <a:pt x="178650" y="308226"/>
                    <a:pt x="204750" y="281676"/>
                    <a:pt x="272700" y="281676"/>
                  </a:cubicBezTo>
                  <a:lnTo>
                    <a:pt x="1224900" y="32376"/>
                  </a:lnTo>
                  <a:cubicBezTo>
                    <a:pt x="1327950" y="6276"/>
                    <a:pt x="1361700" y="-48624"/>
                    <a:pt x="1340550" y="94926"/>
                  </a:cubicBezTo>
                  <a:lnTo>
                    <a:pt x="1143900" y="1227127"/>
                  </a:lnTo>
                  <a:close/>
                </a:path>
              </a:pathLst>
            </a:custGeom>
            <a:solidFill>
              <a:srgbClr val="D6D6E2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0" name="Freeform: Shape 3909">
              <a:extLst>
                <a:ext uri="{FF2B5EF4-FFF2-40B4-BE49-F238E27FC236}">
                  <a16:creationId xmlns:a16="http://schemas.microsoft.com/office/drawing/2014/main" id="{C57208DF-C581-4C54-A578-F5B9BB7B11AB}"/>
                </a:ext>
              </a:extLst>
            </p:cNvPr>
            <p:cNvSpPr/>
            <p:nvPr/>
          </p:nvSpPr>
          <p:spPr>
            <a:xfrm>
              <a:off x="4467984" y="4231522"/>
              <a:ext cx="1621467" cy="1528532"/>
            </a:xfrm>
            <a:custGeom>
              <a:avLst/>
              <a:gdLst>
                <a:gd name="connsiteX0" fmla="*/ 1160100 w 1281823"/>
                <a:gd name="connsiteY0" fmla="*/ 32505 h 1208355"/>
                <a:gd name="connsiteX1" fmla="*/ 207900 w 1281823"/>
                <a:gd name="connsiteY1" fmla="*/ 281805 h 1208355"/>
                <a:gd name="connsiteX2" fmla="*/ 113850 w 1281823"/>
                <a:gd name="connsiteY2" fmla="*/ 375855 h 1208355"/>
                <a:gd name="connsiteX3" fmla="*/ 0 w 1281823"/>
                <a:gd name="connsiteY3" fmla="*/ 1208355 h 1208355"/>
                <a:gd name="connsiteX4" fmla="*/ 1280250 w 1281823"/>
                <a:gd name="connsiteY4" fmla="*/ 60855 h 1208355"/>
                <a:gd name="connsiteX5" fmla="*/ 1160100 w 1281823"/>
                <a:gd name="connsiteY5" fmla="*/ 32505 h 1208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1823" h="1208355">
                  <a:moveTo>
                    <a:pt x="1160100" y="32505"/>
                  </a:moveTo>
                  <a:lnTo>
                    <a:pt x="207900" y="281805"/>
                  </a:lnTo>
                  <a:cubicBezTo>
                    <a:pt x="140400" y="281805"/>
                    <a:pt x="113850" y="307905"/>
                    <a:pt x="113850" y="375855"/>
                  </a:cubicBezTo>
                  <a:lnTo>
                    <a:pt x="0" y="1208355"/>
                  </a:lnTo>
                  <a:lnTo>
                    <a:pt x="1280250" y="60855"/>
                  </a:lnTo>
                  <a:cubicBezTo>
                    <a:pt x="1290150" y="-39045"/>
                    <a:pt x="1253700" y="8655"/>
                    <a:pt x="1160100" y="32505"/>
                  </a:cubicBezTo>
                  <a:close/>
                </a:path>
              </a:pathLst>
            </a:custGeom>
            <a:solidFill>
              <a:srgbClr val="C4C4D3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1" name="Freeform: Shape 3910">
              <a:extLst>
                <a:ext uri="{FF2B5EF4-FFF2-40B4-BE49-F238E27FC236}">
                  <a16:creationId xmlns:a16="http://schemas.microsoft.com/office/drawing/2014/main" id="{4168D0EC-3563-45AE-9C75-B3E2C09267DB}"/>
                </a:ext>
              </a:extLst>
            </p:cNvPr>
            <p:cNvSpPr/>
            <p:nvPr/>
          </p:nvSpPr>
          <p:spPr>
            <a:xfrm>
              <a:off x="3056847" y="5800472"/>
              <a:ext cx="2506348" cy="562973"/>
            </a:xfrm>
            <a:custGeom>
              <a:avLst/>
              <a:gdLst>
                <a:gd name="connsiteX0" fmla="*/ 1071450 w 1981350"/>
                <a:gd name="connsiteY0" fmla="*/ 445050 h 445049"/>
                <a:gd name="connsiteX1" fmla="*/ 0 w 1981350"/>
                <a:gd name="connsiteY1" fmla="*/ 389250 h 445049"/>
                <a:gd name="connsiteX2" fmla="*/ 1150200 w 1981350"/>
                <a:gd name="connsiteY2" fmla="*/ 0 h 445049"/>
                <a:gd name="connsiteX3" fmla="*/ 1981350 w 1981350"/>
                <a:gd name="connsiteY3" fmla="*/ 58950 h 445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350" h="445049">
                  <a:moveTo>
                    <a:pt x="1071450" y="445050"/>
                  </a:moveTo>
                  <a:lnTo>
                    <a:pt x="0" y="389250"/>
                  </a:lnTo>
                  <a:lnTo>
                    <a:pt x="1150200" y="0"/>
                  </a:lnTo>
                  <a:lnTo>
                    <a:pt x="1981350" y="58950"/>
                  </a:lnTo>
                  <a:close/>
                </a:path>
              </a:pathLst>
            </a:custGeom>
            <a:solidFill>
              <a:srgbClr val="D6D6E2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2" name="Freeform: Shape 3911">
              <a:extLst>
                <a:ext uri="{FF2B5EF4-FFF2-40B4-BE49-F238E27FC236}">
                  <a16:creationId xmlns:a16="http://schemas.microsoft.com/office/drawing/2014/main" id="{109C7259-A275-4F89-B730-64FE1C017DAE}"/>
                </a:ext>
              </a:extLst>
            </p:cNvPr>
            <p:cNvSpPr/>
            <p:nvPr/>
          </p:nvSpPr>
          <p:spPr>
            <a:xfrm>
              <a:off x="3056847" y="5811857"/>
              <a:ext cx="1436183" cy="481005"/>
            </a:xfrm>
            <a:custGeom>
              <a:avLst/>
              <a:gdLst>
                <a:gd name="connsiteX0" fmla="*/ 1135350 w 1135350"/>
                <a:gd name="connsiteY0" fmla="*/ 0 h 380250"/>
                <a:gd name="connsiteX1" fmla="*/ 1094850 w 1135350"/>
                <a:gd name="connsiteY1" fmla="*/ 362250 h 380250"/>
                <a:gd name="connsiteX2" fmla="*/ 0 w 1135350"/>
                <a:gd name="connsiteY2" fmla="*/ 380250 h 38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35350" h="380250">
                  <a:moveTo>
                    <a:pt x="1135350" y="0"/>
                  </a:moveTo>
                  <a:lnTo>
                    <a:pt x="1094850" y="362250"/>
                  </a:lnTo>
                  <a:lnTo>
                    <a:pt x="0" y="380250"/>
                  </a:lnTo>
                  <a:close/>
                </a:path>
              </a:pathLst>
            </a:custGeom>
            <a:solidFill>
              <a:srgbClr val="C4C4D3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3" name="Freeform: Shape 3912">
              <a:extLst>
                <a:ext uri="{FF2B5EF4-FFF2-40B4-BE49-F238E27FC236}">
                  <a16:creationId xmlns:a16="http://schemas.microsoft.com/office/drawing/2014/main" id="{0BD97835-F4D4-4D70-9BBA-75825EDC371A}"/>
                </a:ext>
              </a:extLst>
            </p:cNvPr>
            <p:cNvSpPr/>
            <p:nvPr/>
          </p:nvSpPr>
          <p:spPr>
            <a:xfrm>
              <a:off x="3697237" y="5946196"/>
              <a:ext cx="776438" cy="306818"/>
            </a:xfrm>
            <a:custGeom>
              <a:avLst/>
              <a:gdLst>
                <a:gd name="connsiteX0" fmla="*/ 613800 w 613800"/>
                <a:gd name="connsiteY0" fmla="*/ 0 h 242550"/>
                <a:gd name="connsiteX1" fmla="*/ 590850 w 613800"/>
                <a:gd name="connsiteY1" fmla="*/ 229050 h 242550"/>
                <a:gd name="connsiteX2" fmla="*/ 0 w 613800"/>
                <a:gd name="connsiteY2" fmla="*/ 242550 h 24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3800" h="242550">
                  <a:moveTo>
                    <a:pt x="613800" y="0"/>
                  </a:moveTo>
                  <a:lnTo>
                    <a:pt x="590850" y="229050"/>
                  </a:lnTo>
                  <a:lnTo>
                    <a:pt x="0" y="242550"/>
                  </a:lnTo>
                  <a:close/>
                </a:path>
              </a:pathLst>
            </a:custGeom>
            <a:solidFill>
              <a:srgbClr val="9599A2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14" name="Group 3913">
            <a:extLst>
              <a:ext uri="{FF2B5EF4-FFF2-40B4-BE49-F238E27FC236}">
                <a16:creationId xmlns:a16="http://schemas.microsoft.com/office/drawing/2014/main" id="{4CF4AC53-E291-40BE-B6EF-0E64C26B55E9}"/>
              </a:ext>
            </a:extLst>
          </p:cNvPr>
          <p:cNvGrpSpPr/>
          <p:nvPr/>
        </p:nvGrpSpPr>
        <p:grpSpPr>
          <a:xfrm>
            <a:off x="504255" y="2118035"/>
            <a:ext cx="3316520" cy="4339835"/>
            <a:chOff x="504255" y="2118035"/>
            <a:chExt cx="3316520" cy="4339835"/>
          </a:xfrm>
        </p:grpSpPr>
        <p:sp>
          <p:nvSpPr>
            <p:cNvPr id="3915" name="Freeform: Shape 3914">
              <a:extLst>
                <a:ext uri="{FF2B5EF4-FFF2-40B4-BE49-F238E27FC236}">
                  <a16:creationId xmlns:a16="http://schemas.microsoft.com/office/drawing/2014/main" id="{4C2623F4-D0AF-482A-93AF-C54D766ADD44}"/>
                </a:ext>
              </a:extLst>
            </p:cNvPr>
            <p:cNvSpPr/>
            <p:nvPr/>
          </p:nvSpPr>
          <p:spPr>
            <a:xfrm>
              <a:off x="521514" y="3587117"/>
              <a:ext cx="3299261" cy="2855212"/>
            </a:xfrm>
            <a:custGeom>
              <a:avLst/>
              <a:gdLst>
                <a:gd name="connsiteX0" fmla="*/ 2601863 w 2608174"/>
                <a:gd name="connsiteY0" fmla="*/ 1488729 h 2257139"/>
                <a:gd name="connsiteX1" fmla="*/ 2598713 w 2608174"/>
                <a:gd name="connsiteY1" fmla="*/ 1465329 h 2257139"/>
                <a:gd name="connsiteX2" fmla="*/ 2501063 w 2608174"/>
                <a:gd name="connsiteY2" fmla="*/ 1155279 h 2257139"/>
                <a:gd name="connsiteX3" fmla="*/ 2437613 w 2608174"/>
                <a:gd name="connsiteY3" fmla="*/ 1049529 h 2257139"/>
                <a:gd name="connsiteX4" fmla="*/ 2371013 w 2608174"/>
                <a:gd name="connsiteY4" fmla="*/ 932079 h 2257139"/>
                <a:gd name="connsiteX5" fmla="*/ 2325113 w 2608174"/>
                <a:gd name="connsiteY5" fmla="*/ 877629 h 2257139"/>
                <a:gd name="connsiteX6" fmla="*/ 2275613 w 2608174"/>
                <a:gd name="connsiteY6" fmla="*/ 806979 h 2257139"/>
                <a:gd name="connsiteX7" fmla="*/ 2196863 w 2608174"/>
                <a:gd name="connsiteY7" fmla="*/ 670179 h 2257139"/>
                <a:gd name="connsiteX8" fmla="*/ 2145563 w 2608174"/>
                <a:gd name="connsiteY8" fmla="*/ 558129 h 2257139"/>
                <a:gd name="connsiteX9" fmla="*/ 2096963 w 2608174"/>
                <a:gd name="connsiteY9" fmla="*/ 433929 h 2257139"/>
                <a:gd name="connsiteX10" fmla="*/ 2057813 w 2608174"/>
                <a:gd name="connsiteY10" fmla="*/ 312879 h 2257139"/>
                <a:gd name="connsiteX11" fmla="*/ 2038463 w 2608174"/>
                <a:gd name="connsiteY11" fmla="*/ 218829 h 2257139"/>
                <a:gd name="connsiteX12" fmla="*/ 2011463 w 2608174"/>
                <a:gd name="connsiteY12" fmla="*/ 88779 h 2257139"/>
                <a:gd name="connsiteX13" fmla="*/ 1879613 w 2608174"/>
                <a:gd name="connsiteY13" fmla="*/ 2379 h 2257139"/>
                <a:gd name="connsiteX14" fmla="*/ 231263 w 2608174"/>
                <a:gd name="connsiteY14" fmla="*/ 361029 h 2257139"/>
                <a:gd name="connsiteX15" fmla="*/ 119213 w 2608174"/>
                <a:gd name="connsiteY15" fmla="*/ 447429 h 2257139"/>
                <a:gd name="connsiteX16" fmla="*/ 115613 w 2608174"/>
                <a:gd name="connsiteY16" fmla="*/ 443379 h 2257139"/>
                <a:gd name="connsiteX17" fmla="*/ 80513 w 2608174"/>
                <a:gd name="connsiteY17" fmla="*/ 651729 h 2257139"/>
                <a:gd name="connsiteX18" fmla="*/ 52613 w 2608174"/>
                <a:gd name="connsiteY18" fmla="*/ 802479 h 2257139"/>
                <a:gd name="connsiteX19" fmla="*/ 27863 w 2608174"/>
                <a:gd name="connsiteY19" fmla="*/ 1013979 h 2257139"/>
                <a:gd name="connsiteX20" fmla="*/ 22013 w 2608174"/>
                <a:gd name="connsiteY20" fmla="*/ 1264179 h 2257139"/>
                <a:gd name="connsiteX21" fmla="*/ 26063 w 2608174"/>
                <a:gd name="connsiteY21" fmla="*/ 1686279 h 2257139"/>
                <a:gd name="connsiteX22" fmla="*/ 16613 w 2608174"/>
                <a:gd name="connsiteY22" fmla="*/ 1805079 h 2257139"/>
                <a:gd name="connsiteX23" fmla="*/ 19313 w 2608174"/>
                <a:gd name="connsiteY23" fmla="*/ 1863579 h 2257139"/>
                <a:gd name="connsiteX24" fmla="*/ 33713 w 2608174"/>
                <a:gd name="connsiteY24" fmla="*/ 1911729 h 2257139"/>
                <a:gd name="connsiteX25" fmla="*/ 20663 w 2608174"/>
                <a:gd name="connsiteY25" fmla="*/ 1965279 h 2257139"/>
                <a:gd name="connsiteX26" fmla="*/ 3563 w 2608174"/>
                <a:gd name="connsiteY26" fmla="*/ 2116479 h 2257139"/>
                <a:gd name="connsiteX27" fmla="*/ 14363 w 2608174"/>
                <a:gd name="connsiteY27" fmla="*/ 2245179 h 2257139"/>
                <a:gd name="connsiteX28" fmla="*/ 131363 w 2608174"/>
                <a:gd name="connsiteY28" fmla="*/ 2241129 h 2257139"/>
                <a:gd name="connsiteX29" fmla="*/ 271313 w 2608174"/>
                <a:gd name="connsiteY29" fmla="*/ 2210079 h 2257139"/>
                <a:gd name="connsiteX30" fmla="*/ 707363 w 2608174"/>
                <a:gd name="connsiteY30" fmla="*/ 2111979 h 2257139"/>
                <a:gd name="connsiteX31" fmla="*/ 1808963 w 2608174"/>
                <a:gd name="connsiteY31" fmla="*/ 1852329 h 2257139"/>
                <a:gd name="connsiteX32" fmla="*/ 2550563 w 2608174"/>
                <a:gd name="connsiteY32" fmla="*/ 1684479 h 2257139"/>
                <a:gd name="connsiteX33" fmla="*/ 2582063 w 2608174"/>
                <a:gd name="connsiteY33" fmla="*/ 1662429 h 2257139"/>
                <a:gd name="connsiteX34" fmla="*/ 2594213 w 2608174"/>
                <a:gd name="connsiteY34" fmla="*/ 1648479 h 2257139"/>
                <a:gd name="connsiteX35" fmla="*/ 2601863 w 2608174"/>
                <a:gd name="connsiteY35" fmla="*/ 1488729 h 2257139"/>
                <a:gd name="connsiteX36" fmla="*/ 29663 w 2608174"/>
                <a:gd name="connsiteY36" fmla="*/ 1160229 h 2257139"/>
                <a:gd name="connsiteX37" fmla="*/ 29663 w 2608174"/>
                <a:gd name="connsiteY37" fmla="*/ 1160229 h 2257139"/>
                <a:gd name="connsiteX38" fmla="*/ 29663 w 2608174"/>
                <a:gd name="connsiteY38" fmla="*/ 1159779 h 2257139"/>
                <a:gd name="connsiteX39" fmla="*/ 29663 w 2608174"/>
                <a:gd name="connsiteY39" fmla="*/ 1160229 h 2257139"/>
                <a:gd name="connsiteX40" fmla="*/ 52613 w 2608174"/>
                <a:gd name="connsiteY40" fmla="*/ 2251029 h 2257139"/>
                <a:gd name="connsiteX41" fmla="*/ 52613 w 2608174"/>
                <a:gd name="connsiteY41" fmla="*/ 2251029 h 2257139"/>
                <a:gd name="connsiteX42" fmla="*/ 53063 w 2608174"/>
                <a:gd name="connsiteY42" fmla="*/ 2250129 h 2257139"/>
                <a:gd name="connsiteX43" fmla="*/ 54413 w 2608174"/>
                <a:gd name="connsiteY43" fmla="*/ 2251029 h 2257139"/>
                <a:gd name="connsiteX44" fmla="*/ 52613 w 2608174"/>
                <a:gd name="connsiteY44" fmla="*/ 2251029 h 2257139"/>
                <a:gd name="connsiteX45" fmla="*/ 52613 w 2608174"/>
                <a:gd name="connsiteY45" fmla="*/ 2251029 h 2257139"/>
                <a:gd name="connsiteX46" fmla="*/ 2029013 w 2608174"/>
                <a:gd name="connsiteY46" fmla="*/ 1417179 h 2257139"/>
                <a:gd name="connsiteX47" fmla="*/ 1971863 w 2608174"/>
                <a:gd name="connsiteY47" fmla="*/ 1433379 h 2257139"/>
                <a:gd name="connsiteX48" fmla="*/ 1966463 w 2608174"/>
                <a:gd name="connsiteY48" fmla="*/ 1435629 h 2257139"/>
                <a:gd name="connsiteX49" fmla="*/ 1938563 w 2608174"/>
                <a:gd name="connsiteY49" fmla="*/ 1414929 h 2257139"/>
                <a:gd name="connsiteX50" fmla="*/ 1929113 w 2608174"/>
                <a:gd name="connsiteY50" fmla="*/ 1358679 h 2257139"/>
                <a:gd name="connsiteX51" fmla="*/ 1925513 w 2608174"/>
                <a:gd name="connsiteY51" fmla="*/ 1284879 h 2257139"/>
                <a:gd name="connsiteX52" fmla="*/ 1927763 w 2608174"/>
                <a:gd name="connsiteY52" fmla="*/ 1247979 h 2257139"/>
                <a:gd name="connsiteX53" fmla="*/ 1939463 w 2608174"/>
                <a:gd name="connsiteY53" fmla="*/ 1223679 h 2257139"/>
                <a:gd name="connsiteX54" fmla="*/ 1952963 w 2608174"/>
                <a:gd name="connsiteY54" fmla="*/ 1219629 h 2257139"/>
                <a:gd name="connsiteX55" fmla="*/ 1958813 w 2608174"/>
                <a:gd name="connsiteY55" fmla="*/ 1225929 h 2257139"/>
                <a:gd name="connsiteX56" fmla="*/ 2033963 w 2608174"/>
                <a:gd name="connsiteY56" fmla="*/ 1384779 h 2257139"/>
                <a:gd name="connsiteX57" fmla="*/ 2034863 w 2608174"/>
                <a:gd name="connsiteY57" fmla="*/ 1387479 h 2257139"/>
                <a:gd name="connsiteX58" fmla="*/ 2029013 w 2608174"/>
                <a:gd name="connsiteY58" fmla="*/ 1417179 h 2257139"/>
                <a:gd name="connsiteX59" fmla="*/ 2208563 w 2608174"/>
                <a:gd name="connsiteY59" fmla="*/ 1761879 h 2257139"/>
                <a:gd name="connsiteX60" fmla="*/ 2208563 w 2608174"/>
                <a:gd name="connsiteY60" fmla="*/ 1761879 h 2257139"/>
                <a:gd name="connsiteX61" fmla="*/ 2208563 w 2608174"/>
                <a:gd name="connsiteY61" fmla="*/ 1761879 h 2257139"/>
                <a:gd name="connsiteX62" fmla="*/ 2208563 w 2608174"/>
                <a:gd name="connsiteY62" fmla="*/ 1761879 h 2257139"/>
                <a:gd name="connsiteX63" fmla="*/ 2379113 w 2608174"/>
                <a:gd name="connsiteY63" fmla="*/ 1726779 h 2257139"/>
                <a:gd name="connsiteX64" fmla="*/ 2379113 w 2608174"/>
                <a:gd name="connsiteY64" fmla="*/ 1726779 h 2257139"/>
                <a:gd name="connsiteX65" fmla="*/ 2379113 w 2608174"/>
                <a:gd name="connsiteY65" fmla="*/ 1726779 h 2257139"/>
                <a:gd name="connsiteX66" fmla="*/ 2379113 w 2608174"/>
                <a:gd name="connsiteY66" fmla="*/ 1726779 h 2257139"/>
                <a:gd name="connsiteX67" fmla="*/ 2379113 w 2608174"/>
                <a:gd name="connsiteY67" fmla="*/ 1726779 h 2257139"/>
                <a:gd name="connsiteX68" fmla="*/ 2590613 w 2608174"/>
                <a:gd name="connsiteY68" fmla="*/ 1444629 h 2257139"/>
                <a:gd name="connsiteX69" fmla="*/ 2590613 w 2608174"/>
                <a:gd name="connsiteY69" fmla="*/ 1443729 h 2257139"/>
                <a:gd name="connsiteX70" fmla="*/ 2591063 w 2608174"/>
                <a:gd name="connsiteY70" fmla="*/ 1443729 h 2257139"/>
                <a:gd name="connsiteX71" fmla="*/ 2590613 w 2608174"/>
                <a:gd name="connsiteY71" fmla="*/ 1444629 h 2257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8174" h="2257139">
                  <a:moveTo>
                    <a:pt x="2601863" y="1488729"/>
                  </a:moveTo>
                  <a:cubicBezTo>
                    <a:pt x="2600963" y="1480629"/>
                    <a:pt x="2599613" y="1472979"/>
                    <a:pt x="2598713" y="1465329"/>
                  </a:cubicBezTo>
                  <a:cubicBezTo>
                    <a:pt x="2585213" y="1359129"/>
                    <a:pt x="2556413" y="1247979"/>
                    <a:pt x="2501063" y="1155279"/>
                  </a:cubicBezTo>
                  <a:cubicBezTo>
                    <a:pt x="2479913" y="1120179"/>
                    <a:pt x="2459213" y="1084629"/>
                    <a:pt x="2437613" y="1049529"/>
                  </a:cubicBezTo>
                  <a:cubicBezTo>
                    <a:pt x="2422763" y="1025229"/>
                    <a:pt x="2371463" y="940629"/>
                    <a:pt x="2371013" y="932079"/>
                  </a:cubicBezTo>
                  <a:cubicBezTo>
                    <a:pt x="2370563" y="923529"/>
                    <a:pt x="2337713" y="889329"/>
                    <a:pt x="2325113" y="877629"/>
                  </a:cubicBezTo>
                  <a:cubicBezTo>
                    <a:pt x="2304863" y="858729"/>
                    <a:pt x="2290013" y="829929"/>
                    <a:pt x="2275613" y="806979"/>
                  </a:cubicBezTo>
                  <a:cubicBezTo>
                    <a:pt x="2247713" y="762429"/>
                    <a:pt x="2222063" y="716079"/>
                    <a:pt x="2196863" y="670179"/>
                  </a:cubicBezTo>
                  <a:cubicBezTo>
                    <a:pt x="2177063" y="634179"/>
                    <a:pt x="2159963" y="596829"/>
                    <a:pt x="2145563" y="558129"/>
                  </a:cubicBezTo>
                  <a:cubicBezTo>
                    <a:pt x="2130263" y="518079"/>
                    <a:pt x="2107763" y="475329"/>
                    <a:pt x="2096963" y="433929"/>
                  </a:cubicBezTo>
                  <a:cubicBezTo>
                    <a:pt x="2086613" y="392529"/>
                    <a:pt x="2066813" y="354729"/>
                    <a:pt x="2057813" y="312879"/>
                  </a:cubicBezTo>
                  <a:cubicBezTo>
                    <a:pt x="2051063" y="281829"/>
                    <a:pt x="2044763" y="250329"/>
                    <a:pt x="2038463" y="218829"/>
                  </a:cubicBezTo>
                  <a:cubicBezTo>
                    <a:pt x="2029463" y="175629"/>
                    <a:pt x="2020463" y="131979"/>
                    <a:pt x="2011463" y="88779"/>
                  </a:cubicBezTo>
                  <a:cubicBezTo>
                    <a:pt x="1998863" y="28479"/>
                    <a:pt x="1939913" y="-10221"/>
                    <a:pt x="1879613" y="2379"/>
                  </a:cubicBezTo>
                  <a:cubicBezTo>
                    <a:pt x="1879613" y="2379"/>
                    <a:pt x="259163" y="351579"/>
                    <a:pt x="231263" y="361029"/>
                  </a:cubicBezTo>
                  <a:cubicBezTo>
                    <a:pt x="184913" y="376329"/>
                    <a:pt x="130463" y="393429"/>
                    <a:pt x="119213" y="447429"/>
                  </a:cubicBezTo>
                  <a:cubicBezTo>
                    <a:pt x="117413" y="446529"/>
                    <a:pt x="116063" y="445629"/>
                    <a:pt x="115613" y="443379"/>
                  </a:cubicBezTo>
                  <a:cubicBezTo>
                    <a:pt x="102113" y="512679"/>
                    <a:pt x="71513" y="581529"/>
                    <a:pt x="80513" y="651729"/>
                  </a:cubicBezTo>
                  <a:cubicBezTo>
                    <a:pt x="88163" y="711579"/>
                    <a:pt x="63413" y="752079"/>
                    <a:pt x="52613" y="802479"/>
                  </a:cubicBezTo>
                  <a:cubicBezTo>
                    <a:pt x="40463" y="872229"/>
                    <a:pt x="34613" y="943329"/>
                    <a:pt x="27863" y="1013979"/>
                  </a:cubicBezTo>
                  <a:cubicBezTo>
                    <a:pt x="19313" y="1102179"/>
                    <a:pt x="18413" y="1175529"/>
                    <a:pt x="22013" y="1264179"/>
                  </a:cubicBezTo>
                  <a:cubicBezTo>
                    <a:pt x="27863" y="1398279"/>
                    <a:pt x="-23437" y="1558929"/>
                    <a:pt x="26063" y="1686279"/>
                  </a:cubicBezTo>
                  <a:cubicBezTo>
                    <a:pt x="41813" y="1726779"/>
                    <a:pt x="23813" y="1765479"/>
                    <a:pt x="16613" y="1805079"/>
                  </a:cubicBezTo>
                  <a:cubicBezTo>
                    <a:pt x="13013" y="1824879"/>
                    <a:pt x="11663" y="1844679"/>
                    <a:pt x="19313" y="1863579"/>
                  </a:cubicBezTo>
                  <a:cubicBezTo>
                    <a:pt x="26513" y="1882029"/>
                    <a:pt x="35063" y="1891929"/>
                    <a:pt x="33713" y="1911729"/>
                  </a:cubicBezTo>
                  <a:cubicBezTo>
                    <a:pt x="32363" y="1930179"/>
                    <a:pt x="26063" y="1947729"/>
                    <a:pt x="20663" y="1965279"/>
                  </a:cubicBezTo>
                  <a:cubicBezTo>
                    <a:pt x="5813" y="2014329"/>
                    <a:pt x="4013" y="2065629"/>
                    <a:pt x="3563" y="2116479"/>
                  </a:cubicBezTo>
                  <a:cubicBezTo>
                    <a:pt x="3563" y="2148429"/>
                    <a:pt x="-9487" y="2220429"/>
                    <a:pt x="14363" y="2245179"/>
                  </a:cubicBezTo>
                  <a:cubicBezTo>
                    <a:pt x="38663" y="2270829"/>
                    <a:pt x="99413" y="2248329"/>
                    <a:pt x="131363" y="2241129"/>
                  </a:cubicBezTo>
                  <a:cubicBezTo>
                    <a:pt x="178163" y="2230779"/>
                    <a:pt x="224513" y="2220429"/>
                    <a:pt x="271313" y="2210079"/>
                  </a:cubicBezTo>
                  <a:cubicBezTo>
                    <a:pt x="416663" y="2177679"/>
                    <a:pt x="562013" y="2144829"/>
                    <a:pt x="707363" y="2111979"/>
                  </a:cubicBezTo>
                  <a:cubicBezTo>
                    <a:pt x="891413" y="2070579"/>
                    <a:pt x="1622663" y="1895079"/>
                    <a:pt x="1808963" y="1852329"/>
                  </a:cubicBezTo>
                  <a:cubicBezTo>
                    <a:pt x="1960613" y="1817679"/>
                    <a:pt x="2542913" y="1687179"/>
                    <a:pt x="2550563" y="1684479"/>
                  </a:cubicBezTo>
                  <a:cubicBezTo>
                    <a:pt x="2562713" y="1679979"/>
                    <a:pt x="2573963" y="1673679"/>
                    <a:pt x="2582063" y="1662429"/>
                  </a:cubicBezTo>
                  <a:cubicBezTo>
                    <a:pt x="2586113" y="1657929"/>
                    <a:pt x="2590163" y="1653429"/>
                    <a:pt x="2594213" y="1648479"/>
                  </a:cubicBezTo>
                  <a:cubicBezTo>
                    <a:pt x="2614463" y="1601229"/>
                    <a:pt x="2608613" y="1542279"/>
                    <a:pt x="2601863" y="1488729"/>
                  </a:cubicBezTo>
                  <a:close/>
                  <a:moveTo>
                    <a:pt x="29663" y="1160229"/>
                  </a:moveTo>
                  <a:cubicBezTo>
                    <a:pt x="29663" y="1160229"/>
                    <a:pt x="29663" y="1160229"/>
                    <a:pt x="29663" y="1160229"/>
                  </a:cubicBezTo>
                  <a:cubicBezTo>
                    <a:pt x="29213" y="1160229"/>
                    <a:pt x="29663" y="1159779"/>
                    <a:pt x="29663" y="1159779"/>
                  </a:cubicBezTo>
                  <a:cubicBezTo>
                    <a:pt x="29663" y="1159779"/>
                    <a:pt x="29663" y="1160229"/>
                    <a:pt x="29663" y="1160229"/>
                  </a:cubicBezTo>
                  <a:close/>
                  <a:moveTo>
                    <a:pt x="52613" y="2251029"/>
                  </a:moveTo>
                  <a:cubicBezTo>
                    <a:pt x="52613" y="2251029"/>
                    <a:pt x="52613" y="2251029"/>
                    <a:pt x="52613" y="2251029"/>
                  </a:cubicBezTo>
                  <a:lnTo>
                    <a:pt x="53063" y="2250129"/>
                  </a:lnTo>
                  <a:cubicBezTo>
                    <a:pt x="53513" y="2250579"/>
                    <a:pt x="53963" y="2250579"/>
                    <a:pt x="54413" y="2251029"/>
                  </a:cubicBezTo>
                  <a:cubicBezTo>
                    <a:pt x="53513" y="2251029"/>
                    <a:pt x="53063" y="2251029"/>
                    <a:pt x="52613" y="2251029"/>
                  </a:cubicBezTo>
                  <a:cubicBezTo>
                    <a:pt x="52613" y="2251029"/>
                    <a:pt x="52613" y="2251029"/>
                    <a:pt x="52613" y="2251029"/>
                  </a:cubicBezTo>
                  <a:close/>
                  <a:moveTo>
                    <a:pt x="2029013" y="1417179"/>
                  </a:moveTo>
                  <a:cubicBezTo>
                    <a:pt x="2010113" y="1422579"/>
                    <a:pt x="1990763" y="1427979"/>
                    <a:pt x="1971863" y="1433379"/>
                  </a:cubicBezTo>
                  <a:cubicBezTo>
                    <a:pt x="1970063" y="1433829"/>
                    <a:pt x="1968263" y="1434729"/>
                    <a:pt x="1966463" y="1435629"/>
                  </a:cubicBezTo>
                  <a:cubicBezTo>
                    <a:pt x="1946663" y="1448229"/>
                    <a:pt x="1942163" y="1430679"/>
                    <a:pt x="1938563" y="1414929"/>
                  </a:cubicBezTo>
                  <a:cubicBezTo>
                    <a:pt x="1934513" y="1396479"/>
                    <a:pt x="1931363" y="1377579"/>
                    <a:pt x="1929113" y="1358679"/>
                  </a:cubicBezTo>
                  <a:cubicBezTo>
                    <a:pt x="1926413" y="1333929"/>
                    <a:pt x="1925063" y="1309629"/>
                    <a:pt x="1925513" y="1284879"/>
                  </a:cubicBezTo>
                  <a:cubicBezTo>
                    <a:pt x="1925963" y="1273629"/>
                    <a:pt x="1924163" y="1258779"/>
                    <a:pt x="1927763" y="1247979"/>
                  </a:cubicBezTo>
                  <a:cubicBezTo>
                    <a:pt x="1930463" y="1239879"/>
                    <a:pt x="1935863" y="1231779"/>
                    <a:pt x="1939463" y="1223679"/>
                  </a:cubicBezTo>
                  <a:cubicBezTo>
                    <a:pt x="1942163" y="1216929"/>
                    <a:pt x="1946663" y="1215579"/>
                    <a:pt x="1952963" y="1219629"/>
                  </a:cubicBezTo>
                  <a:cubicBezTo>
                    <a:pt x="1955213" y="1220979"/>
                    <a:pt x="1957463" y="1223229"/>
                    <a:pt x="1958813" y="1225929"/>
                  </a:cubicBezTo>
                  <a:cubicBezTo>
                    <a:pt x="1987613" y="1277229"/>
                    <a:pt x="2019563" y="1327179"/>
                    <a:pt x="2033963" y="1384779"/>
                  </a:cubicBezTo>
                  <a:cubicBezTo>
                    <a:pt x="2034413" y="1385679"/>
                    <a:pt x="2034413" y="1386579"/>
                    <a:pt x="2034863" y="1387479"/>
                  </a:cubicBezTo>
                  <a:cubicBezTo>
                    <a:pt x="2039813" y="1398279"/>
                    <a:pt x="2049263" y="1409979"/>
                    <a:pt x="2029013" y="1417179"/>
                  </a:cubicBezTo>
                  <a:close/>
                  <a:moveTo>
                    <a:pt x="2208563" y="1761879"/>
                  </a:moveTo>
                  <a:cubicBezTo>
                    <a:pt x="2208563" y="1761879"/>
                    <a:pt x="2208563" y="1761879"/>
                    <a:pt x="2208563" y="1761879"/>
                  </a:cubicBezTo>
                  <a:cubicBezTo>
                    <a:pt x="2208563" y="1761879"/>
                    <a:pt x="2208563" y="1762329"/>
                    <a:pt x="2208563" y="1761879"/>
                  </a:cubicBezTo>
                  <a:cubicBezTo>
                    <a:pt x="2208563" y="1762329"/>
                    <a:pt x="2208563" y="1761879"/>
                    <a:pt x="2208563" y="1761879"/>
                  </a:cubicBezTo>
                  <a:close/>
                  <a:moveTo>
                    <a:pt x="2379113" y="1726779"/>
                  </a:moveTo>
                  <a:lnTo>
                    <a:pt x="2379113" y="1726779"/>
                  </a:lnTo>
                  <a:cubicBezTo>
                    <a:pt x="2379113" y="1726779"/>
                    <a:pt x="2379113" y="1726779"/>
                    <a:pt x="2379113" y="1726779"/>
                  </a:cubicBezTo>
                  <a:cubicBezTo>
                    <a:pt x="2379113" y="1726779"/>
                    <a:pt x="2379113" y="1726779"/>
                    <a:pt x="2379113" y="1726779"/>
                  </a:cubicBezTo>
                  <a:cubicBezTo>
                    <a:pt x="2379113" y="1726779"/>
                    <a:pt x="2379113" y="1726779"/>
                    <a:pt x="2379113" y="1726779"/>
                  </a:cubicBezTo>
                  <a:close/>
                  <a:moveTo>
                    <a:pt x="2590613" y="1444629"/>
                  </a:moveTo>
                  <a:cubicBezTo>
                    <a:pt x="2590613" y="1444179"/>
                    <a:pt x="2590613" y="1444179"/>
                    <a:pt x="2590613" y="1443729"/>
                  </a:cubicBezTo>
                  <a:cubicBezTo>
                    <a:pt x="2590613" y="1443729"/>
                    <a:pt x="2590613" y="1443729"/>
                    <a:pt x="2591063" y="1443729"/>
                  </a:cubicBezTo>
                  <a:cubicBezTo>
                    <a:pt x="2590613" y="1443729"/>
                    <a:pt x="2590613" y="1444179"/>
                    <a:pt x="2590613" y="1444629"/>
                  </a:cubicBezTo>
                  <a:close/>
                </a:path>
              </a:pathLst>
            </a:custGeom>
            <a:solidFill>
              <a:srgbClr val="4D4039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6" name="Freeform: Shape 3915">
              <a:extLst>
                <a:ext uri="{FF2B5EF4-FFF2-40B4-BE49-F238E27FC236}">
                  <a16:creationId xmlns:a16="http://schemas.microsoft.com/office/drawing/2014/main" id="{BA1C8BBC-B2B6-41E9-9BCA-8A22412EE90E}"/>
                </a:ext>
              </a:extLst>
            </p:cNvPr>
            <p:cNvSpPr/>
            <p:nvPr/>
          </p:nvSpPr>
          <p:spPr>
            <a:xfrm>
              <a:off x="504255" y="3979477"/>
              <a:ext cx="1440380" cy="2478393"/>
            </a:xfrm>
            <a:custGeom>
              <a:avLst/>
              <a:gdLst>
                <a:gd name="connsiteX0" fmla="*/ 1118358 w 1138668"/>
                <a:gd name="connsiteY0" fmla="*/ 1243355 h 1959251"/>
                <a:gd name="connsiteX1" fmla="*/ 1103508 w 1138668"/>
                <a:gd name="connsiteY1" fmla="*/ 992255 h 1959251"/>
                <a:gd name="connsiteX2" fmla="*/ 1085508 w 1138668"/>
                <a:gd name="connsiteY2" fmla="*/ 825755 h 1959251"/>
                <a:gd name="connsiteX3" fmla="*/ 1044108 w 1138668"/>
                <a:gd name="connsiteY3" fmla="*/ 532805 h 1959251"/>
                <a:gd name="connsiteX4" fmla="*/ 951858 w 1138668"/>
                <a:gd name="connsiteY4" fmla="*/ 166955 h 1959251"/>
                <a:gd name="connsiteX5" fmla="*/ 939708 w 1138668"/>
                <a:gd name="connsiteY5" fmla="*/ 151655 h 1959251"/>
                <a:gd name="connsiteX6" fmla="*/ 918108 w 1138668"/>
                <a:gd name="connsiteY6" fmla="*/ 190805 h 1959251"/>
                <a:gd name="connsiteX7" fmla="*/ 981108 w 1138668"/>
                <a:gd name="connsiteY7" fmla="*/ 556205 h 1959251"/>
                <a:gd name="connsiteX8" fmla="*/ 1010808 w 1138668"/>
                <a:gd name="connsiteY8" fmla="*/ 951305 h 1959251"/>
                <a:gd name="connsiteX9" fmla="*/ 977508 w 1138668"/>
                <a:gd name="connsiteY9" fmla="*/ 1159205 h 1959251"/>
                <a:gd name="connsiteX10" fmla="*/ 940608 w 1138668"/>
                <a:gd name="connsiteY10" fmla="*/ 1235705 h 1959251"/>
                <a:gd name="connsiteX11" fmla="*/ 907758 w 1138668"/>
                <a:gd name="connsiteY11" fmla="*/ 1254605 h 1959251"/>
                <a:gd name="connsiteX12" fmla="*/ 884808 w 1138668"/>
                <a:gd name="connsiteY12" fmla="*/ 1224005 h 1959251"/>
                <a:gd name="connsiteX13" fmla="*/ 874908 w 1138668"/>
                <a:gd name="connsiteY13" fmla="*/ 1155155 h 1959251"/>
                <a:gd name="connsiteX14" fmla="*/ 856458 w 1138668"/>
                <a:gd name="connsiteY14" fmla="*/ 1008455 h 1959251"/>
                <a:gd name="connsiteX15" fmla="*/ 820908 w 1138668"/>
                <a:gd name="connsiteY15" fmla="*/ 913055 h 1959251"/>
                <a:gd name="connsiteX16" fmla="*/ 681408 w 1138668"/>
                <a:gd name="connsiteY16" fmla="*/ 1120505 h 1959251"/>
                <a:gd name="connsiteX17" fmla="*/ 622908 w 1138668"/>
                <a:gd name="connsiteY17" fmla="*/ 1231205 h 1959251"/>
                <a:gd name="connsiteX18" fmla="*/ 571158 w 1138668"/>
                <a:gd name="connsiteY18" fmla="*/ 1261355 h 1959251"/>
                <a:gd name="connsiteX19" fmla="*/ 534708 w 1138668"/>
                <a:gd name="connsiteY19" fmla="*/ 1214105 h 1959251"/>
                <a:gd name="connsiteX20" fmla="*/ 513558 w 1138668"/>
                <a:gd name="connsiteY20" fmla="*/ 1099355 h 1959251"/>
                <a:gd name="connsiteX21" fmla="*/ 502758 w 1138668"/>
                <a:gd name="connsiteY21" fmla="*/ 1017005 h 1959251"/>
                <a:gd name="connsiteX22" fmla="*/ 459558 w 1138668"/>
                <a:gd name="connsiteY22" fmla="*/ 1000805 h 1959251"/>
                <a:gd name="connsiteX23" fmla="*/ 430758 w 1138668"/>
                <a:gd name="connsiteY23" fmla="*/ 1025555 h 1959251"/>
                <a:gd name="connsiteX24" fmla="*/ 307908 w 1138668"/>
                <a:gd name="connsiteY24" fmla="*/ 1210505 h 1959251"/>
                <a:gd name="connsiteX25" fmla="*/ 260658 w 1138668"/>
                <a:gd name="connsiteY25" fmla="*/ 1372955 h 1959251"/>
                <a:gd name="connsiteX26" fmla="*/ 296208 w 1138668"/>
                <a:gd name="connsiteY26" fmla="*/ 1399505 h 1959251"/>
                <a:gd name="connsiteX27" fmla="*/ 341208 w 1138668"/>
                <a:gd name="connsiteY27" fmla="*/ 1377005 h 1959251"/>
                <a:gd name="connsiteX28" fmla="*/ 455508 w 1138668"/>
                <a:gd name="connsiteY28" fmla="*/ 1294205 h 1959251"/>
                <a:gd name="connsiteX29" fmla="*/ 472158 w 1138668"/>
                <a:gd name="connsiteY29" fmla="*/ 1287455 h 1959251"/>
                <a:gd name="connsiteX30" fmla="*/ 473508 w 1138668"/>
                <a:gd name="connsiteY30" fmla="*/ 1306355 h 1959251"/>
                <a:gd name="connsiteX31" fmla="*/ 424908 w 1138668"/>
                <a:gd name="connsiteY31" fmla="*/ 1390055 h 1959251"/>
                <a:gd name="connsiteX32" fmla="*/ 342558 w 1138668"/>
                <a:gd name="connsiteY32" fmla="*/ 1448105 h 1959251"/>
                <a:gd name="connsiteX33" fmla="*/ 286308 w 1138668"/>
                <a:gd name="connsiteY33" fmla="*/ 1476005 h 1959251"/>
                <a:gd name="connsiteX34" fmla="*/ 178758 w 1138668"/>
                <a:gd name="connsiteY34" fmla="*/ 1515155 h 1959251"/>
                <a:gd name="connsiteX35" fmla="*/ 96408 w 1138668"/>
                <a:gd name="connsiteY35" fmla="*/ 1460255 h 1959251"/>
                <a:gd name="connsiteX36" fmla="*/ 105858 w 1138668"/>
                <a:gd name="connsiteY36" fmla="*/ 1336055 h 1959251"/>
                <a:gd name="connsiteX37" fmla="*/ 185058 w 1138668"/>
                <a:gd name="connsiteY37" fmla="*/ 1201505 h 1959251"/>
                <a:gd name="connsiteX38" fmla="*/ 330858 w 1138668"/>
                <a:gd name="connsiteY38" fmla="*/ 1075955 h 1959251"/>
                <a:gd name="connsiteX39" fmla="*/ 342108 w 1138668"/>
                <a:gd name="connsiteY39" fmla="*/ 1053455 h 1959251"/>
                <a:gd name="connsiteX40" fmla="*/ 320058 w 1138668"/>
                <a:gd name="connsiteY40" fmla="*/ 1040855 h 1959251"/>
                <a:gd name="connsiteX41" fmla="*/ 273258 w 1138668"/>
                <a:gd name="connsiteY41" fmla="*/ 1035455 h 1959251"/>
                <a:gd name="connsiteX42" fmla="*/ 166608 w 1138668"/>
                <a:gd name="connsiteY42" fmla="*/ 1011155 h 1959251"/>
                <a:gd name="connsiteX43" fmla="*/ 73458 w 1138668"/>
                <a:gd name="connsiteY43" fmla="*/ 872105 h 1959251"/>
                <a:gd name="connsiteX44" fmla="*/ 100458 w 1138668"/>
                <a:gd name="connsiteY44" fmla="*/ 897755 h 1959251"/>
                <a:gd name="connsiteX45" fmla="*/ 158508 w 1138668"/>
                <a:gd name="connsiteY45" fmla="*/ 966155 h 1959251"/>
                <a:gd name="connsiteX46" fmla="*/ 188208 w 1138668"/>
                <a:gd name="connsiteY46" fmla="*/ 985955 h 1959251"/>
                <a:gd name="connsiteX47" fmla="*/ 219708 w 1138668"/>
                <a:gd name="connsiteY47" fmla="*/ 960305 h 1959251"/>
                <a:gd name="connsiteX48" fmla="*/ 209358 w 1138668"/>
                <a:gd name="connsiteY48" fmla="*/ 933305 h 1959251"/>
                <a:gd name="connsiteX49" fmla="*/ 181458 w 1138668"/>
                <a:gd name="connsiteY49" fmla="*/ 884705 h 1959251"/>
                <a:gd name="connsiteX50" fmla="*/ 109008 w 1138668"/>
                <a:gd name="connsiteY50" fmla="*/ 653405 h 1959251"/>
                <a:gd name="connsiteX51" fmla="*/ 117108 w 1138668"/>
                <a:gd name="connsiteY51" fmla="*/ 427055 h 1959251"/>
                <a:gd name="connsiteX52" fmla="*/ 155808 w 1138668"/>
                <a:gd name="connsiteY52" fmla="*/ 238055 h 1959251"/>
                <a:gd name="connsiteX53" fmla="*/ 179208 w 1138668"/>
                <a:gd name="connsiteY53" fmla="*/ 205655 h 1959251"/>
                <a:gd name="connsiteX54" fmla="*/ 205308 w 1138668"/>
                <a:gd name="connsiteY54" fmla="*/ 235355 h 1959251"/>
                <a:gd name="connsiteX55" fmla="*/ 235008 w 1138668"/>
                <a:gd name="connsiteY55" fmla="*/ 341105 h 1959251"/>
                <a:gd name="connsiteX56" fmla="*/ 250308 w 1138668"/>
                <a:gd name="connsiteY56" fmla="*/ 369455 h 1959251"/>
                <a:gd name="connsiteX57" fmla="*/ 260658 w 1138668"/>
                <a:gd name="connsiteY57" fmla="*/ 312755 h 1959251"/>
                <a:gd name="connsiteX58" fmla="*/ 365958 w 1138668"/>
                <a:gd name="connsiteY58" fmla="*/ 120155 h 1959251"/>
                <a:gd name="connsiteX59" fmla="*/ 420408 w 1138668"/>
                <a:gd name="connsiteY59" fmla="*/ 80105 h 1959251"/>
                <a:gd name="connsiteX60" fmla="*/ 421758 w 1138668"/>
                <a:gd name="connsiteY60" fmla="*/ 75605 h 1959251"/>
                <a:gd name="connsiteX61" fmla="*/ 422208 w 1138668"/>
                <a:gd name="connsiteY61" fmla="*/ 73805 h 1959251"/>
                <a:gd name="connsiteX62" fmla="*/ 422208 w 1138668"/>
                <a:gd name="connsiteY62" fmla="*/ 29255 h 1959251"/>
                <a:gd name="connsiteX63" fmla="*/ 421758 w 1138668"/>
                <a:gd name="connsiteY63" fmla="*/ 25205 h 1959251"/>
                <a:gd name="connsiteX64" fmla="*/ 417258 w 1138668"/>
                <a:gd name="connsiteY64" fmla="*/ 3605 h 1959251"/>
                <a:gd name="connsiteX65" fmla="*/ 347058 w 1138668"/>
                <a:gd name="connsiteY65" fmla="*/ 15305 h 1959251"/>
                <a:gd name="connsiteX66" fmla="*/ 201708 w 1138668"/>
                <a:gd name="connsiteY66" fmla="*/ 55805 h 1959251"/>
                <a:gd name="connsiteX67" fmla="*/ 130158 w 1138668"/>
                <a:gd name="connsiteY67" fmla="*/ 103055 h 1959251"/>
                <a:gd name="connsiteX68" fmla="*/ 108558 w 1138668"/>
                <a:gd name="connsiteY68" fmla="*/ 183605 h 1959251"/>
                <a:gd name="connsiteX69" fmla="*/ 100908 w 1138668"/>
                <a:gd name="connsiteY69" fmla="*/ 213305 h 1959251"/>
                <a:gd name="connsiteX70" fmla="*/ 88308 w 1138668"/>
                <a:gd name="connsiteY70" fmla="*/ 294755 h 1959251"/>
                <a:gd name="connsiteX71" fmla="*/ 71658 w 1138668"/>
                <a:gd name="connsiteY71" fmla="*/ 383405 h 1959251"/>
                <a:gd name="connsiteX72" fmla="*/ 37008 w 1138668"/>
                <a:gd name="connsiteY72" fmla="*/ 676355 h 1959251"/>
                <a:gd name="connsiteX73" fmla="*/ 22608 w 1138668"/>
                <a:gd name="connsiteY73" fmla="*/ 825305 h 1959251"/>
                <a:gd name="connsiteX74" fmla="*/ 30258 w 1138668"/>
                <a:gd name="connsiteY74" fmla="*/ 972455 h 1959251"/>
                <a:gd name="connsiteX75" fmla="*/ 19908 w 1138668"/>
                <a:gd name="connsiteY75" fmla="*/ 1148855 h 1959251"/>
                <a:gd name="connsiteX76" fmla="*/ 15858 w 1138668"/>
                <a:gd name="connsiteY76" fmla="*/ 1309505 h 1959251"/>
                <a:gd name="connsiteX77" fmla="*/ 31158 w 1138668"/>
                <a:gd name="connsiteY77" fmla="*/ 1397255 h 1959251"/>
                <a:gd name="connsiteX78" fmla="*/ 19908 w 1138668"/>
                <a:gd name="connsiteY78" fmla="*/ 1490855 h 1959251"/>
                <a:gd name="connsiteX79" fmla="*/ 30258 w 1138668"/>
                <a:gd name="connsiteY79" fmla="*/ 1581755 h 1959251"/>
                <a:gd name="connsiteX80" fmla="*/ 15408 w 1138668"/>
                <a:gd name="connsiteY80" fmla="*/ 1667255 h 1959251"/>
                <a:gd name="connsiteX81" fmla="*/ 3708 w 1138668"/>
                <a:gd name="connsiteY81" fmla="*/ 1831055 h 1959251"/>
                <a:gd name="connsiteX82" fmla="*/ 8658 w 1138668"/>
                <a:gd name="connsiteY82" fmla="*/ 1935005 h 1959251"/>
                <a:gd name="connsiteX83" fmla="*/ 78408 w 1138668"/>
                <a:gd name="connsiteY83" fmla="*/ 1955255 h 1959251"/>
                <a:gd name="connsiteX84" fmla="*/ 222858 w 1138668"/>
                <a:gd name="connsiteY84" fmla="*/ 1897655 h 1959251"/>
                <a:gd name="connsiteX85" fmla="*/ 788058 w 1138668"/>
                <a:gd name="connsiteY85" fmla="*/ 1727555 h 1959251"/>
                <a:gd name="connsiteX86" fmla="*/ 1138608 w 1138668"/>
                <a:gd name="connsiteY86" fmla="*/ 1663655 h 1959251"/>
                <a:gd name="connsiteX87" fmla="*/ 1118358 w 1138668"/>
                <a:gd name="connsiteY87" fmla="*/ 1243355 h 1959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</a:cxnLst>
              <a:rect l="l" t="t" r="r" b="b"/>
              <a:pathLst>
                <a:path w="1138668" h="1959251">
                  <a:moveTo>
                    <a:pt x="1118358" y="1243355"/>
                  </a:moveTo>
                  <a:cubicBezTo>
                    <a:pt x="1119258" y="1159205"/>
                    <a:pt x="1108458" y="1075955"/>
                    <a:pt x="1103508" y="992255"/>
                  </a:cubicBezTo>
                  <a:cubicBezTo>
                    <a:pt x="1096758" y="936905"/>
                    <a:pt x="1090458" y="881555"/>
                    <a:pt x="1085508" y="825755"/>
                  </a:cubicBezTo>
                  <a:cubicBezTo>
                    <a:pt x="1080558" y="803255"/>
                    <a:pt x="1039608" y="545405"/>
                    <a:pt x="1044108" y="532805"/>
                  </a:cubicBezTo>
                  <a:cubicBezTo>
                    <a:pt x="1042308" y="499055"/>
                    <a:pt x="971658" y="230855"/>
                    <a:pt x="951858" y="166955"/>
                  </a:cubicBezTo>
                  <a:cubicBezTo>
                    <a:pt x="950058" y="160655"/>
                    <a:pt x="946458" y="154805"/>
                    <a:pt x="939708" y="151655"/>
                  </a:cubicBezTo>
                  <a:cubicBezTo>
                    <a:pt x="917658" y="156605"/>
                    <a:pt x="919458" y="174605"/>
                    <a:pt x="918108" y="190805"/>
                  </a:cubicBezTo>
                  <a:cubicBezTo>
                    <a:pt x="938808" y="312755"/>
                    <a:pt x="963558" y="433805"/>
                    <a:pt x="981108" y="556205"/>
                  </a:cubicBezTo>
                  <a:cubicBezTo>
                    <a:pt x="999558" y="687155"/>
                    <a:pt x="1019358" y="818105"/>
                    <a:pt x="1010808" y="951305"/>
                  </a:cubicBezTo>
                  <a:cubicBezTo>
                    <a:pt x="1006308" y="1021955"/>
                    <a:pt x="997758" y="1091255"/>
                    <a:pt x="977508" y="1159205"/>
                  </a:cubicBezTo>
                  <a:cubicBezTo>
                    <a:pt x="969408" y="1186655"/>
                    <a:pt x="958608" y="1212755"/>
                    <a:pt x="940608" y="1235705"/>
                  </a:cubicBezTo>
                  <a:cubicBezTo>
                    <a:pt x="932058" y="1246505"/>
                    <a:pt x="923058" y="1258205"/>
                    <a:pt x="907758" y="1254605"/>
                  </a:cubicBezTo>
                  <a:cubicBezTo>
                    <a:pt x="892908" y="1251455"/>
                    <a:pt x="887958" y="1237505"/>
                    <a:pt x="884808" y="1224005"/>
                  </a:cubicBezTo>
                  <a:cubicBezTo>
                    <a:pt x="879408" y="1201505"/>
                    <a:pt x="877158" y="1178555"/>
                    <a:pt x="874908" y="1155155"/>
                  </a:cubicBezTo>
                  <a:cubicBezTo>
                    <a:pt x="870858" y="1106105"/>
                    <a:pt x="868158" y="1056605"/>
                    <a:pt x="856458" y="1008455"/>
                  </a:cubicBezTo>
                  <a:cubicBezTo>
                    <a:pt x="848808" y="976955"/>
                    <a:pt x="837108" y="946805"/>
                    <a:pt x="820908" y="913055"/>
                  </a:cubicBezTo>
                  <a:cubicBezTo>
                    <a:pt x="809658" y="935555"/>
                    <a:pt x="684108" y="1112855"/>
                    <a:pt x="681408" y="1120505"/>
                  </a:cubicBezTo>
                  <a:cubicBezTo>
                    <a:pt x="667458" y="1160555"/>
                    <a:pt x="649908" y="1198355"/>
                    <a:pt x="622908" y="1231205"/>
                  </a:cubicBezTo>
                  <a:cubicBezTo>
                    <a:pt x="609408" y="1247405"/>
                    <a:pt x="594558" y="1264955"/>
                    <a:pt x="571158" y="1261355"/>
                  </a:cubicBezTo>
                  <a:cubicBezTo>
                    <a:pt x="546858" y="1257305"/>
                    <a:pt x="541008" y="1233905"/>
                    <a:pt x="534708" y="1214105"/>
                  </a:cubicBezTo>
                  <a:cubicBezTo>
                    <a:pt x="523008" y="1176755"/>
                    <a:pt x="517608" y="1138055"/>
                    <a:pt x="513558" y="1099355"/>
                  </a:cubicBezTo>
                  <a:cubicBezTo>
                    <a:pt x="510858" y="1071905"/>
                    <a:pt x="509508" y="1044005"/>
                    <a:pt x="502758" y="1017005"/>
                  </a:cubicBezTo>
                  <a:cubicBezTo>
                    <a:pt x="496458" y="991805"/>
                    <a:pt x="480708" y="985955"/>
                    <a:pt x="459558" y="1000805"/>
                  </a:cubicBezTo>
                  <a:cubicBezTo>
                    <a:pt x="449208" y="1008005"/>
                    <a:pt x="439308" y="1016105"/>
                    <a:pt x="430758" y="1025555"/>
                  </a:cubicBezTo>
                  <a:cubicBezTo>
                    <a:pt x="382158" y="1081805"/>
                    <a:pt x="340308" y="1143005"/>
                    <a:pt x="307908" y="1210505"/>
                  </a:cubicBezTo>
                  <a:cubicBezTo>
                    <a:pt x="303858" y="1219055"/>
                    <a:pt x="262008" y="1325705"/>
                    <a:pt x="260658" y="1372955"/>
                  </a:cubicBezTo>
                  <a:cubicBezTo>
                    <a:pt x="259758" y="1399505"/>
                    <a:pt x="271008" y="1407155"/>
                    <a:pt x="296208" y="1399505"/>
                  </a:cubicBezTo>
                  <a:cubicBezTo>
                    <a:pt x="312858" y="1394555"/>
                    <a:pt x="326358" y="1388705"/>
                    <a:pt x="341208" y="1377005"/>
                  </a:cubicBezTo>
                  <a:cubicBezTo>
                    <a:pt x="375858" y="1356755"/>
                    <a:pt x="430758" y="1309955"/>
                    <a:pt x="455508" y="1294205"/>
                  </a:cubicBezTo>
                  <a:cubicBezTo>
                    <a:pt x="460908" y="1291055"/>
                    <a:pt x="465408" y="1282055"/>
                    <a:pt x="472158" y="1287455"/>
                  </a:cubicBezTo>
                  <a:cubicBezTo>
                    <a:pt x="477558" y="1291505"/>
                    <a:pt x="475308" y="1300055"/>
                    <a:pt x="473508" y="1306355"/>
                  </a:cubicBezTo>
                  <a:cubicBezTo>
                    <a:pt x="464958" y="1338755"/>
                    <a:pt x="449658" y="1367105"/>
                    <a:pt x="424908" y="1390055"/>
                  </a:cubicBezTo>
                  <a:cubicBezTo>
                    <a:pt x="425808" y="1395005"/>
                    <a:pt x="354258" y="1442705"/>
                    <a:pt x="342558" y="1448105"/>
                  </a:cubicBezTo>
                  <a:cubicBezTo>
                    <a:pt x="323658" y="1456655"/>
                    <a:pt x="305658" y="1467905"/>
                    <a:pt x="286308" y="1476005"/>
                  </a:cubicBezTo>
                  <a:cubicBezTo>
                    <a:pt x="251208" y="1490405"/>
                    <a:pt x="216558" y="1507955"/>
                    <a:pt x="178758" y="1515155"/>
                  </a:cubicBezTo>
                  <a:cubicBezTo>
                    <a:pt x="131508" y="1524155"/>
                    <a:pt x="102258" y="1505255"/>
                    <a:pt x="96408" y="1460255"/>
                  </a:cubicBezTo>
                  <a:cubicBezTo>
                    <a:pt x="90558" y="1418405"/>
                    <a:pt x="93258" y="1376555"/>
                    <a:pt x="105858" y="1336055"/>
                  </a:cubicBezTo>
                  <a:cubicBezTo>
                    <a:pt x="121608" y="1285205"/>
                    <a:pt x="150408" y="1241555"/>
                    <a:pt x="185058" y="1201505"/>
                  </a:cubicBezTo>
                  <a:cubicBezTo>
                    <a:pt x="197208" y="1183505"/>
                    <a:pt x="294858" y="1102505"/>
                    <a:pt x="330858" y="1075955"/>
                  </a:cubicBezTo>
                  <a:cubicBezTo>
                    <a:pt x="337608" y="1070555"/>
                    <a:pt x="345258" y="1063355"/>
                    <a:pt x="342108" y="1053455"/>
                  </a:cubicBezTo>
                  <a:cubicBezTo>
                    <a:pt x="338958" y="1043555"/>
                    <a:pt x="329058" y="1041755"/>
                    <a:pt x="320058" y="1040855"/>
                  </a:cubicBezTo>
                  <a:cubicBezTo>
                    <a:pt x="304308" y="1039505"/>
                    <a:pt x="289008" y="1036805"/>
                    <a:pt x="273258" y="1035455"/>
                  </a:cubicBezTo>
                  <a:cubicBezTo>
                    <a:pt x="236808" y="1031855"/>
                    <a:pt x="200358" y="1027805"/>
                    <a:pt x="166608" y="1011155"/>
                  </a:cubicBezTo>
                  <a:cubicBezTo>
                    <a:pt x="110358" y="983255"/>
                    <a:pt x="87408" y="933305"/>
                    <a:pt x="73458" y="872105"/>
                  </a:cubicBezTo>
                  <a:cubicBezTo>
                    <a:pt x="88308" y="879305"/>
                    <a:pt x="93708" y="889205"/>
                    <a:pt x="100458" y="897755"/>
                  </a:cubicBezTo>
                  <a:cubicBezTo>
                    <a:pt x="118908" y="921605"/>
                    <a:pt x="136458" y="945455"/>
                    <a:pt x="158508" y="966155"/>
                  </a:cubicBezTo>
                  <a:cubicBezTo>
                    <a:pt x="167508" y="974255"/>
                    <a:pt x="176508" y="981905"/>
                    <a:pt x="188208" y="985955"/>
                  </a:cubicBezTo>
                  <a:cubicBezTo>
                    <a:pt x="208908" y="993155"/>
                    <a:pt x="222408" y="982355"/>
                    <a:pt x="219708" y="960305"/>
                  </a:cubicBezTo>
                  <a:cubicBezTo>
                    <a:pt x="218808" y="950405"/>
                    <a:pt x="214308" y="941405"/>
                    <a:pt x="209358" y="933305"/>
                  </a:cubicBezTo>
                  <a:cubicBezTo>
                    <a:pt x="200358" y="917105"/>
                    <a:pt x="191358" y="900455"/>
                    <a:pt x="181458" y="884705"/>
                  </a:cubicBezTo>
                  <a:cubicBezTo>
                    <a:pt x="136908" y="814055"/>
                    <a:pt x="112158" y="736205"/>
                    <a:pt x="109008" y="653405"/>
                  </a:cubicBezTo>
                  <a:cubicBezTo>
                    <a:pt x="106308" y="577805"/>
                    <a:pt x="105858" y="502205"/>
                    <a:pt x="117108" y="427055"/>
                  </a:cubicBezTo>
                  <a:cubicBezTo>
                    <a:pt x="126558" y="363155"/>
                    <a:pt x="135558" y="299255"/>
                    <a:pt x="155808" y="238055"/>
                  </a:cubicBezTo>
                  <a:cubicBezTo>
                    <a:pt x="160308" y="225005"/>
                    <a:pt x="163008" y="207005"/>
                    <a:pt x="179208" y="205655"/>
                  </a:cubicBezTo>
                  <a:cubicBezTo>
                    <a:pt x="196308" y="204305"/>
                    <a:pt x="199458" y="223205"/>
                    <a:pt x="205308" y="235355"/>
                  </a:cubicBezTo>
                  <a:cubicBezTo>
                    <a:pt x="220608" y="269105"/>
                    <a:pt x="226908" y="305555"/>
                    <a:pt x="235008" y="341105"/>
                  </a:cubicBezTo>
                  <a:cubicBezTo>
                    <a:pt x="237258" y="351005"/>
                    <a:pt x="236808" y="362255"/>
                    <a:pt x="250308" y="369455"/>
                  </a:cubicBezTo>
                  <a:cubicBezTo>
                    <a:pt x="258408" y="351005"/>
                    <a:pt x="258858" y="331655"/>
                    <a:pt x="260658" y="312755"/>
                  </a:cubicBezTo>
                  <a:cubicBezTo>
                    <a:pt x="268758" y="233555"/>
                    <a:pt x="299358" y="167405"/>
                    <a:pt x="365958" y="120155"/>
                  </a:cubicBezTo>
                  <a:cubicBezTo>
                    <a:pt x="384408" y="107105"/>
                    <a:pt x="403758" y="95405"/>
                    <a:pt x="420408" y="80105"/>
                  </a:cubicBezTo>
                  <a:cubicBezTo>
                    <a:pt x="420858" y="78755"/>
                    <a:pt x="421308" y="77405"/>
                    <a:pt x="421758" y="75605"/>
                  </a:cubicBezTo>
                  <a:cubicBezTo>
                    <a:pt x="421758" y="75155"/>
                    <a:pt x="422208" y="74255"/>
                    <a:pt x="422208" y="73805"/>
                  </a:cubicBezTo>
                  <a:cubicBezTo>
                    <a:pt x="422658" y="58955"/>
                    <a:pt x="422658" y="44105"/>
                    <a:pt x="422208" y="29255"/>
                  </a:cubicBezTo>
                  <a:cubicBezTo>
                    <a:pt x="422208" y="28355"/>
                    <a:pt x="421758" y="26555"/>
                    <a:pt x="421758" y="25205"/>
                  </a:cubicBezTo>
                  <a:cubicBezTo>
                    <a:pt x="420408" y="18005"/>
                    <a:pt x="422658" y="9905"/>
                    <a:pt x="417258" y="3605"/>
                  </a:cubicBezTo>
                  <a:cubicBezTo>
                    <a:pt x="407358" y="-8095"/>
                    <a:pt x="357858" y="12155"/>
                    <a:pt x="347058" y="15305"/>
                  </a:cubicBezTo>
                  <a:cubicBezTo>
                    <a:pt x="318258" y="23405"/>
                    <a:pt x="222408" y="49505"/>
                    <a:pt x="201708" y="55805"/>
                  </a:cubicBezTo>
                  <a:cubicBezTo>
                    <a:pt x="172908" y="64805"/>
                    <a:pt x="148608" y="76955"/>
                    <a:pt x="130158" y="103055"/>
                  </a:cubicBezTo>
                  <a:cubicBezTo>
                    <a:pt x="112158" y="128705"/>
                    <a:pt x="114858" y="154355"/>
                    <a:pt x="108558" y="183605"/>
                  </a:cubicBezTo>
                  <a:cubicBezTo>
                    <a:pt x="106308" y="193955"/>
                    <a:pt x="100908" y="214655"/>
                    <a:pt x="100908" y="213305"/>
                  </a:cubicBezTo>
                  <a:cubicBezTo>
                    <a:pt x="86508" y="220955"/>
                    <a:pt x="91908" y="277655"/>
                    <a:pt x="88308" y="294755"/>
                  </a:cubicBezTo>
                  <a:cubicBezTo>
                    <a:pt x="82008" y="324005"/>
                    <a:pt x="76608" y="353705"/>
                    <a:pt x="71658" y="383405"/>
                  </a:cubicBezTo>
                  <a:cubicBezTo>
                    <a:pt x="55908" y="480605"/>
                    <a:pt x="47358" y="578255"/>
                    <a:pt x="37008" y="676355"/>
                  </a:cubicBezTo>
                  <a:cubicBezTo>
                    <a:pt x="31608" y="725855"/>
                    <a:pt x="24858" y="775355"/>
                    <a:pt x="22608" y="825305"/>
                  </a:cubicBezTo>
                  <a:cubicBezTo>
                    <a:pt x="20808" y="868505"/>
                    <a:pt x="16308" y="931955"/>
                    <a:pt x="30258" y="972455"/>
                  </a:cubicBezTo>
                  <a:cubicBezTo>
                    <a:pt x="33408" y="1030505"/>
                    <a:pt x="23958" y="1090805"/>
                    <a:pt x="19908" y="1148855"/>
                  </a:cubicBezTo>
                  <a:cubicBezTo>
                    <a:pt x="15858" y="1202405"/>
                    <a:pt x="12708" y="1255505"/>
                    <a:pt x="15858" y="1309505"/>
                  </a:cubicBezTo>
                  <a:cubicBezTo>
                    <a:pt x="17658" y="1339205"/>
                    <a:pt x="26658" y="1367555"/>
                    <a:pt x="31158" y="1397255"/>
                  </a:cubicBezTo>
                  <a:cubicBezTo>
                    <a:pt x="36108" y="1429655"/>
                    <a:pt x="23508" y="1458905"/>
                    <a:pt x="19908" y="1490855"/>
                  </a:cubicBezTo>
                  <a:cubicBezTo>
                    <a:pt x="16758" y="1521905"/>
                    <a:pt x="27108" y="1551155"/>
                    <a:pt x="30258" y="1581755"/>
                  </a:cubicBezTo>
                  <a:cubicBezTo>
                    <a:pt x="33408" y="1612355"/>
                    <a:pt x="22158" y="1637555"/>
                    <a:pt x="15408" y="1667255"/>
                  </a:cubicBezTo>
                  <a:cubicBezTo>
                    <a:pt x="3258" y="1721255"/>
                    <a:pt x="5058" y="1776155"/>
                    <a:pt x="3708" y="1831055"/>
                  </a:cubicBezTo>
                  <a:cubicBezTo>
                    <a:pt x="2808" y="1864805"/>
                    <a:pt x="-6642" y="1903055"/>
                    <a:pt x="8658" y="1935005"/>
                  </a:cubicBezTo>
                  <a:cubicBezTo>
                    <a:pt x="23058" y="1964705"/>
                    <a:pt x="50058" y="1961105"/>
                    <a:pt x="78408" y="1955255"/>
                  </a:cubicBezTo>
                  <a:cubicBezTo>
                    <a:pt x="127908" y="1945355"/>
                    <a:pt x="179658" y="1923305"/>
                    <a:pt x="222858" y="1897655"/>
                  </a:cubicBezTo>
                  <a:lnTo>
                    <a:pt x="788058" y="1727555"/>
                  </a:lnTo>
                  <a:cubicBezTo>
                    <a:pt x="811908" y="1713605"/>
                    <a:pt x="1138158" y="1666355"/>
                    <a:pt x="1138608" y="1663655"/>
                  </a:cubicBezTo>
                  <a:cubicBezTo>
                    <a:pt x="1139958" y="1634405"/>
                    <a:pt x="1118358" y="1249205"/>
                    <a:pt x="1118358" y="1243355"/>
                  </a:cubicBezTo>
                  <a:close/>
                </a:path>
              </a:pathLst>
            </a:custGeom>
            <a:solidFill>
              <a:srgbClr val="40352F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7" name="Freeform: Shape 3916">
              <a:extLst>
                <a:ext uri="{FF2B5EF4-FFF2-40B4-BE49-F238E27FC236}">
                  <a16:creationId xmlns:a16="http://schemas.microsoft.com/office/drawing/2014/main" id="{F396B1D3-D082-485B-872B-7A64069C5B4F}"/>
                </a:ext>
              </a:extLst>
            </p:cNvPr>
            <p:cNvSpPr/>
            <p:nvPr/>
          </p:nvSpPr>
          <p:spPr>
            <a:xfrm>
              <a:off x="1690657" y="4053458"/>
              <a:ext cx="961462" cy="1823289"/>
            </a:xfrm>
            <a:custGeom>
              <a:avLst/>
              <a:gdLst>
                <a:gd name="connsiteX0" fmla="*/ 732618 w 760067"/>
                <a:gd name="connsiteY0" fmla="*/ 1033671 h 1441370"/>
                <a:gd name="connsiteX1" fmla="*/ 656568 w 760067"/>
                <a:gd name="connsiteY1" fmla="*/ 732171 h 1441370"/>
                <a:gd name="connsiteX2" fmla="*/ 622368 w 760067"/>
                <a:gd name="connsiteY2" fmla="*/ 561621 h 1441370"/>
                <a:gd name="connsiteX3" fmla="*/ 602118 w 760067"/>
                <a:gd name="connsiteY3" fmla="*/ 443271 h 1441370"/>
                <a:gd name="connsiteX4" fmla="*/ 456318 w 760067"/>
                <a:gd name="connsiteY4" fmla="*/ 178671 h 1441370"/>
                <a:gd name="connsiteX5" fmla="*/ 32868 w 760067"/>
                <a:gd name="connsiteY5" fmla="*/ 21 h 1441370"/>
                <a:gd name="connsiteX6" fmla="*/ 468 w 760067"/>
                <a:gd name="connsiteY6" fmla="*/ 102621 h 1441370"/>
                <a:gd name="connsiteX7" fmla="*/ 127818 w 760067"/>
                <a:gd name="connsiteY7" fmla="*/ 661521 h 1441370"/>
                <a:gd name="connsiteX8" fmla="*/ 161568 w 760067"/>
                <a:gd name="connsiteY8" fmla="*/ 934221 h 1441370"/>
                <a:gd name="connsiteX9" fmla="*/ 185868 w 760067"/>
                <a:gd name="connsiteY9" fmla="*/ 1279371 h 1441370"/>
                <a:gd name="connsiteX10" fmla="*/ 188568 w 760067"/>
                <a:gd name="connsiteY10" fmla="*/ 1381971 h 1441370"/>
                <a:gd name="connsiteX11" fmla="*/ 188568 w 760067"/>
                <a:gd name="connsiteY11" fmla="*/ 1441371 h 1441370"/>
                <a:gd name="connsiteX12" fmla="*/ 391068 w 760067"/>
                <a:gd name="connsiteY12" fmla="*/ 1393221 h 1441370"/>
                <a:gd name="connsiteX13" fmla="*/ 380268 w 760067"/>
                <a:gd name="connsiteY13" fmla="*/ 1318071 h 1441370"/>
                <a:gd name="connsiteX14" fmla="*/ 406818 w 760067"/>
                <a:gd name="connsiteY14" fmla="*/ 1295121 h 1441370"/>
                <a:gd name="connsiteX15" fmla="*/ 437868 w 760067"/>
                <a:gd name="connsiteY15" fmla="*/ 1285671 h 1441370"/>
                <a:gd name="connsiteX16" fmla="*/ 496818 w 760067"/>
                <a:gd name="connsiteY16" fmla="*/ 1264071 h 1441370"/>
                <a:gd name="connsiteX17" fmla="*/ 555768 w 760067"/>
                <a:gd name="connsiteY17" fmla="*/ 1246971 h 1441370"/>
                <a:gd name="connsiteX18" fmla="*/ 581418 w 760067"/>
                <a:gd name="connsiteY18" fmla="*/ 1240221 h 1441370"/>
                <a:gd name="connsiteX19" fmla="*/ 615168 w 760067"/>
                <a:gd name="connsiteY19" fmla="*/ 1228971 h 1441370"/>
                <a:gd name="connsiteX20" fmla="*/ 690768 w 760067"/>
                <a:gd name="connsiteY20" fmla="*/ 1202871 h 1441370"/>
                <a:gd name="connsiteX21" fmla="*/ 760068 w 760067"/>
                <a:gd name="connsiteY21" fmla="*/ 1180371 h 1441370"/>
                <a:gd name="connsiteX22" fmla="*/ 732618 w 760067"/>
                <a:gd name="connsiteY22" fmla="*/ 1033671 h 1441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60067" h="1441370">
                  <a:moveTo>
                    <a:pt x="732618" y="1033671"/>
                  </a:moveTo>
                  <a:cubicBezTo>
                    <a:pt x="707418" y="932871"/>
                    <a:pt x="681768" y="832521"/>
                    <a:pt x="656568" y="732171"/>
                  </a:cubicBezTo>
                  <a:cubicBezTo>
                    <a:pt x="645318" y="675471"/>
                    <a:pt x="633618" y="618771"/>
                    <a:pt x="622368" y="561621"/>
                  </a:cubicBezTo>
                  <a:cubicBezTo>
                    <a:pt x="616968" y="521571"/>
                    <a:pt x="613368" y="481971"/>
                    <a:pt x="602118" y="443271"/>
                  </a:cubicBezTo>
                  <a:cubicBezTo>
                    <a:pt x="594018" y="414921"/>
                    <a:pt x="471168" y="206571"/>
                    <a:pt x="456318" y="178671"/>
                  </a:cubicBezTo>
                  <a:cubicBezTo>
                    <a:pt x="444618" y="176871"/>
                    <a:pt x="40968" y="-2229"/>
                    <a:pt x="32868" y="21"/>
                  </a:cubicBezTo>
                  <a:cubicBezTo>
                    <a:pt x="25218" y="20271"/>
                    <a:pt x="-4032" y="86871"/>
                    <a:pt x="468" y="102621"/>
                  </a:cubicBezTo>
                  <a:cubicBezTo>
                    <a:pt x="62568" y="282171"/>
                    <a:pt x="98568" y="473871"/>
                    <a:pt x="127818" y="661521"/>
                  </a:cubicBezTo>
                  <a:cubicBezTo>
                    <a:pt x="141768" y="751971"/>
                    <a:pt x="153018" y="842871"/>
                    <a:pt x="161568" y="934221"/>
                  </a:cubicBezTo>
                  <a:cubicBezTo>
                    <a:pt x="165618" y="979671"/>
                    <a:pt x="183618" y="1226271"/>
                    <a:pt x="185868" y="1279371"/>
                  </a:cubicBezTo>
                  <a:cubicBezTo>
                    <a:pt x="187218" y="1313571"/>
                    <a:pt x="187218" y="1347771"/>
                    <a:pt x="188568" y="1381971"/>
                  </a:cubicBezTo>
                  <a:cubicBezTo>
                    <a:pt x="189018" y="1393671"/>
                    <a:pt x="188118" y="1422021"/>
                    <a:pt x="188568" y="1441371"/>
                  </a:cubicBezTo>
                  <a:cubicBezTo>
                    <a:pt x="202518" y="1441371"/>
                    <a:pt x="370818" y="1402671"/>
                    <a:pt x="391068" y="1393221"/>
                  </a:cubicBezTo>
                  <a:cubicBezTo>
                    <a:pt x="391068" y="1389621"/>
                    <a:pt x="381168" y="1326621"/>
                    <a:pt x="380268" y="1318071"/>
                  </a:cubicBezTo>
                  <a:cubicBezTo>
                    <a:pt x="384318" y="1304571"/>
                    <a:pt x="394218" y="1297821"/>
                    <a:pt x="406818" y="1295121"/>
                  </a:cubicBezTo>
                  <a:cubicBezTo>
                    <a:pt x="418068" y="1292871"/>
                    <a:pt x="427968" y="1289721"/>
                    <a:pt x="437868" y="1285671"/>
                  </a:cubicBezTo>
                  <a:cubicBezTo>
                    <a:pt x="453618" y="1278921"/>
                    <a:pt x="480168" y="1269021"/>
                    <a:pt x="496818" y="1264071"/>
                  </a:cubicBezTo>
                  <a:lnTo>
                    <a:pt x="555768" y="1246971"/>
                  </a:lnTo>
                  <a:cubicBezTo>
                    <a:pt x="564318" y="1244721"/>
                    <a:pt x="572868" y="1242471"/>
                    <a:pt x="581418" y="1240221"/>
                  </a:cubicBezTo>
                  <a:cubicBezTo>
                    <a:pt x="594468" y="1237071"/>
                    <a:pt x="613818" y="1228971"/>
                    <a:pt x="615168" y="1228971"/>
                  </a:cubicBezTo>
                  <a:cubicBezTo>
                    <a:pt x="643968" y="1224021"/>
                    <a:pt x="662868" y="1208721"/>
                    <a:pt x="690768" y="1202871"/>
                  </a:cubicBezTo>
                  <a:cubicBezTo>
                    <a:pt x="712368" y="1197921"/>
                    <a:pt x="722268" y="1189821"/>
                    <a:pt x="760068" y="1180371"/>
                  </a:cubicBezTo>
                  <a:cubicBezTo>
                    <a:pt x="747018" y="1120071"/>
                    <a:pt x="742068" y="1065621"/>
                    <a:pt x="732618" y="1033671"/>
                  </a:cubicBezTo>
                  <a:close/>
                </a:path>
              </a:pathLst>
            </a:custGeom>
            <a:solidFill>
              <a:srgbClr val="FEFEFE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8" name="Freeform: Shape 3917">
              <a:extLst>
                <a:ext uri="{FF2B5EF4-FFF2-40B4-BE49-F238E27FC236}">
                  <a16:creationId xmlns:a16="http://schemas.microsoft.com/office/drawing/2014/main" id="{A080AA71-0CA7-435F-8F33-9AB63ED137B2}"/>
                </a:ext>
              </a:extLst>
            </p:cNvPr>
            <p:cNvSpPr/>
            <p:nvPr/>
          </p:nvSpPr>
          <p:spPr>
            <a:xfrm>
              <a:off x="1916492" y="4385918"/>
              <a:ext cx="733919" cy="1491968"/>
            </a:xfrm>
            <a:custGeom>
              <a:avLst/>
              <a:gdLst>
                <a:gd name="connsiteX0" fmla="*/ 401987 w 580187"/>
                <a:gd name="connsiteY0" fmla="*/ 978300 h 1179450"/>
                <a:gd name="connsiteX1" fmla="*/ 376337 w 580187"/>
                <a:gd name="connsiteY1" fmla="*/ 985050 h 1179450"/>
                <a:gd name="connsiteX2" fmla="*/ 317387 w 580187"/>
                <a:gd name="connsiteY2" fmla="*/ 1002150 h 1179450"/>
                <a:gd name="connsiteX3" fmla="*/ 258437 w 580187"/>
                <a:gd name="connsiteY3" fmla="*/ 1023750 h 1179450"/>
                <a:gd name="connsiteX4" fmla="*/ 227387 w 580187"/>
                <a:gd name="connsiteY4" fmla="*/ 1033200 h 1179450"/>
                <a:gd name="connsiteX5" fmla="*/ 200837 w 580187"/>
                <a:gd name="connsiteY5" fmla="*/ 1056150 h 1179450"/>
                <a:gd name="connsiteX6" fmla="*/ 211637 w 580187"/>
                <a:gd name="connsiteY6" fmla="*/ 1131300 h 1179450"/>
                <a:gd name="connsiteX7" fmla="*/ 9137 w 580187"/>
                <a:gd name="connsiteY7" fmla="*/ 1179450 h 1179450"/>
                <a:gd name="connsiteX8" fmla="*/ 9137 w 580187"/>
                <a:gd name="connsiteY8" fmla="*/ 1120050 h 1179450"/>
                <a:gd name="connsiteX9" fmla="*/ 6437 w 580187"/>
                <a:gd name="connsiteY9" fmla="*/ 1017450 h 1179450"/>
                <a:gd name="connsiteX10" fmla="*/ 1037 w 580187"/>
                <a:gd name="connsiteY10" fmla="*/ 859050 h 1179450"/>
                <a:gd name="connsiteX11" fmla="*/ 18137 w 580187"/>
                <a:gd name="connsiteY11" fmla="*/ 840150 h 1179450"/>
                <a:gd name="connsiteX12" fmla="*/ 94187 w 580187"/>
                <a:gd name="connsiteY12" fmla="*/ 810000 h 1179450"/>
                <a:gd name="connsiteX13" fmla="*/ 165287 w 580187"/>
                <a:gd name="connsiteY13" fmla="*/ 814050 h 1179450"/>
                <a:gd name="connsiteX14" fmla="*/ 159437 w 580187"/>
                <a:gd name="connsiteY14" fmla="*/ 851850 h 1179450"/>
                <a:gd name="connsiteX15" fmla="*/ 103637 w 580187"/>
                <a:gd name="connsiteY15" fmla="*/ 927900 h 1179450"/>
                <a:gd name="connsiteX16" fmla="*/ 93737 w 580187"/>
                <a:gd name="connsiteY16" fmla="*/ 960300 h 1179450"/>
                <a:gd name="connsiteX17" fmla="*/ 145937 w 580187"/>
                <a:gd name="connsiteY17" fmla="*/ 974250 h 1179450"/>
                <a:gd name="connsiteX18" fmla="*/ 196337 w 580187"/>
                <a:gd name="connsiteY18" fmla="*/ 963000 h 1179450"/>
                <a:gd name="connsiteX19" fmla="*/ 227837 w 580187"/>
                <a:gd name="connsiteY19" fmla="*/ 871650 h 1179450"/>
                <a:gd name="connsiteX20" fmla="*/ 207587 w 580187"/>
                <a:gd name="connsiteY20" fmla="*/ 720900 h 1179450"/>
                <a:gd name="connsiteX21" fmla="*/ 250337 w 580187"/>
                <a:gd name="connsiteY21" fmla="*/ 686700 h 1179450"/>
                <a:gd name="connsiteX22" fmla="*/ 311087 w 580187"/>
                <a:gd name="connsiteY22" fmla="*/ 702450 h 1179450"/>
                <a:gd name="connsiteX23" fmla="*/ 333137 w 580187"/>
                <a:gd name="connsiteY23" fmla="*/ 759600 h 1179450"/>
                <a:gd name="connsiteX24" fmla="*/ 300287 w 580187"/>
                <a:gd name="connsiteY24" fmla="*/ 807750 h 1179450"/>
                <a:gd name="connsiteX25" fmla="*/ 316937 w 580187"/>
                <a:gd name="connsiteY25" fmla="*/ 837900 h 1179450"/>
                <a:gd name="connsiteX26" fmla="*/ 428987 w 580187"/>
                <a:gd name="connsiteY26" fmla="*/ 809550 h 1179450"/>
                <a:gd name="connsiteX27" fmla="*/ 476237 w 580187"/>
                <a:gd name="connsiteY27" fmla="*/ 727650 h 1179450"/>
                <a:gd name="connsiteX28" fmla="*/ 430337 w 580187"/>
                <a:gd name="connsiteY28" fmla="*/ 465750 h 1179450"/>
                <a:gd name="connsiteX29" fmla="*/ 385787 w 580187"/>
                <a:gd name="connsiteY29" fmla="*/ 454050 h 1179450"/>
                <a:gd name="connsiteX30" fmla="*/ 284537 w 580187"/>
                <a:gd name="connsiteY30" fmla="*/ 535950 h 1179450"/>
                <a:gd name="connsiteX31" fmla="*/ 247187 w 580187"/>
                <a:gd name="connsiteY31" fmla="*/ 548100 h 1179450"/>
                <a:gd name="connsiteX32" fmla="*/ 249887 w 580187"/>
                <a:gd name="connsiteY32" fmla="*/ 508950 h 1179450"/>
                <a:gd name="connsiteX33" fmla="*/ 323237 w 580187"/>
                <a:gd name="connsiteY33" fmla="*/ 335250 h 1179450"/>
                <a:gd name="connsiteX34" fmla="*/ 353387 w 580187"/>
                <a:gd name="connsiteY34" fmla="*/ 215550 h 1179450"/>
                <a:gd name="connsiteX35" fmla="*/ 303887 w 580187"/>
                <a:gd name="connsiteY35" fmla="*/ 107100 h 1179450"/>
                <a:gd name="connsiteX36" fmla="*/ 297137 w 580187"/>
                <a:gd name="connsiteY36" fmla="*/ 15300 h 1179450"/>
                <a:gd name="connsiteX37" fmla="*/ 318737 w 580187"/>
                <a:gd name="connsiteY37" fmla="*/ 0 h 1179450"/>
                <a:gd name="connsiteX38" fmla="*/ 422237 w 580187"/>
                <a:gd name="connsiteY38" fmla="*/ 180900 h 1179450"/>
                <a:gd name="connsiteX39" fmla="*/ 442487 w 580187"/>
                <a:gd name="connsiteY39" fmla="*/ 299250 h 1179450"/>
                <a:gd name="connsiteX40" fmla="*/ 476687 w 580187"/>
                <a:gd name="connsiteY40" fmla="*/ 469800 h 1179450"/>
                <a:gd name="connsiteX41" fmla="*/ 552737 w 580187"/>
                <a:gd name="connsiteY41" fmla="*/ 771300 h 1179450"/>
                <a:gd name="connsiteX42" fmla="*/ 580187 w 580187"/>
                <a:gd name="connsiteY42" fmla="*/ 918900 h 1179450"/>
                <a:gd name="connsiteX43" fmla="*/ 510887 w 580187"/>
                <a:gd name="connsiteY43" fmla="*/ 941400 h 1179450"/>
                <a:gd name="connsiteX44" fmla="*/ 435287 w 580187"/>
                <a:gd name="connsiteY44" fmla="*/ 967500 h 1179450"/>
                <a:gd name="connsiteX45" fmla="*/ 401987 w 580187"/>
                <a:gd name="connsiteY45" fmla="*/ 978300 h 1179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580187" h="1179450">
                  <a:moveTo>
                    <a:pt x="401987" y="978300"/>
                  </a:moveTo>
                  <a:cubicBezTo>
                    <a:pt x="393437" y="980550"/>
                    <a:pt x="384887" y="982800"/>
                    <a:pt x="376337" y="985050"/>
                  </a:cubicBezTo>
                  <a:lnTo>
                    <a:pt x="317387" y="1002150"/>
                  </a:lnTo>
                  <a:cubicBezTo>
                    <a:pt x="300737" y="1007100"/>
                    <a:pt x="274187" y="1017000"/>
                    <a:pt x="258437" y="1023750"/>
                  </a:cubicBezTo>
                  <a:cubicBezTo>
                    <a:pt x="248537" y="1027800"/>
                    <a:pt x="238637" y="1030950"/>
                    <a:pt x="227387" y="1033200"/>
                  </a:cubicBezTo>
                  <a:cubicBezTo>
                    <a:pt x="214787" y="1035900"/>
                    <a:pt x="204887" y="1042650"/>
                    <a:pt x="200837" y="1056150"/>
                  </a:cubicBezTo>
                  <a:cubicBezTo>
                    <a:pt x="201737" y="1064250"/>
                    <a:pt x="211637" y="1127700"/>
                    <a:pt x="211637" y="1131300"/>
                  </a:cubicBezTo>
                  <a:cubicBezTo>
                    <a:pt x="191387" y="1140750"/>
                    <a:pt x="23087" y="1179450"/>
                    <a:pt x="9137" y="1179450"/>
                  </a:cubicBezTo>
                  <a:cubicBezTo>
                    <a:pt x="9137" y="1160100"/>
                    <a:pt x="9587" y="1131750"/>
                    <a:pt x="9137" y="1120050"/>
                  </a:cubicBezTo>
                  <a:cubicBezTo>
                    <a:pt x="7787" y="1085850"/>
                    <a:pt x="7787" y="1051650"/>
                    <a:pt x="6437" y="1017450"/>
                  </a:cubicBezTo>
                  <a:cubicBezTo>
                    <a:pt x="4187" y="964800"/>
                    <a:pt x="-2563" y="911700"/>
                    <a:pt x="1037" y="859050"/>
                  </a:cubicBezTo>
                  <a:cubicBezTo>
                    <a:pt x="2837" y="849150"/>
                    <a:pt x="10037" y="843750"/>
                    <a:pt x="18137" y="840150"/>
                  </a:cubicBezTo>
                  <a:cubicBezTo>
                    <a:pt x="42887" y="828450"/>
                    <a:pt x="68087" y="817200"/>
                    <a:pt x="94187" y="810000"/>
                  </a:cubicBezTo>
                  <a:cubicBezTo>
                    <a:pt x="112637" y="805050"/>
                    <a:pt x="152687" y="793350"/>
                    <a:pt x="165287" y="814050"/>
                  </a:cubicBezTo>
                  <a:cubicBezTo>
                    <a:pt x="173387" y="827550"/>
                    <a:pt x="166637" y="840150"/>
                    <a:pt x="159437" y="851850"/>
                  </a:cubicBezTo>
                  <a:cubicBezTo>
                    <a:pt x="143237" y="878850"/>
                    <a:pt x="121637" y="902250"/>
                    <a:pt x="103637" y="927900"/>
                  </a:cubicBezTo>
                  <a:cubicBezTo>
                    <a:pt x="96887" y="937350"/>
                    <a:pt x="86987" y="947700"/>
                    <a:pt x="93737" y="960300"/>
                  </a:cubicBezTo>
                  <a:cubicBezTo>
                    <a:pt x="102737" y="976500"/>
                    <a:pt x="130187" y="974700"/>
                    <a:pt x="145937" y="974250"/>
                  </a:cubicBezTo>
                  <a:cubicBezTo>
                    <a:pt x="163037" y="974250"/>
                    <a:pt x="181487" y="971550"/>
                    <a:pt x="196337" y="963000"/>
                  </a:cubicBezTo>
                  <a:cubicBezTo>
                    <a:pt x="229637" y="944550"/>
                    <a:pt x="230537" y="904950"/>
                    <a:pt x="227837" y="871650"/>
                  </a:cubicBezTo>
                  <a:cubicBezTo>
                    <a:pt x="223787" y="821250"/>
                    <a:pt x="211637" y="771300"/>
                    <a:pt x="207587" y="720900"/>
                  </a:cubicBezTo>
                  <a:cubicBezTo>
                    <a:pt x="203987" y="679050"/>
                    <a:pt x="211187" y="673200"/>
                    <a:pt x="250337" y="686700"/>
                  </a:cubicBezTo>
                  <a:cubicBezTo>
                    <a:pt x="270137" y="693450"/>
                    <a:pt x="291287" y="696150"/>
                    <a:pt x="311087" y="702450"/>
                  </a:cubicBezTo>
                  <a:cubicBezTo>
                    <a:pt x="344837" y="713700"/>
                    <a:pt x="350687" y="729450"/>
                    <a:pt x="333137" y="759600"/>
                  </a:cubicBezTo>
                  <a:cubicBezTo>
                    <a:pt x="323237" y="776250"/>
                    <a:pt x="309737" y="790650"/>
                    <a:pt x="300287" y="807750"/>
                  </a:cubicBezTo>
                  <a:cubicBezTo>
                    <a:pt x="289037" y="828000"/>
                    <a:pt x="293987" y="837900"/>
                    <a:pt x="316937" y="837900"/>
                  </a:cubicBezTo>
                  <a:cubicBezTo>
                    <a:pt x="356537" y="837900"/>
                    <a:pt x="394337" y="828900"/>
                    <a:pt x="428987" y="809550"/>
                  </a:cubicBezTo>
                  <a:cubicBezTo>
                    <a:pt x="460937" y="792000"/>
                    <a:pt x="474887" y="762750"/>
                    <a:pt x="476237" y="727650"/>
                  </a:cubicBezTo>
                  <a:cubicBezTo>
                    <a:pt x="480737" y="637200"/>
                    <a:pt x="459137" y="550800"/>
                    <a:pt x="430337" y="465750"/>
                  </a:cubicBezTo>
                  <a:cubicBezTo>
                    <a:pt x="421337" y="439650"/>
                    <a:pt x="407837" y="436950"/>
                    <a:pt x="385787" y="454050"/>
                  </a:cubicBezTo>
                  <a:cubicBezTo>
                    <a:pt x="351587" y="480600"/>
                    <a:pt x="319637" y="510300"/>
                    <a:pt x="284537" y="535950"/>
                  </a:cubicBezTo>
                  <a:cubicBezTo>
                    <a:pt x="273287" y="544050"/>
                    <a:pt x="260687" y="558450"/>
                    <a:pt x="247187" y="548100"/>
                  </a:cubicBezTo>
                  <a:cubicBezTo>
                    <a:pt x="233237" y="537300"/>
                    <a:pt x="244487" y="521550"/>
                    <a:pt x="249887" y="508950"/>
                  </a:cubicBezTo>
                  <a:cubicBezTo>
                    <a:pt x="274637" y="450900"/>
                    <a:pt x="300737" y="393750"/>
                    <a:pt x="323237" y="335250"/>
                  </a:cubicBezTo>
                  <a:cubicBezTo>
                    <a:pt x="338087" y="296550"/>
                    <a:pt x="349787" y="256950"/>
                    <a:pt x="353387" y="215550"/>
                  </a:cubicBezTo>
                  <a:cubicBezTo>
                    <a:pt x="356987" y="171000"/>
                    <a:pt x="344387" y="131400"/>
                    <a:pt x="303887" y="107100"/>
                  </a:cubicBezTo>
                  <a:cubicBezTo>
                    <a:pt x="248087" y="73800"/>
                    <a:pt x="261137" y="47700"/>
                    <a:pt x="297137" y="15300"/>
                  </a:cubicBezTo>
                  <a:cubicBezTo>
                    <a:pt x="303887" y="9450"/>
                    <a:pt x="309287" y="2250"/>
                    <a:pt x="318737" y="0"/>
                  </a:cubicBezTo>
                  <a:cubicBezTo>
                    <a:pt x="355637" y="67950"/>
                    <a:pt x="414137" y="151650"/>
                    <a:pt x="422237" y="180900"/>
                  </a:cubicBezTo>
                  <a:cubicBezTo>
                    <a:pt x="433037" y="219600"/>
                    <a:pt x="437087" y="259200"/>
                    <a:pt x="442487" y="299250"/>
                  </a:cubicBezTo>
                  <a:cubicBezTo>
                    <a:pt x="453737" y="355950"/>
                    <a:pt x="465437" y="412650"/>
                    <a:pt x="476687" y="469800"/>
                  </a:cubicBezTo>
                  <a:cubicBezTo>
                    <a:pt x="501887" y="570600"/>
                    <a:pt x="527537" y="670950"/>
                    <a:pt x="552737" y="771300"/>
                  </a:cubicBezTo>
                  <a:cubicBezTo>
                    <a:pt x="562187" y="803250"/>
                    <a:pt x="567137" y="857700"/>
                    <a:pt x="580187" y="918900"/>
                  </a:cubicBezTo>
                  <a:cubicBezTo>
                    <a:pt x="542837" y="928350"/>
                    <a:pt x="532487" y="936450"/>
                    <a:pt x="510887" y="941400"/>
                  </a:cubicBezTo>
                  <a:cubicBezTo>
                    <a:pt x="482987" y="947700"/>
                    <a:pt x="463637" y="962550"/>
                    <a:pt x="435287" y="967500"/>
                  </a:cubicBezTo>
                  <a:cubicBezTo>
                    <a:pt x="434387" y="967500"/>
                    <a:pt x="415037" y="975150"/>
                    <a:pt x="401987" y="978300"/>
                  </a:cubicBezTo>
                  <a:close/>
                </a:path>
              </a:pathLst>
            </a:custGeom>
            <a:solidFill>
              <a:srgbClr val="E5E5E5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9" name="Freeform: Shape 3918">
              <a:extLst>
                <a:ext uri="{FF2B5EF4-FFF2-40B4-BE49-F238E27FC236}">
                  <a16:creationId xmlns:a16="http://schemas.microsoft.com/office/drawing/2014/main" id="{0DC5D181-AD32-4F88-AE78-649D6EFA1A12}"/>
                </a:ext>
              </a:extLst>
            </p:cNvPr>
            <p:cNvSpPr/>
            <p:nvPr/>
          </p:nvSpPr>
          <p:spPr>
            <a:xfrm>
              <a:off x="2442072" y="4615890"/>
              <a:ext cx="1342462" cy="946071"/>
            </a:xfrm>
            <a:custGeom>
              <a:avLst/>
              <a:gdLst>
                <a:gd name="connsiteX0" fmla="*/ 0 w 1061260"/>
                <a:gd name="connsiteY0" fmla="*/ 0 h 747900"/>
                <a:gd name="connsiteX1" fmla="*/ 544050 w 1061260"/>
                <a:gd name="connsiteY1" fmla="*/ 277200 h 747900"/>
                <a:gd name="connsiteX2" fmla="*/ 548550 w 1061260"/>
                <a:gd name="connsiteY2" fmla="*/ 278100 h 747900"/>
                <a:gd name="connsiteX3" fmla="*/ 731700 w 1061260"/>
                <a:gd name="connsiteY3" fmla="*/ 239850 h 747900"/>
                <a:gd name="connsiteX4" fmla="*/ 760500 w 1061260"/>
                <a:gd name="connsiteY4" fmla="*/ 239850 h 747900"/>
                <a:gd name="connsiteX5" fmla="*/ 747900 w 1061260"/>
                <a:gd name="connsiteY5" fmla="*/ 265950 h 747900"/>
                <a:gd name="connsiteX6" fmla="*/ 676800 w 1061260"/>
                <a:gd name="connsiteY6" fmla="*/ 324900 h 747900"/>
                <a:gd name="connsiteX7" fmla="*/ 652950 w 1061260"/>
                <a:gd name="connsiteY7" fmla="*/ 359550 h 747900"/>
                <a:gd name="connsiteX8" fmla="*/ 695250 w 1061260"/>
                <a:gd name="connsiteY8" fmla="*/ 370350 h 747900"/>
                <a:gd name="connsiteX9" fmla="*/ 823050 w 1061260"/>
                <a:gd name="connsiteY9" fmla="*/ 361800 h 747900"/>
                <a:gd name="connsiteX10" fmla="*/ 948600 w 1061260"/>
                <a:gd name="connsiteY10" fmla="*/ 400050 h 747900"/>
                <a:gd name="connsiteX11" fmla="*/ 972000 w 1061260"/>
                <a:gd name="connsiteY11" fmla="*/ 433350 h 747900"/>
                <a:gd name="connsiteX12" fmla="*/ 933750 w 1061260"/>
                <a:gd name="connsiteY12" fmla="*/ 433350 h 747900"/>
                <a:gd name="connsiteX13" fmla="*/ 779850 w 1061260"/>
                <a:gd name="connsiteY13" fmla="*/ 406350 h 747900"/>
                <a:gd name="connsiteX14" fmla="*/ 718200 w 1061260"/>
                <a:gd name="connsiteY14" fmla="*/ 426150 h 747900"/>
                <a:gd name="connsiteX15" fmla="*/ 793800 w 1061260"/>
                <a:gd name="connsiteY15" fmla="*/ 427500 h 747900"/>
                <a:gd name="connsiteX16" fmla="*/ 881100 w 1061260"/>
                <a:gd name="connsiteY16" fmla="*/ 429300 h 747900"/>
                <a:gd name="connsiteX17" fmla="*/ 905850 w 1061260"/>
                <a:gd name="connsiteY17" fmla="*/ 444150 h 747900"/>
                <a:gd name="connsiteX18" fmla="*/ 882000 w 1061260"/>
                <a:gd name="connsiteY18" fmla="*/ 459450 h 747900"/>
                <a:gd name="connsiteX19" fmla="*/ 760950 w 1061260"/>
                <a:gd name="connsiteY19" fmla="*/ 475200 h 747900"/>
                <a:gd name="connsiteX20" fmla="*/ 954000 w 1061260"/>
                <a:gd name="connsiteY20" fmla="*/ 556650 h 747900"/>
                <a:gd name="connsiteX21" fmla="*/ 1057050 w 1061260"/>
                <a:gd name="connsiteY21" fmla="*/ 663750 h 747900"/>
                <a:gd name="connsiteX22" fmla="*/ 1057950 w 1061260"/>
                <a:gd name="connsiteY22" fmla="*/ 691650 h 747900"/>
                <a:gd name="connsiteX23" fmla="*/ 1053900 w 1061260"/>
                <a:gd name="connsiteY23" fmla="*/ 747900 h 747900"/>
                <a:gd name="connsiteX24" fmla="*/ 992250 w 1061260"/>
                <a:gd name="connsiteY24" fmla="*/ 630450 h 747900"/>
                <a:gd name="connsiteX25" fmla="*/ 830250 w 1061260"/>
                <a:gd name="connsiteY25" fmla="*/ 516150 h 747900"/>
                <a:gd name="connsiteX26" fmla="*/ 744750 w 1061260"/>
                <a:gd name="connsiteY26" fmla="*/ 502200 h 747900"/>
                <a:gd name="connsiteX27" fmla="*/ 711450 w 1061260"/>
                <a:gd name="connsiteY27" fmla="*/ 536850 h 747900"/>
                <a:gd name="connsiteX28" fmla="*/ 682650 w 1061260"/>
                <a:gd name="connsiteY28" fmla="*/ 559800 h 747900"/>
                <a:gd name="connsiteX29" fmla="*/ 565200 w 1061260"/>
                <a:gd name="connsiteY29" fmla="*/ 587700 h 747900"/>
                <a:gd name="connsiteX30" fmla="*/ 522900 w 1061260"/>
                <a:gd name="connsiteY30" fmla="*/ 596250 h 747900"/>
                <a:gd name="connsiteX31" fmla="*/ 439650 w 1061260"/>
                <a:gd name="connsiteY31" fmla="*/ 402750 h 747900"/>
                <a:gd name="connsiteX32" fmla="*/ 426600 w 1061260"/>
                <a:gd name="connsiteY32" fmla="*/ 405000 h 747900"/>
                <a:gd name="connsiteX33" fmla="*/ 417600 w 1061260"/>
                <a:gd name="connsiteY33" fmla="*/ 420750 h 747900"/>
                <a:gd name="connsiteX34" fmla="*/ 415350 w 1061260"/>
                <a:gd name="connsiteY34" fmla="*/ 502650 h 747900"/>
                <a:gd name="connsiteX35" fmla="*/ 435600 w 1061260"/>
                <a:gd name="connsiteY35" fmla="*/ 628200 h 747900"/>
                <a:gd name="connsiteX36" fmla="*/ 166500 w 1061260"/>
                <a:gd name="connsiteY36" fmla="*/ 734850 h 747900"/>
                <a:gd name="connsiteX37" fmla="*/ 104400 w 1061260"/>
                <a:gd name="connsiteY37" fmla="*/ 468900 h 747900"/>
                <a:gd name="connsiteX38" fmla="*/ 0 w 1061260"/>
                <a:gd name="connsiteY38" fmla="*/ 0 h 747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061260" h="747900">
                  <a:moveTo>
                    <a:pt x="0" y="0"/>
                  </a:moveTo>
                  <a:cubicBezTo>
                    <a:pt x="16200" y="11700"/>
                    <a:pt x="542700" y="278550"/>
                    <a:pt x="544050" y="277200"/>
                  </a:cubicBezTo>
                  <a:cubicBezTo>
                    <a:pt x="545850" y="276750"/>
                    <a:pt x="547200" y="276750"/>
                    <a:pt x="548550" y="278100"/>
                  </a:cubicBezTo>
                  <a:cubicBezTo>
                    <a:pt x="570600" y="278550"/>
                    <a:pt x="692550" y="253800"/>
                    <a:pt x="731700" y="239850"/>
                  </a:cubicBezTo>
                  <a:cubicBezTo>
                    <a:pt x="741150" y="236700"/>
                    <a:pt x="753750" y="228600"/>
                    <a:pt x="760500" y="239850"/>
                  </a:cubicBezTo>
                  <a:cubicBezTo>
                    <a:pt x="766800" y="250650"/>
                    <a:pt x="754650" y="258750"/>
                    <a:pt x="747900" y="265950"/>
                  </a:cubicBezTo>
                  <a:cubicBezTo>
                    <a:pt x="726300" y="288000"/>
                    <a:pt x="699750" y="303750"/>
                    <a:pt x="676800" y="324900"/>
                  </a:cubicBezTo>
                  <a:cubicBezTo>
                    <a:pt x="666450" y="334350"/>
                    <a:pt x="647100" y="343800"/>
                    <a:pt x="652950" y="359550"/>
                  </a:cubicBezTo>
                  <a:cubicBezTo>
                    <a:pt x="659250" y="377550"/>
                    <a:pt x="680400" y="371700"/>
                    <a:pt x="695250" y="370350"/>
                  </a:cubicBezTo>
                  <a:cubicBezTo>
                    <a:pt x="737550" y="366750"/>
                    <a:pt x="779850" y="359550"/>
                    <a:pt x="823050" y="361800"/>
                  </a:cubicBezTo>
                  <a:cubicBezTo>
                    <a:pt x="868500" y="364050"/>
                    <a:pt x="910350" y="376200"/>
                    <a:pt x="948600" y="400050"/>
                  </a:cubicBezTo>
                  <a:cubicBezTo>
                    <a:pt x="960750" y="407700"/>
                    <a:pt x="979650" y="418050"/>
                    <a:pt x="972000" y="433350"/>
                  </a:cubicBezTo>
                  <a:cubicBezTo>
                    <a:pt x="964350" y="449100"/>
                    <a:pt x="946350" y="437400"/>
                    <a:pt x="933750" y="433350"/>
                  </a:cubicBezTo>
                  <a:cubicBezTo>
                    <a:pt x="883800" y="416700"/>
                    <a:pt x="832950" y="403200"/>
                    <a:pt x="779850" y="406350"/>
                  </a:cubicBezTo>
                  <a:cubicBezTo>
                    <a:pt x="757800" y="407700"/>
                    <a:pt x="737100" y="411300"/>
                    <a:pt x="718200" y="426150"/>
                  </a:cubicBezTo>
                  <a:cubicBezTo>
                    <a:pt x="743400" y="430200"/>
                    <a:pt x="768600" y="431100"/>
                    <a:pt x="793800" y="427500"/>
                  </a:cubicBezTo>
                  <a:cubicBezTo>
                    <a:pt x="823050" y="423450"/>
                    <a:pt x="852300" y="423450"/>
                    <a:pt x="881100" y="429300"/>
                  </a:cubicBezTo>
                  <a:cubicBezTo>
                    <a:pt x="891000" y="431100"/>
                    <a:pt x="905400" y="431550"/>
                    <a:pt x="905850" y="444150"/>
                  </a:cubicBezTo>
                  <a:cubicBezTo>
                    <a:pt x="906300" y="457650"/>
                    <a:pt x="891900" y="457650"/>
                    <a:pt x="882000" y="459450"/>
                  </a:cubicBezTo>
                  <a:cubicBezTo>
                    <a:pt x="843300" y="467100"/>
                    <a:pt x="803700" y="468450"/>
                    <a:pt x="760950" y="475200"/>
                  </a:cubicBezTo>
                  <a:cubicBezTo>
                    <a:pt x="830700" y="495900"/>
                    <a:pt x="893700" y="522900"/>
                    <a:pt x="954000" y="556650"/>
                  </a:cubicBezTo>
                  <a:cubicBezTo>
                    <a:pt x="997650" y="580950"/>
                    <a:pt x="1042200" y="612900"/>
                    <a:pt x="1057050" y="663750"/>
                  </a:cubicBezTo>
                  <a:cubicBezTo>
                    <a:pt x="1057950" y="673200"/>
                    <a:pt x="1063350" y="682200"/>
                    <a:pt x="1057950" y="691650"/>
                  </a:cubicBezTo>
                  <a:cubicBezTo>
                    <a:pt x="1053900" y="709650"/>
                    <a:pt x="1070100" y="729000"/>
                    <a:pt x="1053900" y="747900"/>
                  </a:cubicBezTo>
                  <a:cubicBezTo>
                    <a:pt x="1034100" y="707400"/>
                    <a:pt x="1014750" y="668250"/>
                    <a:pt x="992250" y="630450"/>
                  </a:cubicBezTo>
                  <a:cubicBezTo>
                    <a:pt x="954900" y="567900"/>
                    <a:pt x="898200" y="534600"/>
                    <a:pt x="830250" y="516150"/>
                  </a:cubicBezTo>
                  <a:cubicBezTo>
                    <a:pt x="802350" y="508500"/>
                    <a:pt x="774450" y="500400"/>
                    <a:pt x="744750" y="502200"/>
                  </a:cubicBezTo>
                  <a:cubicBezTo>
                    <a:pt x="716400" y="504000"/>
                    <a:pt x="711900" y="508950"/>
                    <a:pt x="711450" y="536850"/>
                  </a:cubicBezTo>
                  <a:cubicBezTo>
                    <a:pt x="711000" y="555300"/>
                    <a:pt x="694800" y="557100"/>
                    <a:pt x="682650" y="559800"/>
                  </a:cubicBezTo>
                  <a:cubicBezTo>
                    <a:pt x="643500" y="568800"/>
                    <a:pt x="604350" y="576900"/>
                    <a:pt x="565200" y="587700"/>
                  </a:cubicBezTo>
                  <a:cubicBezTo>
                    <a:pt x="551250" y="591300"/>
                    <a:pt x="537750" y="598950"/>
                    <a:pt x="522900" y="596250"/>
                  </a:cubicBezTo>
                  <a:cubicBezTo>
                    <a:pt x="517950" y="585000"/>
                    <a:pt x="468450" y="454050"/>
                    <a:pt x="439650" y="402750"/>
                  </a:cubicBezTo>
                  <a:cubicBezTo>
                    <a:pt x="433800" y="395550"/>
                    <a:pt x="429300" y="394650"/>
                    <a:pt x="426600" y="405000"/>
                  </a:cubicBezTo>
                  <a:cubicBezTo>
                    <a:pt x="425250" y="411300"/>
                    <a:pt x="421650" y="416250"/>
                    <a:pt x="417600" y="420750"/>
                  </a:cubicBezTo>
                  <a:cubicBezTo>
                    <a:pt x="407700" y="447750"/>
                    <a:pt x="411750" y="475200"/>
                    <a:pt x="415350" y="502650"/>
                  </a:cubicBezTo>
                  <a:cubicBezTo>
                    <a:pt x="418500" y="516600"/>
                    <a:pt x="439200" y="622800"/>
                    <a:pt x="435600" y="628200"/>
                  </a:cubicBezTo>
                  <a:cubicBezTo>
                    <a:pt x="414000" y="644850"/>
                    <a:pt x="184950" y="728100"/>
                    <a:pt x="166500" y="734850"/>
                  </a:cubicBezTo>
                  <a:cubicBezTo>
                    <a:pt x="160200" y="705600"/>
                    <a:pt x="120600" y="541350"/>
                    <a:pt x="104400" y="468900"/>
                  </a:cubicBezTo>
                  <a:cubicBezTo>
                    <a:pt x="67500" y="314550"/>
                    <a:pt x="40500" y="153900"/>
                    <a:pt x="0" y="0"/>
                  </a:cubicBezTo>
                  <a:close/>
                </a:path>
              </a:pathLst>
            </a:custGeom>
            <a:solidFill>
              <a:srgbClr val="40352F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920" name="Graphic 2">
              <a:extLst>
                <a:ext uri="{FF2B5EF4-FFF2-40B4-BE49-F238E27FC236}">
                  <a16:creationId xmlns:a16="http://schemas.microsoft.com/office/drawing/2014/main" id="{A562E4FE-2956-46AB-A680-F4D862A26095}"/>
                </a:ext>
              </a:extLst>
            </p:cNvPr>
            <p:cNvGrpSpPr/>
            <p:nvPr/>
          </p:nvGrpSpPr>
          <p:grpSpPr>
            <a:xfrm>
              <a:off x="810242" y="2118035"/>
              <a:ext cx="2579113" cy="3290531"/>
              <a:chOff x="554148" y="170374"/>
              <a:chExt cx="2038873" cy="2601273"/>
            </a:xfrm>
            <a:solidFill>
              <a:srgbClr val="BE7E56"/>
            </a:solidFill>
          </p:grpSpPr>
          <p:sp>
            <p:nvSpPr>
              <p:cNvPr id="3935" name="Freeform: Shape 3934">
                <a:extLst>
                  <a:ext uri="{FF2B5EF4-FFF2-40B4-BE49-F238E27FC236}">
                    <a16:creationId xmlns:a16="http://schemas.microsoft.com/office/drawing/2014/main" id="{DEA750D4-CA20-40EB-B40C-1C616EFD7BE7}"/>
                  </a:ext>
                </a:extLst>
              </p:cNvPr>
              <p:cNvSpPr/>
              <p:nvPr/>
            </p:nvSpPr>
            <p:spPr>
              <a:xfrm>
                <a:off x="554148" y="170374"/>
                <a:ext cx="2038873" cy="2601273"/>
              </a:xfrm>
              <a:custGeom>
                <a:avLst/>
                <a:gdLst>
                  <a:gd name="connsiteX0" fmla="*/ 2037914 w 2038873"/>
                  <a:gd name="connsiteY0" fmla="*/ 2055187 h 2601273"/>
                  <a:gd name="connsiteX1" fmla="*/ 1980765 w 2038873"/>
                  <a:gd name="connsiteY1" fmla="*/ 2055637 h 2601273"/>
                  <a:gd name="connsiteX2" fmla="*/ 1883114 w 2038873"/>
                  <a:gd name="connsiteY2" fmla="*/ 2121787 h 2601273"/>
                  <a:gd name="connsiteX3" fmla="*/ 1848465 w 2038873"/>
                  <a:gd name="connsiteY3" fmla="*/ 2125837 h 2601273"/>
                  <a:gd name="connsiteX4" fmla="*/ 1825965 w 2038873"/>
                  <a:gd name="connsiteY4" fmla="*/ 2101537 h 2601273"/>
                  <a:gd name="connsiteX5" fmla="*/ 1842614 w 2038873"/>
                  <a:gd name="connsiteY5" fmla="*/ 2077237 h 2601273"/>
                  <a:gd name="connsiteX6" fmla="*/ 1871414 w 2038873"/>
                  <a:gd name="connsiteY6" fmla="*/ 2066887 h 2601273"/>
                  <a:gd name="connsiteX7" fmla="*/ 1942515 w 2038873"/>
                  <a:gd name="connsiteY7" fmla="*/ 2013337 h 2601273"/>
                  <a:gd name="connsiteX8" fmla="*/ 1964114 w 2038873"/>
                  <a:gd name="connsiteY8" fmla="*/ 1931437 h 2601273"/>
                  <a:gd name="connsiteX9" fmla="*/ 1937565 w 2038873"/>
                  <a:gd name="connsiteY9" fmla="*/ 1947187 h 2601273"/>
                  <a:gd name="connsiteX10" fmla="*/ 1690965 w 2038873"/>
                  <a:gd name="connsiteY10" fmla="*/ 1797787 h 2601273"/>
                  <a:gd name="connsiteX11" fmla="*/ 1718864 w 2038873"/>
                  <a:gd name="connsiteY11" fmla="*/ 1669087 h 2601273"/>
                  <a:gd name="connsiteX12" fmla="*/ 1802114 w 2038873"/>
                  <a:gd name="connsiteY12" fmla="*/ 1569637 h 2601273"/>
                  <a:gd name="connsiteX13" fmla="*/ 1763864 w 2038873"/>
                  <a:gd name="connsiteY13" fmla="*/ 1367587 h 2601273"/>
                  <a:gd name="connsiteX14" fmla="*/ 1674315 w 2038873"/>
                  <a:gd name="connsiteY14" fmla="*/ 1292437 h 2601273"/>
                  <a:gd name="connsiteX15" fmla="*/ 1640565 w 2038873"/>
                  <a:gd name="connsiteY15" fmla="*/ 1246987 h 2601273"/>
                  <a:gd name="connsiteX16" fmla="*/ 1681965 w 2038873"/>
                  <a:gd name="connsiteY16" fmla="*/ 1212787 h 2601273"/>
                  <a:gd name="connsiteX17" fmla="*/ 1726065 w 2038873"/>
                  <a:gd name="connsiteY17" fmla="*/ 1141687 h 2601273"/>
                  <a:gd name="connsiteX18" fmla="*/ 1702664 w 2038873"/>
                  <a:gd name="connsiteY18" fmla="*/ 1018837 h 2601273"/>
                  <a:gd name="connsiteX19" fmla="*/ 1625715 w 2038873"/>
                  <a:gd name="connsiteY19" fmla="*/ 914887 h 2601273"/>
                  <a:gd name="connsiteX20" fmla="*/ 1587465 w 2038873"/>
                  <a:gd name="connsiteY20" fmla="*/ 794737 h 2601273"/>
                  <a:gd name="connsiteX21" fmla="*/ 1526265 w 2038873"/>
                  <a:gd name="connsiteY21" fmla="*/ 635887 h 2601273"/>
                  <a:gd name="connsiteX22" fmla="*/ 1431765 w 2038873"/>
                  <a:gd name="connsiteY22" fmla="*/ 488737 h 2601273"/>
                  <a:gd name="connsiteX23" fmla="*/ 1308015 w 2038873"/>
                  <a:gd name="connsiteY23" fmla="*/ 363187 h 2601273"/>
                  <a:gd name="connsiteX24" fmla="*/ 1096965 w 2038873"/>
                  <a:gd name="connsiteY24" fmla="*/ 86437 h 2601273"/>
                  <a:gd name="connsiteX25" fmla="*/ 778364 w 2038873"/>
                  <a:gd name="connsiteY25" fmla="*/ 1387 h 2601273"/>
                  <a:gd name="connsiteX26" fmla="*/ 789614 w 2038873"/>
                  <a:gd name="connsiteY26" fmla="*/ 1837 h 2601273"/>
                  <a:gd name="connsiteX27" fmla="*/ 678914 w 2038873"/>
                  <a:gd name="connsiteY27" fmla="*/ 25687 h 2601273"/>
                  <a:gd name="connsiteX28" fmla="*/ 566864 w 2038873"/>
                  <a:gd name="connsiteY28" fmla="*/ 30187 h 2601273"/>
                  <a:gd name="connsiteX29" fmla="*/ 497114 w 2038873"/>
                  <a:gd name="connsiteY29" fmla="*/ 87787 h 2601273"/>
                  <a:gd name="connsiteX30" fmla="*/ 417464 w 2038873"/>
                  <a:gd name="connsiteY30" fmla="*/ 194887 h 2601273"/>
                  <a:gd name="connsiteX31" fmla="*/ 331514 w 2038873"/>
                  <a:gd name="connsiteY31" fmla="*/ 328087 h 2601273"/>
                  <a:gd name="connsiteX32" fmla="*/ 214964 w 2038873"/>
                  <a:gd name="connsiteY32" fmla="*/ 622387 h 2601273"/>
                  <a:gd name="connsiteX33" fmla="*/ 234764 w 2038873"/>
                  <a:gd name="connsiteY33" fmla="*/ 942337 h 2601273"/>
                  <a:gd name="connsiteX34" fmla="*/ 250964 w 2038873"/>
                  <a:gd name="connsiteY34" fmla="*/ 1066537 h 2601273"/>
                  <a:gd name="connsiteX35" fmla="*/ 192464 w 2038873"/>
                  <a:gd name="connsiteY35" fmla="*/ 1266337 h 2601273"/>
                  <a:gd name="connsiteX36" fmla="*/ 189764 w 2038873"/>
                  <a:gd name="connsiteY36" fmla="*/ 1498987 h 2601273"/>
                  <a:gd name="connsiteX37" fmla="*/ 143864 w 2038873"/>
                  <a:gd name="connsiteY37" fmla="*/ 1606987 h 2601273"/>
                  <a:gd name="connsiteX38" fmla="*/ 67814 w 2038873"/>
                  <a:gd name="connsiteY38" fmla="*/ 1699237 h 2601273"/>
                  <a:gd name="connsiteX39" fmla="*/ 63314 w 2038873"/>
                  <a:gd name="connsiteY39" fmla="*/ 1933687 h 2601273"/>
                  <a:gd name="connsiteX40" fmla="*/ 14714 w 2038873"/>
                  <a:gd name="connsiteY40" fmla="*/ 2010187 h 2601273"/>
                  <a:gd name="connsiteX41" fmla="*/ 91214 w 2038873"/>
                  <a:gd name="connsiteY41" fmla="*/ 2329687 h 2601273"/>
                  <a:gd name="connsiteX42" fmla="*/ 77714 w 2038873"/>
                  <a:gd name="connsiteY42" fmla="*/ 2377837 h 2601273"/>
                  <a:gd name="connsiteX43" fmla="*/ 46214 w 2038873"/>
                  <a:gd name="connsiteY43" fmla="*/ 2423737 h 2601273"/>
                  <a:gd name="connsiteX44" fmla="*/ 116864 w 2038873"/>
                  <a:gd name="connsiteY44" fmla="*/ 2422387 h 2601273"/>
                  <a:gd name="connsiteX45" fmla="*/ 177164 w 2038873"/>
                  <a:gd name="connsiteY45" fmla="*/ 2358037 h 2601273"/>
                  <a:gd name="connsiteX46" fmla="*/ 183914 w 2038873"/>
                  <a:gd name="connsiteY46" fmla="*/ 2263987 h 2601273"/>
                  <a:gd name="connsiteX47" fmla="*/ 166364 w 2038873"/>
                  <a:gd name="connsiteY47" fmla="*/ 2087137 h 2601273"/>
                  <a:gd name="connsiteX48" fmla="*/ 241964 w 2038873"/>
                  <a:gd name="connsiteY48" fmla="*/ 2082637 h 2601273"/>
                  <a:gd name="connsiteX49" fmla="*/ 286964 w 2038873"/>
                  <a:gd name="connsiteY49" fmla="*/ 2149687 h 2601273"/>
                  <a:gd name="connsiteX50" fmla="*/ 406214 w 2038873"/>
                  <a:gd name="connsiteY50" fmla="*/ 2377387 h 2601273"/>
                  <a:gd name="connsiteX51" fmla="*/ 408014 w 2038873"/>
                  <a:gd name="connsiteY51" fmla="*/ 2499787 h 2601273"/>
                  <a:gd name="connsiteX52" fmla="*/ 378764 w 2038873"/>
                  <a:gd name="connsiteY52" fmla="*/ 2558737 h 2601273"/>
                  <a:gd name="connsiteX53" fmla="*/ 377864 w 2038873"/>
                  <a:gd name="connsiteY53" fmla="*/ 2601037 h 2601273"/>
                  <a:gd name="connsiteX54" fmla="*/ 397664 w 2038873"/>
                  <a:gd name="connsiteY54" fmla="*/ 2597887 h 2601273"/>
                  <a:gd name="connsiteX55" fmla="*/ 522314 w 2038873"/>
                  <a:gd name="connsiteY55" fmla="*/ 2533087 h 2601273"/>
                  <a:gd name="connsiteX56" fmla="*/ 535364 w 2038873"/>
                  <a:gd name="connsiteY56" fmla="*/ 2264887 h 2601273"/>
                  <a:gd name="connsiteX57" fmla="*/ 478664 w 2038873"/>
                  <a:gd name="connsiteY57" fmla="*/ 2108287 h 2601273"/>
                  <a:gd name="connsiteX58" fmla="*/ 516014 w 2038873"/>
                  <a:gd name="connsiteY58" fmla="*/ 2028187 h 2601273"/>
                  <a:gd name="connsiteX59" fmla="*/ 575864 w 2038873"/>
                  <a:gd name="connsiteY59" fmla="*/ 2098837 h 2601273"/>
                  <a:gd name="connsiteX60" fmla="*/ 668564 w 2038873"/>
                  <a:gd name="connsiteY60" fmla="*/ 2166337 h 2601273"/>
                  <a:gd name="connsiteX61" fmla="*/ 720764 w 2038873"/>
                  <a:gd name="connsiteY61" fmla="*/ 2190187 h 2601273"/>
                  <a:gd name="connsiteX62" fmla="*/ 727064 w 2038873"/>
                  <a:gd name="connsiteY62" fmla="*/ 2173087 h 2601273"/>
                  <a:gd name="connsiteX63" fmla="*/ 652814 w 2038873"/>
                  <a:gd name="connsiteY63" fmla="*/ 2060137 h 2601273"/>
                  <a:gd name="connsiteX64" fmla="*/ 615014 w 2038873"/>
                  <a:gd name="connsiteY64" fmla="*/ 1882387 h 2601273"/>
                  <a:gd name="connsiteX65" fmla="*/ 655964 w 2038873"/>
                  <a:gd name="connsiteY65" fmla="*/ 1695187 h 2601273"/>
                  <a:gd name="connsiteX66" fmla="*/ 704564 w 2038873"/>
                  <a:gd name="connsiteY66" fmla="*/ 1610587 h 2601273"/>
                  <a:gd name="connsiteX67" fmla="*/ 731564 w 2038873"/>
                  <a:gd name="connsiteY67" fmla="*/ 1528237 h 2601273"/>
                  <a:gd name="connsiteX68" fmla="*/ 1146465 w 2038873"/>
                  <a:gd name="connsiteY68" fmla="*/ 1707787 h 2601273"/>
                  <a:gd name="connsiteX69" fmla="*/ 1217565 w 2038873"/>
                  <a:gd name="connsiteY69" fmla="*/ 1829737 h 2601273"/>
                  <a:gd name="connsiteX70" fmla="*/ 1298565 w 2038873"/>
                  <a:gd name="connsiteY70" fmla="*/ 1988587 h 2601273"/>
                  <a:gd name="connsiteX71" fmla="*/ 1486664 w 2038873"/>
                  <a:gd name="connsiteY71" fmla="*/ 2448937 h 2601273"/>
                  <a:gd name="connsiteX72" fmla="*/ 1489364 w 2038873"/>
                  <a:gd name="connsiteY72" fmla="*/ 2553787 h 2601273"/>
                  <a:gd name="connsiteX73" fmla="*/ 1581614 w 2038873"/>
                  <a:gd name="connsiteY73" fmla="*/ 2449387 h 2601273"/>
                  <a:gd name="connsiteX74" fmla="*/ 1516815 w 2038873"/>
                  <a:gd name="connsiteY74" fmla="*/ 2154187 h 2601273"/>
                  <a:gd name="connsiteX75" fmla="*/ 1565864 w 2038873"/>
                  <a:gd name="connsiteY75" fmla="*/ 2184337 h 2601273"/>
                  <a:gd name="connsiteX76" fmla="*/ 1863765 w 2038873"/>
                  <a:gd name="connsiteY76" fmla="*/ 2246437 h 2601273"/>
                  <a:gd name="connsiteX77" fmla="*/ 2037914 w 2038873"/>
                  <a:gd name="connsiteY77" fmla="*/ 2055187 h 2601273"/>
                  <a:gd name="connsiteX78" fmla="*/ 209114 w 2038873"/>
                  <a:gd name="connsiteY78" fmla="*/ 823987 h 2601273"/>
                  <a:gd name="connsiteX79" fmla="*/ 209114 w 2038873"/>
                  <a:gd name="connsiteY79" fmla="*/ 823987 h 2601273"/>
                  <a:gd name="connsiteX80" fmla="*/ 209114 w 2038873"/>
                  <a:gd name="connsiteY80" fmla="*/ 823987 h 2601273"/>
                  <a:gd name="connsiteX81" fmla="*/ 209114 w 2038873"/>
                  <a:gd name="connsiteY81" fmla="*/ 823987 h 2601273"/>
                  <a:gd name="connsiteX82" fmla="*/ 209114 w 2038873"/>
                  <a:gd name="connsiteY82" fmla="*/ 823987 h 2601273"/>
                  <a:gd name="connsiteX83" fmla="*/ 209114 w 2038873"/>
                  <a:gd name="connsiteY83" fmla="*/ 823987 h 2601273"/>
                  <a:gd name="connsiteX84" fmla="*/ 846314 w 2038873"/>
                  <a:gd name="connsiteY84" fmla="*/ 1749187 h 2601273"/>
                  <a:gd name="connsiteX85" fmla="*/ 844964 w 2038873"/>
                  <a:gd name="connsiteY85" fmla="*/ 1725337 h 2601273"/>
                  <a:gd name="connsiteX86" fmla="*/ 844514 w 2038873"/>
                  <a:gd name="connsiteY86" fmla="*/ 1724437 h 2601273"/>
                  <a:gd name="connsiteX87" fmla="*/ 846764 w 2038873"/>
                  <a:gd name="connsiteY87" fmla="*/ 1727137 h 2601273"/>
                  <a:gd name="connsiteX88" fmla="*/ 846314 w 2038873"/>
                  <a:gd name="connsiteY88" fmla="*/ 1749187 h 2601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2038873" h="2601273">
                    <a:moveTo>
                      <a:pt x="2037914" y="2055187"/>
                    </a:moveTo>
                    <a:cubicBezTo>
                      <a:pt x="2032965" y="2008837"/>
                      <a:pt x="1997414" y="2036737"/>
                      <a:pt x="1980765" y="2055637"/>
                    </a:cubicBezTo>
                    <a:cubicBezTo>
                      <a:pt x="1954664" y="2085787"/>
                      <a:pt x="1920914" y="2108737"/>
                      <a:pt x="1883114" y="2121787"/>
                    </a:cubicBezTo>
                    <a:cubicBezTo>
                      <a:pt x="1871864" y="2125387"/>
                      <a:pt x="1859715" y="2128537"/>
                      <a:pt x="1848465" y="2125837"/>
                    </a:cubicBezTo>
                    <a:cubicBezTo>
                      <a:pt x="1836765" y="2123137"/>
                      <a:pt x="1826414" y="2113237"/>
                      <a:pt x="1825965" y="2101537"/>
                    </a:cubicBezTo>
                    <a:cubicBezTo>
                      <a:pt x="1825965" y="2091187"/>
                      <a:pt x="1833614" y="2082187"/>
                      <a:pt x="1842614" y="2077237"/>
                    </a:cubicBezTo>
                    <a:cubicBezTo>
                      <a:pt x="1851614" y="2072287"/>
                      <a:pt x="1861965" y="2070037"/>
                      <a:pt x="1871414" y="2066887"/>
                    </a:cubicBezTo>
                    <a:cubicBezTo>
                      <a:pt x="1900215" y="2057887"/>
                      <a:pt x="1925414" y="2038087"/>
                      <a:pt x="1942515" y="2013337"/>
                    </a:cubicBezTo>
                    <a:cubicBezTo>
                      <a:pt x="1950614" y="2001637"/>
                      <a:pt x="1982565" y="1941787"/>
                      <a:pt x="1964114" y="1931437"/>
                    </a:cubicBezTo>
                    <a:cubicBezTo>
                      <a:pt x="1952864" y="1925137"/>
                      <a:pt x="1944315" y="1939087"/>
                      <a:pt x="1937565" y="1947187"/>
                    </a:cubicBezTo>
                    <a:cubicBezTo>
                      <a:pt x="1836765" y="2064187"/>
                      <a:pt x="1699965" y="1899487"/>
                      <a:pt x="1690965" y="1797787"/>
                    </a:cubicBezTo>
                    <a:cubicBezTo>
                      <a:pt x="1686914" y="1753237"/>
                      <a:pt x="1697265" y="1708237"/>
                      <a:pt x="1718864" y="1669087"/>
                    </a:cubicBezTo>
                    <a:cubicBezTo>
                      <a:pt x="1740015" y="1630837"/>
                      <a:pt x="1785465" y="1607887"/>
                      <a:pt x="1802114" y="1569637"/>
                    </a:cubicBezTo>
                    <a:cubicBezTo>
                      <a:pt x="1830015" y="1503937"/>
                      <a:pt x="1811565" y="1418887"/>
                      <a:pt x="1763864" y="1367587"/>
                    </a:cubicBezTo>
                    <a:cubicBezTo>
                      <a:pt x="1737315" y="1338787"/>
                      <a:pt x="1702664" y="1318987"/>
                      <a:pt x="1674315" y="1292437"/>
                    </a:cubicBezTo>
                    <a:cubicBezTo>
                      <a:pt x="1664414" y="1282987"/>
                      <a:pt x="1639664" y="1262737"/>
                      <a:pt x="1640565" y="1246987"/>
                    </a:cubicBezTo>
                    <a:cubicBezTo>
                      <a:pt x="1641914" y="1228087"/>
                      <a:pt x="1668914" y="1222237"/>
                      <a:pt x="1681965" y="1212787"/>
                    </a:cubicBezTo>
                    <a:cubicBezTo>
                      <a:pt x="1704914" y="1195687"/>
                      <a:pt x="1720664" y="1169587"/>
                      <a:pt x="1726065" y="1141687"/>
                    </a:cubicBezTo>
                    <a:cubicBezTo>
                      <a:pt x="1734614" y="1099837"/>
                      <a:pt x="1722914" y="1056187"/>
                      <a:pt x="1702664" y="1018837"/>
                    </a:cubicBezTo>
                    <a:cubicBezTo>
                      <a:pt x="1681965" y="980587"/>
                      <a:pt x="1646414" y="951787"/>
                      <a:pt x="1625715" y="914887"/>
                    </a:cubicBezTo>
                    <a:cubicBezTo>
                      <a:pt x="1605465" y="878437"/>
                      <a:pt x="1598265" y="834337"/>
                      <a:pt x="1587465" y="794737"/>
                    </a:cubicBezTo>
                    <a:cubicBezTo>
                      <a:pt x="1572614" y="739837"/>
                      <a:pt x="1551914" y="686287"/>
                      <a:pt x="1526265" y="635887"/>
                    </a:cubicBezTo>
                    <a:cubicBezTo>
                      <a:pt x="1500164" y="583687"/>
                      <a:pt x="1468215" y="534637"/>
                      <a:pt x="1431765" y="488737"/>
                    </a:cubicBezTo>
                    <a:cubicBezTo>
                      <a:pt x="1394414" y="441937"/>
                      <a:pt x="1348515" y="406387"/>
                      <a:pt x="1308015" y="363187"/>
                    </a:cubicBezTo>
                    <a:cubicBezTo>
                      <a:pt x="1227914" y="277687"/>
                      <a:pt x="1191914" y="161587"/>
                      <a:pt x="1096965" y="86437"/>
                    </a:cubicBezTo>
                    <a:cubicBezTo>
                      <a:pt x="1009215" y="17137"/>
                      <a:pt x="887264" y="-6263"/>
                      <a:pt x="778364" y="1387"/>
                    </a:cubicBezTo>
                    <a:cubicBezTo>
                      <a:pt x="781964" y="1387"/>
                      <a:pt x="786014" y="1837"/>
                      <a:pt x="789614" y="1837"/>
                    </a:cubicBezTo>
                    <a:cubicBezTo>
                      <a:pt x="754514" y="37"/>
                      <a:pt x="714014" y="22087"/>
                      <a:pt x="678914" y="25687"/>
                    </a:cubicBezTo>
                    <a:cubicBezTo>
                      <a:pt x="641564" y="29737"/>
                      <a:pt x="603314" y="20287"/>
                      <a:pt x="566864" y="30187"/>
                    </a:cubicBezTo>
                    <a:cubicBezTo>
                      <a:pt x="534464" y="39187"/>
                      <a:pt x="517814" y="63487"/>
                      <a:pt x="497114" y="87787"/>
                    </a:cubicBezTo>
                    <a:cubicBezTo>
                      <a:pt x="468314" y="121987"/>
                      <a:pt x="441314" y="157087"/>
                      <a:pt x="417464" y="194887"/>
                    </a:cubicBezTo>
                    <a:cubicBezTo>
                      <a:pt x="389114" y="239437"/>
                      <a:pt x="360314" y="283987"/>
                      <a:pt x="331514" y="328087"/>
                    </a:cubicBezTo>
                    <a:cubicBezTo>
                      <a:pt x="273914" y="417187"/>
                      <a:pt x="232964" y="517537"/>
                      <a:pt x="214964" y="622387"/>
                    </a:cubicBezTo>
                    <a:cubicBezTo>
                      <a:pt x="195614" y="733537"/>
                      <a:pt x="213164" y="833437"/>
                      <a:pt x="234764" y="942337"/>
                    </a:cubicBezTo>
                    <a:cubicBezTo>
                      <a:pt x="242864" y="983287"/>
                      <a:pt x="250964" y="1024687"/>
                      <a:pt x="250964" y="1066537"/>
                    </a:cubicBezTo>
                    <a:cubicBezTo>
                      <a:pt x="250514" y="1141687"/>
                      <a:pt x="212714" y="1197487"/>
                      <a:pt x="192464" y="1266337"/>
                    </a:cubicBezTo>
                    <a:cubicBezTo>
                      <a:pt x="169514" y="1343287"/>
                      <a:pt x="164564" y="1422037"/>
                      <a:pt x="189764" y="1498987"/>
                    </a:cubicBezTo>
                    <a:cubicBezTo>
                      <a:pt x="197864" y="1523287"/>
                      <a:pt x="156464" y="1586737"/>
                      <a:pt x="143864" y="1606987"/>
                    </a:cubicBezTo>
                    <a:cubicBezTo>
                      <a:pt x="123614" y="1639837"/>
                      <a:pt x="84464" y="1666387"/>
                      <a:pt x="67814" y="1699237"/>
                    </a:cubicBezTo>
                    <a:cubicBezTo>
                      <a:pt x="30914" y="1771237"/>
                      <a:pt x="100214" y="1858087"/>
                      <a:pt x="63314" y="1933687"/>
                    </a:cubicBezTo>
                    <a:cubicBezTo>
                      <a:pt x="50264" y="1960687"/>
                      <a:pt x="29564" y="1983637"/>
                      <a:pt x="14714" y="2010187"/>
                    </a:cubicBezTo>
                    <a:cubicBezTo>
                      <a:pt x="-46486" y="2119087"/>
                      <a:pt x="103814" y="2215837"/>
                      <a:pt x="91214" y="2329687"/>
                    </a:cubicBezTo>
                    <a:cubicBezTo>
                      <a:pt x="89414" y="2346337"/>
                      <a:pt x="84914" y="2362987"/>
                      <a:pt x="77714" y="2377837"/>
                    </a:cubicBezTo>
                    <a:cubicBezTo>
                      <a:pt x="71864" y="2389987"/>
                      <a:pt x="46214" y="2411587"/>
                      <a:pt x="46214" y="2423737"/>
                    </a:cubicBezTo>
                    <a:cubicBezTo>
                      <a:pt x="46664" y="2454787"/>
                      <a:pt x="102464" y="2429587"/>
                      <a:pt x="116864" y="2422387"/>
                    </a:cubicBezTo>
                    <a:cubicBezTo>
                      <a:pt x="143414" y="2408887"/>
                      <a:pt x="165464" y="2385487"/>
                      <a:pt x="177164" y="2358037"/>
                    </a:cubicBezTo>
                    <a:cubicBezTo>
                      <a:pt x="189314" y="2328337"/>
                      <a:pt x="189764" y="2295487"/>
                      <a:pt x="183914" y="2263987"/>
                    </a:cubicBezTo>
                    <a:cubicBezTo>
                      <a:pt x="173564" y="2207737"/>
                      <a:pt x="129914" y="2142487"/>
                      <a:pt x="166364" y="2087137"/>
                    </a:cubicBezTo>
                    <a:cubicBezTo>
                      <a:pt x="187514" y="2055187"/>
                      <a:pt x="217214" y="2053387"/>
                      <a:pt x="241964" y="2082637"/>
                    </a:cubicBezTo>
                    <a:cubicBezTo>
                      <a:pt x="259514" y="2103337"/>
                      <a:pt x="272564" y="2126737"/>
                      <a:pt x="286964" y="2149687"/>
                    </a:cubicBezTo>
                    <a:cubicBezTo>
                      <a:pt x="332414" y="2221687"/>
                      <a:pt x="383714" y="2294137"/>
                      <a:pt x="406214" y="2377387"/>
                    </a:cubicBezTo>
                    <a:cubicBezTo>
                      <a:pt x="417014" y="2417437"/>
                      <a:pt x="419714" y="2459737"/>
                      <a:pt x="408014" y="2499787"/>
                    </a:cubicBezTo>
                    <a:cubicBezTo>
                      <a:pt x="401714" y="2520937"/>
                      <a:pt x="391364" y="2540737"/>
                      <a:pt x="378764" y="2558737"/>
                    </a:cubicBezTo>
                    <a:cubicBezTo>
                      <a:pt x="369314" y="2571787"/>
                      <a:pt x="346364" y="2597437"/>
                      <a:pt x="377864" y="2601037"/>
                    </a:cubicBezTo>
                    <a:cubicBezTo>
                      <a:pt x="384614" y="2601937"/>
                      <a:pt x="391364" y="2600137"/>
                      <a:pt x="397664" y="2597887"/>
                    </a:cubicBezTo>
                    <a:cubicBezTo>
                      <a:pt x="442664" y="2584387"/>
                      <a:pt x="485864" y="2562787"/>
                      <a:pt x="522314" y="2533087"/>
                    </a:cubicBezTo>
                    <a:cubicBezTo>
                      <a:pt x="605114" y="2466037"/>
                      <a:pt x="570914" y="2349037"/>
                      <a:pt x="535364" y="2264887"/>
                    </a:cubicBezTo>
                    <a:cubicBezTo>
                      <a:pt x="513764" y="2214037"/>
                      <a:pt x="489464" y="2163187"/>
                      <a:pt x="478664" y="2108287"/>
                    </a:cubicBezTo>
                    <a:cubicBezTo>
                      <a:pt x="474164" y="2085337"/>
                      <a:pt x="466514" y="1971487"/>
                      <a:pt x="516014" y="2028187"/>
                    </a:cubicBezTo>
                    <a:cubicBezTo>
                      <a:pt x="536264" y="2051587"/>
                      <a:pt x="552914" y="2077237"/>
                      <a:pt x="575864" y="2098837"/>
                    </a:cubicBezTo>
                    <a:cubicBezTo>
                      <a:pt x="603764" y="2125387"/>
                      <a:pt x="634814" y="2147887"/>
                      <a:pt x="668564" y="2166337"/>
                    </a:cubicBezTo>
                    <a:cubicBezTo>
                      <a:pt x="680714" y="2173087"/>
                      <a:pt x="706814" y="2191087"/>
                      <a:pt x="720764" y="2190187"/>
                    </a:cubicBezTo>
                    <a:cubicBezTo>
                      <a:pt x="740114" y="2188837"/>
                      <a:pt x="732014" y="2185237"/>
                      <a:pt x="727064" y="2173087"/>
                    </a:cubicBezTo>
                    <a:cubicBezTo>
                      <a:pt x="711764" y="2132587"/>
                      <a:pt x="670814" y="2100637"/>
                      <a:pt x="652814" y="2060137"/>
                    </a:cubicBezTo>
                    <a:cubicBezTo>
                      <a:pt x="628064" y="2004337"/>
                      <a:pt x="615014" y="1943587"/>
                      <a:pt x="615014" y="1882387"/>
                    </a:cubicBezTo>
                    <a:cubicBezTo>
                      <a:pt x="615014" y="1818037"/>
                      <a:pt x="628964" y="1753687"/>
                      <a:pt x="655964" y="1695187"/>
                    </a:cubicBezTo>
                    <a:cubicBezTo>
                      <a:pt x="669464" y="1665937"/>
                      <a:pt x="692414" y="1640287"/>
                      <a:pt x="704564" y="1610587"/>
                    </a:cubicBezTo>
                    <a:cubicBezTo>
                      <a:pt x="715364" y="1584487"/>
                      <a:pt x="721214" y="1554787"/>
                      <a:pt x="731564" y="1528237"/>
                    </a:cubicBezTo>
                    <a:cubicBezTo>
                      <a:pt x="773864" y="1478737"/>
                      <a:pt x="1018215" y="1589437"/>
                      <a:pt x="1146465" y="1707787"/>
                    </a:cubicBezTo>
                    <a:cubicBezTo>
                      <a:pt x="1142414" y="1712737"/>
                      <a:pt x="1213065" y="1820737"/>
                      <a:pt x="1217565" y="1829737"/>
                    </a:cubicBezTo>
                    <a:cubicBezTo>
                      <a:pt x="1244565" y="1882837"/>
                      <a:pt x="1271565" y="1935487"/>
                      <a:pt x="1298565" y="1988587"/>
                    </a:cubicBezTo>
                    <a:cubicBezTo>
                      <a:pt x="1371015" y="2133487"/>
                      <a:pt x="1479465" y="2282887"/>
                      <a:pt x="1486664" y="2448937"/>
                    </a:cubicBezTo>
                    <a:cubicBezTo>
                      <a:pt x="1487565" y="2470987"/>
                      <a:pt x="1468215" y="2541637"/>
                      <a:pt x="1489364" y="2553787"/>
                    </a:cubicBezTo>
                    <a:cubicBezTo>
                      <a:pt x="1524914" y="2574487"/>
                      <a:pt x="1573515" y="2474137"/>
                      <a:pt x="1581614" y="2449387"/>
                    </a:cubicBezTo>
                    <a:cubicBezTo>
                      <a:pt x="1615815" y="2343637"/>
                      <a:pt x="1552364" y="2250037"/>
                      <a:pt x="1516815" y="2154187"/>
                    </a:cubicBezTo>
                    <a:cubicBezTo>
                      <a:pt x="1537965" y="2164087"/>
                      <a:pt x="1551914" y="2174437"/>
                      <a:pt x="1565864" y="2184337"/>
                    </a:cubicBezTo>
                    <a:cubicBezTo>
                      <a:pt x="1651815" y="2243287"/>
                      <a:pt x="1761164" y="2268487"/>
                      <a:pt x="1863765" y="2246437"/>
                    </a:cubicBezTo>
                    <a:cubicBezTo>
                      <a:pt x="1959614" y="2226637"/>
                      <a:pt x="2049164" y="2161837"/>
                      <a:pt x="2037914" y="2055187"/>
                    </a:cubicBezTo>
                    <a:close/>
                    <a:moveTo>
                      <a:pt x="209114" y="823987"/>
                    </a:moveTo>
                    <a:cubicBezTo>
                      <a:pt x="209114" y="823987"/>
                      <a:pt x="209114" y="823987"/>
                      <a:pt x="209114" y="823987"/>
                    </a:cubicBezTo>
                    <a:cubicBezTo>
                      <a:pt x="209114" y="823987"/>
                      <a:pt x="209114" y="823987"/>
                      <a:pt x="209114" y="823987"/>
                    </a:cubicBezTo>
                    <a:cubicBezTo>
                      <a:pt x="209114" y="823987"/>
                      <a:pt x="209114" y="823987"/>
                      <a:pt x="209114" y="823987"/>
                    </a:cubicBezTo>
                    <a:cubicBezTo>
                      <a:pt x="209114" y="823987"/>
                      <a:pt x="208664" y="823987"/>
                      <a:pt x="209114" y="823987"/>
                    </a:cubicBezTo>
                    <a:cubicBezTo>
                      <a:pt x="208664" y="823987"/>
                      <a:pt x="209114" y="823987"/>
                      <a:pt x="209114" y="823987"/>
                    </a:cubicBezTo>
                    <a:close/>
                    <a:moveTo>
                      <a:pt x="846314" y="1749187"/>
                    </a:moveTo>
                    <a:cubicBezTo>
                      <a:pt x="845864" y="1741087"/>
                      <a:pt x="845414" y="1732987"/>
                      <a:pt x="844964" y="1725337"/>
                    </a:cubicBezTo>
                    <a:cubicBezTo>
                      <a:pt x="844964" y="1724437"/>
                      <a:pt x="844514" y="1723987"/>
                      <a:pt x="844514" y="1724437"/>
                    </a:cubicBezTo>
                    <a:cubicBezTo>
                      <a:pt x="841814" y="1725337"/>
                      <a:pt x="846764" y="1721737"/>
                      <a:pt x="846764" y="1727137"/>
                    </a:cubicBezTo>
                    <a:cubicBezTo>
                      <a:pt x="846314" y="1733887"/>
                      <a:pt x="846314" y="1741537"/>
                      <a:pt x="846314" y="1749187"/>
                    </a:cubicBezTo>
                    <a:close/>
                  </a:path>
                </a:pathLst>
              </a:custGeom>
              <a:solidFill>
                <a:srgbClr val="BE7E56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36" name="Freeform: Shape 3935">
                <a:extLst>
                  <a:ext uri="{FF2B5EF4-FFF2-40B4-BE49-F238E27FC236}">
                    <a16:creationId xmlns:a16="http://schemas.microsoft.com/office/drawing/2014/main" id="{34201A70-E319-44EF-A55A-698128EA88EF}"/>
                  </a:ext>
                </a:extLst>
              </p:cNvPr>
              <p:cNvSpPr/>
              <p:nvPr/>
            </p:nvSpPr>
            <p:spPr>
              <a:xfrm>
                <a:off x="2099762" y="997060"/>
                <a:ext cx="8200" cy="21149"/>
              </a:xfrm>
              <a:custGeom>
                <a:avLst/>
                <a:gdLst>
                  <a:gd name="connsiteX0" fmla="*/ 0 w 8200"/>
                  <a:gd name="connsiteY0" fmla="*/ 0 h 21149"/>
                  <a:gd name="connsiteX1" fmla="*/ 6750 w 8200"/>
                  <a:gd name="connsiteY1" fmla="*/ 21150 h 21149"/>
                  <a:gd name="connsiteX2" fmla="*/ 0 w 8200"/>
                  <a:gd name="connsiteY2" fmla="*/ 0 h 2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200" h="21149">
                    <a:moveTo>
                      <a:pt x="0" y="0"/>
                    </a:moveTo>
                    <a:cubicBezTo>
                      <a:pt x="2700" y="8100"/>
                      <a:pt x="4050" y="12600"/>
                      <a:pt x="6750" y="21150"/>
                    </a:cubicBezTo>
                    <a:cubicBezTo>
                      <a:pt x="9450" y="9900"/>
                      <a:pt x="9000" y="4950"/>
                      <a:pt x="0" y="0"/>
                    </a:cubicBezTo>
                    <a:close/>
                  </a:path>
                </a:pathLst>
              </a:custGeom>
              <a:solidFill>
                <a:srgbClr val="BE7E56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921" name="Freeform: Shape 3920">
              <a:extLst>
                <a:ext uri="{FF2B5EF4-FFF2-40B4-BE49-F238E27FC236}">
                  <a16:creationId xmlns:a16="http://schemas.microsoft.com/office/drawing/2014/main" id="{C8998071-3E54-4DDC-A5E1-BE35974F75EB}"/>
                </a:ext>
              </a:extLst>
            </p:cNvPr>
            <p:cNvSpPr/>
            <p:nvPr/>
          </p:nvSpPr>
          <p:spPr>
            <a:xfrm>
              <a:off x="541376" y="6213430"/>
              <a:ext cx="124107" cy="240868"/>
            </a:xfrm>
            <a:custGeom>
              <a:avLst/>
              <a:gdLst>
                <a:gd name="connsiteX0" fmla="*/ 81912 w 98111"/>
                <a:gd name="connsiteY0" fmla="*/ 242 h 190414"/>
                <a:gd name="connsiteX1" fmla="*/ 98112 w 98111"/>
                <a:gd name="connsiteY1" fmla="*/ 181143 h 190414"/>
                <a:gd name="connsiteX2" fmla="*/ 36462 w 98111"/>
                <a:gd name="connsiteY2" fmla="*/ 188793 h 190414"/>
                <a:gd name="connsiteX3" fmla="*/ 13062 w 98111"/>
                <a:gd name="connsiteY3" fmla="*/ 188793 h 190414"/>
                <a:gd name="connsiteX4" fmla="*/ 12 w 98111"/>
                <a:gd name="connsiteY4" fmla="*/ 148293 h 190414"/>
                <a:gd name="connsiteX5" fmla="*/ 9912 w 98111"/>
                <a:gd name="connsiteY5" fmla="*/ 107342 h 190414"/>
                <a:gd name="connsiteX6" fmla="*/ 59412 w 98111"/>
                <a:gd name="connsiteY6" fmla="*/ 15092 h 190414"/>
                <a:gd name="connsiteX7" fmla="*/ 81912 w 98111"/>
                <a:gd name="connsiteY7" fmla="*/ 242 h 190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111" h="190414">
                  <a:moveTo>
                    <a:pt x="81912" y="242"/>
                  </a:moveTo>
                  <a:cubicBezTo>
                    <a:pt x="66162" y="59642"/>
                    <a:pt x="76962" y="123543"/>
                    <a:pt x="98112" y="181143"/>
                  </a:cubicBezTo>
                  <a:cubicBezTo>
                    <a:pt x="94062" y="185192"/>
                    <a:pt x="45462" y="187442"/>
                    <a:pt x="36462" y="188793"/>
                  </a:cubicBezTo>
                  <a:cubicBezTo>
                    <a:pt x="28812" y="189692"/>
                    <a:pt x="20712" y="191942"/>
                    <a:pt x="13062" y="188793"/>
                  </a:cubicBezTo>
                  <a:cubicBezTo>
                    <a:pt x="-888" y="178442"/>
                    <a:pt x="12" y="162692"/>
                    <a:pt x="12" y="148293"/>
                  </a:cubicBezTo>
                  <a:cubicBezTo>
                    <a:pt x="12" y="134342"/>
                    <a:pt x="2712" y="119942"/>
                    <a:pt x="9912" y="107342"/>
                  </a:cubicBezTo>
                  <a:cubicBezTo>
                    <a:pt x="27462" y="77192"/>
                    <a:pt x="46812" y="47942"/>
                    <a:pt x="59412" y="15092"/>
                  </a:cubicBezTo>
                  <a:cubicBezTo>
                    <a:pt x="63012" y="6992"/>
                    <a:pt x="69762" y="-1558"/>
                    <a:pt x="81912" y="242"/>
                  </a:cubicBezTo>
                  <a:close/>
                </a:path>
              </a:pathLst>
            </a:custGeom>
            <a:solidFill>
              <a:srgbClr val="CBCBCB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2" name="Freeform: Shape 3921">
              <a:extLst>
                <a:ext uri="{FF2B5EF4-FFF2-40B4-BE49-F238E27FC236}">
                  <a16:creationId xmlns:a16="http://schemas.microsoft.com/office/drawing/2014/main" id="{A0D73CAF-1AE4-4401-9203-5013F9DD79A0}"/>
                </a:ext>
              </a:extLst>
            </p:cNvPr>
            <p:cNvSpPr/>
            <p:nvPr/>
          </p:nvSpPr>
          <p:spPr>
            <a:xfrm>
              <a:off x="691101" y="5412253"/>
              <a:ext cx="421326" cy="483280"/>
            </a:xfrm>
            <a:custGeom>
              <a:avLst/>
              <a:gdLst>
                <a:gd name="connsiteX0" fmla="*/ 318600 w 333072"/>
                <a:gd name="connsiteY0" fmla="*/ 351000 h 382049"/>
                <a:gd name="connsiteX1" fmla="*/ 327150 w 333072"/>
                <a:gd name="connsiteY1" fmla="*/ 382050 h 382049"/>
                <a:gd name="connsiteX2" fmla="*/ 189450 w 333072"/>
                <a:gd name="connsiteY2" fmla="*/ 252000 h 382049"/>
                <a:gd name="connsiteX3" fmla="*/ 22050 w 333072"/>
                <a:gd name="connsiteY3" fmla="*/ 47250 h 382049"/>
                <a:gd name="connsiteX4" fmla="*/ 0 w 333072"/>
                <a:gd name="connsiteY4" fmla="*/ 21150 h 382049"/>
                <a:gd name="connsiteX5" fmla="*/ 26550 w 333072"/>
                <a:gd name="connsiteY5" fmla="*/ 0 h 382049"/>
                <a:gd name="connsiteX6" fmla="*/ 318600 w 333072"/>
                <a:gd name="connsiteY6" fmla="*/ 351000 h 382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072" h="382049">
                  <a:moveTo>
                    <a:pt x="318600" y="351000"/>
                  </a:moveTo>
                  <a:cubicBezTo>
                    <a:pt x="327150" y="360900"/>
                    <a:pt x="341100" y="367200"/>
                    <a:pt x="327150" y="382050"/>
                  </a:cubicBezTo>
                  <a:cubicBezTo>
                    <a:pt x="270900" y="350100"/>
                    <a:pt x="230400" y="300600"/>
                    <a:pt x="189450" y="252000"/>
                  </a:cubicBezTo>
                  <a:cubicBezTo>
                    <a:pt x="132750" y="184500"/>
                    <a:pt x="78750" y="115200"/>
                    <a:pt x="22050" y="47250"/>
                  </a:cubicBezTo>
                  <a:cubicBezTo>
                    <a:pt x="16200" y="40500"/>
                    <a:pt x="5400" y="28800"/>
                    <a:pt x="0" y="21150"/>
                  </a:cubicBezTo>
                  <a:cubicBezTo>
                    <a:pt x="9450" y="12150"/>
                    <a:pt x="17100" y="5850"/>
                    <a:pt x="26550" y="0"/>
                  </a:cubicBezTo>
                  <a:cubicBezTo>
                    <a:pt x="38700" y="13500"/>
                    <a:pt x="313200" y="343800"/>
                    <a:pt x="318600" y="351000"/>
                  </a:cubicBezTo>
                  <a:close/>
                </a:path>
              </a:pathLst>
            </a:custGeom>
            <a:solidFill>
              <a:srgbClr val="FDDCA5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3" name="Freeform: Shape 3922">
              <a:extLst>
                <a:ext uri="{FF2B5EF4-FFF2-40B4-BE49-F238E27FC236}">
                  <a16:creationId xmlns:a16="http://schemas.microsoft.com/office/drawing/2014/main" id="{34720268-4B69-4E58-9A0F-EDCF1E7699C1}"/>
                </a:ext>
              </a:extLst>
            </p:cNvPr>
            <p:cNvSpPr/>
            <p:nvPr/>
          </p:nvSpPr>
          <p:spPr>
            <a:xfrm>
              <a:off x="673453" y="5433315"/>
              <a:ext cx="431480" cy="462219"/>
            </a:xfrm>
            <a:custGeom>
              <a:avLst/>
              <a:gdLst>
                <a:gd name="connsiteX0" fmla="*/ 18900 w 341099"/>
                <a:gd name="connsiteY0" fmla="*/ 0 h 365399"/>
                <a:gd name="connsiteX1" fmla="*/ 236250 w 341099"/>
                <a:gd name="connsiteY1" fmla="*/ 265050 h 365399"/>
                <a:gd name="connsiteX2" fmla="*/ 332100 w 341099"/>
                <a:gd name="connsiteY2" fmla="*/ 355950 h 365399"/>
                <a:gd name="connsiteX3" fmla="*/ 341100 w 341099"/>
                <a:gd name="connsiteY3" fmla="*/ 365400 h 365399"/>
                <a:gd name="connsiteX4" fmla="*/ 264600 w 341099"/>
                <a:gd name="connsiteY4" fmla="*/ 334800 h 365399"/>
                <a:gd name="connsiteX5" fmla="*/ 0 w 341099"/>
                <a:gd name="connsiteY5" fmla="*/ 14850 h 365399"/>
                <a:gd name="connsiteX6" fmla="*/ 18900 w 341099"/>
                <a:gd name="connsiteY6" fmla="*/ 0 h 36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1099" h="365399">
                  <a:moveTo>
                    <a:pt x="18900" y="0"/>
                  </a:moveTo>
                  <a:cubicBezTo>
                    <a:pt x="35550" y="19350"/>
                    <a:pt x="177300" y="194400"/>
                    <a:pt x="236250" y="265050"/>
                  </a:cubicBezTo>
                  <a:cubicBezTo>
                    <a:pt x="264600" y="298800"/>
                    <a:pt x="297000" y="328950"/>
                    <a:pt x="332100" y="355950"/>
                  </a:cubicBezTo>
                  <a:cubicBezTo>
                    <a:pt x="335700" y="358650"/>
                    <a:pt x="339750" y="360450"/>
                    <a:pt x="341100" y="365400"/>
                  </a:cubicBezTo>
                  <a:cubicBezTo>
                    <a:pt x="313650" y="360000"/>
                    <a:pt x="291150" y="342900"/>
                    <a:pt x="264600" y="334800"/>
                  </a:cubicBezTo>
                  <a:cubicBezTo>
                    <a:pt x="222750" y="294300"/>
                    <a:pt x="13950" y="32850"/>
                    <a:pt x="0" y="14850"/>
                  </a:cubicBezTo>
                  <a:cubicBezTo>
                    <a:pt x="4950" y="9000"/>
                    <a:pt x="12150" y="4950"/>
                    <a:pt x="18900" y="0"/>
                  </a:cubicBezTo>
                  <a:close/>
                </a:path>
              </a:pathLst>
            </a:custGeom>
            <a:solidFill>
              <a:srgbClr val="BCA173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4" name="Freeform: Shape 3923">
              <a:extLst>
                <a:ext uri="{FF2B5EF4-FFF2-40B4-BE49-F238E27FC236}">
                  <a16:creationId xmlns:a16="http://schemas.microsoft.com/office/drawing/2014/main" id="{5C0A3AD0-DCA4-4CA2-B8DC-054AA6C3D80B}"/>
                </a:ext>
              </a:extLst>
            </p:cNvPr>
            <p:cNvSpPr/>
            <p:nvPr/>
          </p:nvSpPr>
          <p:spPr>
            <a:xfrm>
              <a:off x="981979" y="5618173"/>
              <a:ext cx="119898" cy="147005"/>
            </a:xfrm>
            <a:custGeom>
              <a:avLst/>
              <a:gdLst>
                <a:gd name="connsiteX0" fmla="*/ 37800 w 94783"/>
                <a:gd name="connsiteY0" fmla="*/ 116213 h 116212"/>
                <a:gd name="connsiteX1" fmla="*/ 0 w 94783"/>
                <a:gd name="connsiteY1" fmla="*/ 70313 h 116212"/>
                <a:gd name="connsiteX2" fmla="*/ 80100 w 94783"/>
                <a:gd name="connsiteY2" fmla="*/ 3262 h 116212"/>
                <a:gd name="connsiteX3" fmla="*/ 93600 w 94783"/>
                <a:gd name="connsiteY3" fmla="*/ 6863 h 116212"/>
                <a:gd name="connsiteX4" fmla="*/ 37800 w 94783"/>
                <a:gd name="connsiteY4" fmla="*/ 116213 h 116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783" h="116212">
                  <a:moveTo>
                    <a:pt x="37800" y="116213"/>
                  </a:moveTo>
                  <a:cubicBezTo>
                    <a:pt x="25200" y="100912"/>
                    <a:pt x="12600" y="85613"/>
                    <a:pt x="0" y="70313"/>
                  </a:cubicBezTo>
                  <a:cubicBezTo>
                    <a:pt x="22950" y="43313"/>
                    <a:pt x="52200" y="24412"/>
                    <a:pt x="80100" y="3262"/>
                  </a:cubicBezTo>
                  <a:cubicBezTo>
                    <a:pt x="84600" y="113"/>
                    <a:pt x="90450" y="-3488"/>
                    <a:pt x="93600" y="6863"/>
                  </a:cubicBezTo>
                  <a:cubicBezTo>
                    <a:pt x="101700" y="35213"/>
                    <a:pt x="66600" y="104963"/>
                    <a:pt x="37800" y="116213"/>
                  </a:cubicBezTo>
                  <a:close/>
                </a:path>
              </a:pathLst>
            </a:custGeom>
            <a:solidFill>
              <a:srgbClr val="4D4039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5" name="Freeform: Shape 3924">
              <a:extLst>
                <a:ext uri="{FF2B5EF4-FFF2-40B4-BE49-F238E27FC236}">
                  <a16:creationId xmlns:a16="http://schemas.microsoft.com/office/drawing/2014/main" id="{4120DD8E-2531-4C5B-A1CC-DF7F78296ED8}"/>
                </a:ext>
              </a:extLst>
            </p:cNvPr>
            <p:cNvSpPr/>
            <p:nvPr/>
          </p:nvSpPr>
          <p:spPr>
            <a:xfrm>
              <a:off x="1205604" y="2416015"/>
              <a:ext cx="1527537" cy="2908574"/>
            </a:xfrm>
            <a:custGeom>
              <a:avLst/>
              <a:gdLst>
                <a:gd name="connsiteX0" fmla="*/ 1196617 w 1207568"/>
                <a:gd name="connsiteY0" fmla="*/ 2076124 h 2299323"/>
                <a:gd name="connsiteX1" fmla="*/ 1035517 w 1207568"/>
                <a:gd name="connsiteY1" fmla="*/ 1650874 h 2299323"/>
                <a:gd name="connsiteX2" fmla="*/ 949567 w 1207568"/>
                <a:gd name="connsiteY2" fmla="*/ 1429474 h 2299323"/>
                <a:gd name="connsiteX3" fmla="*/ 938767 w 1207568"/>
                <a:gd name="connsiteY3" fmla="*/ 1213024 h 2299323"/>
                <a:gd name="connsiteX4" fmla="*/ 1037317 w 1207568"/>
                <a:gd name="connsiteY4" fmla="*/ 1175224 h 2299323"/>
                <a:gd name="connsiteX5" fmla="*/ 1096267 w 1207568"/>
                <a:gd name="connsiteY5" fmla="*/ 1232823 h 2299323"/>
                <a:gd name="connsiteX6" fmla="*/ 1179967 w 1207568"/>
                <a:gd name="connsiteY6" fmla="*/ 1373224 h 2299323"/>
                <a:gd name="connsiteX7" fmla="*/ 1193017 w 1207568"/>
                <a:gd name="connsiteY7" fmla="*/ 1385374 h 2299323"/>
                <a:gd name="connsiteX8" fmla="*/ 1099417 w 1207568"/>
                <a:gd name="connsiteY8" fmla="*/ 1091524 h 2299323"/>
                <a:gd name="connsiteX9" fmla="*/ 1023367 w 1207568"/>
                <a:gd name="connsiteY9" fmla="*/ 878674 h 2299323"/>
                <a:gd name="connsiteX10" fmla="*/ 1047217 w 1207568"/>
                <a:gd name="connsiteY10" fmla="*/ 714424 h 2299323"/>
                <a:gd name="connsiteX11" fmla="*/ 1077367 w 1207568"/>
                <a:gd name="connsiteY11" fmla="*/ 834123 h 2299323"/>
                <a:gd name="connsiteX12" fmla="*/ 1114267 w 1207568"/>
                <a:gd name="connsiteY12" fmla="*/ 763473 h 2299323"/>
                <a:gd name="connsiteX13" fmla="*/ 1037767 w 1207568"/>
                <a:gd name="connsiteY13" fmla="*/ 531273 h 2299323"/>
                <a:gd name="connsiteX14" fmla="*/ 851017 w 1207568"/>
                <a:gd name="connsiteY14" fmla="*/ 424174 h 2299323"/>
                <a:gd name="connsiteX15" fmla="*/ 622417 w 1207568"/>
                <a:gd name="connsiteY15" fmla="*/ 184323 h 2299323"/>
                <a:gd name="connsiteX16" fmla="*/ 513967 w 1207568"/>
                <a:gd name="connsiteY16" fmla="*/ 37623 h 2299323"/>
                <a:gd name="connsiteX17" fmla="*/ 313717 w 1207568"/>
                <a:gd name="connsiteY17" fmla="*/ 33123 h 2299323"/>
                <a:gd name="connsiteX18" fmla="*/ 239017 w 1207568"/>
                <a:gd name="connsiteY18" fmla="*/ 37173 h 2299323"/>
                <a:gd name="connsiteX19" fmla="*/ 182317 w 1207568"/>
                <a:gd name="connsiteY19" fmla="*/ 70923 h 2299323"/>
                <a:gd name="connsiteX20" fmla="*/ 114367 w 1207568"/>
                <a:gd name="connsiteY20" fmla="*/ 192423 h 2299323"/>
                <a:gd name="connsiteX21" fmla="*/ 113917 w 1207568"/>
                <a:gd name="connsiteY21" fmla="*/ 193773 h 2299323"/>
                <a:gd name="connsiteX22" fmla="*/ 65317 w 1207568"/>
                <a:gd name="connsiteY22" fmla="*/ 282423 h 2299323"/>
                <a:gd name="connsiteX23" fmla="*/ 41917 w 1207568"/>
                <a:gd name="connsiteY23" fmla="*/ 411573 h 2299323"/>
                <a:gd name="connsiteX24" fmla="*/ 2767 w 1207568"/>
                <a:gd name="connsiteY24" fmla="*/ 544324 h 2299323"/>
                <a:gd name="connsiteX25" fmla="*/ 1867 w 1207568"/>
                <a:gd name="connsiteY25" fmla="*/ 556924 h 2299323"/>
                <a:gd name="connsiteX26" fmla="*/ 15817 w 1207568"/>
                <a:gd name="connsiteY26" fmla="*/ 553773 h 2299323"/>
                <a:gd name="connsiteX27" fmla="*/ 83767 w 1207568"/>
                <a:gd name="connsiteY27" fmla="*/ 447573 h 2299323"/>
                <a:gd name="connsiteX28" fmla="*/ 95467 w 1207568"/>
                <a:gd name="connsiteY28" fmla="*/ 435873 h 2299323"/>
                <a:gd name="connsiteX29" fmla="*/ 107167 w 1207568"/>
                <a:gd name="connsiteY29" fmla="*/ 448023 h 2299323"/>
                <a:gd name="connsiteX30" fmla="*/ 123367 w 1207568"/>
                <a:gd name="connsiteY30" fmla="*/ 497973 h 2299323"/>
                <a:gd name="connsiteX31" fmla="*/ 173767 w 1207568"/>
                <a:gd name="connsiteY31" fmla="*/ 894873 h 2299323"/>
                <a:gd name="connsiteX32" fmla="*/ 343867 w 1207568"/>
                <a:gd name="connsiteY32" fmla="*/ 1233724 h 2299323"/>
                <a:gd name="connsiteX33" fmla="*/ 228217 w 1207568"/>
                <a:gd name="connsiteY33" fmla="*/ 1659424 h 2299323"/>
                <a:gd name="connsiteX34" fmla="*/ 292117 w 1207568"/>
                <a:gd name="connsiteY34" fmla="*/ 1826374 h 2299323"/>
                <a:gd name="connsiteX35" fmla="*/ 419017 w 1207568"/>
                <a:gd name="connsiteY35" fmla="*/ 1946073 h 2299323"/>
                <a:gd name="connsiteX36" fmla="*/ 351517 w 1207568"/>
                <a:gd name="connsiteY36" fmla="*/ 1845274 h 2299323"/>
                <a:gd name="connsiteX37" fmla="*/ 307417 w 1207568"/>
                <a:gd name="connsiteY37" fmla="*/ 1712974 h 2299323"/>
                <a:gd name="connsiteX38" fmla="*/ 370867 w 1207568"/>
                <a:gd name="connsiteY38" fmla="*/ 1428573 h 2299323"/>
                <a:gd name="connsiteX39" fmla="*/ 417217 w 1207568"/>
                <a:gd name="connsiteY39" fmla="*/ 1289974 h 2299323"/>
                <a:gd name="connsiteX40" fmla="*/ 828517 w 1207568"/>
                <a:gd name="connsiteY40" fmla="*/ 1469974 h 2299323"/>
                <a:gd name="connsiteX41" fmla="*/ 1008067 w 1207568"/>
                <a:gd name="connsiteY41" fmla="*/ 1794874 h 2299323"/>
                <a:gd name="connsiteX42" fmla="*/ 1150717 w 1207568"/>
                <a:gd name="connsiteY42" fmla="*/ 2087374 h 2299323"/>
                <a:gd name="connsiteX43" fmla="*/ 1176367 w 1207568"/>
                <a:gd name="connsiteY43" fmla="*/ 2196724 h 2299323"/>
                <a:gd name="connsiteX44" fmla="*/ 1170967 w 1207568"/>
                <a:gd name="connsiteY44" fmla="*/ 2299324 h 2299323"/>
                <a:gd name="connsiteX45" fmla="*/ 1196617 w 1207568"/>
                <a:gd name="connsiteY45" fmla="*/ 2076124 h 2299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207568" h="2299323">
                  <a:moveTo>
                    <a:pt x="1196617" y="2076124"/>
                  </a:moveTo>
                  <a:cubicBezTo>
                    <a:pt x="1157017" y="1928974"/>
                    <a:pt x="1100767" y="1788573"/>
                    <a:pt x="1035517" y="1650874"/>
                  </a:cubicBezTo>
                  <a:cubicBezTo>
                    <a:pt x="1001767" y="1579323"/>
                    <a:pt x="969817" y="1506424"/>
                    <a:pt x="949567" y="1429474"/>
                  </a:cubicBezTo>
                  <a:cubicBezTo>
                    <a:pt x="931117" y="1357924"/>
                    <a:pt x="920317" y="1285924"/>
                    <a:pt x="938767" y="1213024"/>
                  </a:cubicBezTo>
                  <a:cubicBezTo>
                    <a:pt x="952267" y="1159024"/>
                    <a:pt x="990967" y="1144624"/>
                    <a:pt x="1037317" y="1175224"/>
                  </a:cubicBezTo>
                  <a:cubicBezTo>
                    <a:pt x="1060717" y="1190974"/>
                    <a:pt x="1079617" y="1211224"/>
                    <a:pt x="1096267" y="1232823"/>
                  </a:cubicBezTo>
                  <a:cubicBezTo>
                    <a:pt x="1130017" y="1276024"/>
                    <a:pt x="1152517" y="1325974"/>
                    <a:pt x="1179967" y="1373224"/>
                  </a:cubicBezTo>
                  <a:cubicBezTo>
                    <a:pt x="1184017" y="1379974"/>
                    <a:pt x="1184917" y="1385374"/>
                    <a:pt x="1193017" y="1385374"/>
                  </a:cubicBezTo>
                  <a:cubicBezTo>
                    <a:pt x="1212367" y="1291323"/>
                    <a:pt x="1139467" y="1172524"/>
                    <a:pt x="1099417" y="1091524"/>
                  </a:cubicBezTo>
                  <a:cubicBezTo>
                    <a:pt x="1066117" y="1024023"/>
                    <a:pt x="1033717" y="953823"/>
                    <a:pt x="1023367" y="878674"/>
                  </a:cubicBezTo>
                  <a:cubicBezTo>
                    <a:pt x="1018867" y="846273"/>
                    <a:pt x="1006267" y="732873"/>
                    <a:pt x="1047217" y="714424"/>
                  </a:cubicBezTo>
                  <a:cubicBezTo>
                    <a:pt x="1088617" y="695523"/>
                    <a:pt x="1078717" y="812523"/>
                    <a:pt x="1077367" y="834123"/>
                  </a:cubicBezTo>
                  <a:cubicBezTo>
                    <a:pt x="1098967" y="817023"/>
                    <a:pt x="1106617" y="788674"/>
                    <a:pt x="1114267" y="763473"/>
                  </a:cubicBezTo>
                  <a:cubicBezTo>
                    <a:pt x="1140367" y="677523"/>
                    <a:pt x="1109767" y="584824"/>
                    <a:pt x="1037767" y="531273"/>
                  </a:cubicBezTo>
                  <a:cubicBezTo>
                    <a:pt x="979717" y="488073"/>
                    <a:pt x="915367" y="456123"/>
                    <a:pt x="851017" y="424174"/>
                  </a:cubicBezTo>
                  <a:cubicBezTo>
                    <a:pt x="751567" y="375123"/>
                    <a:pt x="675067" y="279273"/>
                    <a:pt x="622417" y="184323"/>
                  </a:cubicBezTo>
                  <a:cubicBezTo>
                    <a:pt x="592717" y="130773"/>
                    <a:pt x="562567" y="75423"/>
                    <a:pt x="513967" y="37623"/>
                  </a:cubicBezTo>
                  <a:cubicBezTo>
                    <a:pt x="462217" y="-2877"/>
                    <a:pt x="364567" y="-19527"/>
                    <a:pt x="313717" y="33123"/>
                  </a:cubicBezTo>
                  <a:cubicBezTo>
                    <a:pt x="288967" y="34923"/>
                    <a:pt x="264217" y="35823"/>
                    <a:pt x="239017" y="37173"/>
                  </a:cubicBezTo>
                  <a:cubicBezTo>
                    <a:pt x="214267" y="38523"/>
                    <a:pt x="198067" y="52023"/>
                    <a:pt x="182317" y="70923"/>
                  </a:cubicBezTo>
                  <a:cubicBezTo>
                    <a:pt x="152167" y="107373"/>
                    <a:pt x="129667" y="148323"/>
                    <a:pt x="114367" y="192423"/>
                  </a:cubicBezTo>
                  <a:cubicBezTo>
                    <a:pt x="114367" y="192873"/>
                    <a:pt x="113917" y="193323"/>
                    <a:pt x="113917" y="193773"/>
                  </a:cubicBezTo>
                  <a:cubicBezTo>
                    <a:pt x="88717" y="218523"/>
                    <a:pt x="75667" y="249573"/>
                    <a:pt x="65317" y="282423"/>
                  </a:cubicBezTo>
                  <a:cubicBezTo>
                    <a:pt x="51817" y="324273"/>
                    <a:pt x="48217" y="368373"/>
                    <a:pt x="41917" y="411573"/>
                  </a:cubicBezTo>
                  <a:cubicBezTo>
                    <a:pt x="35167" y="457473"/>
                    <a:pt x="18517" y="500674"/>
                    <a:pt x="2767" y="544324"/>
                  </a:cubicBezTo>
                  <a:cubicBezTo>
                    <a:pt x="1417" y="547924"/>
                    <a:pt x="-2183" y="553324"/>
                    <a:pt x="1867" y="556924"/>
                  </a:cubicBezTo>
                  <a:cubicBezTo>
                    <a:pt x="7267" y="561424"/>
                    <a:pt x="12217" y="556473"/>
                    <a:pt x="15817" y="553773"/>
                  </a:cubicBezTo>
                  <a:cubicBezTo>
                    <a:pt x="33367" y="538473"/>
                    <a:pt x="75667" y="465123"/>
                    <a:pt x="83767" y="447573"/>
                  </a:cubicBezTo>
                  <a:cubicBezTo>
                    <a:pt x="86017" y="442623"/>
                    <a:pt x="87817" y="435424"/>
                    <a:pt x="95467" y="435873"/>
                  </a:cubicBezTo>
                  <a:cubicBezTo>
                    <a:pt x="102667" y="436323"/>
                    <a:pt x="104917" y="442623"/>
                    <a:pt x="107167" y="448023"/>
                  </a:cubicBezTo>
                  <a:cubicBezTo>
                    <a:pt x="113017" y="461523"/>
                    <a:pt x="125167" y="494373"/>
                    <a:pt x="123367" y="497973"/>
                  </a:cubicBezTo>
                  <a:cubicBezTo>
                    <a:pt x="160717" y="628023"/>
                    <a:pt x="118867" y="767523"/>
                    <a:pt x="173767" y="894873"/>
                  </a:cubicBezTo>
                  <a:cubicBezTo>
                    <a:pt x="223267" y="1009624"/>
                    <a:pt x="358267" y="1096024"/>
                    <a:pt x="343867" y="1233724"/>
                  </a:cubicBezTo>
                  <a:cubicBezTo>
                    <a:pt x="328567" y="1381323"/>
                    <a:pt x="224167" y="1509124"/>
                    <a:pt x="228217" y="1659424"/>
                  </a:cubicBezTo>
                  <a:cubicBezTo>
                    <a:pt x="230017" y="1720174"/>
                    <a:pt x="253867" y="1779573"/>
                    <a:pt x="292117" y="1826374"/>
                  </a:cubicBezTo>
                  <a:cubicBezTo>
                    <a:pt x="313717" y="1852924"/>
                    <a:pt x="372217" y="1933924"/>
                    <a:pt x="419017" y="1946073"/>
                  </a:cubicBezTo>
                  <a:cubicBezTo>
                    <a:pt x="407317" y="1922674"/>
                    <a:pt x="370417" y="1880823"/>
                    <a:pt x="351517" y="1845274"/>
                  </a:cubicBezTo>
                  <a:cubicBezTo>
                    <a:pt x="330817" y="1806124"/>
                    <a:pt x="313267" y="1757073"/>
                    <a:pt x="307417" y="1712974"/>
                  </a:cubicBezTo>
                  <a:cubicBezTo>
                    <a:pt x="293467" y="1602724"/>
                    <a:pt x="334417" y="1526224"/>
                    <a:pt x="370867" y="1428573"/>
                  </a:cubicBezTo>
                  <a:cubicBezTo>
                    <a:pt x="387967" y="1382224"/>
                    <a:pt x="405067" y="1336774"/>
                    <a:pt x="417217" y="1289974"/>
                  </a:cubicBezTo>
                  <a:cubicBezTo>
                    <a:pt x="431167" y="1301224"/>
                    <a:pt x="828967" y="1472224"/>
                    <a:pt x="828517" y="1469974"/>
                  </a:cubicBezTo>
                  <a:cubicBezTo>
                    <a:pt x="890167" y="1570323"/>
                    <a:pt x="954517" y="1691374"/>
                    <a:pt x="1008067" y="1794874"/>
                  </a:cubicBezTo>
                  <a:cubicBezTo>
                    <a:pt x="1058467" y="1892073"/>
                    <a:pt x="1123717" y="1980724"/>
                    <a:pt x="1150717" y="2087374"/>
                  </a:cubicBezTo>
                  <a:cubicBezTo>
                    <a:pt x="1159717" y="2122923"/>
                    <a:pt x="1173217" y="2159824"/>
                    <a:pt x="1176367" y="2196724"/>
                  </a:cubicBezTo>
                  <a:cubicBezTo>
                    <a:pt x="1177717" y="2215173"/>
                    <a:pt x="1169617" y="2245324"/>
                    <a:pt x="1170967" y="2299324"/>
                  </a:cubicBezTo>
                  <a:cubicBezTo>
                    <a:pt x="1211017" y="2234074"/>
                    <a:pt x="1215967" y="2149024"/>
                    <a:pt x="1196617" y="2076124"/>
                  </a:cubicBezTo>
                  <a:close/>
                </a:path>
              </a:pathLst>
            </a:custGeom>
            <a:solidFill>
              <a:srgbClr val="A06A49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6" name="Freeform: Shape 3925">
              <a:extLst>
                <a:ext uri="{FF2B5EF4-FFF2-40B4-BE49-F238E27FC236}">
                  <a16:creationId xmlns:a16="http://schemas.microsoft.com/office/drawing/2014/main" id="{55FF6F1B-6302-4091-BAA9-988A0B9629B3}"/>
                </a:ext>
              </a:extLst>
            </p:cNvPr>
            <p:cNvSpPr/>
            <p:nvPr/>
          </p:nvSpPr>
          <p:spPr>
            <a:xfrm>
              <a:off x="1341544" y="2459929"/>
              <a:ext cx="971895" cy="1317055"/>
            </a:xfrm>
            <a:custGeom>
              <a:avLst/>
              <a:gdLst>
                <a:gd name="connsiteX0" fmla="*/ 14103 w 768315"/>
                <a:gd name="connsiteY0" fmla="*/ 166709 h 1041175"/>
                <a:gd name="connsiteX1" fmla="*/ 82053 w 768315"/>
                <a:gd name="connsiteY1" fmla="*/ 45209 h 1041175"/>
                <a:gd name="connsiteX2" fmla="*/ 138753 w 768315"/>
                <a:gd name="connsiteY2" fmla="*/ 11459 h 1041175"/>
                <a:gd name="connsiteX3" fmla="*/ 233703 w 768315"/>
                <a:gd name="connsiteY3" fmla="*/ 5609 h 1041175"/>
                <a:gd name="connsiteX4" fmla="*/ 312903 w 768315"/>
                <a:gd name="connsiteY4" fmla="*/ 2909 h 1041175"/>
                <a:gd name="connsiteX5" fmla="*/ 494253 w 768315"/>
                <a:gd name="connsiteY5" fmla="*/ 199559 h 1041175"/>
                <a:gd name="connsiteX6" fmla="*/ 589653 w 768315"/>
                <a:gd name="connsiteY6" fmla="*/ 305759 h 1041175"/>
                <a:gd name="connsiteX7" fmla="*/ 644553 w 768315"/>
                <a:gd name="connsiteY7" fmla="*/ 344009 h 1041175"/>
                <a:gd name="connsiteX8" fmla="*/ 702153 w 768315"/>
                <a:gd name="connsiteY8" fmla="*/ 867809 h 1041175"/>
                <a:gd name="connsiteX9" fmla="*/ 449703 w 768315"/>
                <a:gd name="connsiteY9" fmla="*/ 1041059 h 1041175"/>
                <a:gd name="connsiteX10" fmla="*/ 337653 w 768315"/>
                <a:gd name="connsiteY10" fmla="*/ 1003259 h 1041175"/>
                <a:gd name="connsiteX11" fmla="*/ 98703 w 768315"/>
                <a:gd name="connsiteY11" fmla="*/ 746759 h 1041175"/>
                <a:gd name="connsiteX12" fmla="*/ 46953 w 768315"/>
                <a:gd name="connsiteY12" fmla="*/ 537509 h 1041175"/>
                <a:gd name="connsiteX13" fmla="*/ 13203 w 768315"/>
                <a:gd name="connsiteY13" fmla="*/ 352109 h 1041175"/>
                <a:gd name="connsiteX14" fmla="*/ 8703 w 768315"/>
                <a:gd name="connsiteY14" fmla="*/ 182459 h 1041175"/>
                <a:gd name="connsiteX15" fmla="*/ 14103 w 768315"/>
                <a:gd name="connsiteY15" fmla="*/ 166709 h 1041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68315" h="1041175">
                  <a:moveTo>
                    <a:pt x="14103" y="166709"/>
                  </a:moveTo>
                  <a:cubicBezTo>
                    <a:pt x="29853" y="122609"/>
                    <a:pt x="51903" y="81209"/>
                    <a:pt x="82053" y="45209"/>
                  </a:cubicBezTo>
                  <a:cubicBezTo>
                    <a:pt x="97803" y="26309"/>
                    <a:pt x="114003" y="12809"/>
                    <a:pt x="138753" y="11459"/>
                  </a:cubicBezTo>
                  <a:cubicBezTo>
                    <a:pt x="170703" y="10109"/>
                    <a:pt x="202203" y="8759"/>
                    <a:pt x="233703" y="5609"/>
                  </a:cubicBezTo>
                  <a:cubicBezTo>
                    <a:pt x="259353" y="2909"/>
                    <a:pt x="287703" y="-3841"/>
                    <a:pt x="312903" y="2909"/>
                  </a:cubicBezTo>
                  <a:cubicBezTo>
                    <a:pt x="397953" y="26759"/>
                    <a:pt x="446103" y="133409"/>
                    <a:pt x="494253" y="199559"/>
                  </a:cubicBezTo>
                  <a:cubicBezTo>
                    <a:pt x="522153" y="238259"/>
                    <a:pt x="552753" y="275609"/>
                    <a:pt x="589653" y="305759"/>
                  </a:cubicBezTo>
                  <a:cubicBezTo>
                    <a:pt x="606753" y="319709"/>
                    <a:pt x="628803" y="329159"/>
                    <a:pt x="644553" y="344009"/>
                  </a:cubicBezTo>
                  <a:cubicBezTo>
                    <a:pt x="784953" y="478559"/>
                    <a:pt x="808353" y="705359"/>
                    <a:pt x="702153" y="867809"/>
                  </a:cubicBezTo>
                  <a:cubicBezTo>
                    <a:pt x="650403" y="947459"/>
                    <a:pt x="549153" y="1036559"/>
                    <a:pt x="449703" y="1041059"/>
                  </a:cubicBezTo>
                  <a:cubicBezTo>
                    <a:pt x="407853" y="1042859"/>
                    <a:pt x="373653" y="1023509"/>
                    <a:pt x="337653" y="1003259"/>
                  </a:cubicBezTo>
                  <a:cubicBezTo>
                    <a:pt x="231453" y="943859"/>
                    <a:pt x="142803" y="861959"/>
                    <a:pt x="98703" y="746759"/>
                  </a:cubicBezTo>
                  <a:cubicBezTo>
                    <a:pt x="73053" y="679709"/>
                    <a:pt x="60003" y="608609"/>
                    <a:pt x="46953" y="537509"/>
                  </a:cubicBezTo>
                  <a:cubicBezTo>
                    <a:pt x="35703" y="475859"/>
                    <a:pt x="24453" y="413759"/>
                    <a:pt x="13203" y="352109"/>
                  </a:cubicBezTo>
                  <a:cubicBezTo>
                    <a:pt x="3303" y="297659"/>
                    <a:pt x="-8397" y="236909"/>
                    <a:pt x="8703" y="182459"/>
                  </a:cubicBezTo>
                  <a:cubicBezTo>
                    <a:pt x="10503" y="177509"/>
                    <a:pt x="12303" y="172109"/>
                    <a:pt x="14103" y="166709"/>
                  </a:cubicBezTo>
                  <a:close/>
                </a:path>
              </a:pathLst>
            </a:custGeom>
            <a:solidFill>
              <a:srgbClr val="F9D6BA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7" name="Freeform: Shape 3926">
              <a:extLst>
                <a:ext uri="{FF2B5EF4-FFF2-40B4-BE49-F238E27FC236}">
                  <a16:creationId xmlns:a16="http://schemas.microsoft.com/office/drawing/2014/main" id="{ED0C08E8-7CEA-44C6-8B20-328F40DC87D6}"/>
                </a:ext>
              </a:extLst>
            </p:cNvPr>
            <p:cNvSpPr/>
            <p:nvPr/>
          </p:nvSpPr>
          <p:spPr>
            <a:xfrm>
              <a:off x="1598462" y="2911028"/>
              <a:ext cx="741437" cy="1864734"/>
            </a:xfrm>
            <a:custGeom>
              <a:avLst/>
              <a:gdLst>
                <a:gd name="connsiteX0" fmla="*/ 525150 w 586130"/>
                <a:gd name="connsiteY0" fmla="*/ 1090350 h 1474133"/>
                <a:gd name="connsiteX1" fmla="*/ 455400 w 586130"/>
                <a:gd name="connsiteY1" fmla="*/ 1223550 h 1474133"/>
                <a:gd name="connsiteX2" fmla="*/ 380700 w 586130"/>
                <a:gd name="connsiteY2" fmla="*/ 1473300 h 1474133"/>
                <a:gd name="connsiteX3" fmla="*/ 360000 w 586130"/>
                <a:gd name="connsiteY3" fmla="*/ 1459350 h 1474133"/>
                <a:gd name="connsiteX4" fmla="*/ 252900 w 586130"/>
                <a:gd name="connsiteY4" fmla="*/ 1296000 h 1474133"/>
                <a:gd name="connsiteX5" fmla="*/ 213750 w 586130"/>
                <a:gd name="connsiteY5" fmla="*/ 1056600 h 1474133"/>
                <a:gd name="connsiteX6" fmla="*/ 149850 w 586130"/>
                <a:gd name="connsiteY6" fmla="*/ 948150 h 1474133"/>
                <a:gd name="connsiteX7" fmla="*/ 108900 w 586130"/>
                <a:gd name="connsiteY7" fmla="*/ 904050 h 1474133"/>
                <a:gd name="connsiteX8" fmla="*/ 130500 w 586130"/>
                <a:gd name="connsiteY8" fmla="*/ 818100 h 1474133"/>
                <a:gd name="connsiteX9" fmla="*/ 130500 w 586130"/>
                <a:gd name="connsiteY9" fmla="*/ 750600 h 1474133"/>
                <a:gd name="connsiteX10" fmla="*/ 52200 w 586130"/>
                <a:gd name="connsiteY10" fmla="*/ 607500 h 1474133"/>
                <a:gd name="connsiteX11" fmla="*/ 0 w 586130"/>
                <a:gd name="connsiteY11" fmla="*/ 543600 h 1474133"/>
                <a:gd name="connsiteX12" fmla="*/ 140400 w 586130"/>
                <a:gd name="connsiteY12" fmla="*/ 648900 h 1474133"/>
                <a:gd name="connsiteX13" fmla="*/ 366300 w 586130"/>
                <a:gd name="connsiteY13" fmla="*/ 634050 h 1474133"/>
                <a:gd name="connsiteX14" fmla="*/ 504000 w 586130"/>
                <a:gd name="connsiteY14" fmla="*/ 496800 h 1474133"/>
                <a:gd name="connsiteX15" fmla="*/ 552600 w 586130"/>
                <a:gd name="connsiteY15" fmla="*/ 360900 h 1474133"/>
                <a:gd name="connsiteX16" fmla="*/ 544950 w 586130"/>
                <a:gd name="connsiteY16" fmla="*/ 167400 h 1474133"/>
                <a:gd name="connsiteX17" fmla="*/ 482400 w 586130"/>
                <a:gd name="connsiteY17" fmla="*/ 49050 h 1474133"/>
                <a:gd name="connsiteX18" fmla="*/ 445500 w 586130"/>
                <a:gd name="connsiteY18" fmla="*/ 0 h 1474133"/>
                <a:gd name="connsiteX19" fmla="*/ 546750 w 586130"/>
                <a:gd name="connsiteY19" fmla="*/ 54450 h 1474133"/>
                <a:gd name="connsiteX20" fmla="*/ 584100 w 586130"/>
                <a:gd name="connsiteY20" fmla="*/ 154800 h 1474133"/>
                <a:gd name="connsiteX21" fmla="*/ 582300 w 586130"/>
                <a:gd name="connsiteY21" fmla="*/ 285300 h 1474133"/>
                <a:gd name="connsiteX22" fmla="*/ 555750 w 586130"/>
                <a:gd name="connsiteY22" fmla="*/ 423450 h 1474133"/>
                <a:gd name="connsiteX23" fmla="*/ 506250 w 586130"/>
                <a:gd name="connsiteY23" fmla="*/ 556200 h 1474133"/>
                <a:gd name="connsiteX24" fmla="*/ 473850 w 586130"/>
                <a:gd name="connsiteY24" fmla="*/ 851400 h 1474133"/>
                <a:gd name="connsiteX25" fmla="*/ 488250 w 586130"/>
                <a:gd name="connsiteY25" fmla="*/ 980100 h 1474133"/>
                <a:gd name="connsiteX26" fmla="*/ 525150 w 586130"/>
                <a:gd name="connsiteY26" fmla="*/ 1090350 h 1474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586130" h="1474133">
                  <a:moveTo>
                    <a:pt x="525150" y="1090350"/>
                  </a:moveTo>
                  <a:cubicBezTo>
                    <a:pt x="488700" y="1131300"/>
                    <a:pt x="474750" y="1173150"/>
                    <a:pt x="455400" y="1223550"/>
                  </a:cubicBezTo>
                  <a:cubicBezTo>
                    <a:pt x="426600" y="1296900"/>
                    <a:pt x="389700" y="1469700"/>
                    <a:pt x="380700" y="1473300"/>
                  </a:cubicBezTo>
                  <a:cubicBezTo>
                    <a:pt x="370350" y="1477350"/>
                    <a:pt x="364950" y="1465650"/>
                    <a:pt x="360000" y="1459350"/>
                  </a:cubicBezTo>
                  <a:cubicBezTo>
                    <a:pt x="319500" y="1407600"/>
                    <a:pt x="283950" y="1353600"/>
                    <a:pt x="252900" y="1296000"/>
                  </a:cubicBezTo>
                  <a:cubicBezTo>
                    <a:pt x="222750" y="1240200"/>
                    <a:pt x="225900" y="1098900"/>
                    <a:pt x="213750" y="1056600"/>
                  </a:cubicBezTo>
                  <a:cubicBezTo>
                    <a:pt x="202050" y="1015650"/>
                    <a:pt x="178200" y="979650"/>
                    <a:pt x="149850" y="948150"/>
                  </a:cubicBezTo>
                  <a:cubicBezTo>
                    <a:pt x="136350" y="933300"/>
                    <a:pt x="126000" y="915300"/>
                    <a:pt x="108900" y="904050"/>
                  </a:cubicBezTo>
                  <a:cubicBezTo>
                    <a:pt x="116100" y="875250"/>
                    <a:pt x="128250" y="847800"/>
                    <a:pt x="130500" y="818100"/>
                  </a:cubicBezTo>
                  <a:cubicBezTo>
                    <a:pt x="130050" y="795600"/>
                    <a:pt x="135450" y="777600"/>
                    <a:pt x="130500" y="750600"/>
                  </a:cubicBezTo>
                  <a:cubicBezTo>
                    <a:pt x="120600" y="693900"/>
                    <a:pt x="85950" y="651150"/>
                    <a:pt x="52200" y="607500"/>
                  </a:cubicBezTo>
                  <a:cubicBezTo>
                    <a:pt x="35550" y="585900"/>
                    <a:pt x="17550" y="564750"/>
                    <a:pt x="0" y="543600"/>
                  </a:cubicBezTo>
                  <a:cubicBezTo>
                    <a:pt x="37350" y="575100"/>
                    <a:pt x="102150" y="629100"/>
                    <a:pt x="140400" y="648900"/>
                  </a:cubicBezTo>
                  <a:cubicBezTo>
                    <a:pt x="214200" y="686700"/>
                    <a:pt x="296100" y="688050"/>
                    <a:pt x="366300" y="634050"/>
                  </a:cubicBezTo>
                  <a:cubicBezTo>
                    <a:pt x="418050" y="594450"/>
                    <a:pt x="464850" y="549000"/>
                    <a:pt x="504000" y="496800"/>
                  </a:cubicBezTo>
                  <a:cubicBezTo>
                    <a:pt x="534150" y="456300"/>
                    <a:pt x="545400" y="409050"/>
                    <a:pt x="552600" y="360900"/>
                  </a:cubicBezTo>
                  <a:cubicBezTo>
                    <a:pt x="562050" y="296100"/>
                    <a:pt x="562500" y="231300"/>
                    <a:pt x="544950" y="167400"/>
                  </a:cubicBezTo>
                  <a:cubicBezTo>
                    <a:pt x="531000" y="118350"/>
                    <a:pt x="516600" y="86400"/>
                    <a:pt x="482400" y="49050"/>
                  </a:cubicBezTo>
                  <a:cubicBezTo>
                    <a:pt x="472050" y="37350"/>
                    <a:pt x="464850" y="20250"/>
                    <a:pt x="445500" y="0"/>
                  </a:cubicBezTo>
                  <a:cubicBezTo>
                    <a:pt x="481950" y="13500"/>
                    <a:pt x="515700" y="31500"/>
                    <a:pt x="546750" y="54450"/>
                  </a:cubicBezTo>
                  <a:cubicBezTo>
                    <a:pt x="576450" y="76500"/>
                    <a:pt x="581850" y="120600"/>
                    <a:pt x="584100" y="154800"/>
                  </a:cubicBezTo>
                  <a:cubicBezTo>
                    <a:pt x="587250" y="198450"/>
                    <a:pt x="586800" y="242100"/>
                    <a:pt x="582300" y="285300"/>
                  </a:cubicBezTo>
                  <a:cubicBezTo>
                    <a:pt x="577800" y="332100"/>
                    <a:pt x="568800" y="378450"/>
                    <a:pt x="555750" y="423450"/>
                  </a:cubicBezTo>
                  <a:cubicBezTo>
                    <a:pt x="542250" y="469350"/>
                    <a:pt x="521550" y="511650"/>
                    <a:pt x="506250" y="556200"/>
                  </a:cubicBezTo>
                  <a:cubicBezTo>
                    <a:pt x="472500" y="655650"/>
                    <a:pt x="478350" y="747450"/>
                    <a:pt x="473850" y="851400"/>
                  </a:cubicBezTo>
                  <a:cubicBezTo>
                    <a:pt x="477450" y="891450"/>
                    <a:pt x="479250" y="940950"/>
                    <a:pt x="488250" y="980100"/>
                  </a:cubicBezTo>
                  <a:cubicBezTo>
                    <a:pt x="498600" y="1023300"/>
                    <a:pt x="517950" y="1067400"/>
                    <a:pt x="525150" y="1090350"/>
                  </a:cubicBezTo>
                  <a:close/>
                </a:path>
              </a:pathLst>
            </a:custGeom>
            <a:solidFill>
              <a:srgbClr val="E2C2A7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8" name="Freeform: Shape 3927">
              <a:extLst>
                <a:ext uri="{FF2B5EF4-FFF2-40B4-BE49-F238E27FC236}">
                  <a16:creationId xmlns:a16="http://schemas.microsoft.com/office/drawing/2014/main" id="{42D14DD3-6B2D-47B8-8F0A-D7DA9264CC1C}"/>
                </a:ext>
              </a:extLst>
            </p:cNvPr>
            <p:cNvSpPr/>
            <p:nvPr/>
          </p:nvSpPr>
          <p:spPr>
            <a:xfrm>
              <a:off x="623400" y="5802459"/>
              <a:ext cx="1699636" cy="653834"/>
            </a:xfrm>
            <a:custGeom>
              <a:avLst/>
              <a:gdLst>
                <a:gd name="connsiteX0" fmla="*/ 1338270 w 1343618"/>
                <a:gd name="connsiteY0" fmla="*/ 174828 h 516877"/>
                <a:gd name="connsiteX1" fmla="*/ 1263120 w 1343618"/>
                <a:gd name="connsiteY1" fmla="*/ 58728 h 516877"/>
                <a:gd name="connsiteX2" fmla="*/ 1194270 w 1343618"/>
                <a:gd name="connsiteY2" fmla="*/ 6078 h 516877"/>
                <a:gd name="connsiteX3" fmla="*/ 1045320 w 1343618"/>
                <a:gd name="connsiteY3" fmla="*/ 29028 h 516877"/>
                <a:gd name="connsiteX4" fmla="*/ 874320 w 1343618"/>
                <a:gd name="connsiteY4" fmla="*/ 73128 h 516877"/>
                <a:gd name="connsiteX5" fmla="*/ 830670 w 1343618"/>
                <a:gd name="connsiteY5" fmla="*/ 85728 h 516877"/>
                <a:gd name="connsiteX6" fmla="*/ 815820 w 1343618"/>
                <a:gd name="connsiteY6" fmla="*/ 90678 h 516877"/>
                <a:gd name="connsiteX7" fmla="*/ 794220 w 1343618"/>
                <a:gd name="connsiteY7" fmla="*/ 96978 h 516877"/>
                <a:gd name="connsiteX8" fmla="*/ 744270 w 1343618"/>
                <a:gd name="connsiteY8" fmla="*/ 119928 h 516877"/>
                <a:gd name="connsiteX9" fmla="*/ 699270 w 1343618"/>
                <a:gd name="connsiteY9" fmla="*/ 151428 h 516877"/>
                <a:gd name="connsiteX10" fmla="*/ 662370 w 1343618"/>
                <a:gd name="connsiteY10" fmla="*/ 184728 h 516877"/>
                <a:gd name="connsiteX11" fmla="*/ 628620 w 1343618"/>
                <a:gd name="connsiteY11" fmla="*/ 233778 h 516877"/>
                <a:gd name="connsiteX12" fmla="*/ 626370 w 1343618"/>
                <a:gd name="connsiteY12" fmla="*/ 234678 h 516877"/>
                <a:gd name="connsiteX13" fmla="*/ 624570 w 1343618"/>
                <a:gd name="connsiteY13" fmla="*/ 234228 h 516877"/>
                <a:gd name="connsiteX14" fmla="*/ 637170 w 1343618"/>
                <a:gd name="connsiteY14" fmla="*/ 201378 h 516877"/>
                <a:gd name="connsiteX15" fmla="*/ 676320 w 1343618"/>
                <a:gd name="connsiteY15" fmla="*/ 132078 h 516877"/>
                <a:gd name="connsiteX16" fmla="*/ 676320 w 1343618"/>
                <a:gd name="connsiteY16" fmla="*/ 125328 h 516877"/>
                <a:gd name="connsiteX17" fmla="*/ 629970 w 1343618"/>
                <a:gd name="connsiteY17" fmla="*/ 70428 h 516877"/>
                <a:gd name="connsiteX18" fmla="*/ 548070 w 1343618"/>
                <a:gd name="connsiteY18" fmla="*/ 33528 h 516877"/>
                <a:gd name="connsiteX19" fmla="*/ 529170 w 1343618"/>
                <a:gd name="connsiteY19" fmla="*/ 26778 h 516877"/>
                <a:gd name="connsiteX20" fmla="*/ 476070 w 1343618"/>
                <a:gd name="connsiteY20" fmla="*/ 15078 h 516877"/>
                <a:gd name="connsiteX21" fmla="*/ 443670 w 1343618"/>
                <a:gd name="connsiteY21" fmla="*/ 15528 h 516877"/>
                <a:gd name="connsiteX22" fmla="*/ 388320 w 1343618"/>
                <a:gd name="connsiteY22" fmla="*/ 35778 h 516877"/>
                <a:gd name="connsiteX23" fmla="*/ 375270 w 1343618"/>
                <a:gd name="connsiteY23" fmla="*/ 45228 h 516877"/>
                <a:gd name="connsiteX24" fmla="*/ 378420 w 1343618"/>
                <a:gd name="connsiteY24" fmla="*/ 68178 h 516877"/>
                <a:gd name="connsiteX25" fmla="*/ 353670 w 1343618"/>
                <a:gd name="connsiteY25" fmla="*/ 59628 h 516877"/>
                <a:gd name="connsiteX26" fmla="*/ 306420 w 1343618"/>
                <a:gd name="connsiteY26" fmla="*/ 43428 h 516877"/>
                <a:gd name="connsiteX27" fmla="*/ 255120 w 1343618"/>
                <a:gd name="connsiteY27" fmla="*/ 46578 h 516877"/>
                <a:gd name="connsiteX28" fmla="*/ 191220 w 1343618"/>
                <a:gd name="connsiteY28" fmla="*/ 96078 h 516877"/>
                <a:gd name="connsiteX29" fmla="*/ 97170 w 1343618"/>
                <a:gd name="connsiteY29" fmla="*/ 204528 h 516877"/>
                <a:gd name="connsiteX30" fmla="*/ 11220 w 1343618"/>
                <a:gd name="connsiteY30" fmla="*/ 337728 h 516877"/>
                <a:gd name="connsiteX31" fmla="*/ 19320 w 1343618"/>
                <a:gd name="connsiteY31" fmla="*/ 503778 h 516877"/>
                <a:gd name="connsiteX32" fmla="*/ 92220 w 1343618"/>
                <a:gd name="connsiteY32" fmla="*/ 512328 h 516877"/>
                <a:gd name="connsiteX33" fmla="*/ 192570 w 1343618"/>
                <a:gd name="connsiteY33" fmla="*/ 506928 h 516877"/>
                <a:gd name="connsiteX34" fmla="*/ 437820 w 1343618"/>
                <a:gd name="connsiteY34" fmla="*/ 487128 h 516877"/>
                <a:gd name="connsiteX35" fmla="*/ 517020 w 1343618"/>
                <a:gd name="connsiteY35" fmla="*/ 397128 h 516877"/>
                <a:gd name="connsiteX36" fmla="*/ 534570 w 1343618"/>
                <a:gd name="connsiteY36" fmla="*/ 379128 h 516877"/>
                <a:gd name="connsiteX37" fmla="*/ 539070 w 1343618"/>
                <a:gd name="connsiteY37" fmla="*/ 374178 h 516877"/>
                <a:gd name="connsiteX38" fmla="*/ 571020 w 1343618"/>
                <a:gd name="connsiteY38" fmla="*/ 389928 h 516877"/>
                <a:gd name="connsiteX39" fmla="*/ 599370 w 1343618"/>
                <a:gd name="connsiteY39" fmla="*/ 405678 h 516877"/>
                <a:gd name="connsiteX40" fmla="*/ 661920 w 1343618"/>
                <a:gd name="connsiteY40" fmla="*/ 403878 h 516877"/>
                <a:gd name="connsiteX41" fmla="*/ 794220 w 1343618"/>
                <a:gd name="connsiteY41" fmla="*/ 358878 h 516877"/>
                <a:gd name="connsiteX42" fmla="*/ 818970 w 1343618"/>
                <a:gd name="connsiteY42" fmla="*/ 360678 h 516877"/>
                <a:gd name="connsiteX43" fmla="*/ 845070 w 1343618"/>
                <a:gd name="connsiteY43" fmla="*/ 338628 h 516877"/>
                <a:gd name="connsiteX44" fmla="*/ 903570 w 1343618"/>
                <a:gd name="connsiteY44" fmla="*/ 301728 h 516877"/>
                <a:gd name="connsiteX45" fmla="*/ 913470 w 1343618"/>
                <a:gd name="connsiteY45" fmla="*/ 297228 h 516877"/>
                <a:gd name="connsiteX46" fmla="*/ 1196070 w 1343618"/>
                <a:gd name="connsiteY46" fmla="*/ 229728 h 516877"/>
                <a:gd name="connsiteX47" fmla="*/ 1340070 w 1343618"/>
                <a:gd name="connsiteY47" fmla="*/ 198228 h 516877"/>
                <a:gd name="connsiteX48" fmla="*/ 1338270 w 1343618"/>
                <a:gd name="connsiteY48" fmla="*/ 174828 h 516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343618" h="516877">
                  <a:moveTo>
                    <a:pt x="1338270" y="174828"/>
                  </a:moveTo>
                  <a:cubicBezTo>
                    <a:pt x="1319370" y="132078"/>
                    <a:pt x="1294170" y="93378"/>
                    <a:pt x="1263120" y="58728"/>
                  </a:cubicBezTo>
                  <a:cubicBezTo>
                    <a:pt x="1243770" y="37128"/>
                    <a:pt x="1221720" y="17778"/>
                    <a:pt x="1194270" y="6078"/>
                  </a:cubicBezTo>
                  <a:cubicBezTo>
                    <a:pt x="1151070" y="-12822"/>
                    <a:pt x="1087620" y="17328"/>
                    <a:pt x="1045320" y="29028"/>
                  </a:cubicBezTo>
                  <a:cubicBezTo>
                    <a:pt x="988620" y="44328"/>
                    <a:pt x="929670" y="55578"/>
                    <a:pt x="874320" y="73128"/>
                  </a:cubicBezTo>
                  <a:cubicBezTo>
                    <a:pt x="860370" y="79428"/>
                    <a:pt x="845070" y="80778"/>
                    <a:pt x="830670" y="85728"/>
                  </a:cubicBezTo>
                  <a:cubicBezTo>
                    <a:pt x="825720" y="87978"/>
                    <a:pt x="820770" y="89328"/>
                    <a:pt x="815820" y="90678"/>
                  </a:cubicBezTo>
                  <a:cubicBezTo>
                    <a:pt x="808620" y="92478"/>
                    <a:pt x="801420" y="94728"/>
                    <a:pt x="794220" y="96978"/>
                  </a:cubicBezTo>
                  <a:cubicBezTo>
                    <a:pt x="776670" y="102378"/>
                    <a:pt x="756870" y="105078"/>
                    <a:pt x="744270" y="119928"/>
                  </a:cubicBezTo>
                  <a:cubicBezTo>
                    <a:pt x="731670" y="134778"/>
                    <a:pt x="716370" y="143778"/>
                    <a:pt x="699270" y="151428"/>
                  </a:cubicBezTo>
                  <a:cubicBezTo>
                    <a:pt x="683070" y="158178"/>
                    <a:pt x="667770" y="167178"/>
                    <a:pt x="662370" y="184728"/>
                  </a:cubicBezTo>
                  <a:cubicBezTo>
                    <a:pt x="656520" y="204978"/>
                    <a:pt x="644370" y="220278"/>
                    <a:pt x="628620" y="233778"/>
                  </a:cubicBezTo>
                  <a:cubicBezTo>
                    <a:pt x="627720" y="234228"/>
                    <a:pt x="627270" y="234678"/>
                    <a:pt x="626370" y="234678"/>
                  </a:cubicBezTo>
                  <a:cubicBezTo>
                    <a:pt x="625920" y="234678"/>
                    <a:pt x="624570" y="234228"/>
                    <a:pt x="624570" y="234228"/>
                  </a:cubicBezTo>
                  <a:cubicBezTo>
                    <a:pt x="626370" y="222528"/>
                    <a:pt x="630420" y="211728"/>
                    <a:pt x="637170" y="201378"/>
                  </a:cubicBezTo>
                  <a:cubicBezTo>
                    <a:pt x="650220" y="178428"/>
                    <a:pt x="670020" y="159078"/>
                    <a:pt x="676320" y="132078"/>
                  </a:cubicBezTo>
                  <a:cubicBezTo>
                    <a:pt x="676770" y="129828"/>
                    <a:pt x="676320" y="127578"/>
                    <a:pt x="676320" y="125328"/>
                  </a:cubicBezTo>
                  <a:cubicBezTo>
                    <a:pt x="672270" y="97878"/>
                    <a:pt x="650670" y="83928"/>
                    <a:pt x="629970" y="70428"/>
                  </a:cubicBezTo>
                  <a:cubicBezTo>
                    <a:pt x="604770" y="54228"/>
                    <a:pt x="575520" y="45228"/>
                    <a:pt x="548070" y="33528"/>
                  </a:cubicBezTo>
                  <a:cubicBezTo>
                    <a:pt x="541770" y="31278"/>
                    <a:pt x="535470" y="29028"/>
                    <a:pt x="529170" y="26778"/>
                  </a:cubicBezTo>
                  <a:cubicBezTo>
                    <a:pt x="511620" y="21378"/>
                    <a:pt x="494970" y="13728"/>
                    <a:pt x="476070" y="15078"/>
                  </a:cubicBezTo>
                  <a:cubicBezTo>
                    <a:pt x="465270" y="18228"/>
                    <a:pt x="454470" y="18228"/>
                    <a:pt x="443670" y="15528"/>
                  </a:cubicBezTo>
                  <a:cubicBezTo>
                    <a:pt x="422520" y="15078"/>
                    <a:pt x="406320" y="28128"/>
                    <a:pt x="388320" y="35778"/>
                  </a:cubicBezTo>
                  <a:cubicBezTo>
                    <a:pt x="383370" y="38478"/>
                    <a:pt x="378870" y="40728"/>
                    <a:pt x="375270" y="45228"/>
                  </a:cubicBezTo>
                  <a:cubicBezTo>
                    <a:pt x="369420" y="53778"/>
                    <a:pt x="381120" y="60078"/>
                    <a:pt x="378420" y="68178"/>
                  </a:cubicBezTo>
                  <a:cubicBezTo>
                    <a:pt x="369420" y="68178"/>
                    <a:pt x="361770" y="63228"/>
                    <a:pt x="353670" y="59628"/>
                  </a:cubicBezTo>
                  <a:cubicBezTo>
                    <a:pt x="338370" y="52878"/>
                    <a:pt x="323970" y="43428"/>
                    <a:pt x="306420" y="43428"/>
                  </a:cubicBezTo>
                  <a:cubicBezTo>
                    <a:pt x="289770" y="47928"/>
                    <a:pt x="272220" y="45228"/>
                    <a:pt x="255120" y="46578"/>
                  </a:cubicBezTo>
                  <a:cubicBezTo>
                    <a:pt x="224970" y="51528"/>
                    <a:pt x="209220" y="75378"/>
                    <a:pt x="191220" y="96078"/>
                  </a:cubicBezTo>
                  <a:cubicBezTo>
                    <a:pt x="159270" y="132528"/>
                    <a:pt x="131820" y="170778"/>
                    <a:pt x="97170" y="204528"/>
                  </a:cubicBezTo>
                  <a:cubicBezTo>
                    <a:pt x="59820" y="240978"/>
                    <a:pt x="28770" y="288228"/>
                    <a:pt x="11220" y="337728"/>
                  </a:cubicBezTo>
                  <a:cubicBezTo>
                    <a:pt x="-5880" y="393978"/>
                    <a:pt x="-3630" y="449328"/>
                    <a:pt x="19320" y="503778"/>
                  </a:cubicBezTo>
                  <a:cubicBezTo>
                    <a:pt x="29220" y="525828"/>
                    <a:pt x="69720" y="513678"/>
                    <a:pt x="92220" y="512328"/>
                  </a:cubicBezTo>
                  <a:cubicBezTo>
                    <a:pt x="125520" y="510528"/>
                    <a:pt x="158820" y="508728"/>
                    <a:pt x="192570" y="506928"/>
                  </a:cubicBezTo>
                  <a:cubicBezTo>
                    <a:pt x="272670" y="506928"/>
                    <a:pt x="359520" y="503778"/>
                    <a:pt x="437820" y="487128"/>
                  </a:cubicBezTo>
                  <a:cubicBezTo>
                    <a:pt x="518820" y="469578"/>
                    <a:pt x="513870" y="460128"/>
                    <a:pt x="517020" y="397128"/>
                  </a:cubicBezTo>
                  <a:cubicBezTo>
                    <a:pt x="522870" y="391278"/>
                    <a:pt x="528720" y="384978"/>
                    <a:pt x="534570" y="379128"/>
                  </a:cubicBezTo>
                  <a:cubicBezTo>
                    <a:pt x="536370" y="377778"/>
                    <a:pt x="537720" y="375978"/>
                    <a:pt x="539070" y="374178"/>
                  </a:cubicBezTo>
                  <a:cubicBezTo>
                    <a:pt x="552570" y="372828"/>
                    <a:pt x="562920" y="377778"/>
                    <a:pt x="571020" y="389928"/>
                  </a:cubicBezTo>
                  <a:cubicBezTo>
                    <a:pt x="577320" y="399378"/>
                    <a:pt x="587220" y="405678"/>
                    <a:pt x="599370" y="405678"/>
                  </a:cubicBezTo>
                  <a:cubicBezTo>
                    <a:pt x="620070" y="406128"/>
                    <a:pt x="641220" y="404328"/>
                    <a:pt x="661920" y="403878"/>
                  </a:cubicBezTo>
                  <a:cubicBezTo>
                    <a:pt x="710520" y="402528"/>
                    <a:pt x="748770" y="368328"/>
                    <a:pt x="794220" y="358878"/>
                  </a:cubicBezTo>
                  <a:cubicBezTo>
                    <a:pt x="800970" y="361128"/>
                    <a:pt x="809070" y="361578"/>
                    <a:pt x="818970" y="360678"/>
                  </a:cubicBezTo>
                  <a:cubicBezTo>
                    <a:pt x="829320" y="355728"/>
                    <a:pt x="838770" y="348528"/>
                    <a:pt x="845070" y="338628"/>
                  </a:cubicBezTo>
                  <a:cubicBezTo>
                    <a:pt x="864420" y="326478"/>
                    <a:pt x="880170" y="307578"/>
                    <a:pt x="903570" y="301728"/>
                  </a:cubicBezTo>
                  <a:cubicBezTo>
                    <a:pt x="906720" y="300378"/>
                    <a:pt x="909870" y="298128"/>
                    <a:pt x="913470" y="297228"/>
                  </a:cubicBezTo>
                  <a:cubicBezTo>
                    <a:pt x="1006620" y="270678"/>
                    <a:pt x="1101570" y="251778"/>
                    <a:pt x="1196070" y="229728"/>
                  </a:cubicBezTo>
                  <a:cubicBezTo>
                    <a:pt x="1243770" y="218478"/>
                    <a:pt x="1291470" y="206328"/>
                    <a:pt x="1340070" y="198228"/>
                  </a:cubicBezTo>
                  <a:cubicBezTo>
                    <a:pt x="1347270" y="191028"/>
                    <a:pt x="1341870" y="182478"/>
                    <a:pt x="1338270" y="174828"/>
                  </a:cubicBezTo>
                  <a:close/>
                </a:path>
              </a:pathLst>
            </a:custGeom>
            <a:solidFill>
              <a:srgbClr val="F9D6BA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929" name="Graphic 2">
              <a:extLst>
                <a:ext uri="{FF2B5EF4-FFF2-40B4-BE49-F238E27FC236}">
                  <a16:creationId xmlns:a16="http://schemas.microsoft.com/office/drawing/2014/main" id="{C460F6B5-C3A2-4247-98B9-7EA8EB6D5D76}"/>
                </a:ext>
              </a:extLst>
            </p:cNvPr>
            <p:cNvGrpSpPr/>
            <p:nvPr/>
          </p:nvGrpSpPr>
          <p:grpSpPr>
            <a:xfrm>
              <a:off x="622274" y="5802176"/>
              <a:ext cx="1700616" cy="654400"/>
              <a:chOff x="405553" y="3082808"/>
              <a:chExt cx="1344393" cy="517325"/>
            </a:xfrm>
            <a:solidFill>
              <a:srgbClr val="E2C2A7"/>
            </a:solidFill>
          </p:grpSpPr>
          <p:sp>
            <p:nvSpPr>
              <p:cNvPr id="3931" name="Freeform: Shape 3930">
                <a:extLst>
                  <a:ext uri="{FF2B5EF4-FFF2-40B4-BE49-F238E27FC236}">
                    <a16:creationId xmlns:a16="http://schemas.microsoft.com/office/drawing/2014/main" id="{DDBF9B5E-7F8A-48F7-BBD2-6BC53995B9F8}"/>
                  </a:ext>
                </a:extLst>
              </p:cNvPr>
              <p:cNvSpPr/>
              <p:nvPr/>
            </p:nvSpPr>
            <p:spPr>
              <a:xfrm>
                <a:off x="405553" y="3359561"/>
                <a:ext cx="517459" cy="240572"/>
              </a:xfrm>
              <a:custGeom>
                <a:avLst/>
                <a:gdLst>
                  <a:gd name="connsiteX0" fmla="*/ 472909 w 517459"/>
                  <a:gd name="connsiteY0" fmla="*/ 76500 h 240572"/>
                  <a:gd name="connsiteX1" fmla="*/ 308209 w 517459"/>
                  <a:gd name="connsiteY1" fmla="*/ 27000 h 240572"/>
                  <a:gd name="connsiteX2" fmla="*/ 260059 w 517459"/>
                  <a:gd name="connsiteY2" fmla="*/ 18450 h 240572"/>
                  <a:gd name="connsiteX3" fmla="*/ 275359 w 517459"/>
                  <a:gd name="connsiteY3" fmla="*/ 27450 h 240572"/>
                  <a:gd name="connsiteX4" fmla="*/ 408559 w 517459"/>
                  <a:gd name="connsiteY4" fmla="*/ 67050 h 240572"/>
                  <a:gd name="connsiteX5" fmla="*/ 482809 w 517459"/>
                  <a:gd name="connsiteY5" fmla="*/ 103050 h 240572"/>
                  <a:gd name="connsiteX6" fmla="*/ 501709 w 517459"/>
                  <a:gd name="connsiteY6" fmla="*/ 153000 h 240572"/>
                  <a:gd name="connsiteX7" fmla="*/ 460309 w 517459"/>
                  <a:gd name="connsiteY7" fmla="*/ 170550 h 240572"/>
                  <a:gd name="connsiteX8" fmla="*/ 409459 w 517459"/>
                  <a:gd name="connsiteY8" fmla="*/ 163800 h 240572"/>
                  <a:gd name="connsiteX9" fmla="*/ 278959 w 517459"/>
                  <a:gd name="connsiteY9" fmla="*/ 135900 h 240572"/>
                  <a:gd name="connsiteX10" fmla="*/ 343309 w 517459"/>
                  <a:gd name="connsiteY10" fmla="*/ 165150 h 240572"/>
                  <a:gd name="connsiteX11" fmla="*/ 371659 w 517459"/>
                  <a:gd name="connsiteY11" fmla="*/ 192600 h 240572"/>
                  <a:gd name="connsiteX12" fmla="*/ 336559 w 517459"/>
                  <a:gd name="connsiteY12" fmla="*/ 211050 h 240572"/>
                  <a:gd name="connsiteX13" fmla="*/ 181759 w 517459"/>
                  <a:gd name="connsiteY13" fmla="*/ 201150 h 240572"/>
                  <a:gd name="connsiteX14" fmla="*/ 80059 w 517459"/>
                  <a:gd name="connsiteY14" fmla="*/ 192600 h 240572"/>
                  <a:gd name="connsiteX15" fmla="*/ 62059 w 517459"/>
                  <a:gd name="connsiteY15" fmla="*/ 186300 h 240572"/>
                  <a:gd name="connsiteX16" fmla="*/ 35509 w 517459"/>
                  <a:gd name="connsiteY16" fmla="*/ 133200 h 240572"/>
                  <a:gd name="connsiteX17" fmla="*/ 34159 w 517459"/>
                  <a:gd name="connsiteY17" fmla="*/ 49050 h 240572"/>
                  <a:gd name="connsiteX18" fmla="*/ 41809 w 517459"/>
                  <a:gd name="connsiteY18" fmla="*/ 0 h 240572"/>
                  <a:gd name="connsiteX19" fmla="*/ 11659 w 517459"/>
                  <a:gd name="connsiteY19" fmla="*/ 62550 h 240572"/>
                  <a:gd name="connsiteX20" fmla="*/ 19759 w 517459"/>
                  <a:gd name="connsiteY20" fmla="*/ 228600 h 240572"/>
                  <a:gd name="connsiteX21" fmla="*/ 205609 w 517459"/>
                  <a:gd name="connsiteY21" fmla="*/ 231300 h 240572"/>
                  <a:gd name="connsiteX22" fmla="*/ 438259 w 517459"/>
                  <a:gd name="connsiteY22" fmla="*/ 211950 h 240572"/>
                  <a:gd name="connsiteX23" fmla="*/ 517459 w 517459"/>
                  <a:gd name="connsiteY23" fmla="*/ 121950 h 240572"/>
                  <a:gd name="connsiteX24" fmla="*/ 472909 w 517459"/>
                  <a:gd name="connsiteY24" fmla="*/ 76500 h 240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517459" h="240572">
                    <a:moveTo>
                      <a:pt x="472909" y="76500"/>
                    </a:moveTo>
                    <a:cubicBezTo>
                      <a:pt x="421159" y="49950"/>
                      <a:pt x="364009" y="40050"/>
                      <a:pt x="308209" y="27000"/>
                    </a:cubicBezTo>
                    <a:cubicBezTo>
                      <a:pt x="292909" y="23400"/>
                      <a:pt x="277609" y="15300"/>
                      <a:pt x="260059" y="18450"/>
                    </a:cubicBezTo>
                    <a:cubicBezTo>
                      <a:pt x="263659" y="25650"/>
                      <a:pt x="269959" y="25650"/>
                      <a:pt x="275359" y="27450"/>
                    </a:cubicBezTo>
                    <a:cubicBezTo>
                      <a:pt x="319909" y="40500"/>
                      <a:pt x="364009" y="54000"/>
                      <a:pt x="408559" y="67050"/>
                    </a:cubicBezTo>
                    <a:cubicBezTo>
                      <a:pt x="435109" y="75150"/>
                      <a:pt x="460759" y="85950"/>
                      <a:pt x="482809" y="103050"/>
                    </a:cubicBezTo>
                    <a:cubicBezTo>
                      <a:pt x="499009" y="115650"/>
                      <a:pt x="505759" y="135000"/>
                      <a:pt x="501709" y="153000"/>
                    </a:cubicBezTo>
                    <a:cubicBezTo>
                      <a:pt x="497209" y="171900"/>
                      <a:pt x="476959" y="171900"/>
                      <a:pt x="460309" y="170550"/>
                    </a:cubicBezTo>
                    <a:cubicBezTo>
                      <a:pt x="443209" y="169200"/>
                      <a:pt x="426109" y="166950"/>
                      <a:pt x="409459" y="163800"/>
                    </a:cubicBezTo>
                    <a:cubicBezTo>
                      <a:pt x="365809" y="154800"/>
                      <a:pt x="322609" y="145350"/>
                      <a:pt x="278959" y="135900"/>
                    </a:cubicBezTo>
                    <a:cubicBezTo>
                      <a:pt x="299659" y="147150"/>
                      <a:pt x="321709" y="155700"/>
                      <a:pt x="343309" y="165150"/>
                    </a:cubicBezTo>
                    <a:cubicBezTo>
                      <a:pt x="355909" y="171000"/>
                      <a:pt x="374359" y="176400"/>
                      <a:pt x="371659" y="192600"/>
                    </a:cubicBezTo>
                    <a:cubicBezTo>
                      <a:pt x="369409" y="208350"/>
                      <a:pt x="350059" y="208800"/>
                      <a:pt x="336559" y="211050"/>
                    </a:cubicBezTo>
                    <a:cubicBezTo>
                      <a:pt x="284359" y="221400"/>
                      <a:pt x="232609" y="216000"/>
                      <a:pt x="181759" y="201150"/>
                    </a:cubicBezTo>
                    <a:cubicBezTo>
                      <a:pt x="148459" y="191250"/>
                      <a:pt x="116059" y="173700"/>
                      <a:pt x="80059" y="192600"/>
                    </a:cubicBezTo>
                    <a:cubicBezTo>
                      <a:pt x="73759" y="196200"/>
                      <a:pt x="67459" y="191250"/>
                      <a:pt x="62059" y="186300"/>
                    </a:cubicBezTo>
                    <a:cubicBezTo>
                      <a:pt x="46309" y="171900"/>
                      <a:pt x="40009" y="153000"/>
                      <a:pt x="35509" y="133200"/>
                    </a:cubicBezTo>
                    <a:cubicBezTo>
                      <a:pt x="28309" y="101700"/>
                      <a:pt x="27409" y="79650"/>
                      <a:pt x="34159" y="49050"/>
                    </a:cubicBezTo>
                    <a:cubicBezTo>
                      <a:pt x="36409" y="38700"/>
                      <a:pt x="40459" y="16200"/>
                      <a:pt x="41809" y="0"/>
                    </a:cubicBezTo>
                    <a:cubicBezTo>
                      <a:pt x="34159" y="8550"/>
                      <a:pt x="14359" y="56250"/>
                      <a:pt x="11659" y="62550"/>
                    </a:cubicBezTo>
                    <a:cubicBezTo>
                      <a:pt x="-5441" y="118800"/>
                      <a:pt x="-4541" y="154350"/>
                      <a:pt x="19759" y="228600"/>
                    </a:cubicBezTo>
                    <a:cubicBezTo>
                      <a:pt x="27859" y="253350"/>
                      <a:pt x="152509" y="232200"/>
                      <a:pt x="205609" y="231300"/>
                    </a:cubicBezTo>
                    <a:cubicBezTo>
                      <a:pt x="283459" y="225450"/>
                      <a:pt x="361309" y="228600"/>
                      <a:pt x="438259" y="211950"/>
                    </a:cubicBezTo>
                    <a:cubicBezTo>
                      <a:pt x="519259" y="194400"/>
                      <a:pt x="514309" y="184950"/>
                      <a:pt x="517459" y="121950"/>
                    </a:cubicBezTo>
                    <a:cubicBezTo>
                      <a:pt x="508909" y="100350"/>
                      <a:pt x="492259" y="86400"/>
                      <a:pt x="472909" y="76500"/>
                    </a:cubicBezTo>
                    <a:close/>
                  </a:path>
                </a:pathLst>
              </a:custGeom>
              <a:solidFill>
                <a:srgbClr val="E2C2A7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32" name="Freeform: Shape 3931">
                <a:extLst>
                  <a:ext uri="{FF2B5EF4-FFF2-40B4-BE49-F238E27FC236}">
                    <a16:creationId xmlns:a16="http://schemas.microsoft.com/office/drawing/2014/main" id="{74C717D9-8A58-43C0-AF50-2A99612F3490}"/>
                  </a:ext>
                </a:extLst>
              </p:cNvPr>
              <p:cNvSpPr/>
              <p:nvPr/>
            </p:nvSpPr>
            <p:spPr>
              <a:xfrm>
                <a:off x="691713" y="3244811"/>
                <a:ext cx="533250" cy="244421"/>
              </a:xfrm>
              <a:custGeom>
                <a:avLst/>
                <a:gdLst>
                  <a:gd name="connsiteX0" fmla="*/ 497700 w 533250"/>
                  <a:gd name="connsiteY0" fmla="*/ 157500 h 244421"/>
                  <a:gd name="connsiteX1" fmla="*/ 515700 w 533250"/>
                  <a:gd name="connsiteY1" fmla="*/ 51750 h 244421"/>
                  <a:gd name="connsiteX2" fmla="*/ 522450 w 533250"/>
                  <a:gd name="connsiteY2" fmla="*/ 0 h 244421"/>
                  <a:gd name="connsiteX3" fmla="*/ 501300 w 533250"/>
                  <a:gd name="connsiteY3" fmla="*/ 97200 h 244421"/>
                  <a:gd name="connsiteX4" fmla="*/ 451800 w 533250"/>
                  <a:gd name="connsiteY4" fmla="*/ 192150 h 244421"/>
                  <a:gd name="connsiteX5" fmla="*/ 414900 w 533250"/>
                  <a:gd name="connsiteY5" fmla="*/ 198900 h 244421"/>
                  <a:gd name="connsiteX6" fmla="*/ 409500 w 533250"/>
                  <a:gd name="connsiteY6" fmla="*/ 164250 h 244421"/>
                  <a:gd name="connsiteX7" fmla="*/ 428400 w 533250"/>
                  <a:gd name="connsiteY7" fmla="*/ 102150 h 244421"/>
                  <a:gd name="connsiteX8" fmla="*/ 446400 w 533250"/>
                  <a:gd name="connsiteY8" fmla="*/ 37800 h 244421"/>
                  <a:gd name="connsiteX9" fmla="*/ 427050 w 533250"/>
                  <a:gd name="connsiteY9" fmla="*/ 75600 h 244421"/>
                  <a:gd name="connsiteX10" fmla="*/ 377100 w 533250"/>
                  <a:gd name="connsiteY10" fmla="*/ 192600 h 244421"/>
                  <a:gd name="connsiteX11" fmla="*/ 339300 w 533250"/>
                  <a:gd name="connsiteY11" fmla="*/ 207900 h 244421"/>
                  <a:gd name="connsiteX12" fmla="*/ 321300 w 533250"/>
                  <a:gd name="connsiteY12" fmla="*/ 176850 h 244421"/>
                  <a:gd name="connsiteX13" fmla="*/ 321300 w 533250"/>
                  <a:gd name="connsiteY13" fmla="*/ 147600 h 244421"/>
                  <a:gd name="connsiteX14" fmla="*/ 304650 w 533250"/>
                  <a:gd name="connsiteY14" fmla="*/ 137250 h 244421"/>
                  <a:gd name="connsiteX15" fmla="*/ 270900 w 533250"/>
                  <a:gd name="connsiteY15" fmla="*/ 126900 h 244421"/>
                  <a:gd name="connsiteX16" fmla="*/ 246600 w 533250"/>
                  <a:gd name="connsiteY16" fmla="*/ 59400 h 244421"/>
                  <a:gd name="connsiteX17" fmla="*/ 173700 w 533250"/>
                  <a:gd name="connsiteY17" fmla="*/ 70200 h 244421"/>
                  <a:gd name="connsiteX18" fmla="*/ 28800 w 533250"/>
                  <a:gd name="connsiteY18" fmla="*/ 10350 h 244421"/>
                  <a:gd name="connsiteX19" fmla="*/ 0 w 533250"/>
                  <a:gd name="connsiteY19" fmla="*/ 11700 h 244421"/>
                  <a:gd name="connsiteX20" fmla="*/ 57600 w 533250"/>
                  <a:gd name="connsiteY20" fmla="*/ 40500 h 244421"/>
                  <a:gd name="connsiteX21" fmla="*/ 218250 w 533250"/>
                  <a:gd name="connsiteY21" fmla="*/ 91800 h 244421"/>
                  <a:gd name="connsiteX22" fmla="*/ 241200 w 533250"/>
                  <a:gd name="connsiteY22" fmla="*/ 107100 h 244421"/>
                  <a:gd name="connsiteX23" fmla="*/ 248850 w 533250"/>
                  <a:gd name="connsiteY23" fmla="*/ 213300 h 244421"/>
                  <a:gd name="connsiteX24" fmla="*/ 285300 w 533250"/>
                  <a:gd name="connsiteY24" fmla="*/ 228600 h 244421"/>
                  <a:gd name="connsiteX25" fmla="*/ 313650 w 533250"/>
                  <a:gd name="connsiteY25" fmla="*/ 244350 h 244421"/>
                  <a:gd name="connsiteX26" fmla="*/ 376200 w 533250"/>
                  <a:gd name="connsiteY26" fmla="*/ 242550 h 244421"/>
                  <a:gd name="connsiteX27" fmla="*/ 533250 w 533250"/>
                  <a:gd name="connsiteY27" fmla="*/ 194850 h 244421"/>
                  <a:gd name="connsiteX28" fmla="*/ 497700 w 533250"/>
                  <a:gd name="connsiteY28" fmla="*/ 157500 h 244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33250" h="244421">
                    <a:moveTo>
                      <a:pt x="497700" y="157500"/>
                    </a:moveTo>
                    <a:cubicBezTo>
                      <a:pt x="508050" y="122850"/>
                      <a:pt x="509400" y="86850"/>
                      <a:pt x="515700" y="51750"/>
                    </a:cubicBezTo>
                    <a:cubicBezTo>
                      <a:pt x="518400" y="36900"/>
                      <a:pt x="524250" y="22050"/>
                      <a:pt x="522450" y="0"/>
                    </a:cubicBezTo>
                    <a:cubicBezTo>
                      <a:pt x="510750" y="36000"/>
                      <a:pt x="505800" y="66600"/>
                      <a:pt x="501300" y="97200"/>
                    </a:cubicBezTo>
                    <a:cubicBezTo>
                      <a:pt x="495900" y="134550"/>
                      <a:pt x="483300" y="168750"/>
                      <a:pt x="451800" y="192150"/>
                    </a:cubicBezTo>
                    <a:cubicBezTo>
                      <a:pt x="441450" y="199800"/>
                      <a:pt x="428400" y="208350"/>
                      <a:pt x="414900" y="198900"/>
                    </a:cubicBezTo>
                    <a:cubicBezTo>
                      <a:pt x="401400" y="189900"/>
                      <a:pt x="405900" y="176400"/>
                      <a:pt x="409500" y="164250"/>
                    </a:cubicBezTo>
                    <a:cubicBezTo>
                      <a:pt x="415350" y="143550"/>
                      <a:pt x="422550" y="122850"/>
                      <a:pt x="428400" y="102150"/>
                    </a:cubicBezTo>
                    <a:cubicBezTo>
                      <a:pt x="434700" y="81000"/>
                      <a:pt x="440550" y="59400"/>
                      <a:pt x="446400" y="37800"/>
                    </a:cubicBezTo>
                    <a:cubicBezTo>
                      <a:pt x="433800" y="48150"/>
                      <a:pt x="429750" y="62100"/>
                      <a:pt x="427050" y="75600"/>
                    </a:cubicBezTo>
                    <a:cubicBezTo>
                      <a:pt x="418950" y="118350"/>
                      <a:pt x="398250" y="155250"/>
                      <a:pt x="377100" y="192600"/>
                    </a:cubicBezTo>
                    <a:cubicBezTo>
                      <a:pt x="367650" y="209250"/>
                      <a:pt x="354600" y="211050"/>
                      <a:pt x="339300" y="207900"/>
                    </a:cubicBezTo>
                    <a:cubicBezTo>
                      <a:pt x="322200" y="204750"/>
                      <a:pt x="319950" y="191700"/>
                      <a:pt x="321300" y="176850"/>
                    </a:cubicBezTo>
                    <a:cubicBezTo>
                      <a:pt x="322200" y="166950"/>
                      <a:pt x="321750" y="157500"/>
                      <a:pt x="321300" y="147600"/>
                    </a:cubicBezTo>
                    <a:cubicBezTo>
                      <a:pt x="320850" y="137250"/>
                      <a:pt x="318150" y="129150"/>
                      <a:pt x="304650" y="137250"/>
                    </a:cubicBezTo>
                    <a:cubicBezTo>
                      <a:pt x="289800" y="146250"/>
                      <a:pt x="280350" y="139950"/>
                      <a:pt x="270900" y="126900"/>
                    </a:cubicBezTo>
                    <a:cubicBezTo>
                      <a:pt x="256950" y="107100"/>
                      <a:pt x="250200" y="85050"/>
                      <a:pt x="246600" y="59400"/>
                    </a:cubicBezTo>
                    <a:cubicBezTo>
                      <a:pt x="222750" y="77850"/>
                      <a:pt x="198450" y="75150"/>
                      <a:pt x="173700" y="70200"/>
                    </a:cubicBezTo>
                    <a:cubicBezTo>
                      <a:pt x="121500" y="59400"/>
                      <a:pt x="77400" y="29250"/>
                      <a:pt x="28800" y="10350"/>
                    </a:cubicBezTo>
                    <a:cubicBezTo>
                      <a:pt x="20700" y="7200"/>
                      <a:pt x="12600" y="3150"/>
                      <a:pt x="0" y="11700"/>
                    </a:cubicBezTo>
                    <a:cubicBezTo>
                      <a:pt x="20700" y="22500"/>
                      <a:pt x="38700" y="32850"/>
                      <a:pt x="57600" y="40500"/>
                    </a:cubicBezTo>
                    <a:cubicBezTo>
                      <a:pt x="109800" y="62100"/>
                      <a:pt x="159300" y="91800"/>
                      <a:pt x="218250" y="91800"/>
                    </a:cubicBezTo>
                    <a:cubicBezTo>
                      <a:pt x="228150" y="91800"/>
                      <a:pt x="236250" y="97650"/>
                      <a:pt x="241200" y="107100"/>
                    </a:cubicBezTo>
                    <a:cubicBezTo>
                      <a:pt x="259650" y="141300"/>
                      <a:pt x="269100" y="175950"/>
                      <a:pt x="248850" y="213300"/>
                    </a:cubicBezTo>
                    <a:cubicBezTo>
                      <a:pt x="264150" y="210150"/>
                      <a:pt x="276300" y="215100"/>
                      <a:pt x="285300" y="228600"/>
                    </a:cubicBezTo>
                    <a:cubicBezTo>
                      <a:pt x="291600" y="238050"/>
                      <a:pt x="301500" y="244350"/>
                      <a:pt x="313650" y="244350"/>
                    </a:cubicBezTo>
                    <a:cubicBezTo>
                      <a:pt x="334350" y="244800"/>
                      <a:pt x="355500" y="243000"/>
                      <a:pt x="376200" y="242550"/>
                    </a:cubicBezTo>
                    <a:cubicBezTo>
                      <a:pt x="433350" y="240750"/>
                      <a:pt x="476100" y="194400"/>
                      <a:pt x="533250" y="194850"/>
                    </a:cubicBezTo>
                    <a:cubicBezTo>
                      <a:pt x="500400" y="190350"/>
                      <a:pt x="490500" y="181800"/>
                      <a:pt x="497700" y="157500"/>
                    </a:cubicBezTo>
                    <a:close/>
                  </a:path>
                </a:pathLst>
              </a:custGeom>
              <a:solidFill>
                <a:srgbClr val="E2C2A7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33" name="Freeform: Shape 3932">
                <a:extLst>
                  <a:ext uri="{FF2B5EF4-FFF2-40B4-BE49-F238E27FC236}">
                    <a16:creationId xmlns:a16="http://schemas.microsoft.com/office/drawing/2014/main" id="{1B249C7C-1B17-4228-9F4F-D37A18F9C686}"/>
                  </a:ext>
                </a:extLst>
              </p:cNvPr>
              <p:cNvSpPr/>
              <p:nvPr/>
            </p:nvSpPr>
            <p:spPr>
              <a:xfrm>
                <a:off x="809162" y="3164711"/>
                <a:ext cx="178650" cy="136349"/>
              </a:xfrm>
              <a:custGeom>
                <a:avLst/>
                <a:gdLst>
                  <a:gd name="connsiteX0" fmla="*/ 178650 w 178650"/>
                  <a:gd name="connsiteY0" fmla="*/ 136350 h 136349"/>
                  <a:gd name="connsiteX1" fmla="*/ 168300 w 178650"/>
                  <a:gd name="connsiteY1" fmla="*/ 119250 h 136349"/>
                  <a:gd name="connsiteX2" fmla="*/ 173700 w 178650"/>
                  <a:gd name="connsiteY2" fmla="*/ 47250 h 136349"/>
                  <a:gd name="connsiteX3" fmla="*/ 177750 w 178650"/>
                  <a:gd name="connsiteY3" fmla="*/ 37800 h 136349"/>
                  <a:gd name="connsiteX4" fmla="*/ 166050 w 178650"/>
                  <a:gd name="connsiteY4" fmla="*/ 33300 h 136349"/>
                  <a:gd name="connsiteX5" fmla="*/ 93600 w 178650"/>
                  <a:gd name="connsiteY5" fmla="*/ 14850 h 136349"/>
                  <a:gd name="connsiteX6" fmla="*/ 0 w 178650"/>
                  <a:gd name="connsiteY6" fmla="*/ 0 h 136349"/>
                  <a:gd name="connsiteX7" fmla="*/ 102150 w 178650"/>
                  <a:gd name="connsiteY7" fmla="*/ 46800 h 136349"/>
                  <a:gd name="connsiteX8" fmla="*/ 178650 w 178650"/>
                  <a:gd name="connsiteY8" fmla="*/ 136350 h 136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8650" h="136349">
                    <a:moveTo>
                      <a:pt x="178650" y="136350"/>
                    </a:moveTo>
                    <a:cubicBezTo>
                      <a:pt x="173250" y="127350"/>
                      <a:pt x="170550" y="123300"/>
                      <a:pt x="168300" y="119250"/>
                    </a:cubicBezTo>
                    <a:cubicBezTo>
                      <a:pt x="149400" y="85950"/>
                      <a:pt x="149850" y="78300"/>
                      <a:pt x="173700" y="47250"/>
                    </a:cubicBezTo>
                    <a:cubicBezTo>
                      <a:pt x="175950" y="44550"/>
                      <a:pt x="180000" y="41850"/>
                      <a:pt x="177750" y="37800"/>
                    </a:cubicBezTo>
                    <a:cubicBezTo>
                      <a:pt x="175500" y="33300"/>
                      <a:pt x="170550" y="32400"/>
                      <a:pt x="166050" y="33300"/>
                    </a:cubicBezTo>
                    <a:cubicBezTo>
                      <a:pt x="139050" y="37350"/>
                      <a:pt x="117000" y="24750"/>
                      <a:pt x="93600" y="14850"/>
                    </a:cubicBezTo>
                    <a:cubicBezTo>
                      <a:pt x="64350" y="2250"/>
                      <a:pt x="31950" y="2700"/>
                      <a:pt x="0" y="0"/>
                    </a:cubicBezTo>
                    <a:cubicBezTo>
                      <a:pt x="34200" y="15750"/>
                      <a:pt x="72450" y="22500"/>
                      <a:pt x="102150" y="46800"/>
                    </a:cubicBezTo>
                    <a:cubicBezTo>
                      <a:pt x="131850" y="70200"/>
                      <a:pt x="140850" y="111150"/>
                      <a:pt x="178650" y="136350"/>
                    </a:cubicBezTo>
                    <a:close/>
                  </a:path>
                </a:pathLst>
              </a:custGeom>
              <a:solidFill>
                <a:srgbClr val="E2C2A7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34" name="Freeform: Shape 3933">
                <a:extLst>
                  <a:ext uri="{FF2B5EF4-FFF2-40B4-BE49-F238E27FC236}">
                    <a16:creationId xmlns:a16="http://schemas.microsoft.com/office/drawing/2014/main" id="{6A0DAB08-2DEC-4762-BCF9-7AE2FB120E7A}"/>
                  </a:ext>
                </a:extLst>
              </p:cNvPr>
              <p:cNvSpPr/>
              <p:nvPr/>
            </p:nvSpPr>
            <p:spPr>
              <a:xfrm>
                <a:off x="1250554" y="3082808"/>
                <a:ext cx="499392" cy="340652"/>
              </a:xfrm>
              <a:custGeom>
                <a:avLst/>
                <a:gdLst>
                  <a:gd name="connsiteX0" fmla="*/ 494159 w 499392"/>
                  <a:gd name="connsiteY0" fmla="*/ 175053 h 340652"/>
                  <a:gd name="connsiteX1" fmla="*/ 419008 w 499392"/>
                  <a:gd name="connsiteY1" fmla="*/ 58953 h 340652"/>
                  <a:gd name="connsiteX2" fmla="*/ 350159 w 499392"/>
                  <a:gd name="connsiteY2" fmla="*/ 6303 h 340652"/>
                  <a:gd name="connsiteX3" fmla="*/ 293909 w 499392"/>
                  <a:gd name="connsiteY3" fmla="*/ 2253 h 340652"/>
                  <a:gd name="connsiteX4" fmla="*/ 337559 w 499392"/>
                  <a:gd name="connsiteY4" fmla="*/ 39603 h 340652"/>
                  <a:gd name="connsiteX5" fmla="*/ 392459 w 499392"/>
                  <a:gd name="connsiteY5" fmla="*/ 135903 h 340652"/>
                  <a:gd name="connsiteX6" fmla="*/ 372209 w 499392"/>
                  <a:gd name="connsiteY6" fmla="*/ 181353 h 340652"/>
                  <a:gd name="connsiteX7" fmla="*/ 333059 w 499392"/>
                  <a:gd name="connsiteY7" fmla="*/ 164253 h 340652"/>
                  <a:gd name="connsiteX8" fmla="*/ 319559 w 499392"/>
                  <a:gd name="connsiteY8" fmla="*/ 153903 h 340652"/>
                  <a:gd name="connsiteX9" fmla="*/ 309209 w 499392"/>
                  <a:gd name="connsiteY9" fmla="*/ 169203 h 340652"/>
                  <a:gd name="connsiteX10" fmla="*/ 256559 w 499392"/>
                  <a:gd name="connsiteY10" fmla="*/ 217803 h 340652"/>
                  <a:gd name="connsiteX11" fmla="*/ 96359 w 499392"/>
                  <a:gd name="connsiteY11" fmla="*/ 207453 h 340652"/>
                  <a:gd name="connsiteX12" fmla="*/ 72509 w 499392"/>
                  <a:gd name="connsiteY12" fmla="*/ 205653 h 340652"/>
                  <a:gd name="connsiteX13" fmla="*/ 509 w 499392"/>
                  <a:gd name="connsiteY13" fmla="*/ 340653 h 340652"/>
                  <a:gd name="connsiteX14" fmla="*/ 59009 w 499392"/>
                  <a:gd name="connsiteY14" fmla="*/ 301953 h 340652"/>
                  <a:gd name="connsiteX15" fmla="*/ 68909 w 499392"/>
                  <a:gd name="connsiteY15" fmla="*/ 299253 h 340652"/>
                  <a:gd name="connsiteX16" fmla="*/ 351508 w 499392"/>
                  <a:gd name="connsiteY16" fmla="*/ 231753 h 340652"/>
                  <a:gd name="connsiteX17" fmla="*/ 495508 w 499392"/>
                  <a:gd name="connsiteY17" fmla="*/ 200253 h 340652"/>
                  <a:gd name="connsiteX18" fmla="*/ 494159 w 499392"/>
                  <a:gd name="connsiteY18" fmla="*/ 175053 h 340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99392" h="340652">
                    <a:moveTo>
                      <a:pt x="494159" y="175053"/>
                    </a:moveTo>
                    <a:cubicBezTo>
                      <a:pt x="475258" y="132303"/>
                      <a:pt x="450059" y="93603"/>
                      <a:pt x="419008" y="58953"/>
                    </a:cubicBezTo>
                    <a:cubicBezTo>
                      <a:pt x="399659" y="37353"/>
                      <a:pt x="377609" y="18003"/>
                      <a:pt x="350159" y="6303"/>
                    </a:cubicBezTo>
                    <a:cubicBezTo>
                      <a:pt x="338459" y="1353"/>
                      <a:pt x="324959" y="-2697"/>
                      <a:pt x="293909" y="2253"/>
                    </a:cubicBezTo>
                    <a:cubicBezTo>
                      <a:pt x="319109" y="16653"/>
                      <a:pt x="328559" y="30153"/>
                      <a:pt x="337559" y="39603"/>
                    </a:cubicBezTo>
                    <a:cubicBezTo>
                      <a:pt x="363209" y="67503"/>
                      <a:pt x="384359" y="98103"/>
                      <a:pt x="392459" y="135903"/>
                    </a:cubicBezTo>
                    <a:cubicBezTo>
                      <a:pt x="396959" y="156603"/>
                      <a:pt x="387959" y="175053"/>
                      <a:pt x="372209" y="181353"/>
                    </a:cubicBezTo>
                    <a:cubicBezTo>
                      <a:pt x="353758" y="188553"/>
                      <a:pt x="342059" y="179553"/>
                      <a:pt x="333059" y="164253"/>
                    </a:cubicBezTo>
                    <a:cubicBezTo>
                      <a:pt x="329909" y="159303"/>
                      <a:pt x="326758" y="153003"/>
                      <a:pt x="319559" y="153903"/>
                    </a:cubicBezTo>
                    <a:cubicBezTo>
                      <a:pt x="311008" y="154803"/>
                      <a:pt x="309659" y="162903"/>
                      <a:pt x="309209" y="169203"/>
                    </a:cubicBezTo>
                    <a:cubicBezTo>
                      <a:pt x="305609" y="200703"/>
                      <a:pt x="285809" y="214203"/>
                      <a:pt x="256559" y="217803"/>
                    </a:cubicBezTo>
                    <a:cubicBezTo>
                      <a:pt x="202559" y="224103"/>
                      <a:pt x="149009" y="222303"/>
                      <a:pt x="96359" y="207453"/>
                    </a:cubicBezTo>
                    <a:cubicBezTo>
                      <a:pt x="88259" y="205203"/>
                      <a:pt x="81059" y="201603"/>
                      <a:pt x="72509" y="205653"/>
                    </a:cubicBezTo>
                    <a:cubicBezTo>
                      <a:pt x="40559" y="220053"/>
                      <a:pt x="-5341" y="305103"/>
                      <a:pt x="509" y="340653"/>
                    </a:cubicBezTo>
                    <a:cubicBezTo>
                      <a:pt x="19859" y="328503"/>
                      <a:pt x="30208" y="311403"/>
                      <a:pt x="59009" y="301953"/>
                    </a:cubicBezTo>
                    <a:cubicBezTo>
                      <a:pt x="62159" y="300603"/>
                      <a:pt x="65309" y="300153"/>
                      <a:pt x="68909" y="299253"/>
                    </a:cubicBezTo>
                    <a:cubicBezTo>
                      <a:pt x="162059" y="272703"/>
                      <a:pt x="257008" y="253803"/>
                      <a:pt x="351508" y="231753"/>
                    </a:cubicBezTo>
                    <a:cubicBezTo>
                      <a:pt x="399209" y="220503"/>
                      <a:pt x="446909" y="208353"/>
                      <a:pt x="495508" y="200253"/>
                    </a:cubicBezTo>
                    <a:cubicBezTo>
                      <a:pt x="503159" y="191253"/>
                      <a:pt x="497758" y="182703"/>
                      <a:pt x="494159" y="175053"/>
                    </a:cubicBezTo>
                    <a:close/>
                  </a:path>
                </a:pathLst>
              </a:custGeom>
              <a:solidFill>
                <a:srgbClr val="E2C2A7"/>
              </a:solidFill>
              <a:ln w="44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930" name="Freeform: Shape 3929">
              <a:extLst>
                <a:ext uri="{FF2B5EF4-FFF2-40B4-BE49-F238E27FC236}">
                  <a16:creationId xmlns:a16="http://schemas.microsoft.com/office/drawing/2014/main" id="{2E8394B1-5BC6-4C07-B233-B1D8E9D3FCB2}"/>
                </a:ext>
              </a:extLst>
            </p:cNvPr>
            <p:cNvSpPr/>
            <p:nvPr/>
          </p:nvSpPr>
          <p:spPr>
            <a:xfrm>
              <a:off x="2063940" y="5747308"/>
              <a:ext cx="273881" cy="307612"/>
            </a:xfrm>
            <a:custGeom>
              <a:avLst/>
              <a:gdLst>
                <a:gd name="connsiteX0" fmla="*/ 200825 w 216512"/>
                <a:gd name="connsiteY0" fmla="*/ 243177 h 243177"/>
                <a:gd name="connsiteX1" fmla="*/ 142775 w 216512"/>
                <a:gd name="connsiteY1" fmla="*/ 133827 h 243177"/>
                <a:gd name="connsiteX2" fmla="*/ 78875 w 216512"/>
                <a:gd name="connsiteY2" fmla="*/ 69027 h 243177"/>
                <a:gd name="connsiteX3" fmla="*/ 125 w 216512"/>
                <a:gd name="connsiteY3" fmla="*/ 45177 h 243177"/>
                <a:gd name="connsiteX4" fmla="*/ 12725 w 216512"/>
                <a:gd name="connsiteY4" fmla="*/ 31677 h 243177"/>
                <a:gd name="connsiteX5" fmla="*/ 68075 w 216512"/>
                <a:gd name="connsiteY5" fmla="*/ 8727 h 243177"/>
                <a:gd name="connsiteX6" fmla="*/ 86525 w 216512"/>
                <a:gd name="connsiteY6" fmla="*/ 3777 h 243177"/>
                <a:gd name="connsiteX7" fmla="*/ 98675 w 216512"/>
                <a:gd name="connsiteY7" fmla="*/ 627 h 243177"/>
                <a:gd name="connsiteX8" fmla="*/ 111275 w 216512"/>
                <a:gd name="connsiteY8" fmla="*/ 1077 h 243177"/>
                <a:gd name="connsiteX9" fmla="*/ 145025 w 216512"/>
                <a:gd name="connsiteY9" fmla="*/ 24927 h 243177"/>
                <a:gd name="connsiteX10" fmla="*/ 175625 w 216512"/>
                <a:gd name="connsiteY10" fmla="*/ 83877 h 243177"/>
                <a:gd name="connsiteX11" fmla="*/ 215225 w 216512"/>
                <a:gd name="connsiteY11" fmla="*/ 204927 h 243177"/>
                <a:gd name="connsiteX12" fmla="*/ 205775 w 216512"/>
                <a:gd name="connsiteY12" fmla="*/ 242727 h 243177"/>
                <a:gd name="connsiteX13" fmla="*/ 200825 w 216512"/>
                <a:gd name="connsiteY13" fmla="*/ 243177 h 243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6512" h="243177">
                  <a:moveTo>
                    <a:pt x="200825" y="243177"/>
                  </a:moveTo>
                  <a:cubicBezTo>
                    <a:pt x="190925" y="201777"/>
                    <a:pt x="166625" y="168027"/>
                    <a:pt x="142775" y="133827"/>
                  </a:cubicBezTo>
                  <a:cubicBezTo>
                    <a:pt x="125225" y="108627"/>
                    <a:pt x="103625" y="87477"/>
                    <a:pt x="78875" y="69027"/>
                  </a:cubicBezTo>
                  <a:cubicBezTo>
                    <a:pt x="61775" y="56427"/>
                    <a:pt x="10475" y="45177"/>
                    <a:pt x="125" y="45177"/>
                  </a:cubicBezTo>
                  <a:cubicBezTo>
                    <a:pt x="-1225" y="39327"/>
                    <a:pt x="8675" y="34377"/>
                    <a:pt x="12725" y="31677"/>
                  </a:cubicBezTo>
                  <a:cubicBezTo>
                    <a:pt x="29825" y="21327"/>
                    <a:pt x="49175" y="14577"/>
                    <a:pt x="68075" y="8727"/>
                  </a:cubicBezTo>
                  <a:cubicBezTo>
                    <a:pt x="74375" y="6927"/>
                    <a:pt x="80225" y="5127"/>
                    <a:pt x="86525" y="3777"/>
                  </a:cubicBezTo>
                  <a:cubicBezTo>
                    <a:pt x="90575" y="2877"/>
                    <a:pt x="94625" y="1977"/>
                    <a:pt x="98675" y="627"/>
                  </a:cubicBezTo>
                  <a:cubicBezTo>
                    <a:pt x="103175" y="-273"/>
                    <a:pt x="107225" y="-273"/>
                    <a:pt x="111275" y="1077"/>
                  </a:cubicBezTo>
                  <a:cubicBezTo>
                    <a:pt x="125675" y="4677"/>
                    <a:pt x="136475" y="13677"/>
                    <a:pt x="145025" y="24927"/>
                  </a:cubicBezTo>
                  <a:cubicBezTo>
                    <a:pt x="152225" y="35277"/>
                    <a:pt x="171575" y="73077"/>
                    <a:pt x="175625" y="83877"/>
                  </a:cubicBezTo>
                  <a:cubicBezTo>
                    <a:pt x="185525" y="105927"/>
                    <a:pt x="213425" y="192777"/>
                    <a:pt x="215225" y="204927"/>
                  </a:cubicBezTo>
                  <a:cubicBezTo>
                    <a:pt x="215675" y="218427"/>
                    <a:pt x="221075" y="233277"/>
                    <a:pt x="205775" y="242727"/>
                  </a:cubicBezTo>
                  <a:cubicBezTo>
                    <a:pt x="203975" y="243177"/>
                    <a:pt x="202625" y="243177"/>
                    <a:pt x="200825" y="243177"/>
                  </a:cubicBezTo>
                  <a:close/>
                </a:path>
              </a:pathLst>
            </a:custGeom>
            <a:solidFill>
              <a:srgbClr val="FEFEFE"/>
            </a:solidFill>
            <a:ln w="44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937" name="TextBox 3936">
            <a:extLst>
              <a:ext uri="{FF2B5EF4-FFF2-40B4-BE49-F238E27FC236}">
                <a16:creationId xmlns:a16="http://schemas.microsoft.com/office/drawing/2014/main" id="{7D8286F7-9ED5-479C-AEAC-F68014A79F9D}"/>
              </a:ext>
            </a:extLst>
          </p:cNvPr>
          <p:cNvSpPr txBox="1"/>
          <p:nvPr/>
        </p:nvSpPr>
        <p:spPr>
          <a:xfrm>
            <a:off x="5392938" y="1859325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2"/>
                </a:solidFill>
                <a:cs typeface="Arial" pitchFamily="34" charset="0"/>
              </a:rPr>
              <a:t>60%</a:t>
            </a:r>
            <a:endParaRPr lang="ko-KR" altLang="en-US" sz="4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3938" name="Group 3937">
            <a:extLst>
              <a:ext uri="{FF2B5EF4-FFF2-40B4-BE49-F238E27FC236}">
                <a16:creationId xmlns:a16="http://schemas.microsoft.com/office/drawing/2014/main" id="{F1168BF5-1BD1-4E51-AF42-D55A67C04EA0}"/>
              </a:ext>
            </a:extLst>
          </p:cNvPr>
          <p:cNvGrpSpPr/>
          <p:nvPr/>
        </p:nvGrpSpPr>
        <p:grpSpPr>
          <a:xfrm>
            <a:off x="7075038" y="1903216"/>
            <a:ext cx="1680971" cy="743214"/>
            <a:chOff x="323529" y="1876742"/>
            <a:chExt cx="2664296" cy="743214"/>
          </a:xfrm>
        </p:grpSpPr>
        <p:sp>
          <p:nvSpPr>
            <p:cNvPr id="3939" name="TextBox 3938">
              <a:extLst>
                <a:ext uri="{FF2B5EF4-FFF2-40B4-BE49-F238E27FC236}">
                  <a16:creationId xmlns:a16="http://schemas.microsoft.com/office/drawing/2014/main" id="{7E492B37-3525-4705-8BD5-94619980D4B9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40" name="TextBox 3939">
              <a:extLst>
                <a:ext uri="{FF2B5EF4-FFF2-40B4-BE49-F238E27FC236}">
                  <a16:creationId xmlns:a16="http://schemas.microsoft.com/office/drawing/2014/main" id="{67E25A0E-A246-4D04-812C-532A5758951C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941" name="TextBox 3940">
            <a:extLst>
              <a:ext uri="{FF2B5EF4-FFF2-40B4-BE49-F238E27FC236}">
                <a16:creationId xmlns:a16="http://schemas.microsoft.com/office/drawing/2014/main" id="{69B4653F-2933-4880-99DB-C557E48D1567}"/>
              </a:ext>
            </a:extLst>
          </p:cNvPr>
          <p:cNvSpPr txBox="1"/>
          <p:nvPr/>
        </p:nvSpPr>
        <p:spPr>
          <a:xfrm>
            <a:off x="10094474" y="3114678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4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942" name="Group 3941">
            <a:extLst>
              <a:ext uri="{FF2B5EF4-FFF2-40B4-BE49-F238E27FC236}">
                <a16:creationId xmlns:a16="http://schemas.microsoft.com/office/drawing/2014/main" id="{46C51FE6-75BE-487B-A31E-DFBBE9D69CE4}"/>
              </a:ext>
            </a:extLst>
          </p:cNvPr>
          <p:cNvGrpSpPr/>
          <p:nvPr/>
        </p:nvGrpSpPr>
        <p:grpSpPr>
          <a:xfrm>
            <a:off x="8788061" y="3066236"/>
            <a:ext cx="1377983" cy="927880"/>
            <a:chOff x="323529" y="1876742"/>
            <a:chExt cx="2664296" cy="927880"/>
          </a:xfrm>
        </p:grpSpPr>
        <p:sp>
          <p:nvSpPr>
            <p:cNvPr id="3943" name="TextBox 3942">
              <a:extLst>
                <a:ext uri="{FF2B5EF4-FFF2-40B4-BE49-F238E27FC236}">
                  <a16:creationId xmlns:a16="http://schemas.microsoft.com/office/drawing/2014/main" id="{9B5DA53E-1532-48D9-82CB-AFD95209829B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44" name="TextBox 3943">
              <a:extLst>
                <a:ext uri="{FF2B5EF4-FFF2-40B4-BE49-F238E27FC236}">
                  <a16:creationId xmlns:a16="http://schemas.microsoft.com/office/drawing/2014/main" id="{4025CFB9-03E4-439A-B068-323DCC53182B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945" name="TextBox 3944">
            <a:extLst>
              <a:ext uri="{FF2B5EF4-FFF2-40B4-BE49-F238E27FC236}">
                <a16:creationId xmlns:a16="http://schemas.microsoft.com/office/drawing/2014/main" id="{50DD5582-3C99-4C07-8411-C002E4598A6F}"/>
              </a:ext>
            </a:extLst>
          </p:cNvPr>
          <p:cNvSpPr txBox="1"/>
          <p:nvPr/>
        </p:nvSpPr>
        <p:spPr>
          <a:xfrm>
            <a:off x="9064041" y="1859325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2"/>
                </a:solidFill>
                <a:cs typeface="Arial" pitchFamily="34" charset="0"/>
              </a:rPr>
              <a:t>Get a PowerPoint Presentation </a:t>
            </a:r>
          </a:p>
        </p:txBody>
      </p:sp>
      <p:sp>
        <p:nvSpPr>
          <p:cNvPr id="3946" name="TextBox 3945">
            <a:extLst>
              <a:ext uri="{FF2B5EF4-FFF2-40B4-BE49-F238E27FC236}">
                <a16:creationId xmlns:a16="http://schemas.microsoft.com/office/drawing/2014/main" id="{3A144218-6032-4778-B011-BEDBD3E6C072}"/>
              </a:ext>
            </a:extLst>
          </p:cNvPr>
          <p:cNvSpPr txBox="1"/>
          <p:nvPr/>
        </p:nvSpPr>
        <p:spPr>
          <a:xfrm>
            <a:off x="5408132" y="3114677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Get a PowerPoint Presentation </a:t>
            </a:r>
          </a:p>
        </p:txBody>
      </p:sp>
      <p:grpSp>
        <p:nvGrpSpPr>
          <p:cNvPr id="3947" name="Group 3946">
            <a:extLst>
              <a:ext uri="{FF2B5EF4-FFF2-40B4-BE49-F238E27FC236}">
                <a16:creationId xmlns:a16="http://schemas.microsoft.com/office/drawing/2014/main" id="{AD376492-2259-4CAF-B5CB-41E50B60FEC6}"/>
              </a:ext>
            </a:extLst>
          </p:cNvPr>
          <p:cNvGrpSpPr/>
          <p:nvPr/>
        </p:nvGrpSpPr>
        <p:grpSpPr>
          <a:xfrm>
            <a:off x="5859713" y="4429998"/>
            <a:ext cx="3907853" cy="646331"/>
            <a:chOff x="857631" y="4562456"/>
            <a:chExt cx="3907853" cy="646331"/>
          </a:xfrm>
        </p:grpSpPr>
        <p:sp>
          <p:nvSpPr>
            <p:cNvPr id="3948" name="Round Same Side Corner Rectangle 20">
              <a:extLst>
                <a:ext uri="{FF2B5EF4-FFF2-40B4-BE49-F238E27FC236}">
                  <a16:creationId xmlns:a16="http://schemas.microsoft.com/office/drawing/2014/main" id="{2713B274-28A9-4FA8-91B0-EA5C0A6BF568}"/>
                </a:ext>
              </a:extLst>
            </p:cNvPr>
            <p:cNvSpPr/>
            <p:nvPr/>
          </p:nvSpPr>
          <p:spPr>
            <a:xfrm rot="10800000">
              <a:off x="857631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49" name="Round Same Side Corner Rectangle 20">
              <a:extLst>
                <a:ext uri="{FF2B5EF4-FFF2-40B4-BE49-F238E27FC236}">
                  <a16:creationId xmlns:a16="http://schemas.microsoft.com/office/drawing/2014/main" id="{751929DD-280B-4E65-92D1-DEB9880F31FC}"/>
                </a:ext>
              </a:extLst>
            </p:cNvPr>
            <p:cNvSpPr/>
            <p:nvPr/>
          </p:nvSpPr>
          <p:spPr>
            <a:xfrm rot="10800000">
              <a:off x="1258172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50" name="Round Same Side Corner Rectangle 20">
              <a:extLst>
                <a:ext uri="{FF2B5EF4-FFF2-40B4-BE49-F238E27FC236}">
                  <a16:creationId xmlns:a16="http://schemas.microsoft.com/office/drawing/2014/main" id="{B17461B8-2AB0-427C-8E7E-59333A328FDE}"/>
                </a:ext>
              </a:extLst>
            </p:cNvPr>
            <p:cNvSpPr/>
            <p:nvPr/>
          </p:nvSpPr>
          <p:spPr>
            <a:xfrm rot="10800000">
              <a:off x="1658713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51" name="Round Same Side Corner Rectangle 20">
              <a:extLst>
                <a:ext uri="{FF2B5EF4-FFF2-40B4-BE49-F238E27FC236}">
                  <a16:creationId xmlns:a16="http://schemas.microsoft.com/office/drawing/2014/main" id="{E8266E70-EF60-4D0F-8E03-5007AEE52CED}"/>
                </a:ext>
              </a:extLst>
            </p:cNvPr>
            <p:cNvSpPr/>
            <p:nvPr/>
          </p:nvSpPr>
          <p:spPr>
            <a:xfrm rot="10800000">
              <a:off x="2059254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52" name="Round Same Side Corner Rectangle 20">
              <a:extLst>
                <a:ext uri="{FF2B5EF4-FFF2-40B4-BE49-F238E27FC236}">
                  <a16:creationId xmlns:a16="http://schemas.microsoft.com/office/drawing/2014/main" id="{304AD7CA-78C9-4D47-8FC1-126EC23F8466}"/>
                </a:ext>
              </a:extLst>
            </p:cNvPr>
            <p:cNvSpPr/>
            <p:nvPr/>
          </p:nvSpPr>
          <p:spPr>
            <a:xfrm rot="10800000">
              <a:off x="2459795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53" name="Round Same Side Corner Rectangle 20">
              <a:extLst>
                <a:ext uri="{FF2B5EF4-FFF2-40B4-BE49-F238E27FC236}">
                  <a16:creationId xmlns:a16="http://schemas.microsoft.com/office/drawing/2014/main" id="{E3362136-F13F-40A3-8043-76DFC960BE2A}"/>
                </a:ext>
              </a:extLst>
            </p:cNvPr>
            <p:cNvSpPr/>
            <p:nvPr/>
          </p:nvSpPr>
          <p:spPr>
            <a:xfrm rot="10800000">
              <a:off x="2860336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54" name="Round Same Side Corner Rectangle 20">
              <a:extLst>
                <a:ext uri="{FF2B5EF4-FFF2-40B4-BE49-F238E27FC236}">
                  <a16:creationId xmlns:a16="http://schemas.microsoft.com/office/drawing/2014/main" id="{0A7DB3B1-170C-4D18-996B-E8147A6F3201}"/>
                </a:ext>
              </a:extLst>
            </p:cNvPr>
            <p:cNvSpPr/>
            <p:nvPr/>
          </p:nvSpPr>
          <p:spPr>
            <a:xfrm rot="10800000">
              <a:off x="3260877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55" name="Round Same Side Corner Rectangle 20">
              <a:extLst>
                <a:ext uri="{FF2B5EF4-FFF2-40B4-BE49-F238E27FC236}">
                  <a16:creationId xmlns:a16="http://schemas.microsoft.com/office/drawing/2014/main" id="{14A1789C-53EA-4B3D-B896-A02E146601EA}"/>
                </a:ext>
              </a:extLst>
            </p:cNvPr>
            <p:cNvSpPr/>
            <p:nvPr/>
          </p:nvSpPr>
          <p:spPr>
            <a:xfrm rot="10800000">
              <a:off x="3661418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56" name="Round Same Side Corner Rectangle 20">
              <a:extLst>
                <a:ext uri="{FF2B5EF4-FFF2-40B4-BE49-F238E27FC236}">
                  <a16:creationId xmlns:a16="http://schemas.microsoft.com/office/drawing/2014/main" id="{92EFAD3C-084F-4638-B18B-D7E73D45271B}"/>
                </a:ext>
              </a:extLst>
            </p:cNvPr>
            <p:cNvSpPr/>
            <p:nvPr/>
          </p:nvSpPr>
          <p:spPr>
            <a:xfrm rot="10800000">
              <a:off x="4061959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57" name="Round Same Side Corner Rectangle 20">
              <a:extLst>
                <a:ext uri="{FF2B5EF4-FFF2-40B4-BE49-F238E27FC236}">
                  <a16:creationId xmlns:a16="http://schemas.microsoft.com/office/drawing/2014/main" id="{18F23678-5049-4A4F-B677-50CED38C2779}"/>
                </a:ext>
              </a:extLst>
            </p:cNvPr>
            <p:cNvSpPr/>
            <p:nvPr/>
          </p:nvSpPr>
          <p:spPr>
            <a:xfrm rot="10800000">
              <a:off x="4462497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3958" name="Group 3957">
            <a:extLst>
              <a:ext uri="{FF2B5EF4-FFF2-40B4-BE49-F238E27FC236}">
                <a16:creationId xmlns:a16="http://schemas.microsoft.com/office/drawing/2014/main" id="{CCBCE698-B28A-4C9D-8D21-00A1D4DD56FC}"/>
              </a:ext>
            </a:extLst>
          </p:cNvPr>
          <p:cNvGrpSpPr/>
          <p:nvPr/>
        </p:nvGrpSpPr>
        <p:grpSpPr>
          <a:xfrm>
            <a:off x="9909155" y="4373793"/>
            <a:ext cx="1761331" cy="758741"/>
            <a:chOff x="203895" y="3409836"/>
            <a:chExt cx="1761331" cy="758741"/>
          </a:xfrm>
        </p:grpSpPr>
        <p:sp>
          <p:nvSpPr>
            <p:cNvPr id="3959" name="TextBox 3958">
              <a:extLst>
                <a:ext uri="{FF2B5EF4-FFF2-40B4-BE49-F238E27FC236}">
                  <a16:creationId xmlns:a16="http://schemas.microsoft.com/office/drawing/2014/main" id="{C653F7A9-81C9-441C-B1A5-5F318F6E2DE0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$234,090</a:t>
              </a:r>
              <a:endParaRPr lang="ko-KR" altLang="en-US" sz="2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960" name="TextBox 3959">
              <a:extLst>
                <a:ext uri="{FF2B5EF4-FFF2-40B4-BE49-F238E27FC236}">
                  <a16:creationId xmlns:a16="http://schemas.microsoft.com/office/drawing/2014/main" id="{A815BF59-A1A5-44B7-BC96-831B664AFC35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961" name="Group 3960">
            <a:extLst>
              <a:ext uri="{FF2B5EF4-FFF2-40B4-BE49-F238E27FC236}">
                <a16:creationId xmlns:a16="http://schemas.microsoft.com/office/drawing/2014/main" id="{96F1B5CA-70B7-4016-9772-394D9F519441}"/>
              </a:ext>
            </a:extLst>
          </p:cNvPr>
          <p:cNvGrpSpPr/>
          <p:nvPr/>
        </p:nvGrpSpPr>
        <p:grpSpPr>
          <a:xfrm>
            <a:off x="5859713" y="5602170"/>
            <a:ext cx="3907853" cy="646331"/>
            <a:chOff x="857631" y="4562456"/>
            <a:chExt cx="3907853" cy="646331"/>
          </a:xfrm>
        </p:grpSpPr>
        <p:sp>
          <p:nvSpPr>
            <p:cNvPr id="3962" name="Round Same Side Corner Rectangle 20">
              <a:extLst>
                <a:ext uri="{FF2B5EF4-FFF2-40B4-BE49-F238E27FC236}">
                  <a16:creationId xmlns:a16="http://schemas.microsoft.com/office/drawing/2014/main" id="{1581B6FE-0D05-487E-BB2D-DF814E4A6AA4}"/>
                </a:ext>
              </a:extLst>
            </p:cNvPr>
            <p:cNvSpPr/>
            <p:nvPr/>
          </p:nvSpPr>
          <p:spPr>
            <a:xfrm rot="10800000">
              <a:off x="857631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63" name="Round Same Side Corner Rectangle 20">
              <a:extLst>
                <a:ext uri="{FF2B5EF4-FFF2-40B4-BE49-F238E27FC236}">
                  <a16:creationId xmlns:a16="http://schemas.microsoft.com/office/drawing/2014/main" id="{9410E772-A207-49CA-97CC-AAFCEE168235}"/>
                </a:ext>
              </a:extLst>
            </p:cNvPr>
            <p:cNvSpPr/>
            <p:nvPr/>
          </p:nvSpPr>
          <p:spPr>
            <a:xfrm rot="10800000">
              <a:off x="1258172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64" name="Round Same Side Corner Rectangle 20">
              <a:extLst>
                <a:ext uri="{FF2B5EF4-FFF2-40B4-BE49-F238E27FC236}">
                  <a16:creationId xmlns:a16="http://schemas.microsoft.com/office/drawing/2014/main" id="{84DF21E8-2A6D-4027-A43F-70CEB67390A8}"/>
                </a:ext>
              </a:extLst>
            </p:cNvPr>
            <p:cNvSpPr/>
            <p:nvPr/>
          </p:nvSpPr>
          <p:spPr>
            <a:xfrm rot="10800000">
              <a:off x="1658713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65" name="Round Same Side Corner Rectangle 20">
              <a:extLst>
                <a:ext uri="{FF2B5EF4-FFF2-40B4-BE49-F238E27FC236}">
                  <a16:creationId xmlns:a16="http://schemas.microsoft.com/office/drawing/2014/main" id="{8E87FB4E-591A-4962-8957-C766413B1457}"/>
                </a:ext>
              </a:extLst>
            </p:cNvPr>
            <p:cNvSpPr/>
            <p:nvPr/>
          </p:nvSpPr>
          <p:spPr>
            <a:xfrm rot="10800000">
              <a:off x="2059254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66" name="Round Same Side Corner Rectangle 20">
              <a:extLst>
                <a:ext uri="{FF2B5EF4-FFF2-40B4-BE49-F238E27FC236}">
                  <a16:creationId xmlns:a16="http://schemas.microsoft.com/office/drawing/2014/main" id="{72D4B9B0-0C42-44B5-B56D-17A6BA8DB882}"/>
                </a:ext>
              </a:extLst>
            </p:cNvPr>
            <p:cNvSpPr/>
            <p:nvPr/>
          </p:nvSpPr>
          <p:spPr>
            <a:xfrm rot="10800000">
              <a:off x="2459795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67" name="Round Same Side Corner Rectangle 20">
              <a:extLst>
                <a:ext uri="{FF2B5EF4-FFF2-40B4-BE49-F238E27FC236}">
                  <a16:creationId xmlns:a16="http://schemas.microsoft.com/office/drawing/2014/main" id="{C8F2DDE6-63D6-487A-85A6-6358A58F383B}"/>
                </a:ext>
              </a:extLst>
            </p:cNvPr>
            <p:cNvSpPr/>
            <p:nvPr/>
          </p:nvSpPr>
          <p:spPr>
            <a:xfrm rot="10800000">
              <a:off x="2860336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68" name="Round Same Side Corner Rectangle 20">
              <a:extLst>
                <a:ext uri="{FF2B5EF4-FFF2-40B4-BE49-F238E27FC236}">
                  <a16:creationId xmlns:a16="http://schemas.microsoft.com/office/drawing/2014/main" id="{43803B08-128E-4673-98FB-EE4A7C54256D}"/>
                </a:ext>
              </a:extLst>
            </p:cNvPr>
            <p:cNvSpPr/>
            <p:nvPr/>
          </p:nvSpPr>
          <p:spPr>
            <a:xfrm rot="10800000">
              <a:off x="3260877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69" name="Round Same Side Corner Rectangle 20">
              <a:extLst>
                <a:ext uri="{FF2B5EF4-FFF2-40B4-BE49-F238E27FC236}">
                  <a16:creationId xmlns:a16="http://schemas.microsoft.com/office/drawing/2014/main" id="{1E7AB9D1-68C4-40CF-88EB-6B2C65130975}"/>
                </a:ext>
              </a:extLst>
            </p:cNvPr>
            <p:cNvSpPr/>
            <p:nvPr/>
          </p:nvSpPr>
          <p:spPr>
            <a:xfrm rot="10800000">
              <a:off x="3661418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70" name="Round Same Side Corner Rectangle 20">
              <a:extLst>
                <a:ext uri="{FF2B5EF4-FFF2-40B4-BE49-F238E27FC236}">
                  <a16:creationId xmlns:a16="http://schemas.microsoft.com/office/drawing/2014/main" id="{43356ED8-8580-4AE4-B270-FCF819EB62BC}"/>
                </a:ext>
              </a:extLst>
            </p:cNvPr>
            <p:cNvSpPr/>
            <p:nvPr/>
          </p:nvSpPr>
          <p:spPr>
            <a:xfrm rot="10800000">
              <a:off x="4061959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971" name="Round Same Side Corner Rectangle 20">
              <a:extLst>
                <a:ext uri="{FF2B5EF4-FFF2-40B4-BE49-F238E27FC236}">
                  <a16:creationId xmlns:a16="http://schemas.microsoft.com/office/drawing/2014/main" id="{54083A9F-EFFE-46D4-821B-15563543EB9F}"/>
                </a:ext>
              </a:extLst>
            </p:cNvPr>
            <p:cNvSpPr/>
            <p:nvPr/>
          </p:nvSpPr>
          <p:spPr>
            <a:xfrm rot="10800000">
              <a:off x="4462497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3972" name="Group 3971">
            <a:extLst>
              <a:ext uri="{FF2B5EF4-FFF2-40B4-BE49-F238E27FC236}">
                <a16:creationId xmlns:a16="http://schemas.microsoft.com/office/drawing/2014/main" id="{A6227FFF-AF77-4461-B0A4-8B06F44811A6}"/>
              </a:ext>
            </a:extLst>
          </p:cNvPr>
          <p:cNvGrpSpPr/>
          <p:nvPr/>
        </p:nvGrpSpPr>
        <p:grpSpPr>
          <a:xfrm>
            <a:off x="9909155" y="5522158"/>
            <a:ext cx="1761331" cy="758741"/>
            <a:chOff x="203895" y="3409836"/>
            <a:chExt cx="1761331" cy="758741"/>
          </a:xfrm>
        </p:grpSpPr>
        <p:sp>
          <p:nvSpPr>
            <p:cNvPr id="3973" name="TextBox 3972">
              <a:extLst>
                <a:ext uri="{FF2B5EF4-FFF2-40B4-BE49-F238E27FC236}">
                  <a16:creationId xmlns:a16="http://schemas.microsoft.com/office/drawing/2014/main" id="{F75F60AF-D5C5-4001-B14A-C7864472BE41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$434,090</a:t>
              </a:r>
              <a:endParaRPr lang="ko-KR" altLang="en-US" sz="28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974" name="TextBox 3973">
              <a:extLst>
                <a:ext uri="{FF2B5EF4-FFF2-40B4-BE49-F238E27FC236}">
                  <a16:creationId xmlns:a16="http://schemas.microsoft.com/office/drawing/2014/main" id="{6ECC8FA5-6CA6-48F1-B819-DAC46BF23F99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12726</TotalTime>
  <Words>86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92</cp:revision>
  <dcterms:created xsi:type="dcterms:W3CDTF">2018-02-18T19:39:47Z</dcterms:created>
  <dcterms:modified xsi:type="dcterms:W3CDTF">2020-09-03T03:08:55Z</dcterms:modified>
</cp:coreProperties>
</file>