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1"/>
          <c:dPt>
            <c:idx val="0"/>
            <c:bubble3D val="0"/>
            <c:spPr>
              <a:solidFill>
                <a:schemeClr val="accent1"/>
              </a:solidFill>
              <a:effectLst/>
              <a:scene3d>
                <a:camera prst="orthographicFront"/>
                <a:lightRig rig="threePt" dir="t"/>
              </a:scene3d>
              <a:sp3d/>
            </c:spPr>
            <c:extLst>
              <c:ext xmlns:c16="http://schemas.microsoft.com/office/drawing/2014/chart" uri="{C3380CC4-5D6E-409C-BE32-E72D297353CC}">
                <c16:uniqueId val="{00000001-C995-4D8F-9705-F5F1EDF29A2B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C995-4D8F-9705-F5F1EDF29A2B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C995-4D8F-9705-F5F1EDF29A2B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82</c:v>
                </c:pt>
                <c:pt idx="1">
                  <c:v>32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995-4D8F-9705-F5F1EDF29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scene3d>
      <a:camera prst="orthographicFront"/>
      <a:lightRig rig="threePt" dir="t"/>
    </a:scene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645" name="Chart 2644">
            <a:extLst>
              <a:ext uri="{FF2B5EF4-FFF2-40B4-BE49-F238E27FC236}">
                <a16:creationId xmlns:a16="http://schemas.microsoft.com/office/drawing/2014/main" id="{2D2FE14D-1108-41A7-889B-3EE155809D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8193020"/>
              </p:ext>
            </p:extLst>
          </p:nvPr>
        </p:nvGraphicFramePr>
        <p:xfrm>
          <a:off x="657869" y="1966694"/>
          <a:ext cx="4920208" cy="347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46" name="Oval 2645">
            <a:extLst>
              <a:ext uri="{FF2B5EF4-FFF2-40B4-BE49-F238E27FC236}">
                <a16:creationId xmlns:a16="http://schemas.microsoft.com/office/drawing/2014/main" id="{35FEA29F-F396-4D0E-A8E3-11D204C213E8}"/>
              </a:ext>
            </a:extLst>
          </p:cNvPr>
          <p:cNvSpPr/>
          <p:nvPr/>
        </p:nvSpPr>
        <p:spPr>
          <a:xfrm>
            <a:off x="1255340" y="5332486"/>
            <a:ext cx="369332" cy="3693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647" name="TextBox 2646">
            <a:extLst>
              <a:ext uri="{FF2B5EF4-FFF2-40B4-BE49-F238E27FC236}">
                <a16:creationId xmlns:a16="http://schemas.microsoft.com/office/drawing/2014/main" id="{327C5E6A-BEF6-4E4D-9219-37498E06F1FA}"/>
              </a:ext>
            </a:extLst>
          </p:cNvPr>
          <p:cNvSpPr txBox="1"/>
          <p:nvPr/>
        </p:nvSpPr>
        <p:spPr>
          <a:xfrm>
            <a:off x="1648601" y="5378653"/>
            <a:ext cx="86409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48" name="Oval 2647">
            <a:extLst>
              <a:ext uri="{FF2B5EF4-FFF2-40B4-BE49-F238E27FC236}">
                <a16:creationId xmlns:a16="http://schemas.microsoft.com/office/drawing/2014/main" id="{E77BC702-0A07-4F73-9D11-56C31E122D10}"/>
              </a:ext>
            </a:extLst>
          </p:cNvPr>
          <p:cNvSpPr/>
          <p:nvPr/>
        </p:nvSpPr>
        <p:spPr>
          <a:xfrm>
            <a:off x="2767508" y="5337132"/>
            <a:ext cx="369332" cy="3693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649" name="TextBox 2648">
            <a:extLst>
              <a:ext uri="{FF2B5EF4-FFF2-40B4-BE49-F238E27FC236}">
                <a16:creationId xmlns:a16="http://schemas.microsoft.com/office/drawing/2014/main" id="{E4DF5F53-C95E-4101-953D-A79F70BF239F}"/>
              </a:ext>
            </a:extLst>
          </p:cNvPr>
          <p:cNvSpPr txBox="1"/>
          <p:nvPr/>
        </p:nvSpPr>
        <p:spPr>
          <a:xfrm>
            <a:off x="3160769" y="5383299"/>
            <a:ext cx="86409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50" name="Oval 2649">
            <a:extLst>
              <a:ext uri="{FF2B5EF4-FFF2-40B4-BE49-F238E27FC236}">
                <a16:creationId xmlns:a16="http://schemas.microsoft.com/office/drawing/2014/main" id="{314CDA8B-20D4-44F6-BDCE-1038A59BE409}"/>
              </a:ext>
            </a:extLst>
          </p:cNvPr>
          <p:cNvSpPr/>
          <p:nvPr/>
        </p:nvSpPr>
        <p:spPr>
          <a:xfrm>
            <a:off x="4174447" y="5341778"/>
            <a:ext cx="369332" cy="36933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651" name="TextBox 2650">
            <a:extLst>
              <a:ext uri="{FF2B5EF4-FFF2-40B4-BE49-F238E27FC236}">
                <a16:creationId xmlns:a16="http://schemas.microsoft.com/office/drawing/2014/main" id="{B0C00DFF-1DF5-4BB3-8B58-F421250D783E}"/>
              </a:ext>
            </a:extLst>
          </p:cNvPr>
          <p:cNvSpPr txBox="1"/>
          <p:nvPr/>
        </p:nvSpPr>
        <p:spPr>
          <a:xfrm>
            <a:off x="4567708" y="5387945"/>
            <a:ext cx="86409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652" name="그룹 27">
            <a:extLst>
              <a:ext uri="{FF2B5EF4-FFF2-40B4-BE49-F238E27FC236}">
                <a16:creationId xmlns:a16="http://schemas.microsoft.com/office/drawing/2014/main" id="{5E5D6D74-44D8-4B9B-8E19-6E5F6209E68E}"/>
              </a:ext>
            </a:extLst>
          </p:cNvPr>
          <p:cNvGrpSpPr/>
          <p:nvPr/>
        </p:nvGrpSpPr>
        <p:grpSpPr>
          <a:xfrm>
            <a:off x="6727026" y="1826175"/>
            <a:ext cx="4613244" cy="1011016"/>
            <a:chOff x="5895230" y="1912187"/>
            <a:chExt cx="2752651" cy="1011016"/>
          </a:xfrm>
        </p:grpSpPr>
        <p:sp>
          <p:nvSpPr>
            <p:cNvPr id="2653" name="TextBox 2652">
              <a:extLst>
                <a:ext uri="{FF2B5EF4-FFF2-40B4-BE49-F238E27FC236}">
                  <a16:creationId xmlns:a16="http://schemas.microsoft.com/office/drawing/2014/main" id="{100DAC1F-EE57-4ED0-B3E1-CF521AA2C3DA}"/>
                </a:ext>
              </a:extLst>
            </p:cNvPr>
            <p:cNvSpPr txBox="1"/>
            <p:nvPr/>
          </p:nvSpPr>
          <p:spPr>
            <a:xfrm>
              <a:off x="5895230" y="1912187"/>
              <a:ext cx="275265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54" name="Rectangle 2653">
              <a:extLst>
                <a:ext uri="{FF2B5EF4-FFF2-40B4-BE49-F238E27FC236}">
                  <a16:creationId xmlns:a16="http://schemas.microsoft.com/office/drawing/2014/main" id="{C1D3F468-8ABA-4DFD-865F-6858EB2736C6}"/>
                </a:ext>
              </a:extLst>
            </p:cNvPr>
            <p:cNvSpPr/>
            <p:nvPr/>
          </p:nvSpPr>
          <p:spPr>
            <a:xfrm>
              <a:off x="5895230" y="2276872"/>
              <a:ext cx="275265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hope and I believe that this Template will your Time, Money and Reputation.  </a:t>
              </a:r>
            </a:p>
          </p:txBody>
        </p:sp>
      </p:grpSp>
      <p:grpSp>
        <p:nvGrpSpPr>
          <p:cNvPr id="2655" name="그룹 15">
            <a:extLst>
              <a:ext uri="{FF2B5EF4-FFF2-40B4-BE49-F238E27FC236}">
                <a16:creationId xmlns:a16="http://schemas.microsoft.com/office/drawing/2014/main" id="{ED293BFF-776A-4372-8219-0E9B747857DA}"/>
              </a:ext>
            </a:extLst>
          </p:cNvPr>
          <p:cNvGrpSpPr/>
          <p:nvPr/>
        </p:nvGrpSpPr>
        <p:grpSpPr>
          <a:xfrm>
            <a:off x="6727026" y="3447986"/>
            <a:ext cx="4613244" cy="1011016"/>
            <a:chOff x="5895230" y="3106706"/>
            <a:chExt cx="2752651" cy="1011016"/>
          </a:xfrm>
        </p:grpSpPr>
        <p:sp>
          <p:nvSpPr>
            <p:cNvPr id="2656" name="TextBox 2655">
              <a:extLst>
                <a:ext uri="{FF2B5EF4-FFF2-40B4-BE49-F238E27FC236}">
                  <a16:creationId xmlns:a16="http://schemas.microsoft.com/office/drawing/2014/main" id="{2F23401A-1DC2-4B87-B536-DAE0F9F6DB25}"/>
                </a:ext>
              </a:extLst>
            </p:cNvPr>
            <p:cNvSpPr txBox="1"/>
            <p:nvPr/>
          </p:nvSpPr>
          <p:spPr>
            <a:xfrm>
              <a:off x="5895230" y="3106706"/>
              <a:ext cx="275265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57" name="Rectangle 2656">
              <a:extLst>
                <a:ext uri="{FF2B5EF4-FFF2-40B4-BE49-F238E27FC236}">
                  <a16:creationId xmlns:a16="http://schemas.microsoft.com/office/drawing/2014/main" id="{7FDA094D-43EC-4E5A-B675-A9194F57C2C0}"/>
                </a:ext>
              </a:extLst>
            </p:cNvPr>
            <p:cNvSpPr/>
            <p:nvPr/>
          </p:nvSpPr>
          <p:spPr>
            <a:xfrm>
              <a:off x="5895230" y="3471391"/>
              <a:ext cx="275265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hope and I believe that this Template will your Time, Money and Reputation.  </a:t>
              </a:r>
            </a:p>
          </p:txBody>
        </p:sp>
      </p:grpSp>
      <p:grpSp>
        <p:nvGrpSpPr>
          <p:cNvPr id="2658" name="그룹 14">
            <a:extLst>
              <a:ext uri="{FF2B5EF4-FFF2-40B4-BE49-F238E27FC236}">
                <a16:creationId xmlns:a16="http://schemas.microsoft.com/office/drawing/2014/main" id="{0CA08F3B-C9E9-4DB8-9105-B415B3D7950C}"/>
              </a:ext>
            </a:extLst>
          </p:cNvPr>
          <p:cNvGrpSpPr/>
          <p:nvPr/>
        </p:nvGrpSpPr>
        <p:grpSpPr>
          <a:xfrm>
            <a:off x="6727026" y="5069799"/>
            <a:ext cx="4613244" cy="1011016"/>
            <a:chOff x="5895230" y="4301225"/>
            <a:chExt cx="2752651" cy="1011016"/>
          </a:xfrm>
        </p:grpSpPr>
        <p:sp>
          <p:nvSpPr>
            <p:cNvPr id="2659" name="TextBox 2658">
              <a:extLst>
                <a:ext uri="{FF2B5EF4-FFF2-40B4-BE49-F238E27FC236}">
                  <a16:creationId xmlns:a16="http://schemas.microsoft.com/office/drawing/2014/main" id="{C5BFC810-026C-4642-AA94-5CE6C558E1B6}"/>
                </a:ext>
              </a:extLst>
            </p:cNvPr>
            <p:cNvSpPr txBox="1"/>
            <p:nvPr/>
          </p:nvSpPr>
          <p:spPr>
            <a:xfrm>
              <a:off x="5895230" y="4301225"/>
              <a:ext cx="275265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60" name="Rectangle 2659">
              <a:extLst>
                <a:ext uri="{FF2B5EF4-FFF2-40B4-BE49-F238E27FC236}">
                  <a16:creationId xmlns:a16="http://schemas.microsoft.com/office/drawing/2014/main" id="{4EC970E8-8B7D-412D-A811-13E126F4AA00}"/>
                </a:ext>
              </a:extLst>
            </p:cNvPr>
            <p:cNvSpPr/>
            <p:nvPr/>
          </p:nvSpPr>
          <p:spPr>
            <a:xfrm>
              <a:off x="5895230" y="4665910"/>
              <a:ext cx="275265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hope and I believe that this Template will your Time, Money and Reputation.  </a:t>
              </a:r>
            </a:p>
          </p:txBody>
        </p:sp>
      </p:grpSp>
      <p:grpSp>
        <p:nvGrpSpPr>
          <p:cNvPr id="2661" name="Group 2660">
            <a:extLst>
              <a:ext uri="{FF2B5EF4-FFF2-40B4-BE49-F238E27FC236}">
                <a16:creationId xmlns:a16="http://schemas.microsoft.com/office/drawing/2014/main" id="{414E19B6-6433-4446-BD08-E6975CFA768C}"/>
              </a:ext>
            </a:extLst>
          </p:cNvPr>
          <p:cNvGrpSpPr/>
          <p:nvPr/>
        </p:nvGrpSpPr>
        <p:grpSpPr>
          <a:xfrm>
            <a:off x="6101876" y="1826173"/>
            <a:ext cx="504056" cy="504056"/>
            <a:chOff x="5364088" y="1916832"/>
            <a:chExt cx="504056" cy="504056"/>
          </a:xfrm>
        </p:grpSpPr>
        <p:sp>
          <p:nvSpPr>
            <p:cNvPr id="2662" name="Oval 2661">
              <a:extLst>
                <a:ext uri="{FF2B5EF4-FFF2-40B4-BE49-F238E27FC236}">
                  <a16:creationId xmlns:a16="http://schemas.microsoft.com/office/drawing/2014/main" id="{6512B936-4F49-4F57-AF0A-394D50FBAD65}"/>
                </a:ext>
              </a:extLst>
            </p:cNvPr>
            <p:cNvSpPr/>
            <p:nvPr/>
          </p:nvSpPr>
          <p:spPr>
            <a:xfrm>
              <a:off x="5364088" y="1916832"/>
              <a:ext cx="504056" cy="50405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63" name="Chevron 9">
              <a:extLst>
                <a:ext uri="{FF2B5EF4-FFF2-40B4-BE49-F238E27FC236}">
                  <a16:creationId xmlns:a16="http://schemas.microsoft.com/office/drawing/2014/main" id="{5BAFF33B-333E-4C2B-9029-F63EAE67EF98}"/>
                </a:ext>
              </a:extLst>
            </p:cNvPr>
            <p:cNvSpPr/>
            <p:nvPr/>
          </p:nvSpPr>
          <p:spPr>
            <a:xfrm>
              <a:off x="5519912" y="2041798"/>
              <a:ext cx="223663" cy="253727"/>
            </a:xfrm>
            <a:prstGeom prst="chevron">
              <a:avLst>
                <a:gd name="adj" fmla="val 623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64" name="Group 2663">
            <a:extLst>
              <a:ext uri="{FF2B5EF4-FFF2-40B4-BE49-F238E27FC236}">
                <a16:creationId xmlns:a16="http://schemas.microsoft.com/office/drawing/2014/main" id="{3205A763-8202-49CE-9C7B-08CFB9DA5A14}"/>
              </a:ext>
            </a:extLst>
          </p:cNvPr>
          <p:cNvGrpSpPr/>
          <p:nvPr/>
        </p:nvGrpSpPr>
        <p:grpSpPr>
          <a:xfrm>
            <a:off x="6101876" y="3447985"/>
            <a:ext cx="504056" cy="504056"/>
            <a:chOff x="5364088" y="3111351"/>
            <a:chExt cx="504056" cy="504056"/>
          </a:xfrm>
        </p:grpSpPr>
        <p:sp>
          <p:nvSpPr>
            <p:cNvPr id="2665" name="Oval 2664">
              <a:extLst>
                <a:ext uri="{FF2B5EF4-FFF2-40B4-BE49-F238E27FC236}">
                  <a16:creationId xmlns:a16="http://schemas.microsoft.com/office/drawing/2014/main" id="{09410630-650E-44F0-9F7A-3950AE77F12E}"/>
                </a:ext>
              </a:extLst>
            </p:cNvPr>
            <p:cNvSpPr/>
            <p:nvPr/>
          </p:nvSpPr>
          <p:spPr>
            <a:xfrm>
              <a:off x="5364088" y="3111351"/>
              <a:ext cx="504056" cy="50405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66" name="Chevron 23">
              <a:extLst>
                <a:ext uri="{FF2B5EF4-FFF2-40B4-BE49-F238E27FC236}">
                  <a16:creationId xmlns:a16="http://schemas.microsoft.com/office/drawing/2014/main" id="{A219160B-270D-4143-9211-9D1DDC55F836}"/>
                </a:ext>
              </a:extLst>
            </p:cNvPr>
            <p:cNvSpPr/>
            <p:nvPr/>
          </p:nvSpPr>
          <p:spPr>
            <a:xfrm>
              <a:off x="5515323" y="3236515"/>
              <a:ext cx="223663" cy="253727"/>
            </a:xfrm>
            <a:prstGeom prst="chevron">
              <a:avLst>
                <a:gd name="adj" fmla="val 623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67" name="Group 2666">
            <a:extLst>
              <a:ext uri="{FF2B5EF4-FFF2-40B4-BE49-F238E27FC236}">
                <a16:creationId xmlns:a16="http://schemas.microsoft.com/office/drawing/2014/main" id="{68E53D69-EF68-4954-AF73-39B8D1425AD6}"/>
              </a:ext>
            </a:extLst>
          </p:cNvPr>
          <p:cNvGrpSpPr/>
          <p:nvPr/>
        </p:nvGrpSpPr>
        <p:grpSpPr>
          <a:xfrm>
            <a:off x="6101876" y="5069797"/>
            <a:ext cx="504056" cy="504056"/>
            <a:chOff x="5364088" y="4305870"/>
            <a:chExt cx="504056" cy="504056"/>
          </a:xfrm>
        </p:grpSpPr>
        <p:sp>
          <p:nvSpPr>
            <p:cNvPr id="2668" name="Oval 2667">
              <a:extLst>
                <a:ext uri="{FF2B5EF4-FFF2-40B4-BE49-F238E27FC236}">
                  <a16:creationId xmlns:a16="http://schemas.microsoft.com/office/drawing/2014/main" id="{25329FB5-EF8C-4A57-BF62-4134D59C6E2D}"/>
                </a:ext>
              </a:extLst>
            </p:cNvPr>
            <p:cNvSpPr/>
            <p:nvPr/>
          </p:nvSpPr>
          <p:spPr>
            <a:xfrm>
              <a:off x="5364088" y="4305870"/>
              <a:ext cx="504056" cy="50405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69" name="Chevron 24">
              <a:extLst>
                <a:ext uri="{FF2B5EF4-FFF2-40B4-BE49-F238E27FC236}">
                  <a16:creationId xmlns:a16="http://schemas.microsoft.com/office/drawing/2014/main" id="{B1E46329-9C4D-43A7-9669-1C1A3020FB65}"/>
                </a:ext>
              </a:extLst>
            </p:cNvPr>
            <p:cNvSpPr/>
            <p:nvPr/>
          </p:nvSpPr>
          <p:spPr>
            <a:xfrm>
              <a:off x="5519912" y="4431034"/>
              <a:ext cx="223663" cy="253727"/>
            </a:xfrm>
            <a:prstGeom prst="chevron">
              <a:avLst>
                <a:gd name="adj" fmla="val 6235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2670" name="TextBox 2669">
            <a:extLst>
              <a:ext uri="{FF2B5EF4-FFF2-40B4-BE49-F238E27FC236}">
                <a16:creationId xmlns:a16="http://schemas.microsoft.com/office/drawing/2014/main" id="{72D34D9A-CDCF-40AB-AC6E-82E08AF89BDD}"/>
              </a:ext>
            </a:extLst>
          </p:cNvPr>
          <p:cNvSpPr txBox="1"/>
          <p:nvPr/>
        </p:nvSpPr>
        <p:spPr>
          <a:xfrm>
            <a:off x="3919636" y="3195207"/>
            <a:ext cx="12438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82%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2671" name="TextBox 2670">
            <a:extLst>
              <a:ext uri="{FF2B5EF4-FFF2-40B4-BE49-F238E27FC236}">
                <a16:creationId xmlns:a16="http://schemas.microsoft.com/office/drawing/2014/main" id="{5CD5AACB-DBB5-47B7-9057-51F6161D7358}"/>
              </a:ext>
            </a:extLst>
          </p:cNvPr>
          <p:cNvSpPr txBox="1"/>
          <p:nvPr/>
        </p:nvSpPr>
        <p:spPr>
          <a:xfrm>
            <a:off x="1327348" y="3027651"/>
            <a:ext cx="12438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32%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2672" name="TextBox 2671">
            <a:extLst>
              <a:ext uri="{FF2B5EF4-FFF2-40B4-BE49-F238E27FC236}">
                <a16:creationId xmlns:a16="http://schemas.microsoft.com/office/drawing/2014/main" id="{51E46F75-37A2-41E2-9880-32E9C197AA2E}"/>
              </a:ext>
            </a:extLst>
          </p:cNvPr>
          <p:cNvSpPr txBox="1"/>
          <p:nvPr/>
        </p:nvSpPr>
        <p:spPr>
          <a:xfrm>
            <a:off x="2119436" y="2542759"/>
            <a:ext cx="12438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14%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12704</TotalTime>
  <Words>131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69</cp:revision>
  <dcterms:created xsi:type="dcterms:W3CDTF">2018-02-18T19:39:47Z</dcterms:created>
  <dcterms:modified xsi:type="dcterms:W3CDTF">2020-09-03T02:46:57Z</dcterms:modified>
</cp:coreProperties>
</file>