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8" name="Group 677">
            <a:extLst>
              <a:ext uri="{FF2B5EF4-FFF2-40B4-BE49-F238E27FC236}">
                <a16:creationId xmlns:a16="http://schemas.microsoft.com/office/drawing/2014/main" id="{0CEAC6F4-E715-4A8F-87A3-0AD44E20030A}"/>
              </a:ext>
            </a:extLst>
          </p:cNvPr>
          <p:cNvGrpSpPr/>
          <p:nvPr/>
        </p:nvGrpSpPr>
        <p:grpSpPr>
          <a:xfrm>
            <a:off x="1037493" y="2075043"/>
            <a:ext cx="3130061" cy="2668979"/>
            <a:chOff x="1046285" y="2119003"/>
            <a:chExt cx="3130061" cy="2668979"/>
          </a:xfrm>
        </p:grpSpPr>
        <p:grpSp>
          <p:nvGrpSpPr>
            <p:cNvPr id="679" name="Group 678">
              <a:extLst>
                <a:ext uri="{FF2B5EF4-FFF2-40B4-BE49-F238E27FC236}">
                  <a16:creationId xmlns:a16="http://schemas.microsoft.com/office/drawing/2014/main" id="{282E29F1-884E-4553-B24F-51B51AC0FCF6}"/>
                </a:ext>
              </a:extLst>
            </p:cNvPr>
            <p:cNvGrpSpPr/>
            <p:nvPr/>
          </p:nvGrpSpPr>
          <p:grpSpPr>
            <a:xfrm>
              <a:off x="1046285" y="2119003"/>
              <a:ext cx="3130061" cy="2668979"/>
              <a:chOff x="1485900" y="2151170"/>
              <a:chExt cx="6330462" cy="5397935"/>
            </a:xfrm>
          </p:grpSpPr>
          <p:sp>
            <p:nvSpPr>
              <p:cNvPr id="681" name="Block Arc 680">
                <a:extLst>
                  <a:ext uri="{FF2B5EF4-FFF2-40B4-BE49-F238E27FC236}">
                    <a16:creationId xmlns:a16="http://schemas.microsoft.com/office/drawing/2014/main" id="{0A583363-147A-4407-8CDC-EA210F5A89C3}"/>
                  </a:ext>
                </a:extLst>
              </p:cNvPr>
              <p:cNvSpPr/>
              <p:nvPr/>
            </p:nvSpPr>
            <p:spPr>
              <a:xfrm>
                <a:off x="1952163" y="2151170"/>
                <a:ext cx="5397934" cy="5397935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2" name="Block Arc 681">
                <a:extLst>
                  <a:ext uri="{FF2B5EF4-FFF2-40B4-BE49-F238E27FC236}">
                    <a16:creationId xmlns:a16="http://schemas.microsoft.com/office/drawing/2014/main" id="{03E171DD-73AE-4EAE-83CA-304572E65DC7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3" name="Block Arc 682">
                <a:extLst>
                  <a:ext uri="{FF2B5EF4-FFF2-40B4-BE49-F238E27FC236}">
                    <a16:creationId xmlns:a16="http://schemas.microsoft.com/office/drawing/2014/main" id="{77065764-A845-4694-82C6-4230052F6941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8268250"/>
                  <a:gd name="adj3" fmla="val 195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4" name="Block Arc 683">
                <a:extLst>
                  <a:ext uri="{FF2B5EF4-FFF2-40B4-BE49-F238E27FC236}">
                    <a16:creationId xmlns:a16="http://schemas.microsoft.com/office/drawing/2014/main" id="{FC3BED64-6AE3-4F18-B03F-C08D24A8B285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4140726"/>
                  <a:gd name="adj3" fmla="val 1955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id="{62FC39B5-7A2E-4D1F-A9D0-2C2FF54192AF}"/>
                  </a:ext>
                </a:extLst>
              </p:cNvPr>
              <p:cNvSpPr/>
              <p:nvPr/>
            </p:nvSpPr>
            <p:spPr>
              <a:xfrm>
                <a:off x="1485900" y="4800598"/>
                <a:ext cx="6330462" cy="10287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5F70F71B-B008-44BD-87DA-1B44D10F2ED7}"/>
                </a:ext>
              </a:extLst>
            </p:cNvPr>
            <p:cNvSpPr/>
            <p:nvPr/>
          </p:nvSpPr>
          <p:spPr>
            <a:xfrm rot="17328415">
              <a:off x="2230030" y="2832985"/>
              <a:ext cx="248867" cy="760322"/>
            </a:xfrm>
            <a:custGeom>
              <a:avLst/>
              <a:gdLst>
                <a:gd name="connsiteX0" fmla="*/ 175846 w 351692"/>
                <a:gd name="connsiteY0" fmla="*/ 768487 h 1074468"/>
                <a:gd name="connsiteX1" fmla="*/ 66817 w 351692"/>
                <a:gd name="connsiteY1" fmla="*/ 877516 h 1074468"/>
                <a:gd name="connsiteX2" fmla="*/ 175846 w 351692"/>
                <a:gd name="connsiteY2" fmla="*/ 986545 h 1074468"/>
                <a:gd name="connsiteX3" fmla="*/ 284875 w 351692"/>
                <a:gd name="connsiteY3" fmla="*/ 877516 h 1074468"/>
                <a:gd name="connsiteX4" fmla="*/ 175846 w 351692"/>
                <a:gd name="connsiteY4" fmla="*/ 768487 h 1074468"/>
                <a:gd name="connsiteX5" fmla="*/ 175846 w 351692"/>
                <a:gd name="connsiteY5" fmla="*/ 0 h 1074468"/>
                <a:gd name="connsiteX6" fmla="*/ 351692 w 351692"/>
                <a:gd name="connsiteY6" fmla="*/ 881038 h 1074468"/>
                <a:gd name="connsiteX7" fmla="*/ 348142 w 351692"/>
                <a:gd name="connsiteY7" fmla="*/ 881038 h 1074468"/>
                <a:gd name="connsiteX8" fmla="*/ 351692 w 351692"/>
                <a:gd name="connsiteY8" fmla="*/ 898622 h 1074468"/>
                <a:gd name="connsiteX9" fmla="*/ 175846 w 351692"/>
                <a:gd name="connsiteY9" fmla="*/ 1074468 h 1074468"/>
                <a:gd name="connsiteX10" fmla="*/ 0 w 351692"/>
                <a:gd name="connsiteY10" fmla="*/ 898622 h 1074468"/>
                <a:gd name="connsiteX11" fmla="*/ 3550 w 351692"/>
                <a:gd name="connsiteY11" fmla="*/ 881038 h 1074468"/>
                <a:gd name="connsiteX12" fmla="*/ 0 w 351692"/>
                <a:gd name="connsiteY12" fmla="*/ 881038 h 107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1692" h="1074468">
                  <a:moveTo>
                    <a:pt x="175846" y="768487"/>
                  </a:moveTo>
                  <a:cubicBezTo>
                    <a:pt x="115631" y="768487"/>
                    <a:pt x="66817" y="817301"/>
                    <a:pt x="66817" y="877516"/>
                  </a:cubicBezTo>
                  <a:cubicBezTo>
                    <a:pt x="66817" y="937731"/>
                    <a:pt x="115631" y="986545"/>
                    <a:pt x="175846" y="986545"/>
                  </a:cubicBezTo>
                  <a:cubicBezTo>
                    <a:pt x="236061" y="986545"/>
                    <a:pt x="284875" y="937731"/>
                    <a:pt x="284875" y="877516"/>
                  </a:cubicBezTo>
                  <a:cubicBezTo>
                    <a:pt x="284875" y="817301"/>
                    <a:pt x="236061" y="768487"/>
                    <a:pt x="175846" y="768487"/>
                  </a:cubicBezTo>
                  <a:close/>
                  <a:moveTo>
                    <a:pt x="175846" y="0"/>
                  </a:moveTo>
                  <a:lnTo>
                    <a:pt x="351692" y="881038"/>
                  </a:lnTo>
                  <a:lnTo>
                    <a:pt x="348142" y="881038"/>
                  </a:lnTo>
                  <a:lnTo>
                    <a:pt x="351692" y="898622"/>
                  </a:lnTo>
                  <a:cubicBezTo>
                    <a:pt x="351692" y="995739"/>
                    <a:pt x="272963" y="1074468"/>
                    <a:pt x="175846" y="1074468"/>
                  </a:cubicBezTo>
                  <a:cubicBezTo>
                    <a:pt x="78729" y="1074468"/>
                    <a:pt x="0" y="995739"/>
                    <a:pt x="0" y="898622"/>
                  </a:cubicBezTo>
                  <a:lnTo>
                    <a:pt x="3550" y="881038"/>
                  </a:lnTo>
                  <a:lnTo>
                    <a:pt x="0" y="881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86" name="Group 685">
            <a:extLst>
              <a:ext uri="{FF2B5EF4-FFF2-40B4-BE49-F238E27FC236}">
                <a16:creationId xmlns:a16="http://schemas.microsoft.com/office/drawing/2014/main" id="{3DE6E85C-01AF-491A-B547-F71BA265B6BA}"/>
              </a:ext>
            </a:extLst>
          </p:cNvPr>
          <p:cNvGrpSpPr/>
          <p:nvPr/>
        </p:nvGrpSpPr>
        <p:grpSpPr>
          <a:xfrm>
            <a:off x="4536304" y="2075043"/>
            <a:ext cx="3130061" cy="2668979"/>
            <a:chOff x="1046285" y="2119003"/>
            <a:chExt cx="3130061" cy="2668979"/>
          </a:xfrm>
        </p:grpSpPr>
        <p:grpSp>
          <p:nvGrpSpPr>
            <p:cNvPr id="687" name="Group 686">
              <a:extLst>
                <a:ext uri="{FF2B5EF4-FFF2-40B4-BE49-F238E27FC236}">
                  <a16:creationId xmlns:a16="http://schemas.microsoft.com/office/drawing/2014/main" id="{2182D88F-C207-4582-8E06-FBADE6F05819}"/>
                </a:ext>
              </a:extLst>
            </p:cNvPr>
            <p:cNvGrpSpPr/>
            <p:nvPr/>
          </p:nvGrpSpPr>
          <p:grpSpPr>
            <a:xfrm>
              <a:off x="1046285" y="2119003"/>
              <a:ext cx="3130061" cy="2668979"/>
              <a:chOff x="1485900" y="2151170"/>
              <a:chExt cx="6330462" cy="5397935"/>
            </a:xfrm>
          </p:grpSpPr>
          <p:sp>
            <p:nvSpPr>
              <p:cNvPr id="689" name="Block Arc 688">
                <a:extLst>
                  <a:ext uri="{FF2B5EF4-FFF2-40B4-BE49-F238E27FC236}">
                    <a16:creationId xmlns:a16="http://schemas.microsoft.com/office/drawing/2014/main" id="{FEAC38D2-7901-4F5D-A80A-F69B9D6B9A6F}"/>
                  </a:ext>
                </a:extLst>
              </p:cNvPr>
              <p:cNvSpPr/>
              <p:nvPr/>
            </p:nvSpPr>
            <p:spPr>
              <a:xfrm>
                <a:off x="1952163" y="2151170"/>
                <a:ext cx="5397934" cy="5397935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0" name="Block Arc 689">
                <a:extLst>
                  <a:ext uri="{FF2B5EF4-FFF2-40B4-BE49-F238E27FC236}">
                    <a16:creationId xmlns:a16="http://schemas.microsoft.com/office/drawing/2014/main" id="{549A5AA7-2C8E-4E1E-9A65-FB45A4097090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1" name="Block Arc 690">
                <a:extLst>
                  <a:ext uri="{FF2B5EF4-FFF2-40B4-BE49-F238E27FC236}">
                    <a16:creationId xmlns:a16="http://schemas.microsoft.com/office/drawing/2014/main" id="{6BBCC206-2C69-48A8-8251-805406FB1A06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8268250"/>
                  <a:gd name="adj3" fmla="val 195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2" name="Block Arc 691">
                <a:extLst>
                  <a:ext uri="{FF2B5EF4-FFF2-40B4-BE49-F238E27FC236}">
                    <a16:creationId xmlns:a16="http://schemas.microsoft.com/office/drawing/2014/main" id="{C0AE25E8-D02E-45E7-AEF6-5EA2FA00088E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4140726"/>
                  <a:gd name="adj3" fmla="val 1955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3" name="Rectangle 692">
                <a:extLst>
                  <a:ext uri="{FF2B5EF4-FFF2-40B4-BE49-F238E27FC236}">
                    <a16:creationId xmlns:a16="http://schemas.microsoft.com/office/drawing/2014/main" id="{16E4F173-6D52-4288-BEBD-6BF15FE8AD23}"/>
                  </a:ext>
                </a:extLst>
              </p:cNvPr>
              <p:cNvSpPr/>
              <p:nvPr/>
            </p:nvSpPr>
            <p:spPr>
              <a:xfrm>
                <a:off x="1485900" y="4800598"/>
                <a:ext cx="6330462" cy="10287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B6D0AB4F-6212-473F-9335-FF0DEE21A2ED}"/>
                </a:ext>
              </a:extLst>
            </p:cNvPr>
            <p:cNvSpPr/>
            <p:nvPr/>
          </p:nvSpPr>
          <p:spPr>
            <a:xfrm>
              <a:off x="2486882" y="2661397"/>
              <a:ext cx="248867" cy="760322"/>
            </a:xfrm>
            <a:custGeom>
              <a:avLst/>
              <a:gdLst>
                <a:gd name="connsiteX0" fmla="*/ 175846 w 351692"/>
                <a:gd name="connsiteY0" fmla="*/ 768487 h 1074468"/>
                <a:gd name="connsiteX1" fmla="*/ 66817 w 351692"/>
                <a:gd name="connsiteY1" fmla="*/ 877516 h 1074468"/>
                <a:gd name="connsiteX2" fmla="*/ 175846 w 351692"/>
                <a:gd name="connsiteY2" fmla="*/ 986545 h 1074468"/>
                <a:gd name="connsiteX3" fmla="*/ 284875 w 351692"/>
                <a:gd name="connsiteY3" fmla="*/ 877516 h 1074468"/>
                <a:gd name="connsiteX4" fmla="*/ 175846 w 351692"/>
                <a:gd name="connsiteY4" fmla="*/ 768487 h 1074468"/>
                <a:gd name="connsiteX5" fmla="*/ 175846 w 351692"/>
                <a:gd name="connsiteY5" fmla="*/ 0 h 1074468"/>
                <a:gd name="connsiteX6" fmla="*/ 351692 w 351692"/>
                <a:gd name="connsiteY6" fmla="*/ 881038 h 1074468"/>
                <a:gd name="connsiteX7" fmla="*/ 348142 w 351692"/>
                <a:gd name="connsiteY7" fmla="*/ 881038 h 1074468"/>
                <a:gd name="connsiteX8" fmla="*/ 351692 w 351692"/>
                <a:gd name="connsiteY8" fmla="*/ 898622 h 1074468"/>
                <a:gd name="connsiteX9" fmla="*/ 175846 w 351692"/>
                <a:gd name="connsiteY9" fmla="*/ 1074468 h 1074468"/>
                <a:gd name="connsiteX10" fmla="*/ 0 w 351692"/>
                <a:gd name="connsiteY10" fmla="*/ 898622 h 1074468"/>
                <a:gd name="connsiteX11" fmla="*/ 3550 w 351692"/>
                <a:gd name="connsiteY11" fmla="*/ 881038 h 1074468"/>
                <a:gd name="connsiteX12" fmla="*/ 0 w 351692"/>
                <a:gd name="connsiteY12" fmla="*/ 881038 h 107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1692" h="1074468">
                  <a:moveTo>
                    <a:pt x="175846" y="768487"/>
                  </a:moveTo>
                  <a:cubicBezTo>
                    <a:pt x="115631" y="768487"/>
                    <a:pt x="66817" y="817301"/>
                    <a:pt x="66817" y="877516"/>
                  </a:cubicBezTo>
                  <a:cubicBezTo>
                    <a:pt x="66817" y="937731"/>
                    <a:pt x="115631" y="986545"/>
                    <a:pt x="175846" y="986545"/>
                  </a:cubicBezTo>
                  <a:cubicBezTo>
                    <a:pt x="236061" y="986545"/>
                    <a:pt x="284875" y="937731"/>
                    <a:pt x="284875" y="877516"/>
                  </a:cubicBezTo>
                  <a:cubicBezTo>
                    <a:pt x="284875" y="817301"/>
                    <a:pt x="236061" y="768487"/>
                    <a:pt x="175846" y="768487"/>
                  </a:cubicBezTo>
                  <a:close/>
                  <a:moveTo>
                    <a:pt x="175846" y="0"/>
                  </a:moveTo>
                  <a:lnTo>
                    <a:pt x="351692" y="881038"/>
                  </a:lnTo>
                  <a:lnTo>
                    <a:pt x="348142" y="881038"/>
                  </a:lnTo>
                  <a:lnTo>
                    <a:pt x="351692" y="898622"/>
                  </a:lnTo>
                  <a:cubicBezTo>
                    <a:pt x="351692" y="995739"/>
                    <a:pt x="272963" y="1074468"/>
                    <a:pt x="175846" y="1074468"/>
                  </a:cubicBezTo>
                  <a:cubicBezTo>
                    <a:pt x="78729" y="1074468"/>
                    <a:pt x="0" y="995739"/>
                    <a:pt x="0" y="898622"/>
                  </a:cubicBezTo>
                  <a:lnTo>
                    <a:pt x="3550" y="881038"/>
                  </a:lnTo>
                  <a:lnTo>
                    <a:pt x="0" y="881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94" name="Group 693">
            <a:extLst>
              <a:ext uri="{FF2B5EF4-FFF2-40B4-BE49-F238E27FC236}">
                <a16:creationId xmlns:a16="http://schemas.microsoft.com/office/drawing/2014/main" id="{888EDCCC-FE35-43AF-9FDE-DAA9AE7E22F0}"/>
              </a:ext>
            </a:extLst>
          </p:cNvPr>
          <p:cNvGrpSpPr/>
          <p:nvPr/>
        </p:nvGrpSpPr>
        <p:grpSpPr>
          <a:xfrm>
            <a:off x="8035115" y="2075043"/>
            <a:ext cx="3130061" cy="2668979"/>
            <a:chOff x="1046285" y="2119003"/>
            <a:chExt cx="3130061" cy="2668979"/>
          </a:xfrm>
        </p:grpSpPr>
        <p:grpSp>
          <p:nvGrpSpPr>
            <p:cNvPr id="695" name="Group 694">
              <a:extLst>
                <a:ext uri="{FF2B5EF4-FFF2-40B4-BE49-F238E27FC236}">
                  <a16:creationId xmlns:a16="http://schemas.microsoft.com/office/drawing/2014/main" id="{EB26F9D4-AA36-4BF3-8E56-ED9298A20280}"/>
                </a:ext>
              </a:extLst>
            </p:cNvPr>
            <p:cNvGrpSpPr/>
            <p:nvPr/>
          </p:nvGrpSpPr>
          <p:grpSpPr>
            <a:xfrm>
              <a:off x="1046285" y="2119003"/>
              <a:ext cx="3130061" cy="2668979"/>
              <a:chOff x="1485900" y="2151170"/>
              <a:chExt cx="6330462" cy="5397935"/>
            </a:xfrm>
          </p:grpSpPr>
          <p:sp>
            <p:nvSpPr>
              <p:cNvPr id="697" name="Block Arc 696">
                <a:extLst>
                  <a:ext uri="{FF2B5EF4-FFF2-40B4-BE49-F238E27FC236}">
                    <a16:creationId xmlns:a16="http://schemas.microsoft.com/office/drawing/2014/main" id="{A4C71729-7A47-4421-9FF7-04A3D42B02FD}"/>
                  </a:ext>
                </a:extLst>
              </p:cNvPr>
              <p:cNvSpPr/>
              <p:nvPr/>
            </p:nvSpPr>
            <p:spPr>
              <a:xfrm>
                <a:off x="1952163" y="2151170"/>
                <a:ext cx="5397934" cy="5397935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8" name="Block Arc 697">
                <a:extLst>
                  <a:ext uri="{FF2B5EF4-FFF2-40B4-BE49-F238E27FC236}">
                    <a16:creationId xmlns:a16="http://schemas.microsoft.com/office/drawing/2014/main" id="{D945F41F-A12F-4781-9986-5EE5DAC0E425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43174"/>
                  <a:gd name="adj3" fmla="val 19195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9" name="Block Arc 698">
                <a:extLst>
                  <a:ext uri="{FF2B5EF4-FFF2-40B4-BE49-F238E27FC236}">
                    <a16:creationId xmlns:a16="http://schemas.microsoft.com/office/drawing/2014/main" id="{5D334EAD-4629-47CF-9989-3CE74277F748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8268250"/>
                  <a:gd name="adj3" fmla="val 195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0" name="Block Arc 699">
                <a:extLst>
                  <a:ext uri="{FF2B5EF4-FFF2-40B4-BE49-F238E27FC236}">
                    <a16:creationId xmlns:a16="http://schemas.microsoft.com/office/drawing/2014/main" id="{71F9CD46-3058-4F3D-8C7B-1459E3E21A7B}"/>
                  </a:ext>
                </a:extLst>
              </p:cNvPr>
              <p:cNvSpPr/>
              <p:nvPr/>
            </p:nvSpPr>
            <p:spPr>
              <a:xfrm>
                <a:off x="2378320" y="2527789"/>
                <a:ext cx="4545622" cy="4545623"/>
              </a:xfrm>
              <a:prstGeom prst="blockArc">
                <a:avLst>
                  <a:gd name="adj1" fmla="val 10800000"/>
                  <a:gd name="adj2" fmla="val 14140726"/>
                  <a:gd name="adj3" fmla="val 19554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id="{5C700450-9BED-43F7-B754-D78DD7210FB6}"/>
                  </a:ext>
                </a:extLst>
              </p:cNvPr>
              <p:cNvSpPr/>
              <p:nvPr/>
            </p:nvSpPr>
            <p:spPr>
              <a:xfrm>
                <a:off x="1485900" y="4800598"/>
                <a:ext cx="6330462" cy="10287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6" name="Freeform: Shape 695">
              <a:extLst>
                <a:ext uri="{FF2B5EF4-FFF2-40B4-BE49-F238E27FC236}">
                  <a16:creationId xmlns:a16="http://schemas.microsoft.com/office/drawing/2014/main" id="{24FADC3D-60B5-4C8C-8532-DD82E306C258}"/>
                </a:ext>
              </a:extLst>
            </p:cNvPr>
            <p:cNvSpPr/>
            <p:nvPr/>
          </p:nvSpPr>
          <p:spPr>
            <a:xfrm rot="4271585" flipH="1">
              <a:off x="2768233" y="2819471"/>
              <a:ext cx="248867" cy="760322"/>
            </a:xfrm>
            <a:custGeom>
              <a:avLst/>
              <a:gdLst>
                <a:gd name="connsiteX0" fmla="*/ 175846 w 351692"/>
                <a:gd name="connsiteY0" fmla="*/ 768487 h 1074468"/>
                <a:gd name="connsiteX1" fmla="*/ 66817 w 351692"/>
                <a:gd name="connsiteY1" fmla="*/ 877516 h 1074468"/>
                <a:gd name="connsiteX2" fmla="*/ 175846 w 351692"/>
                <a:gd name="connsiteY2" fmla="*/ 986545 h 1074468"/>
                <a:gd name="connsiteX3" fmla="*/ 284875 w 351692"/>
                <a:gd name="connsiteY3" fmla="*/ 877516 h 1074468"/>
                <a:gd name="connsiteX4" fmla="*/ 175846 w 351692"/>
                <a:gd name="connsiteY4" fmla="*/ 768487 h 1074468"/>
                <a:gd name="connsiteX5" fmla="*/ 175846 w 351692"/>
                <a:gd name="connsiteY5" fmla="*/ 0 h 1074468"/>
                <a:gd name="connsiteX6" fmla="*/ 351692 w 351692"/>
                <a:gd name="connsiteY6" fmla="*/ 881038 h 1074468"/>
                <a:gd name="connsiteX7" fmla="*/ 348142 w 351692"/>
                <a:gd name="connsiteY7" fmla="*/ 881038 h 1074468"/>
                <a:gd name="connsiteX8" fmla="*/ 351692 w 351692"/>
                <a:gd name="connsiteY8" fmla="*/ 898622 h 1074468"/>
                <a:gd name="connsiteX9" fmla="*/ 175846 w 351692"/>
                <a:gd name="connsiteY9" fmla="*/ 1074468 h 1074468"/>
                <a:gd name="connsiteX10" fmla="*/ 0 w 351692"/>
                <a:gd name="connsiteY10" fmla="*/ 898622 h 1074468"/>
                <a:gd name="connsiteX11" fmla="*/ 3550 w 351692"/>
                <a:gd name="connsiteY11" fmla="*/ 881038 h 1074468"/>
                <a:gd name="connsiteX12" fmla="*/ 0 w 351692"/>
                <a:gd name="connsiteY12" fmla="*/ 881038 h 107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1692" h="1074468">
                  <a:moveTo>
                    <a:pt x="175846" y="768487"/>
                  </a:moveTo>
                  <a:cubicBezTo>
                    <a:pt x="115631" y="768487"/>
                    <a:pt x="66817" y="817301"/>
                    <a:pt x="66817" y="877516"/>
                  </a:cubicBezTo>
                  <a:cubicBezTo>
                    <a:pt x="66817" y="937731"/>
                    <a:pt x="115631" y="986545"/>
                    <a:pt x="175846" y="986545"/>
                  </a:cubicBezTo>
                  <a:cubicBezTo>
                    <a:pt x="236061" y="986545"/>
                    <a:pt x="284875" y="937731"/>
                    <a:pt x="284875" y="877516"/>
                  </a:cubicBezTo>
                  <a:cubicBezTo>
                    <a:pt x="284875" y="817301"/>
                    <a:pt x="236061" y="768487"/>
                    <a:pt x="175846" y="768487"/>
                  </a:cubicBezTo>
                  <a:close/>
                  <a:moveTo>
                    <a:pt x="175846" y="0"/>
                  </a:moveTo>
                  <a:lnTo>
                    <a:pt x="351692" y="881038"/>
                  </a:lnTo>
                  <a:lnTo>
                    <a:pt x="348142" y="881038"/>
                  </a:lnTo>
                  <a:lnTo>
                    <a:pt x="351692" y="898622"/>
                  </a:lnTo>
                  <a:cubicBezTo>
                    <a:pt x="351692" y="995739"/>
                    <a:pt x="272963" y="1074468"/>
                    <a:pt x="175846" y="1074468"/>
                  </a:cubicBezTo>
                  <a:cubicBezTo>
                    <a:pt x="78729" y="1074468"/>
                    <a:pt x="0" y="995739"/>
                    <a:pt x="0" y="898622"/>
                  </a:cubicBezTo>
                  <a:lnTo>
                    <a:pt x="3550" y="881038"/>
                  </a:lnTo>
                  <a:lnTo>
                    <a:pt x="0" y="881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02" name="TextBox 701">
            <a:extLst>
              <a:ext uri="{FF2B5EF4-FFF2-40B4-BE49-F238E27FC236}">
                <a16:creationId xmlns:a16="http://schemas.microsoft.com/office/drawing/2014/main" id="{AE4194CB-816F-468B-9697-6C4DB2CF4DAD}"/>
              </a:ext>
            </a:extLst>
          </p:cNvPr>
          <p:cNvSpPr txBox="1"/>
          <p:nvPr/>
        </p:nvSpPr>
        <p:spPr>
          <a:xfrm>
            <a:off x="1180933" y="3505209"/>
            <a:ext cx="284318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Modern Portfolio</a:t>
            </a:r>
          </a:p>
        </p:txBody>
      </p:sp>
      <p:sp>
        <p:nvSpPr>
          <p:cNvPr id="703" name="TextBox 702">
            <a:extLst>
              <a:ext uri="{FF2B5EF4-FFF2-40B4-BE49-F238E27FC236}">
                <a16:creationId xmlns:a16="http://schemas.microsoft.com/office/drawing/2014/main" id="{7130987C-3A92-46B8-8B63-53EB94A8896C}"/>
              </a:ext>
            </a:extLst>
          </p:cNvPr>
          <p:cNvSpPr txBox="1"/>
          <p:nvPr/>
        </p:nvSpPr>
        <p:spPr>
          <a:xfrm>
            <a:off x="4679744" y="3505209"/>
            <a:ext cx="284318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Modern Portfolio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0ED477EA-C36E-4CE9-A669-7EF3382D01F1}"/>
              </a:ext>
            </a:extLst>
          </p:cNvPr>
          <p:cNvSpPr txBox="1"/>
          <p:nvPr/>
        </p:nvSpPr>
        <p:spPr>
          <a:xfrm>
            <a:off x="8178555" y="3505209"/>
            <a:ext cx="284318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Modern Portfolio</a:t>
            </a:r>
          </a:p>
        </p:txBody>
      </p:sp>
      <p:grpSp>
        <p:nvGrpSpPr>
          <p:cNvPr id="705" name="Group 704">
            <a:extLst>
              <a:ext uri="{FF2B5EF4-FFF2-40B4-BE49-F238E27FC236}">
                <a16:creationId xmlns:a16="http://schemas.microsoft.com/office/drawing/2014/main" id="{7CD1972F-DBC4-4AEA-B5EA-3C1A6771A9B5}"/>
              </a:ext>
            </a:extLst>
          </p:cNvPr>
          <p:cNvGrpSpPr/>
          <p:nvPr/>
        </p:nvGrpSpPr>
        <p:grpSpPr>
          <a:xfrm>
            <a:off x="1180933" y="4029101"/>
            <a:ext cx="2832511" cy="579492"/>
            <a:chOff x="1180933" y="4046685"/>
            <a:chExt cx="2832511" cy="579492"/>
          </a:xfrm>
        </p:grpSpPr>
        <p:sp>
          <p:nvSpPr>
            <p:cNvPr id="706" name="Chevron 50">
              <a:extLst>
                <a:ext uri="{FF2B5EF4-FFF2-40B4-BE49-F238E27FC236}">
                  <a16:creationId xmlns:a16="http://schemas.microsoft.com/office/drawing/2014/main" id="{7ED17B1B-7C5A-4DD2-A19D-91FF4F93CFDB}"/>
                </a:ext>
              </a:extLst>
            </p:cNvPr>
            <p:cNvSpPr/>
            <p:nvPr/>
          </p:nvSpPr>
          <p:spPr>
            <a:xfrm>
              <a:off x="1180933" y="4059184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7" name="TextBox 706">
              <a:extLst>
                <a:ext uri="{FF2B5EF4-FFF2-40B4-BE49-F238E27FC236}">
                  <a16:creationId xmlns:a16="http://schemas.microsoft.com/office/drawing/2014/main" id="{57795112-C6DD-4EB7-AF29-886E735E2BB0}"/>
                </a:ext>
              </a:extLst>
            </p:cNvPr>
            <p:cNvSpPr txBox="1"/>
            <p:nvPr/>
          </p:nvSpPr>
          <p:spPr>
            <a:xfrm>
              <a:off x="1432933" y="4046685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8" name="Chevron 56">
              <a:extLst>
                <a:ext uri="{FF2B5EF4-FFF2-40B4-BE49-F238E27FC236}">
                  <a16:creationId xmlns:a16="http://schemas.microsoft.com/office/drawing/2014/main" id="{129C70CD-0504-4C4D-9CE3-3F7679483F7F}"/>
                </a:ext>
              </a:extLst>
            </p:cNvPr>
            <p:cNvSpPr/>
            <p:nvPr/>
          </p:nvSpPr>
          <p:spPr>
            <a:xfrm>
              <a:off x="1180933" y="4361677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1EC47766-7DEB-4799-962C-1FE93275496A}"/>
                </a:ext>
              </a:extLst>
            </p:cNvPr>
            <p:cNvSpPr txBox="1"/>
            <p:nvPr/>
          </p:nvSpPr>
          <p:spPr>
            <a:xfrm>
              <a:off x="1432933" y="4349178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0" name="Group 709">
            <a:extLst>
              <a:ext uri="{FF2B5EF4-FFF2-40B4-BE49-F238E27FC236}">
                <a16:creationId xmlns:a16="http://schemas.microsoft.com/office/drawing/2014/main" id="{3A253040-4E9D-42DE-8169-0F739F61A133}"/>
              </a:ext>
            </a:extLst>
          </p:cNvPr>
          <p:cNvGrpSpPr/>
          <p:nvPr/>
        </p:nvGrpSpPr>
        <p:grpSpPr>
          <a:xfrm>
            <a:off x="4679744" y="4029101"/>
            <a:ext cx="2832511" cy="579492"/>
            <a:chOff x="4679744" y="4046685"/>
            <a:chExt cx="2832511" cy="579492"/>
          </a:xfrm>
        </p:grpSpPr>
        <p:sp>
          <p:nvSpPr>
            <p:cNvPr id="711" name="Chevron 50">
              <a:extLst>
                <a:ext uri="{FF2B5EF4-FFF2-40B4-BE49-F238E27FC236}">
                  <a16:creationId xmlns:a16="http://schemas.microsoft.com/office/drawing/2014/main" id="{2406294C-1972-40E2-87B8-DB8785413EF1}"/>
                </a:ext>
              </a:extLst>
            </p:cNvPr>
            <p:cNvSpPr/>
            <p:nvPr/>
          </p:nvSpPr>
          <p:spPr>
            <a:xfrm>
              <a:off x="4679744" y="4059184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02598A1B-FC62-402F-9B08-6D74529A2DE6}"/>
                </a:ext>
              </a:extLst>
            </p:cNvPr>
            <p:cNvSpPr txBox="1"/>
            <p:nvPr/>
          </p:nvSpPr>
          <p:spPr>
            <a:xfrm>
              <a:off x="4931744" y="4046685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3" name="Chevron 56">
              <a:extLst>
                <a:ext uri="{FF2B5EF4-FFF2-40B4-BE49-F238E27FC236}">
                  <a16:creationId xmlns:a16="http://schemas.microsoft.com/office/drawing/2014/main" id="{FDD33A1B-DF38-4386-986E-A3E34167EFA1}"/>
                </a:ext>
              </a:extLst>
            </p:cNvPr>
            <p:cNvSpPr/>
            <p:nvPr/>
          </p:nvSpPr>
          <p:spPr>
            <a:xfrm>
              <a:off x="4679744" y="4361677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B0B3292D-15D7-4736-9EF5-E56D0DCA502C}"/>
                </a:ext>
              </a:extLst>
            </p:cNvPr>
            <p:cNvSpPr txBox="1"/>
            <p:nvPr/>
          </p:nvSpPr>
          <p:spPr>
            <a:xfrm>
              <a:off x="4931744" y="4349178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5" name="Group 714">
            <a:extLst>
              <a:ext uri="{FF2B5EF4-FFF2-40B4-BE49-F238E27FC236}">
                <a16:creationId xmlns:a16="http://schemas.microsoft.com/office/drawing/2014/main" id="{9DEFD1F3-2E0B-4743-95B8-CC36043B060B}"/>
              </a:ext>
            </a:extLst>
          </p:cNvPr>
          <p:cNvGrpSpPr/>
          <p:nvPr/>
        </p:nvGrpSpPr>
        <p:grpSpPr>
          <a:xfrm>
            <a:off x="8178555" y="4029101"/>
            <a:ext cx="2832511" cy="579492"/>
            <a:chOff x="8178555" y="4046685"/>
            <a:chExt cx="2832511" cy="579492"/>
          </a:xfrm>
        </p:grpSpPr>
        <p:sp>
          <p:nvSpPr>
            <p:cNvPr id="716" name="Chevron 50">
              <a:extLst>
                <a:ext uri="{FF2B5EF4-FFF2-40B4-BE49-F238E27FC236}">
                  <a16:creationId xmlns:a16="http://schemas.microsoft.com/office/drawing/2014/main" id="{4F4F2D46-0907-4437-BED0-A0DF4155985F}"/>
                </a:ext>
              </a:extLst>
            </p:cNvPr>
            <p:cNvSpPr/>
            <p:nvPr/>
          </p:nvSpPr>
          <p:spPr>
            <a:xfrm>
              <a:off x="8178555" y="4059184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2D82BDB3-6956-4EAE-BF62-F0581536DCDD}"/>
                </a:ext>
              </a:extLst>
            </p:cNvPr>
            <p:cNvSpPr txBox="1"/>
            <p:nvPr/>
          </p:nvSpPr>
          <p:spPr>
            <a:xfrm>
              <a:off x="8430555" y="4046685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8" name="Chevron 56">
              <a:extLst>
                <a:ext uri="{FF2B5EF4-FFF2-40B4-BE49-F238E27FC236}">
                  <a16:creationId xmlns:a16="http://schemas.microsoft.com/office/drawing/2014/main" id="{00DC0D77-4793-4064-96BD-F9A01BFE7CF2}"/>
                </a:ext>
              </a:extLst>
            </p:cNvPr>
            <p:cNvSpPr/>
            <p:nvPr/>
          </p:nvSpPr>
          <p:spPr>
            <a:xfrm>
              <a:off x="8178555" y="4361677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9" name="TextBox 718">
              <a:extLst>
                <a:ext uri="{FF2B5EF4-FFF2-40B4-BE49-F238E27FC236}">
                  <a16:creationId xmlns:a16="http://schemas.microsoft.com/office/drawing/2014/main" id="{0E6B9A4A-3618-4680-8058-610D2972E996}"/>
                </a:ext>
              </a:extLst>
            </p:cNvPr>
            <p:cNvSpPr txBox="1"/>
            <p:nvPr/>
          </p:nvSpPr>
          <p:spPr>
            <a:xfrm>
              <a:off x="8430555" y="4349178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0" name="그룹 19">
            <a:extLst>
              <a:ext uri="{FF2B5EF4-FFF2-40B4-BE49-F238E27FC236}">
                <a16:creationId xmlns:a16="http://schemas.microsoft.com/office/drawing/2014/main" id="{7F5931F2-8E28-49F4-8E8A-9BD7A58B6514}"/>
              </a:ext>
            </a:extLst>
          </p:cNvPr>
          <p:cNvGrpSpPr/>
          <p:nvPr/>
        </p:nvGrpSpPr>
        <p:grpSpPr>
          <a:xfrm>
            <a:off x="1180933" y="4801263"/>
            <a:ext cx="2772255" cy="1130031"/>
            <a:chOff x="1464245" y="3861050"/>
            <a:chExt cx="1955627" cy="1130031"/>
          </a:xfrm>
        </p:grpSpPr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3B5CFE57-80DC-4C69-9562-C503C2CA8FC3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20F56A3D-6DB7-41FC-B229-3BE546A6573E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CONTENTS HERE</a:t>
              </a:r>
            </a:p>
          </p:txBody>
        </p:sp>
      </p:grpSp>
      <p:grpSp>
        <p:nvGrpSpPr>
          <p:cNvPr id="723" name="그룹 18">
            <a:extLst>
              <a:ext uri="{FF2B5EF4-FFF2-40B4-BE49-F238E27FC236}">
                <a16:creationId xmlns:a16="http://schemas.microsoft.com/office/drawing/2014/main" id="{DC775B82-3971-4EB0-A4BC-DFD20112E775}"/>
              </a:ext>
            </a:extLst>
          </p:cNvPr>
          <p:cNvGrpSpPr/>
          <p:nvPr/>
        </p:nvGrpSpPr>
        <p:grpSpPr>
          <a:xfrm>
            <a:off x="4687832" y="4801263"/>
            <a:ext cx="2756079" cy="1130031"/>
            <a:chOff x="3737115" y="3284986"/>
            <a:chExt cx="1944216" cy="1130031"/>
          </a:xfrm>
        </p:grpSpPr>
        <p:sp>
          <p:nvSpPr>
            <p:cNvPr id="724" name="TextBox 723">
              <a:extLst>
                <a:ext uri="{FF2B5EF4-FFF2-40B4-BE49-F238E27FC236}">
                  <a16:creationId xmlns:a16="http://schemas.microsoft.com/office/drawing/2014/main" id="{84397010-2904-4AD5-8BFB-E257318FC40A}"/>
                </a:ext>
              </a:extLst>
            </p:cNvPr>
            <p:cNvSpPr txBox="1"/>
            <p:nvPr/>
          </p:nvSpPr>
          <p:spPr>
            <a:xfrm>
              <a:off x="3737115" y="3584020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5" name="TextBox 724">
              <a:extLst>
                <a:ext uri="{FF2B5EF4-FFF2-40B4-BE49-F238E27FC236}">
                  <a16:creationId xmlns:a16="http://schemas.microsoft.com/office/drawing/2014/main" id="{96F11F85-522F-4D94-B018-4C9206DFA0B0}"/>
                </a:ext>
              </a:extLst>
            </p:cNvPr>
            <p:cNvSpPr txBox="1"/>
            <p:nvPr/>
          </p:nvSpPr>
          <p:spPr>
            <a:xfrm>
              <a:off x="3740562" y="3284986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</a:rPr>
                <a:t>CONTENTS HERE</a:t>
              </a:r>
            </a:p>
          </p:txBody>
        </p:sp>
      </p:grpSp>
      <p:grpSp>
        <p:nvGrpSpPr>
          <p:cNvPr id="726" name="그룹 7">
            <a:extLst>
              <a:ext uri="{FF2B5EF4-FFF2-40B4-BE49-F238E27FC236}">
                <a16:creationId xmlns:a16="http://schemas.microsoft.com/office/drawing/2014/main" id="{8A524854-E64D-4F83-AC7B-742E8C0ABDD3}"/>
              </a:ext>
            </a:extLst>
          </p:cNvPr>
          <p:cNvGrpSpPr/>
          <p:nvPr/>
        </p:nvGrpSpPr>
        <p:grpSpPr>
          <a:xfrm>
            <a:off x="8178554" y="4801263"/>
            <a:ext cx="2756079" cy="1130031"/>
            <a:chOff x="6012160" y="2708922"/>
            <a:chExt cx="1944216" cy="1130031"/>
          </a:xfrm>
        </p:grpSpPr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3EF5B974-CD98-463B-ABCA-C989047D1081}"/>
                </a:ext>
              </a:extLst>
            </p:cNvPr>
            <p:cNvSpPr txBox="1"/>
            <p:nvPr/>
          </p:nvSpPr>
          <p:spPr>
            <a:xfrm>
              <a:off x="6012160" y="3007956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98FCE690-FF35-43C7-8772-98678D291CBA}"/>
                </a:ext>
              </a:extLst>
            </p:cNvPr>
            <p:cNvSpPr txBox="1"/>
            <p:nvPr/>
          </p:nvSpPr>
          <p:spPr>
            <a:xfrm>
              <a:off x="6015607" y="2708922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128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46</cp:revision>
  <dcterms:created xsi:type="dcterms:W3CDTF">2018-02-18T19:39:47Z</dcterms:created>
  <dcterms:modified xsi:type="dcterms:W3CDTF">2020-08-31T06:22:34Z</dcterms:modified>
</cp:coreProperties>
</file>