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96" name="Group 3295">
            <a:extLst>
              <a:ext uri="{FF2B5EF4-FFF2-40B4-BE49-F238E27FC236}">
                <a16:creationId xmlns:a16="http://schemas.microsoft.com/office/drawing/2014/main" id="{46F1A8E2-AAAB-4C27-B55A-544B89965666}"/>
              </a:ext>
            </a:extLst>
          </p:cNvPr>
          <p:cNvGrpSpPr/>
          <p:nvPr/>
        </p:nvGrpSpPr>
        <p:grpSpPr>
          <a:xfrm flipV="1">
            <a:off x="5650813" y="2179187"/>
            <a:ext cx="3909569" cy="2187856"/>
            <a:chOff x="6889350" y="1845073"/>
            <a:chExt cx="3909569" cy="2187856"/>
          </a:xfrm>
        </p:grpSpPr>
        <p:sp>
          <p:nvSpPr>
            <p:cNvPr id="3297" name="Arrow: Up 3296">
              <a:extLst>
                <a:ext uri="{FF2B5EF4-FFF2-40B4-BE49-F238E27FC236}">
                  <a16:creationId xmlns:a16="http://schemas.microsoft.com/office/drawing/2014/main" id="{405CF9AE-3976-419E-AE5E-902CE1630857}"/>
                </a:ext>
              </a:extLst>
            </p:cNvPr>
            <p:cNvSpPr/>
            <p:nvPr/>
          </p:nvSpPr>
          <p:spPr>
            <a:xfrm rot="8100000">
              <a:off x="9459361" y="184507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8" name="Rectangle 3297">
              <a:extLst>
                <a:ext uri="{FF2B5EF4-FFF2-40B4-BE49-F238E27FC236}">
                  <a16:creationId xmlns:a16="http://schemas.microsoft.com/office/drawing/2014/main" id="{8009EA20-5D4D-4FC2-B771-1EB0D493289A}"/>
                </a:ext>
              </a:extLst>
            </p:cNvPr>
            <p:cNvSpPr/>
            <p:nvPr/>
          </p:nvSpPr>
          <p:spPr>
            <a:xfrm rot="5400000">
              <a:off x="7905785" y="902643"/>
              <a:ext cx="669131" cy="27020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9" name="Group 3298">
            <a:extLst>
              <a:ext uri="{FF2B5EF4-FFF2-40B4-BE49-F238E27FC236}">
                <a16:creationId xmlns:a16="http://schemas.microsoft.com/office/drawing/2014/main" id="{28C7B1E5-A42C-4323-9148-B73A4132408A}"/>
              </a:ext>
            </a:extLst>
          </p:cNvPr>
          <p:cNvGrpSpPr/>
          <p:nvPr/>
        </p:nvGrpSpPr>
        <p:grpSpPr>
          <a:xfrm>
            <a:off x="3767394" y="3550784"/>
            <a:ext cx="3906115" cy="2187856"/>
            <a:chOff x="4698185" y="1845073"/>
            <a:chExt cx="3906115" cy="2187856"/>
          </a:xfrm>
        </p:grpSpPr>
        <p:sp>
          <p:nvSpPr>
            <p:cNvPr id="3300" name="Arrow: Up 3299">
              <a:extLst>
                <a:ext uri="{FF2B5EF4-FFF2-40B4-BE49-F238E27FC236}">
                  <a16:creationId xmlns:a16="http://schemas.microsoft.com/office/drawing/2014/main" id="{2E22E028-7406-424B-97A3-0800B774F015}"/>
                </a:ext>
              </a:extLst>
            </p:cNvPr>
            <p:cNvSpPr/>
            <p:nvPr/>
          </p:nvSpPr>
          <p:spPr>
            <a:xfrm rot="8100000">
              <a:off x="7264742" y="184507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1" name="Rectangle 3300">
              <a:extLst>
                <a:ext uri="{FF2B5EF4-FFF2-40B4-BE49-F238E27FC236}">
                  <a16:creationId xmlns:a16="http://schemas.microsoft.com/office/drawing/2014/main" id="{F0610787-0FAB-461E-AC04-448118600C92}"/>
                </a:ext>
              </a:extLst>
            </p:cNvPr>
            <p:cNvSpPr/>
            <p:nvPr/>
          </p:nvSpPr>
          <p:spPr>
            <a:xfrm rot="5400000">
              <a:off x="5714620" y="902643"/>
              <a:ext cx="669131" cy="2702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2" name="Group 3301">
            <a:extLst>
              <a:ext uri="{FF2B5EF4-FFF2-40B4-BE49-F238E27FC236}">
                <a16:creationId xmlns:a16="http://schemas.microsoft.com/office/drawing/2014/main" id="{7749648B-7C7C-4910-BFA6-C3F5C71CDC6B}"/>
              </a:ext>
            </a:extLst>
          </p:cNvPr>
          <p:cNvGrpSpPr/>
          <p:nvPr/>
        </p:nvGrpSpPr>
        <p:grpSpPr>
          <a:xfrm flipV="1">
            <a:off x="1880309" y="2179187"/>
            <a:ext cx="3909780" cy="2187856"/>
            <a:chOff x="2499902" y="1845073"/>
            <a:chExt cx="3909780" cy="2187856"/>
          </a:xfrm>
        </p:grpSpPr>
        <p:sp>
          <p:nvSpPr>
            <p:cNvPr id="3303" name="Arrow: Up 3302">
              <a:extLst>
                <a:ext uri="{FF2B5EF4-FFF2-40B4-BE49-F238E27FC236}">
                  <a16:creationId xmlns:a16="http://schemas.microsoft.com/office/drawing/2014/main" id="{67711AFA-8B64-4C88-815C-144DFBBDC9CD}"/>
                </a:ext>
              </a:extLst>
            </p:cNvPr>
            <p:cNvSpPr/>
            <p:nvPr/>
          </p:nvSpPr>
          <p:spPr>
            <a:xfrm rot="8100000">
              <a:off x="5070124" y="184507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4" name="Rectangle 3303">
              <a:extLst>
                <a:ext uri="{FF2B5EF4-FFF2-40B4-BE49-F238E27FC236}">
                  <a16:creationId xmlns:a16="http://schemas.microsoft.com/office/drawing/2014/main" id="{AEE315DA-754C-47B9-B65E-0787619575D4}"/>
                </a:ext>
              </a:extLst>
            </p:cNvPr>
            <p:cNvSpPr/>
            <p:nvPr/>
          </p:nvSpPr>
          <p:spPr>
            <a:xfrm rot="5400000">
              <a:off x="3518648" y="900332"/>
              <a:ext cx="669131" cy="2706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5" name="Group 3304">
            <a:extLst>
              <a:ext uri="{FF2B5EF4-FFF2-40B4-BE49-F238E27FC236}">
                <a16:creationId xmlns:a16="http://schemas.microsoft.com/office/drawing/2014/main" id="{25FE9023-BE70-4BB4-8C2A-943CC141C178}"/>
              </a:ext>
            </a:extLst>
          </p:cNvPr>
          <p:cNvGrpSpPr/>
          <p:nvPr/>
        </p:nvGrpSpPr>
        <p:grpSpPr>
          <a:xfrm>
            <a:off x="-2250" y="3550783"/>
            <a:ext cx="3905254" cy="2187856"/>
            <a:chOff x="309809" y="1845072"/>
            <a:chExt cx="3905254" cy="2187856"/>
          </a:xfrm>
        </p:grpSpPr>
        <p:sp>
          <p:nvSpPr>
            <p:cNvPr id="3306" name="Arrow: Up 3305">
              <a:extLst>
                <a:ext uri="{FF2B5EF4-FFF2-40B4-BE49-F238E27FC236}">
                  <a16:creationId xmlns:a16="http://schemas.microsoft.com/office/drawing/2014/main" id="{7F661421-4A8E-4025-B03B-EBEC216DC5A5}"/>
                </a:ext>
              </a:extLst>
            </p:cNvPr>
            <p:cNvSpPr/>
            <p:nvPr/>
          </p:nvSpPr>
          <p:spPr>
            <a:xfrm rot="8100000">
              <a:off x="2875505" y="1845072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7" name="Rectangle 3306">
              <a:extLst>
                <a:ext uri="{FF2B5EF4-FFF2-40B4-BE49-F238E27FC236}">
                  <a16:creationId xmlns:a16="http://schemas.microsoft.com/office/drawing/2014/main" id="{CA6D8720-FF95-4C50-A6D5-9B4953D503B1}"/>
                </a:ext>
              </a:extLst>
            </p:cNvPr>
            <p:cNvSpPr/>
            <p:nvPr/>
          </p:nvSpPr>
          <p:spPr>
            <a:xfrm rot="5400000">
              <a:off x="1326244" y="902642"/>
              <a:ext cx="669131" cy="27020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08" name="Group 3307">
            <a:extLst>
              <a:ext uri="{FF2B5EF4-FFF2-40B4-BE49-F238E27FC236}">
                <a16:creationId xmlns:a16="http://schemas.microsoft.com/office/drawing/2014/main" id="{6D122B5A-27B7-441D-A219-DDBD1531C17C}"/>
              </a:ext>
            </a:extLst>
          </p:cNvPr>
          <p:cNvGrpSpPr/>
          <p:nvPr/>
        </p:nvGrpSpPr>
        <p:grpSpPr>
          <a:xfrm flipV="1">
            <a:off x="-1" y="2179187"/>
            <a:ext cx="2020446" cy="2187856"/>
            <a:chOff x="-1" y="1845073"/>
            <a:chExt cx="2020446" cy="2187856"/>
          </a:xfrm>
        </p:grpSpPr>
        <p:sp>
          <p:nvSpPr>
            <p:cNvPr id="3309" name="Arrow: Up 3308">
              <a:extLst>
                <a:ext uri="{FF2B5EF4-FFF2-40B4-BE49-F238E27FC236}">
                  <a16:creationId xmlns:a16="http://schemas.microsoft.com/office/drawing/2014/main" id="{E0CB24D5-AF53-479D-8CFA-FF766D021AA6}"/>
                </a:ext>
              </a:extLst>
            </p:cNvPr>
            <p:cNvSpPr/>
            <p:nvPr/>
          </p:nvSpPr>
          <p:spPr>
            <a:xfrm rot="8100000">
              <a:off x="680887" y="184507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0" name="Rectangle 3309">
              <a:extLst>
                <a:ext uri="{FF2B5EF4-FFF2-40B4-BE49-F238E27FC236}">
                  <a16:creationId xmlns:a16="http://schemas.microsoft.com/office/drawing/2014/main" id="{108AFE94-695C-4DAE-8F13-0CE22E541044}"/>
                </a:ext>
              </a:extLst>
            </p:cNvPr>
            <p:cNvSpPr/>
            <p:nvPr/>
          </p:nvSpPr>
          <p:spPr>
            <a:xfrm rot="5400000">
              <a:off x="71872" y="1847205"/>
              <a:ext cx="669131" cy="8128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11" name="Rectangle 9">
            <a:extLst>
              <a:ext uri="{FF2B5EF4-FFF2-40B4-BE49-F238E27FC236}">
                <a16:creationId xmlns:a16="http://schemas.microsoft.com/office/drawing/2014/main" id="{91B02DEC-3E78-4BF8-91F2-7EEC1795F2CB}"/>
              </a:ext>
            </a:extLst>
          </p:cNvPr>
          <p:cNvSpPr/>
          <p:nvPr/>
        </p:nvSpPr>
        <p:spPr>
          <a:xfrm>
            <a:off x="7229258" y="4931232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2" name="Oval 7">
            <a:extLst>
              <a:ext uri="{FF2B5EF4-FFF2-40B4-BE49-F238E27FC236}">
                <a16:creationId xmlns:a16="http://schemas.microsoft.com/office/drawing/2014/main" id="{A0F00376-5518-4CC5-8AF9-F07E468E69F9}"/>
              </a:ext>
            </a:extLst>
          </p:cNvPr>
          <p:cNvSpPr/>
          <p:nvPr/>
        </p:nvSpPr>
        <p:spPr>
          <a:xfrm>
            <a:off x="3492378" y="4900831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3" name="Rounded Rectangle 27">
            <a:extLst>
              <a:ext uri="{FF2B5EF4-FFF2-40B4-BE49-F238E27FC236}">
                <a16:creationId xmlns:a16="http://schemas.microsoft.com/office/drawing/2014/main" id="{000E0F5C-522A-4B17-8AFF-9F677B31FC7F}"/>
              </a:ext>
            </a:extLst>
          </p:cNvPr>
          <p:cNvSpPr/>
          <p:nvPr/>
        </p:nvSpPr>
        <p:spPr>
          <a:xfrm>
            <a:off x="1617785" y="2696477"/>
            <a:ext cx="312875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4" name="Block Arc 10">
            <a:extLst>
              <a:ext uri="{FF2B5EF4-FFF2-40B4-BE49-F238E27FC236}">
                <a16:creationId xmlns:a16="http://schemas.microsoft.com/office/drawing/2014/main" id="{530CD56A-7CA8-410A-B8AF-D33CF5855775}"/>
              </a:ext>
            </a:extLst>
          </p:cNvPr>
          <p:cNvSpPr/>
          <p:nvPr/>
        </p:nvSpPr>
        <p:spPr>
          <a:xfrm>
            <a:off x="5320774" y="276826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15" name="Isosceles Triangle 51">
            <a:extLst>
              <a:ext uri="{FF2B5EF4-FFF2-40B4-BE49-F238E27FC236}">
                <a16:creationId xmlns:a16="http://schemas.microsoft.com/office/drawing/2014/main" id="{F4C327D2-2847-4848-AD8E-5186E8EEA9A3}"/>
              </a:ext>
            </a:extLst>
          </p:cNvPr>
          <p:cNvSpPr/>
          <p:nvPr/>
        </p:nvSpPr>
        <p:spPr>
          <a:xfrm>
            <a:off x="9184463" y="2804073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316" name="Group 3315">
            <a:extLst>
              <a:ext uri="{FF2B5EF4-FFF2-40B4-BE49-F238E27FC236}">
                <a16:creationId xmlns:a16="http://schemas.microsoft.com/office/drawing/2014/main" id="{075492F9-3615-4B0E-A132-358068847C0F}"/>
              </a:ext>
            </a:extLst>
          </p:cNvPr>
          <p:cNvGrpSpPr/>
          <p:nvPr/>
        </p:nvGrpSpPr>
        <p:grpSpPr>
          <a:xfrm>
            <a:off x="7994923" y="5098262"/>
            <a:ext cx="2107662" cy="894132"/>
            <a:chOff x="7026501" y="4509120"/>
            <a:chExt cx="1499710" cy="894132"/>
          </a:xfrm>
          <a:noFill/>
        </p:grpSpPr>
        <p:sp>
          <p:nvSpPr>
            <p:cNvPr id="3317" name="TextBox 3316">
              <a:extLst>
                <a:ext uri="{FF2B5EF4-FFF2-40B4-BE49-F238E27FC236}">
                  <a16:creationId xmlns:a16="http://schemas.microsoft.com/office/drawing/2014/main" id="{7E9951F7-5E91-4B7C-8265-F73F072EAFA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8" name="TextBox 3317">
              <a:extLst>
                <a:ext uri="{FF2B5EF4-FFF2-40B4-BE49-F238E27FC236}">
                  <a16:creationId xmlns:a16="http://schemas.microsoft.com/office/drawing/2014/main" id="{3D450B79-1992-47DC-B05A-159305E9548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19" name="Group 3318">
            <a:extLst>
              <a:ext uri="{FF2B5EF4-FFF2-40B4-BE49-F238E27FC236}">
                <a16:creationId xmlns:a16="http://schemas.microsoft.com/office/drawing/2014/main" id="{D11FE40D-FAC9-412D-8972-B0555416F7C2}"/>
              </a:ext>
            </a:extLst>
          </p:cNvPr>
          <p:cNvGrpSpPr/>
          <p:nvPr/>
        </p:nvGrpSpPr>
        <p:grpSpPr>
          <a:xfrm>
            <a:off x="4197077" y="5098262"/>
            <a:ext cx="2107662" cy="894132"/>
            <a:chOff x="7026501" y="4509120"/>
            <a:chExt cx="1499710" cy="894132"/>
          </a:xfrm>
          <a:noFill/>
        </p:grpSpPr>
        <p:sp>
          <p:nvSpPr>
            <p:cNvPr id="3320" name="TextBox 3319">
              <a:extLst>
                <a:ext uri="{FF2B5EF4-FFF2-40B4-BE49-F238E27FC236}">
                  <a16:creationId xmlns:a16="http://schemas.microsoft.com/office/drawing/2014/main" id="{97518FB5-72A5-4D24-B698-EE0E544C493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1" name="TextBox 3320">
              <a:extLst>
                <a:ext uri="{FF2B5EF4-FFF2-40B4-BE49-F238E27FC236}">
                  <a16:creationId xmlns:a16="http://schemas.microsoft.com/office/drawing/2014/main" id="{6906EF45-525C-4304-B7C8-C106B3BA7DF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22" name="Group 3321">
            <a:extLst>
              <a:ext uri="{FF2B5EF4-FFF2-40B4-BE49-F238E27FC236}">
                <a16:creationId xmlns:a16="http://schemas.microsoft.com/office/drawing/2014/main" id="{98FFC695-4F21-4E38-846A-81F5B2F36852}"/>
              </a:ext>
            </a:extLst>
          </p:cNvPr>
          <p:cNvGrpSpPr/>
          <p:nvPr/>
        </p:nvGrpSpPr>
        <p:grpSpPr>
          <a:xfrm>
            <a:off x="6096000" y="1907609"/>
            <a:ext cx="2107662" cy="894132"/>
            <a:chOff x="7026501" y="4509120"/>
            <a:chExt cx="1499710" cy="894132"/>
          </a:xfrm>
          <a:noFill/>
        </p:grpSpPr>
        <p:sp>
          <p:nvSpPr>
            <p:cNvPr id="3323" name="TextBox 3322">
              <a:extLst>
                <a:ext uri="{FF2B5EF4-FFF2-40B4-BE49-F238E27FC236}">
                  <a16:creationId xmlns:a16="http://schemas.microsoft.com/office/drawing/2014/main" id="{1EC1E623-692A-4BF6-BBD2-E1BED2A06F9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4" name="TextBox 3323">
              <a:extLst>
                <a:ext uri="{FF2B5EF4-FFF2-40B4-BE49-F238E27FC236}">
                  <a16:creationId xmlns:a16="http://schemas.microsoft.com/office/drawing/2014/main" id="{A9F5C574-809B-439A-A0CF-B2E57E7E494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25" name="Group 3324">
            <a:extLst>
              <a:ext uri="{FF2B5EF4-FFF2-40B4-BE49-F238E27FC236}">
                <a16:creationId xmlns:a16="http://schemas.microsoft.com/office/drawing/2014/main" id="{CC6988E7-2C55-4A26-B174-67004664540F}"/>
              </a:ext>
            </a:extLst>
          </p:cNvPr>
          <p:cNvGrpSpPr/>
          <p:nvPr/>
        </p:nvGrpSpPr>
        <p:grpSpPr>
          <a:xfrm>
            <a:off x="2298154" y="1913240"/>
            <a:ext cx="2107662" cy="894132"/>
            <a:chOff x="7026501" y="4509120"/>
            <a:chExt cx="1499710" cy="894132"/>
          </a:xfrm>
          <a:noFill/>
        </p:grpSpPr>
        <p:sp>
          <p:nvSpPr>
            <p:cNvPr id="3326" name="TextBox 3325">
              <a:extLst>
                <a:ext uri="{FF2B5EF4-FFF2-40B4-BE49-F238E27FC236}">
                  <a16:creationId xmlns:a16="http://schemas.microsoft.com/office/drawing/2014/main" id="{D1E6F75E-6588-4858-9CDB-7797ABAD7FA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7" name="TextBox 3326">
              <a:extLst>
                <a:ext uri="{FF2B5EF4-FFF2-40B4-BE49-F238E27FC236}">
                  <a16:creationId xmlns:a16="http://schemas.microsoft.com/office/drawing/2014/main" id="{01C2B7A3-4DBE-4B93-80D8-E968098AB6F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28" name="Group 3327">
            <a:extLst>
              <a:ext uri="{FF2B5EF4-FFF2-40B4-BE49-F238E27FC236}">
                <a16:creationId xmlns:a16="http://schemas.microsoft.com/office/drawing/2014/main" id="{F822B7BC-A3E3-43C6-828D-B14D4FE9C293}"/>
              </a:ext>
            </a:extLst>
          </p:cNvPr>
          <p:cNvGrpSpPr/>
          <p:nvPr/>
        </p:nvGrpSpPr>
        <p:grpSpPr>
          <a:xfrm>
            <a:off x="9893846" y="1913240"/>
            <a:ext cx="2107662" cy="894132"/>
            <a:chOff x="7026501" y="4509120"/>
            <a:chExt cx="1499710" cy="894132"/>
          </a:xfrm>
          <a:noFill/>
        </p:grpSpPr>
        <p:sp>
          <p:nvSpPr>
            <p:cNvPr id="3329" name="TextBox 3328">
              <a:extLst>
                <a:ext uri="{FF2B5EF4-FFF2-40B4-BE49-F238E27FC236}">
                  <a16:creationId xmlns:a16="http://schemas.microsoft.com/office/drawing/2014/main" id="{B3A48159-0B81-4092-B7E2-3F4E0E8F869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30" name="TextBox 3329">
              <a:extLst>
                <a:ext uri="{FF2B5EF4-FFF2-40B4-BE49-F238E27FC236}">
                  <a16:creationId xmlns:a16="http://schemas.microsoft.com/office/drawing/2014/main" id="{5F9F341A-A548-4488-ADC2-E2C94F60E01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31" name="TextBox 3330">
            <a:extLst>
              <a:ext uri="{FF2B5EF4-FFF2-40B4-BE49-F238E27FC236}">
                <a16:creationId xmlns:a16="http://schemas.microsoft.com/office/drawing/2014/main" id="{4034FBD9-162D-4751-93BF-DE41E96E916C}"/>
              </a:ext>
            </a:extLst>
          </p:cNvPr>
          <p:cNvSpPr txBox="1"/>
          <p:nvPr/>
        </p:nvSpPr>
        <p:spPr>
          <a:xfrm>
            <a:off x="3565640" y="3801353"/>
            <a:ext cx="100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2" name="TextBox 3331">
            <a:extLst>
              <a:ext uri="{FF2B5EF4-FFF2-40B4-BE49-F238E27FC236}">
                <a16:creationId xmlns:a16="http://schemas.microsoft.com/office/drawing/2014/main" id="{C990452E-0797-4FAF-9657-51E5EF23328E}"/>
              </a:ext>
            </a:extLst>
          </p:cNvPr>
          <p:cNvSpPr txBox="1"/>
          <p:nvPr/>
        </p:nvSpPr>
        <p:spPr>
          <a:xfrm>
            <a:off x="1742913" y="3801353"/>
            <a:ext cx="900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3" name="TextBox 3332">
            <a:extLst>
              <a:ext uri="{FF2B5EF4-FFF2-40B4-BE49-F238E27FC236}">
                <a16:creationId xmlns:a16="http://schemas.microsoft.com/office/drawing/2014/main" id="{4194F189-3A4C-4F50-9FEA-D1DB635048A0}"/>
              </a:ext>
            </a:extLst>
          </p:cNvPr>
          <p:cNvSpPr txBox="1"/>
          <p:nvPr/>
        </p:nvSpPr>
        <p:spPr>
          <a:xfrm>
            <a:off x="7059889" y="3793855"/>
            <a:ext cx="100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4" name="TextBox 3333">
            <a:extLst>
              <a:ext uri="{FF2B5EF4-FFF2-40B4-BE49-F238E27FC236}">
                <a16:creationId xmlns:a16="http://schemas.microsoft.com/office/drawing/2014/main" id="{BE4B49E9-03F9-4728-BB67-D904B38F97EF}"/>
              </a:ext>
            </a:extLst>
          </p:cNvPr>
          <p:cNvSpPr txBox="1"/>
          <p:nvPr/>
        </p:nvSpPr>
        <p:spPr>
          <a:xfrm>
            <a:off x="5491740" y="3801353"/>
            <a:ext cx="900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5" name="TextBox 3334">
            <a:extLst>
              <a:ext uri="{FF2B5EF4-FFF2-40B4-BE49-F238E27FC236}">
                <a16:creationId xmlns:a16="http://schemas.microsoft.com/office/drawing/2014/main" id="{CA08C078-F109-445B-ADC4-B72F38751EBE}"/>
              </a:ext>
            </a:extLst>
          </p:cNvPr>
          <p:cNvSpPr txBox="1"/>
          <p:nvPr/>
        </p:nvSpPr>
        <p:spPr>
          <a:xfrm>
            <a:off x="12867" y="3801353"/>
            <a:ext cx="100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11285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113</cp:revision>
  <dcterms:created xsi:type="dcterms:W3CDTF">2018-02-18T19:39:47Z</dcterms:created>
  <dcterms:modified xsi:type="dcterms:W3CDTF">2020-08-31T07:51:15Z</dcterms:modified>
</cp:coreProperties>
</file>