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C024C47-F24E-4E86-9A27-AC05E9864042}"/>
              </a:ext>
            </a:extLst>
          </p:cNvPr>
          <p:cNvSpPr/>
          <p:nvPr/>
        </p:nvSpPr>
        <p:spPr>
          <a:xfrm>
            <a:off x="4816309" y="2604836"/>
            <a:ext cx="1132777" cy="1132288"/>
          </a:xfrm>
          <a:custGeom>
            <a:avLst/>
            <a:gdLst>
              <a:gd name="connsiteX0" fmla="*/ 239 w 432980"/>
              <a:gd name="connsiteY0" fmla="*/ 357110 h 432794"/>
              <a:gd name="connsiteX1" fmla="*/ 239 w 432980"/>
              <a:gd name="connsiteY1" fmla="*/ 337102 h 432794"/>
              <a:gd name="connsiteX2" fmla="*/ 239 w 432980"/>
              <a:gd name="connsiteY2" fmla="*/ 18269 h 432794"/>
              <a:gd name="connsiteX3" fmla="*/ 12853 w 432980"/>
              <a:gd name="connsiteY3" fmla="*/ 0 h 432794"/>
              <a:gd name="connsiteX4" fmla="*/ 357784 w 432980"/>
              <a:gd name="connsiteY4" fmla="*/ 435 h 432794"/>
              <a:gd name="connsiteX5" fmla="*/ 346040 w 432980"/>
              <a:gd name="connsiteY5" fmla="*/ 16529 h 432794"/>
              <a:gd name="connsiteX6" fmla="*/ 280359 w 432980"/>
              <a:gd name="connsiteY6" fmla="*/ 83949 h 432794"/>
              <a:gd name="connsiteX7" fmla="*/ 346910 w 432980"/>
              <a:gd name="connsiteY7" fmla="*/ 153109 h 432794"/>
              <a:gd name="connsiteX8" fmla="*/ 426944 w 432980"/>
              <a:gd name="connsiteY8" fmla="*/ 233144 h 432794"/>
              <a:gd name="connsiteX9" fmla="*/ 426944 w 432980"/>
              <a:gd name="connsiteY9" fmla="*/ 253152 h 432794"/>
              <a:gd name="connsiteX10" fmla="*/ 253826 w 432980"/>
              <a:gd name="connsiteY10" fmla="*/ 426270 h 432794"/>
              <a:gd name="connsiteX11" fmla="*/ 232078 w 432980"/>
              <a:gd name="connsiteY11" fmla="*/ 426270 h 432794"/>
              <a:gd name="connsiteX12" fmla="*/ 96367 w 432980"/>
              <a:gd name="connsiteY12" fmla="*/ 289690 h 432794"/>
              <a:gd name="connsiteX13" fmla="*/ 73314 w 432980"/>
              <a:gd name="connsiteY13" fmla="*/ 289690 h 432794"/>
              <a:gd name="connsiteX14" fmla="*/ 5023 w 432980"/>
              <a:gd name="connsiteY14" fmla="*/ 359720 h 432794"/>
              <a:gd name="connsiteX15" fmla="*/ 239 w 432980"/>
              <a:gd name="connsiteY15" fmla="*/ 357110 h 43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2980" h="432794">
                <a:moveTo>
                  <a:pt x="239" y="357110"/>
                </a:moveTo>
                <a:cubicBezTo>
                  <a:pt x="239" y="350586"/>
                  <a:pt x="239" y="343626"/>
                  <a:pt x="239" y="337102"/>
                </a:cubicBezTo>
                <a:cubicBezTo>
                  <a:pt x="239" y="230969"/>
                  <a:pt x="239" y="124401"/>
                  <a:pt x="239" y="18269"/>
                </a:cubicBezTo>
                <a:cubicBezTo>
                  <a:pt x="239" y="9569"/>
                  <a:pt x="-2806" y="0"/>
                  <a:pt x="12853" y="0"/>
                </a:cubicBezTo>
                <a:cubicBezTo>
                  <a:pt x="127685" y="435"/>
                  <a:pt x="242517" y="435"/>
                  <a:pt x="357784" y="435"/>
                </a:cubicBezTo>
                <a:cubicBezTo>
                  <a:pt x="357784" y="9134"/>
                  <a:pt x="350389" y="12179"/>
                  <a:pt x="346040" y="16529"/>
                </a:cubicBezTo>
                <a:cubicBezTo>
                  <a:pt x="324291" y="39147"/>
                  <a:pt x="302108" y="61766"/>
                  <a:pt x="280359" y="83949"/>
                </a:cubicBezTo>
                <a:cubicBezTo>
                  <a:pt x="299933" y="109612"/>
                  <a:pt x="324726" y="130056"/>
                  <a:pt x="346910" y="153109"/>
                </a:cubicBezTo>
                <a:cubicBezTo>
                  <a:pt x="373008" y="180077"/>
                  <a:pt x="399541" y="207046"/>
                  <a:pt x="426944" y="233144"/>
                </a:cubicBezTo>
                <a:cubicBezTo>
                  <a:pt x="435209" y="240973"/>
                  <a:pt x="434774" y="245323"/>
                  <a:pt x="426944" y="253152"/>
                </a:cubicBezTo>
                <a:cubicBezTo>
                  <a:pt x="369093" y="310568"/>
                  <a:pt x="311242" y="367984"/>
                  <a:pt x="253826" y="426270"/>
                </a:cubicBezTo>
                <a:cubicBezTo>
                  <a:pt x="245127" y="434970"/>
                  <a:pt x="240342" y="434970"/>
                  <a:pt x="232078" y="426270"/>
                </a:cubicBezTo>
                <a:cubicBezTo>
                  <a:pt x="187276" y="380599"/>
                  <a:pt x="141169" y="335362"/>
                  <a:pt x="96367" y="289690"/>
                </a:cubicBezTo>
                <a:cubicBezTo>
                  <a:pt x="87233" y="280556"/>
                  <a:pt x="82448" y="280121"/>
                  <a:pt x="73314" y="289690"/>
                </a:cubicBezTo>
                <a:cubicBezTo>
                  <a:pt x="51130" y="313613"/>
                  <a:pt x="27642" y="336232"/>
                  <a:pt x="5023" y="359720"/>
                </a:cubicBezTo>
                <a:cubicBezTo>
                  <a:pt x="3284" y="358850"/>
                  <a:pt x="1979" y="357980"/>
                  <a:pt x="239" y="357110"/>
                </a:cubicBezTo>
                <a:close/>
              </a:path>
            </a:pathLst>
          </a:custGeom>
          <a:solidFill>
            <a:schemeClr val="accent1"/>
          </a:solidFill>
          <a:ln w="43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C25E558-D1BA-4802-A209-B346C3A4E9B5}"/>
              </a:ext>
            </a:extLst>
          </p:cNvPr>
          <p:cNvSpPr/>
          <p:nvPr/>
        </p:nvSpPr>
        <p:spPr>
          <a:xfrm>
            <a:off x="4814655" y="4037409"/>
            <a:ext cx="1132008" cy="1130155"/>
          </a:xfrm>
          <a:custGeom>
            <a:avLst/>
            <a:gdLst>
              <a:gd name="connsiteX0" fmla="*/ 360155 w 432686"/>
              <a:gd name="connsiteY0" fmla="*/ 428064 h 431979"/>
              <a:gd name="connsiteX1" fmla="*/ 341451 w 432686"/>
              <a:gd name="connsiteY1" fmla="*/ 431544 h 431979"/>
              <a:gd name="connsiteX2" fmla="*/ 17399 w 432686"/>
              <a:gd name="connsiteY2" fmla="*/ 431979 h 431979"/>
              <a:gd name="connsiteX3" fmla="*/ 0 w 432686"/>
              <a:gd name="connsiteY3" fmla="*/ 414145 h 431979"/>
              <a:gd name="connsiteX4" fmla="*/ 435 w 432686"/>
              <a:gd name="connsiteY4" fmla="*/ 86178 h 431979"/>
              <a:gd name="connsiteX5" fmla="*/ 435 w 432686"/>
              <a:gd name="connsiteY5" fmla="*/ 68344 h 431979"/>
              <a:gd name="connsiteX6" fmla="*/ 71335 w 432686"/>
              <a:gd name="connsiteY6" fmla="*/ 140549 h 431979"/>
              <a:gd name="connsiteX7" fmla="*/ 98303 w 432686"/>
              <a:gd name="connsiteY7" fmla="*/ 140984 h 431979"/>
              <a:gd name="connsiteX8" fmla="*/ 230099 w 432686"/>
              <a:gd name="connsiteY8" fmla="*/ 8318 h 431979"/>
              <a:gd name="connsiteX9" fmla="*/ 255762 w 432686"/>
              <a:gd name="connsiteY9" fmla="*/ 7448 h 431979"/>
              <a:gd name="connsiteX10" fmla="*/ 425835 w 432686"/>
              <a:gd name="connsiteY10" fmla="*/ 177957 h 431979"/>
              <a:gd name="connsiteX11" fmla="*/ 425835 w 432686"/>
              <a:gd name="connsiteY11" fmla="*/ 201010 h 431979"/>
              <a:gd name="connsiteX12" fmla="*/ 289255 w 432686"/>
              <a:gd name="connsiteY12" fmla="*/ 336721 h 431979"/>
              <a:gd name="connsiteX13" fmla="*/ 288820 w 432686"/>
              <a:gd name="connsiteY13" fmla="*/ 358469 h 431979"/>
              <a:gd name="connsiteX14" fmla="*/ 360155 w 432686"/>
              <a:gd name="connsiteY14" fmla="*/ 428064 h 43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2686" h="431979">
                <a:moveTo>
                  <a:pt x="360155" y="428064"/>
                </a:moveTo>
                <a:cubicBezTo>
                  <a:pt x="352326" y="433284"/>
                  <a:pt x="346671" y="431544"/>
                  <a:pt x="341451" y="431544"/>
                </a:cubicBezTo>
                <a:cubicBezTo>
                  <a:pt x="233579" y="431544"/>
                  <a:pt x="125271" y="431544"/>
                  <a:pt x="17399" y="431979"/>
                </a:cubicBezTo>
                <a:cubicBezTo>
                  <a:pt x="3480" y="431979"/>
                  <a:pt x="0" y="428064"/>
                  <a:pt x="0" y="414145"/>
                </a:cubicBezTo>
                <a:cubicBezTo>
                  <a:pt x="435" y="304968"/>
                  <a:pt x="435" y="195355"/>
                  <a:pt x="435" y="86178"/>
                </a:cubicBezTo>
                <a:cubicBezTo>
                  <a:pt x="435" y="82263"/>
                  <a:pt x="435" y="77913"/>
                  <a:pt x="435" y="68344"/>
                </a:cubicBezTo>
                <a:cubicBezTo>
                  <a:pt x="26968" y="94877"/>
                  <a:pt x="50022" y="117061"/>
                  <a:pt x="71335" y="140549"/>
                </a:cubicBezTo>
                <a:cubicBezTo>
                  <a:pt x="81339" y="151424"/>
                  <a:pt x="87429" y="152728"/>
                  <a:pt x="98303" y="140984"/>
                </a:cubicBezTo>
                <a:cubicBezTo>
                  <a:pt x="141800" y="96182"/>
                  <a:pt x="186167" y="52685"/>
                  <a:pt x="230099" y="8318"/>
                </a:cubicBezTo>
                <a:cubicBezTo>
                  <a:pt x="239668" y="-1251"/>
                  <a:pt x="244888" y="-3861"/>
                  <a:pt x="255762" y="7448"/>
                </a:cubicBezTo>
                <a:cubicBezTo>
                  <a:pt x="311873" y="64864"/>
                  <a:pt x="368854" y="121410"/>
                  <a:pt x="425835" y="177957"/>
                </a:cubicBezTo>
                <a:cubicBezTo>
                  <a:pt x="434970" y="187091"/>
                  <a:pt x="434970" y="191876"/>
                  <a:pt x="425835" y="201010"/>
                </a:cubicBezTo>
                <a:cubicBezTo>
                  <a:pt x="380164" y="245812"/>
                  <a:pt x="334927" y="291919"/>
                  <a:pt x="289255" y="336721"/>
                </a:cubicBezTo>
                <a:cubicBezTo>
                  <a:pt x="280556" y="344985"/>
                  <a:pt x="280121" y="350205"/>
                  <a:pt x="288820" y="358469"/>
                </a:cubicBezTo>
                <a:cubicBezTo>
                  <a:pt x="313178" y="380652"/>
                  <a:pt x="336232" y="404576"/>
                  <a:pt x="360155" y="428064"/>
                </a:cubicBezTo>
                <a:close/>
              </a:path>
            </a:pathLst>
          </a:custGeom>
          <a:solidFill>
            <a:schemeClr val="accent4"/>
          </a:solidFill>
          <a:ln w="43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50F0C02-AC88-4D17-8367-8EF18D33F043}"/>
              </a:ext>
            </a:extLst>
          </p:cNvPr>
          <p:cNvSpPr/>
          <p:nvPr/>
        </p:nvSpPr>
        <p:spPr>
          <a:xfrm>
            <a:off x="6245808" y="4035983"/>
            <a:ext cx="1131537" cy="1130488"/>
          </a:xfrm>
          <a:custGeom>
            <a:avLst/>
            <a:gdLst>
              <a:gd name="connsiteX0" fmla="*/ 72369 w 432506"/>
              <a:gd name="connsiteY0" fmla="*/ 429480 h 432106"/>
              <a:gd name="connsiteX1" fmla="*/ 143704 w 432506"/>
              <a:gd name="connsiteY1" fmla="*/ 359015 h 432106"/>
              <a:gd name="connsiteX2" fmla="*/ 143269 w 432506"/>
              <a:gd name="connsiteY2" fmla="*/ 335962 h 432106"/>
              <a:gd name="connsiteX3" fmla="*/ 6689 w 432506"/>
              <a:gd name="connsiteY3" fmla="*/ 200251 h 432106"/>
              <a:gd name="connsiteX4" fmla="*/ 6689 w 432506"/>
              <a:gd name="connsiteY4" fmla="*/ 178937 h 432106"/>
              <a:gd name="connsiteX5" fmla="*/ 178067 w 432506"/>
              <a:gd name="connsiteY5" fmla="*/ 7124 h 432106"/>
              <a:gd name="connsiteX6" fmla="*/ 202425 w 432506"/>
              <a:gd name="connsiteY6" fmla="*/ 7994 h 432106"/>
              <a:gd name="connsiteX7" fmla="*/ 335526 w 432506"/>
              <a:gd name="connsiteY7" fmla="*/ 141965 h 432106"/>
              <a:gd name="connsiteX8" fmla="*/ 361189 w 432506"/>
              <a:gd name="connsiteY8" fmla="*/ 141530 h 432106"/>
              <a:gd name="connsiteX9" fmla="*/ 426869 w 432506"/>
              <a:gd name="connsiteY9" fmla="*/ 74110 h 432106"/>
              <a:gd name="connsiteX10" fmla="*/ 432089 w 432506"/>
              <a:gd name="connsiteY10" fmla="*/ 87594 h 432106"/>
              <a:gd name="connsiteX11" fmla="*/ 432089 w 432506"/>
              <a:gd name="connsiteY11" fmla="*/ 415561 h 432106"/>
              <a:gd name="connsiteX12" fmla="*/ 419475 w 432506"/>
              <a:gd name="connsiteY12" fmla="*/ 432090 h 432106"/>
              <a:gd name="connsiteX13" fmla="*/ 78459 w 432506"/>
              <a:gd name="connsiteY13" fmla="*/ 431655 h 432106"/>
              <a:gd name="connsiteX14" fmla="*/ 72369 w 432506"/>
              <a:gd name="connsiteY14" fmla="*/ 429480 h 43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2506" h="432106">
                <a:moveTo>
                  <a:pt x="72369" y="429480"/>
                </a:moveTo>
                <a:cubicBezTo>
                  <a:pt x="97162" y="404687"/>
                  <a:pt x="119781" y="381634"/>
                  <a:pt x="143704" y="359015"/>
                </a:cubicBezTo>
                <a:cubicBezTo>
                  <a:pt x="153708" y="349881"/>
                  <a:pt x="152404" y="344661"/>
                  <a:pt x="143269" y="335962"/>
                </a:cubicBezTo>
                <a:cubicBezTo>
                  <a:pt x="97597" y="291160"/>
                  <a:pt x="52361" y="245053"/>
                  <a:pt x="6689" y="200251"/>
                </a:cubicBezTo>
                <a:cubicBezTo>
                  <a:pt x="-2011" y="191986"/>
                  <a:pt x="-2446" y="187202"/>
                  <a:pt x="6689" y="178937"/>
                </a:cubicBezTo>
                <a:cubicBezTo>
                  <a:pt x="64105" y="121956"/>
                  <a:pt x="121521" y="64975"/>
                  <a:pt x="178067" y="7124"/>
                </a:cubicBezTo>
                <a:cubicBezTo>
                  <a:pt x="188506" y="-3750"/>
                  <a:pt x="193726" y="-1140"/>
                  <a:pt x="202425" y="7994"/>
                </a:cubicBezTo>
                <a:cubicBezTo>
                  <a:pt x="246357" y="52796"/>
                  <a:pt x="291594" y="96728"/>
                  <a:pt x="335526" y="141965"/>
                </a:cubicBezTo>
                <a:cubicBezTo>
                  <a:pt x="345965" y="152839"/>
                  <a:pt x="351620" y="151534"/>
                  <a:pt x="361189" y="141530"/>
                </a:cubicBezTo>
                <a:cubicBezTo>
                  <a:pt x="382503" y="118477"/>
                  <a:pt x="405121" y="96293"/>
                  <a:pt x="426869" y="74110"/>
                </a:cubicBezTo>
                <a:cubicBezTo>
                  <a:pt x="434699" y="77155"/>
                  <a:pt x="432089" y="83244"/>
                  <a:pt x="432089" y="87594"/>
                </a:cubicBezTo>
                <a:cubicBezTo>
                  <a:pt x="432089" y="196771"/>
                  <a:pt x="432089" y="306384"/>
                  <a:pt x="432089" y="415561"/>
                </a:cubicBezTo>
                <a:cubicBezTo>
                  <a:pt x="432089" y="424261"/>
                  <a:pt x="433394" y="432525"/>
                  <a:pt x="419475" y="432090"/>
                </a:cubicBezTo>
                <a:cubicBezTo>
                  <a:pt x="305948" y="431655"/>
                  <a:pt x="191986" y="431655"/>
                  <a:pt x="78459" y="431655"/>
                </a:cubicBezTo>
                <a:cubicBezTo>
                  <a:pt x="78024" y="432090"/>
                  <a:pt x="77154" y="431220"/>
                  <a:pt x="72369" y="429480"/>
                </a:cubicBezTo>
                <a:close/>
              </a:path>
            </a:pathLst>
          </a:custGeom>
          <a:solidFill>
            <a:schemeClr val="accent3"/>
          </a:solidFill>
          <a:ln w="43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7DCA0B0A-A9BA-4938-982E-92607F199337}"/>
              </a:ext>
            </a:extLst>
          </p:cNvPr>
          <p:cNvSpPr/>
          <p:nvPr/>
        </p:nvSpPr>
        <p:spPr>
          <a:xfrm>
            <a:off x="6244104" y="2604836"/>
            <a:ext cx="1131946" cy="1134564"/>
          </a:xfrm>
          <a:custGeom>
            <a:avLst/>
            <a:gdLst>
              <a:gd name="connsiteX0" fmla="*/ 70412 w 432663"/>
              <a:gd name="connsiteY0" fmla="*/ 435 h 433664"/>
              <a:gd name="connsiteX1" fmla="*/ 420998 w 432663"/>
              <a:gd name="connsiteY1" fmla="*/ 0 h 433664"/>
              <a:gd name="connsiteX2" fmla="*/ 432307 w 432663"/>
              <a:gd name="connsiteY2" fmla="*/ 17399 h 433664"/>
              <a:gd name="connsiteX3" fmla="*/ 432307 w 432663"/>
              <a:gd name="connsiteY3" fmla="*/ 312308 h 433664"/>
              <a:gd name="connsiteX4" fmla="*/ 432307 w 432663"/>
              <a:gd name="connsiteY4" fmla="*/ 362330 h 433664"/>
              <a:gd name="connsiteX5" fmla="*/ 383155 w 432663"/>
              <a:gd name="connsiteY5" fmla="*/ 313613 h 433664"/>
              <a:gd name="connsiteX6" fmla="*/ 348358 w 432663"/>
              <a:gd name="connsiteY6" fmla="*/ 283165 h 433664"/>
              <a:gd name="connsiteX7" fmla="*/ 313560 w 432663"/>
              <a:gd name="connsiteY7" fmla="*/ 314048 h 433664"/>
              <a:gd name="connsiteX8" fmla="*/ 200903 w 432663"/>
              <a:gd name="connsiteY8" fmla="*/ 427140 h 433664"/>
              <a:gd name="connsiteX9" fmla="*/ 179154 w 432663"/>
              <a:gd name="connsiteY9" fmla="*/ 427140 h 433664"/>
              <a:gd name="connsiteX10" fmla="*/ 6036 w 432663"/>
              <a:gd name="connsiteY10" fmla="*/ 254022 h 433664"/>
              <a:gd name="connsiteX11" fmla="*/ 6036 w 432663"/>
              <a:gd name="connsiteY11" fmla="*/ 234014 h 433664"/>
              <a:gd name="connsiteX12" fmla="*/ 141312 w 432663"/>
              <a:gd name="connsiteY12" fmla="*/ 99608 h 433664"/>
              <a:gd name="connsiteX13" fmla="*/ 141747 w 432663"/>
              <a:gd name="connsiteY13" fmla="*/ 72640 h 433664"/>
              <a:gd name="connsiteX14" fmla="*/ 70412 w 432663"/>
              <a:gd name="connsiteY14" fmla="*/ 435 h 43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2663" h="433664">
                <a:moveTo>
                  <a:pt x="70412" y="435"/>
                </a:moveTo>
                <a:cubicBezTo>
                  <a:pt x="191334" y="435"/>
                  <a:pt x="306165" y="435"/>
                  <a:pt x="420998" y="0"/>
                </a:cubicBezTo>
                <a:cubicBezTo>
                  <a:pt x="435787" y="0"/>
                  <a:pt x="432307" y="9569"/>
                  <a:pt x="432307" y="17399"/>
                </a:cubicBezTo>
                <a:cubicBezTo>
                  <a:pt x="432307" y="115702"/>
                  <a:pt x="432307" y="214005"/>
                  <a:pt x="432307" y="312308"/>
                </a:cubicBezTo>
                <a:cubicBezTo>
                  <a:pt x="432307" y="327097"/>
                  <a:pt x="432307" y="341886"/>
                  <a:pt x="432307" y="362330"/>
                </a:cubicBezTo>
                <a:cubicBezTo>
                  <a:pt x="414038" y="344061"/>
                  <a:pt x="398814" y="328402"/>
                  <a:pt x="383155" y="313613"/>
                </a:cubicBezTo>
                <a:cubicBezTo>
                  <a:pt x="371846" y="302304"/>
                  <a:pt x="360102" y="283165"/>
                  <a:pt x="348358" y="283165"/>
                </a:cubicBezTo>
                <a:cubicBezTo>
                  <a:pt x="336613" y="283165"/>
                  <a:pt x="324869" y="302739"/>
                  <a:pt x="313560" y="314048"/>
                </a:cubicBezTo>
                <a:cubicBezTo>
                  <a:pt x="275718" y="351456"/>
                  <a:pt x="238310" y="388863"/>
                  <a:pt x="200903" y="427140"/>
                </a:cubicBezTo>
                <a:cubicBezTo>
                  <a:pt x="192204" y="435840"/>
                  <a:pt x="187419" y="435840"/>
                  <a:pt x="179154" y="427140"/>
                </a:cubicBezTo>
                <a:cubicBezTo>
                  <a:pt x="121738" y="369289"/>
                  <a:pt x="64322" y="311438"/>
                  <a:pt x="6036" y="254022"/>
                </a:cubicBezTo>
                <a:cubicBezTo>
                  <a:pt x="-1793" y="246193"/>
                  <a:pt x="-2228" y="241843"/>
                  <a:pt x="6036" y="234014"/>
                </a:cubicBezTo>
                <a:cubicBezTo>
                  <a:pt x="51273" y="189647"/>
                  <a:pt x="96075" y="143975"/>
                  <a:pt x="141312" y="99608"/>
                </a:cubicBezTo>
                <a:cubicBezTo>
                  <a:pt x="151751" y="89169"/>
                  <a:pt x="153926" y="83514"/>
                  <a:pt x="141747" y="72640"/>
                </a:cubicBezTo>
                <a:cubicBezTo>
                  <a:pt x="119128" y="50022"/>
                  <a:pt x="96945" y="26533"/>
                  <a:pt x="70412" y="435"/>
                </a:cubicBezTo>
                <a:close/>
              </a:path>
            </a:pathLst>
          </a:custGeom>
          <a:solidFill>
            <a:schemeClr val="accent2"/>
          </a:solidFill>
          <a:ln w="43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Oval 7">
            <a:extLst>
              <a:ext uri="{FF2B5EF4-FFF2-40B4-BE49-F238E27FC236}">
                <a16:creationId xmlns:a16="http://schemas.microsoft.com/office/drawing/2014/main" id="{7EAFB5FF-DD10-47DC-A098-1CCCBDF2548B}"/>
              </a:ext>
            </a:extLst>
          </p:cNvPr>
          <p:cNvSpPr/>
          <p:nvPr/>
        </p:nvSpPr>
        <p:spPr>
          <a:xfrm flipH="1">
            <a:off x="3883013" y="4502918"/>
            <a:ext cx="375598" cy="493373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3" name="Rounded Rectangle 1">
            <a:extLst>
              <a:ext uri="{FF2B5EF4-FFF2-40B4-BE49-F238E27FC236}">
                <a16:creationId xmlns:a16="http://schemas.microsoft.com/office/drawing/2014/main" id="{F2CBF3F5-FE2E-4DE4-8832-E96772FBF658}"/>
              </a:ext>
            </a:extLst>
          </p:cNvPr>
          <p:cNvSpPr>
            <a:spLocks noChangeAspect="1"/>
          </p:cNvSpPr>
          <p:nvPr/>
        </p:nvSpPr>
        <p:spPr>
          <a:xfrm flipH="1">
            <a:off x="3860751" y="2782929"/>
            <a:ext cx="420120" cy="421663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0DC3993-1DB1-4B98-AB26-CB6B4FEE760F}"/>
              </a:ext>
            </a:extLst>
          </p:cNvPr>
          <p:cNvSpPr txBox="1"/>
          <p:nvPr/>
        </p:nvSpPr>
        <p:spPr>
          <a:xfrm flipH="1">
            <a:off x="2649856" y="2839870"/>
            <a:ext cx="997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E8B0502-A1D5-420A-88CF-60034CA83CD0}"/>
              </a:ext>
            </a:extLst>
          </p:cNvPr>
          <p:cNvSpPr txBox="1"/>
          <p:nvPr/>
        </p:nvSpPr>
        <p:spPr>
          <a:xfrm flipH="1">
            <a:off x="2649856" y="4595718"/>
            <a:ext cx="997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6" name="Trapezoid 10">
            <a:extLst>
              <a:ext uri="{FF2B5EF4-FFF2-40B4-BE49-F238E27FC236}">
                <a16:creationId xmlns:a16="http://schemas.microsoft.com/office/drawing/2014/main" id="{C7FBB784-F828-4F5A-99FA-0B4012F84E7A}"/>
              </a:ext>
            </a:extLst>
          </p:cNvPr>
          <p:cNvSpPr>
            <a:spLocks noChangeAspect="1"/>
          </p:cNvSpPr>
          <p:nvPr/>
        </p:nvSpPr>
        <p:spPr>
          <a:xfrm>
            <a:off x="7939992" y="2782929"/>
            <a:ext cx="422158" cy="421663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87" name="Rounded Rectangle 12">
            <a:extLst>
              <a:ext uri="{FF2B5EF4-FFF2-40B4-BE49-F238E27FC236}">
                <a16:creationId xmlns:a16="http://schemas.microsoft.com/office/drawing/2014/main" id="{5E1C382B-C077-45E8-9B29-04D222AAF5BA}"/>
              </a:ext>
            </a:extLst>
          </p:cNvPr>
          <p:cNvSpPr>
            <a:spLocks noChangeAspect="1"/>
          </p:cNvSpPr>
          <p:nvPr/>
        </p:nvSpPr>
        <p:spPr>
          <a:xfrm>
            <a:off x="7945657" y="4515603"/>
            <a:ext cx="392723" cy="468000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5073E93-46FB-4E1A-A307-706CA56CED06}"/>
              </a:ext>
            </a:extLst>
          </p:cNvPr>
          <p:cNvSpPr txBox="1"/>
          <p:nvPr/>
        </p:nvSpPr>
        <p:spPr>
          <a:xfrm>
            <a:off x="8535783" y="4595718"/>
            <a:ext cx="997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7E922FD-CE41-49BC-BA38-5F5A7667D744}"/>
              </a:ext>
            </a:extLst>
          </p:cNvPr>
          <p:cNvSpPr txBox="1"/>
          <p:nvPr/>
        </p:nvSpPr>
        <p:spPr>
          <a:xfrm>
            <a:off x="8544836" y="2839870"/>
            <a:ext cx="997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6D07827-DB36-4F6C-B831-592C2A7B3745}"/>
              </a:ext>
            </a:extLst>
          </p:cNvPr>
          <p:cNvGrpSpPr/>
          <p:nvPr/>
        </p:nvGrpSpPr>
        <p:grpSpPr>
          <a:xfrm>
            <a:off x="7403043" y="1679394"/>
            <a:ext cx="2652566" cy="865838"/>
            <a:chOff x="2079596" y="4282215"/>
            <a:chExt cx="3303213" cy="86583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2653EB2-EBE1-4912-95A7-B104D2375971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844D68E-478F-4697-BF8F-C13CFF0D3652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C2AF908-CC0E-4003-A6CD-F017422C0B1A}"/>
              </a:ext>
            </a:extLst>
          </p:cNvPr>
          <p:cNvGrpSpPr/>
          <p:nvPr/>
        </p:nvGrpSpPr>
        <p:grpSpPr>
          <a:xfrm>
            <a:off x="7393990" y="5229477"/>
            <a:ext cx="2652566" cy="865838"/>
            <a:chOff x="2079596" y="4282215"/>
            <a:chExt cx="3303213" cy="865838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FD96762-DDBE-4A04-9609-404A889E728E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29FFC4D-D716-4B88-900E-09A3A68B7B27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40929F8-287E-403F-BAAA-5E3E5447E623}"/>
              </a:ext>
            </a:extLst>
          </p:cNvPr>
          <p:cNvGrpSpPr/>
          <p:nvPr/>
        </p:nvGrpSpPr>
        <p:grpSpPr>
          <a:xfrm flipH="1">
            <a:off x="2136391" y="1679394"/>
            <a:ext cx="2652565" cy="865838"/>
            <a:chOff x="2079597" y="4282215"/>
            <a:chExt cx="3303212" cy="865838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1256259-D8B0-4801-9CA2-2BAB65681D84}"/>
                </a:ext>
              </a:extLst>
            </p:cNvPr>
            <p:cNvSpPr txBox="1"/>
            <p:nvPr/>
          </p:nvSpPr>
          <p:spPr>
            <a:xfrm>
              <a:off x="2079597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904CC56-58D1-496D-BE6B-6036FEE0B327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503E24-FA40-4EA6-BDF9-0440902ADAB4}"/>
              </a:ext>
            </a:extLst>
          </p:cNvPr>
          <p:cNvGrpSpPr/>
          <p:nvPr/>
        </p:nvGrpSpPr>
        <p:grpSpPr>
          <a:xfrm flipH="1">
            <a:off x="2136391" y="5229477"/>
            <a:ext cx="2652565" cy="865838"/>
            <a:chOff x="2079597" y="4282215"/>
            <a:chExt cx="3303212" cy="86583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4D2345B-4421-42BD-973C-058AB620E914}"/>
                </a:ext>
              </a:extLst>
            </p:cNvPr>
            <p:cNvSpPr txBox="1"/>
            <p:nvPr/>
          </p:nvSpPr>
          <p:spPr>
            <a:xfrm>
              <a:off x="2079597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84BCCD6-BA90-4848-963C-4BC0C4CD58D3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2" name="Rounded Rectangle 5">
            <a:extLst>
              <a:ext uri="{FF2B5EF4-FFF2-40B4-BE49-F238E27FC236}">
                <a16:creationId xmlns:a16="http://schemas.microsoft.com/office/drawing/2014/main" id="{302455E4-86A1-456F-9CE5-5F41E43A9EFE}"/>
              </a:ext>
            </a:extLst>
          </p:cNvPr>
          <p:cNvSpPr/>
          <p:nvPr/>
        </p:nvSpPr>
        <p:spPr>
          <a:xfrm flipH="1">
            <a:off x="5831693" y="3669981"/>
            <a:ext cx="528614" cy="43607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2D57967-8CBD-407F-8A44-3395AD2EE154}"/>
              </a:ext>
            </a:extLst>
          </p:cNvPr>
          <p:cNvSpPr txBox="1"/>
          <p:nvPr/>
        </p:nvSpPr>
        <p:spPr>
          <a:xfrm>
            <a:off x="9034437" y="3404110"/>
            <a:ext cx="2808312" cy="8891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B63114D-9E54-4B0C-A9FB-6003F0AF5154}"/>
              </a:ext>
            </a:extLst>
          </p:cNvPr>
          <p:cNvSpPr txBox="1"/>
          <p:nvPr/>
        </p:nvSpPr>
        <p:spPr>
          <a:xfrm>
            <a:off x="355495" y="3404110"/>
            <a:ext cx="2808312" cy="8891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124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2020-08-31T05:26:17Z</dcterms:modified>
</cp:coreProperties>
</file>