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F97-46AF-9333-003AB294673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F97-46AF-9333-003AB294673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7-46AF-9333-003AB2946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35F-4CB0-8798-401A2BFACF9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35F-4CB0-8798-401A2BFACF9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5F-4CB0-8798-401A2BFAC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3156-46CA-A9E5-710DA4E1E42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156-46CA-A9E5-710DA4E1E42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56-46CA-A9E5-710DA4E1E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584A-4059-94A0-EDA5A3ADC1C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84A-4059-94A0-EDA5A3ADC1C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4A-4059-94A0-EDA5A3ADC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5D3-42C0-B2E3-AC6BB4EAD0A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5D3-42C0-B2E3-AC6BB4EAD0A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D3-42C0-B2E3-AC6BB4EAD0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A6A3-4025-9371-4CD0198FF9E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6A3-4025-9371-4CD0198FF9E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A3-4025-9371-4CD0198FF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42" name="Graphic 17">
            <a:extLst>
              <a:ext uri="{FF2B5EF4-FFF2-40B4-BE49-F238E27FC236}">
                <a16:creationId xmlns:a16="http://schemas.microsoft.com/office/drawing/2014/main" id="{8CD97824-C45D-49CD-88BB-D68781E1AED1}"/>
              </a:ext>
            </a:extLst>
          </p:cNvPr>
          <p:cNvGrpSpPr/>
          <p:nvPr/>
        </p:nvGrpSpPr>
        <p:grpSpPr>
          <a:xfrm>
            <a:off x="3535711" y="1759662"/>
            <a:ext cx="5158677" cy="3027467"/>
            <a:chOff x="2687161" y="3731096"/>
            <a:chExt cx="5158677" cy="3027467"/>
          </a:xfrm>
          <a:solidFill>
            <a:schemeClr val="bg1">
              <a:lumMod val="75000"/>
            </a:schemeClr>
          </a:solidFill>
        </p:grpSpPr>
        <p:sp>
          <p:nvSpPr>
            <p:cNvPr id="2043" name="Freeform: Shape 2042">
              <a:extLst>
                <a:ext uri="{FF2B5EF4-FFF2-40B4-BE49-F238E27FC236}">
                  <a16:creationId xmlns:a16="http://schemas.microsoft.com/office/drawing/2014/main" id="{7640EA12-E1F4-4B14-8DE1-7A1254A02825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4" name="Freeform: Shape 2043">
              <a:extLst>
                <a:ext uri="{FF2B5EF4-FFF2-40B4-BE49-F238E27FC236}">
                  <a16:creationId xmlns:a16="http://schemas.microsoft.com/office/drawing/2014/main" id="{9C47B263-E7D0-4C30-A846-0EFA85DE7FC2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5" name="Freeform: Shape 2044">
              <a:extLst>
                <a:ext uri="{FF2B5EF4-FFF2-40B4-BE49-F238E27FC236}">
                  <a16:creationId xmlns:a16="http://schemas.microsoft.com/office/drawing/2014/main" id="{28A7F9FC-299D-475D-9E25-9D92379CF1D3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6" name="Freeform: Shape 2045">
              <a:extLst>
                <a:ext uri="{FF2B5EF4-FFF2-40B4-BE49-F238E27FC236}">
                  <a16:creationId xmlns:a16="http://schemas.microsoft.com/office/drawing/2014/main" id="{3B92D904-0AEA-4648-AD24-6E9E08D66846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7" name="Freeform: Shape 2046">
              <a:extLst>
                <a:ext uri="{FF2B5EF4-FFF2-40B4-BE49-F238E27FC236}">
                  <a16:creationId xmlns:a16="http://schemas.microsoft.com/office/drawing/2014/main" id="{697E0064-FA6B-490E-9FEB-07B782CF41F5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8" name="Freeform: Shape 2047">
              <a:extLst>
                <a:ext uri="{FF2B5EF4-FFF2-40B4-BE49-F238E27FC236}">
                  <a16:creationId xmlns:a16="http://schemas.microsoft.com/office/drawing/2014/main" id="{0FF98CEA-BD90-4910-A855-E338039B2A24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9" name="Freeform: Shape 2048">
              <a:extLst>
                <a:ext uri="{FF2B5EF4-FFF2-40B4-BE49-F238E27FC236}">
                  <a16:creationId xmlns:a16="http://schemas.microsoft.com/office/drawing/2014/main" id="{501774DD-E75E-43F1-8CAD-1F188C9E0EC9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0" name="Freeform: Shape 2049">
              <a:extLst>
                <a:ext uri="{FF2B5EF4-FFF2-40B4-BE49-F238E27FC236}">
                  <a16:creationId xmlns:a16="http://schemas.microsoft.com/office/drawing/2014/main" id="{6B57E01F-EF27-406C-8FFC-9CA281E69877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1" name="Freeform: Shape 2050">
              <a:extLst>
                <a:ext uri="{FF2B5EF4-FFF2-40B4-BE49-F238E27FC236}">
                  <a16:creationId xmlns:a16="http://schemas.microsoft.com/office/drawing/2014/main" id="{1F2B401C-4CF2-4EE7-9889-BAC74174E0E6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2" name="Freeform: Shape 2051">
              <a:extLst>
                <a:ext uri="{FF2B5EF4-FFF2-40B4-BE49-F238E27FC236}">
                  <a16:creationId xmlns:a16="http://schemas.microsoft.com/office/drawing/2014/main" id="{95C80355-E0F1-4654-BFAA-F333A515676D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3" name="Freeform: Shape 2052">
              <a:extLst>
                <a:ext uri="{FF2B5EF4-FFF2-40B4-BE49-F238E27FC236}">
                  <a16:creationId xmlns:a16="http://schemas.microsoft.com/office/drawing/2014/main" id="{1BAEE2D1-0C04-4D17-B781-AC2CBF9885F8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4" name="Freeform: Shape 2053">
              <a:extLst>
                <a:ext uri="{FF2B5EF4-FFF2-40B4-BE49-F238E27FC236}">
                  <a16:creationId xmlns:a16="http://schemas.microsoft.com/office/drawing/2014/main" id="{86320EE6-5B90-4077-B971-3EB672709837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5" name="Freeform: Shape 2054">
              <a:extLst>
                <a:ext uri="{FF2B5EF4-FFF2-40B4-BE49-F238E27FC236}">
                  <a16:creationId xmlns:a16="http://schemas.microsoft.com/office/drawing/2014/main" id="{04295B47-8C9D-4CB0-8724-59A4C5622540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6" name="Freeform: Shape 2055">
              <a:extLst>
                <a:ext uri="{FF2B5EF4-FFF2-40B4-BE49-F238E27FC236}">
                  <a16:creationId xmlns:a16="http://schemas.microsoft.com/office/drawing/2014/main" id="{2DCCC30A-1671-4B18-A213-7529237C0FFE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7" name="Freeform: Shape 2056">
              <a:extLst>
                <a:ext uri="{FF2B5EF4-FFF2-40B4-BE49-F238E27FC236}">
                  <a16:creationId xmlns:a16="http://schemas.microsoft.com/office/drawing/2014/main" id="{43F26539-A3DC-4D1F-BE0E-80465D172A06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8" name="Freeform: Shape 2057">
              <a:extLst>
                <a:ext uri="{FF2B5EF4-FFF2-40B4-BE49-F238E27FC236}">
                  <a16:creationId xmlns:a16="http://schemas.microsoft.com/office/drawing/2014/main" id="{CEBFD691-30A6-4465-9678-13D90E713196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9" name="Freeform: Shape 2058">
              <a:extLst>
                <a:ext uri="{FF2B5EF4-FFF2-40B4-BE49-F238E27FC236}">
                  <a16:creationId xmlns:a16="http://schemas.microsoft.com/office/drawing/2014/main" id="{C59E7D59-A7E2-4544-AAFA-CED17421D588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0" name="Freeform: Shape 2059">
              <a:extLst>
                <a:ext uri="{FF2B5EF4-FFF2-40B4-BE49-F238E27FC236}">
                  <a16:creationId xmlns:a16="http://schemas.microsoft.com/office/drawing/2014/main" id="{0FDE8133-7060-4D0D-90F7-C9529590AB49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1" name="Freeform: Shape 2060">
              <a:extLst>
                <a:ext uri="{FF2B5EF4-FFF2-40B4-BE49-F238E27FC236}">
                  <a16:creationId xmlns:a16="http://schemas.microsoft.com/office/drawing/2014/main" id="{A7A03EE6-BEED-43E3-BE4F-299F0218C980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2" name="Freeform: Shape 2061">
              <a:extLst>
                <a:ext uri="{FF2B5EF4-FFF2-40B4-BE49-F238E27FC236}">
                  <a16:creationId xmlns:a16="http://schemas.microsoft.com/office/drawing/2014/main" id="{2C584D7B-D8F6-47F5-8410-2243873BA1BA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3" name="Freeform: Shape 2062">
              <a:extLst>
                <a:ext uri="{FF2B5EF4-FFF2-40B4-BE49-F238E27FC236}">
                  <a16:creationId xmlns:a16="http://schemas.microsoft.com/office/drawing/2014/main" id="{68FAD3A3-CF7C-49A6-9BBB-AD5A40E57343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4" name="Freeform: Shape 2063">
              <a:extLst>
                <a:ext uri="{FF2B5EF4-FFF2-40B4-BE49-F238E27FC236}">
                  <a16:creationId xmlns:a16="http://schemas.microsoft.com/office/drawing/2014/main" id="{E1E4A77F-BF57-4DE6-BC51-76902413E338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5" name="Freeform: Shape 2064">
              <a:extLst>
                <a:ext uri="{FF2B5EF4-FFF2-40B4-BE49-F238E27FC236}">
                  <a16:creationId xmlns:a16="http://schemas.microsoft.com/office/drawing/2014/main" id="{1986F8AC-F404-45A9-8673-E987790DD990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6" name="Freeform: Shape 2065">
              <a:extLst>
                <a:ext uri="{FF2B5EF4-FFF2-40B4-BE49-F238E27FC236}">
                  <a16:creationId xmlns:a16="http://schemas.microsoft.com/office/drawing/2014/main" id="{64C5C880-C5DE-4BF3-9D80-D8791AC33A3A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7" name="Freeform: Shape 2066">
              <a:extLst>
                <a:ext uri="{FF2B5EF4-FFF2-40B4-BE49-F238E27FC236}">
                  <a16:creationId xmlns:a16="http://schemas.microsoft.com/office/drawing/2014/main" id="{CA10046E-1CE4-4A34-8D3F-D53610B30184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8" name="Freeform: Shape 2067">
              <a:extLst>
                <a:ext uri="{FF2B5EF4-FFF2-40B4-BE49-F238E27FC236}">
                  <a16:creationId xmlns:a16="http://schemas.microsoft.com/office/drawing/2014/main" id="{3CC40294-1CB6-483F-9B2E-9E7B1FD3EAE3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9" name="Freeform: Shape 2068">
              <a:extLst>
                <a:ext uri="{FF2B5EF4-FFF2-40B4-BE49-F238E27FC236}">
                  <a16:creationId xmlns:a16="http://schemas.microsoft.com/office/drawing/2014/main" id="{8966BCC3-DBCF-4B04-8935-45AB3ACDB7C5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0" name="Freeform: Shape 2069">
              <a:extLst>
                <a:ext uri="{FF2B5EF4-FFF2-40B4-BE49-F238E27FC236}">
                  <a16:creationId xmlns:a16="http://schemas.microsoft.com/office/drawing/2014/main" id="{50880CE1-4F83-4FB9-BA44-FA12FB083911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1" name="Freeform: Shape 2070">
              <a:extLst>
                <a:ext uri="{FF2B5EF4-FFF2-40B4-BE49-F238E27FC236}">
                  <a16:creationId xmlns:a16="http://schemas.microsoft.com/office/drawing/2014/main" id="{2B029B62-915C-4CC7-91EF-29C33EF20B07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2" name="Freeform: Shape 2071">
              <a:extLst>
                <a:ext uri="{FF2B5EF4-FFF2-40B4-BE49-F238E27FC236}">
                  <a16:creationId xmlns:a16="http://schemas.microsoft.com/office/drawing/2014/main" id="{3212B91D-B67B-4680-9A0D-A3689B7354E2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3" name="Freeform: Shape 2072">
              <a:extLst>
                <a:ext uri="{FF2B5EF4-FFF2-40B4-BE49-F238E27FC236}">
                  <a16:creationId xmlns:a16="http://schemas.microsoft.com/office/drawing/2014/main" id="{B081673F-B113-4DD9-B48E-B9B2B1111B33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4" name="Freeform: Shape 2073">
              <a:extLst>
                <a:ext uri="{FF2B5EF4-FFF2-40B4-BE49-F238E27FC236}">
                  <a16:creationId xmlns:a16="http://schemas.microsoft.com/office/drawing/2014/main" id="{8179FAB3-2235-4517-A163-DE6E79DB4374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5" name="Freeform: Shape 2074">
              <a:extLst>
                <a:ext uri="{FF2B5EF4-FFF2-40B4-BE49-F238E27FC236}">
                  <a16:creationId xmlns:a16="http://schemas.microsoft.com/office/drawing/2014/main" id="{57B1A39A-CC67-4DA5-B057-6EA510B90E64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6" name="Freeform: Shape 2075">
              <a:extLst>
                <a:ext uri="{FF2B5EF4-FFF2-40B4-BE49-F238E27FC236}">
                  <a16:creationId xmlns:a16="http://schemas.microsoft.com/office/drawing/2014/main" id="{C648463B-40EE-48D9-B1C7-E624063033BF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7" name="Freeform: Shape 2076">
              <a:extLst>
                <a:ext uri="{FF2B5EF4-FFF2-40B4-BE49-F238E27FC236}">
                  <a16:creationId xmlns:a16="http://schemas.microsoft.com/office/drawing/2014/main" id="{C6742897-1916-401A-A4F2-AB17C71F7B9A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8" name="Freeform: Shape 2077">
              <a:extLst>
                <a:ext uri="{FF2B5EF4-FFF2-40B4-BE49-F238E27FC236}">
                  <a16:creationId xmlns:a16="http://schemas.microsoft.com/office/drawing/2014/main" id="{99F61C06-32D2-43DF-A702-2F52F0F988B7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9" name="Freeform: Shape 2078">
              <a:extLst>
                <a:ext uri="{FF2B5EF4-FFF2-40B4-BE49-F238E27FC236}">
                  <a16:creationId xmlns:a16="http://schemas.microsoft.com/office/drawing/2014/main" id="{4808D1E3-E415-4B0E-A813-4B667D83BC42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0" name="Freeform: Shape 2079">
              <a:extLst>
                <a:ext uri="{FF2B5EF4-FFF2-40B4-BE49-F238E27FC236}">
                  <a16:creationId xmlns:a16="http://schemas.microsoft.com/office/drawing/2014/main" id="{30A59C75-68DE-4D25-8EB7-8E4934678D72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1" name="Freeform: Shape 2080">
              <a:extLst>
                <a:ext uri="{FF2B5EF4-FFF2-40B4-BE49-F238E27FC236}">
                  <a16:creationId xmlns:a16="http://schemas.microsoft.com/office/drawing/2014/main" id="{8C23EBE5-377E-4E71-A3A1-381B55A97EF2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2" name="Freeform: Shape 2081">
              <a:extLst>
                <a:ext uri="{FF2B5EF4-FFF2-40B4-BE49-F238E27FC236}">
                  <a16:creationId xmlns:a16="http://schemas.microsoft.com/office/drawing/2014/main" id="{E2DC5223-FCDD-4C49-83BD-4DEF4C245C64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3" name="Freeform: Shape 2082">
              <a:extLst>
                <a:ext uri="{FF2B5EF4-FFF2-40B4-BE49-F238E27FC236}">
                  <a16:creationId xmlns:a16="http://schemas.microsoft.com/office/drawing/2014/main" id="{35E0F761-F6C6-4093-83C0-971D10918657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4" name="Freeform: Shape 2083">
              <a:extLst>
                <a:ext uri="{FF2B5EF4-FFF2-40B4-BE49-F238E27FC236}">
                  <a16:creationId xmlns:a16="http://schemas.microsoft.com/office/drawing/2014/main" id="{5892E363-94D7-4BAC-85F5-587F9A5FEB2E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5" name="Freeform: Shape 2084">
              <a:extLst>
                <a:ext uri="{FF2B5EF4-FFF2-40B4-BE49-F238E27FC236}">
                  <a16:creationId xmlns:a16="http://schemas.microsoft.com/office/drawing/2014/main" id="{70369AA7-47BD-44CD-9559-0DE5AA60E665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6" name="Freeform: Shape 2085">
              <a:extLst>
                <a:ext uri="{FF2B5EF4-FFF2-40B4-BE49-F238E27FC236}">
                  <a16:creationId xmlns:a16="http://schemas.microsoft.com/office/drawing/2014/main" id="{4A0EA1EC-2611-45D1-BAB5-C61DB58FB0AB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7" name="Freeform: Shape 2086">
              <a:extLst>
                <a:ext uri="{FF2B5EF4-FFF2-40B4-BE49-F238E27FC236}">
                  <a16:creationId xmlns:a16="http://schemas.microsoft.com/office/drawing/2014/main" id="{D080358D-F39B-4306-9121-341B27B74816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8" name="Freeform: Shape 2087">
              <a:extLst>
                <a:ext uri="{FF2B5EF4-FFF2-40B4-BE49-F238E27FC236}">
                  <a16:creationId xmlns:a16="http://schemas.microsoft.com/office/drawing/2014/main" id="{8DC2067C-B8DC-4362-9797-B207AA25E680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9" name="Freeform: Shape 2088">
              <a:extLst>
                <a:ext uri="{FF2B5EF4-FFF2-40B4-BE49-F238E27FC236}">
                  <a16:creationId xmlns:a16="http://schemas.microsoft.com/office/drawing/2014/main" id="{49365A7A-E154-4706-B545-104F461A9A85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0" name="Freeform: Shape 2089">
              <a:extLst>
                <a:ext uri="{FF2B5EF4-FFF2-40B4-BE49-F238E27FC236}">
                  <a16:creationId xmlns:a16="http://schemas.microsoft.com/office/drawing/2014/main" id="{CAB4645D-60E1-44B3-BCB2-A8783D8C5BEF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1" name="Freeform: Shape 2090">
              <a:extLst>
                <a:ext uri="{FF2B5EF4-FFF2-40B4-BE49-F238E27FC236}">
                  <a16:creationId xmlns:a16="http://schemas.microsoft.com/office/drawing/2014/main" id="{343073E9-010A-4701-A503-AA27075C70AD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2" name="Freeform: Shape 2091">
              <a:extLst>
                <a:ext uri="{FF2B5EF4-FFF2-40B4-BE49-F238E27FC236}">
                  <a16:creationId xmlns:a16="http://schemas.microsoft.com/office/drawing/2014/main" id="{9C0F28DD-6F6D-4C06-A2A8-4421458EC3CE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3" name="Freeform: Shape 2092">
              <a:extLst>
                <a:ext uri="{FF2B5EF4-FFF2-40B4-BE49-F238E27FC236}">
                  <a16:creationId xmlns:a16="http://schemas.microsoft.com/office/drawing/2014/main" id="{4E7C920F-C3DB-45BB-979C-CF4E40BEA7EA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4" name="Freeform: Shape 2093">
              <a:extLst>
                <a:ext uri="{FF2B5EF4-FFF2-40B4-BE49-F238E27FC236}">
                  <a16:creationId xmlns:a16="http://schemas.microsoft.com/office/drawing/2014/main" id="{B5805FE0-D7DF-472C-9EA9-CA2D4B0A8AF5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5" name="Freeform: Shape 2094">
              <a:extLst>
                <a:ext uri="{FF2B5EF4-FFF2-40B4-BE49-F238E27FC236}">
                  <a16:creationId xmlns:a16="http://schemas.microsoft.com/office/drawing/2014/main" id="{3AEE7C77-7EA8-41E8-9598-95B3480A0832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6" name="Freeform: Shape 2095">
              <a:extLst>
                <a:ext uri="{FF2B5EF4-FFF2-40B4-BE49-F238E27FC236}">
                  <a16:creationId xmlns:a16="http://schemas.microsoft.com/office/drawing/2014/main" id="{53B25FE7-48AF-4D58-AB95-9FBAE95A8750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7" name="Freeform: Shape 2096">
              <a:extLst>
                <a:ext uri="{FF2B5EF4-FFF2-40B4-BE49-F238E27FC236}">
                  <a16:creationId xmlns:a16="http://schemas.microsoft.com/office/drawing/2014/main" id="{DB088FB3-2388-42BB-AAAE-C2B8A2DCA273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8" name="Freeform: Shape 2097">
              <a:extLst>
                <a:ext uri="{FF2B5EF4-FFF2-40B4-BE49-F238E27FC236}">
                  <a16:creationId xmlns:a16="http://schemas.microsoft.com/office/drawing/2014/main" id="{0E198B8B-8118-46D1-8CC2-8E5AA03D6C22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9" name="Freeform: Shape 2098">
              <a:extLst>
                <a:ext uri="{FF2B5EF4-FFF2-40B4-BE49-F238E27FC236}">
                  <a16:creationId xmlns:a16="http://schemas.microsoft.com/office/drawing/2014/main" id="{956BF025-FE2B-42C7-86DC-7F71111BBCF0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0" name="Freeform: Shape 2099">
              <a:extLst>
                <a:ext uri="{FF2B5EF4-FFF2-40B4-BE49-F238E27FC236}">
                  <a16:creationId xmlns:a16="http://schemas.microsoft.com/office/drawing/2014/main" id="{BED59F5A-F944-49FA-8C58-61D64A92C624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1" name="Freeform: Shape 2100">
              <a:extLst>
                <a:ext uri="{FF2B5EF4-FFF2-40B4-BE49-F238E27FC236}">
                  <a16:creationId xmlns:a16="http://schemas.microsoft.com/office/drawing/2014/main" id="{C482286C-AE84-480D-8C0A-12DFA9F6B6D8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2" name="Freeform: Shape 2101">
              <a:extLst>
                <a:ext uri="{FF2B5EF4-FFF2-40B4-BE49-F238E27FC236}">
                  <a16:creationId xmlns:a16="http://schemas.microsoft.com/office/drawing/2014/main" id="{AA649B56-394E-4749-B80A-AE6D753DBC67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3" name="Freeform: Shape 2102">
              <a:extLst>
                <a:ext uri="{FF2B5EF4-FFF2-40B4-BE49-F238E27FC236}">
                  <a16:creationId xmlns:a16="http://schemas.microsoft.com/office/drawing/2014/main" id="{0E9D33C4-4A24-4407-ABAB-BFD3785BB336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4" name="Freeform: Shape 2103">
              <a:extLst>
                <a:ext uri="{FF2B5EF4-FFF2-40B4-BE49-F238E27FC236}">
                  <a16:creationId xmlns:a16="http://schemas.microsoft.com/office/drawing/2014/main" id="{AFC14122-84A9-4146-B4D3-DF32111E300C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5" name="Freeform: Shape 2104">
              <a:extLst>
                <a:ext uri="{FF2B5EF4-FFF2-40B4-BE49-F238E27FC236}">
                  <a16:creationId xmlns:a16="http://schemas.microsoft.com/office/drawing/2014/main" id="{DDDB2FB5-F542-4B0A-B2F2-94796D0B7DCC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6" name="Freeform: Shape 2105">
              <a:extLst>
                <a:ext uri="{FF2B5EF4-FFF2-40B4-BE49-F238E27FC236}">
                  <a16:creationId xmlns:a16="http://schemas.microsoft.com/office/drawing/2014/main" id="{92B8E2AF-8251-41D7-89F4-774A59FAABEB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7" name="Freeform: Shape 2106">
              <a:extLst>
                <a:ext uri="{FF2B5EF4-FFF2-40B4-BE49-F238E27FC236}">
                  <a16:creationId xmlns:a16="http://schemas.microsoft.com/office/drawing/2014/main" id="{984037FD-4D56-4EF0-ABE4-049B99F31A4B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8" name="Freeform: Shape 2107">
              <a:extLst>
                <a:ext uri="{FF2B5EF4-FFF2-40B4-BE49-F238E27FC236}">
                  <a16:creationId xmlns:a16="http://schemas.microsoft.com/office/drawing/2014/main" id="{CBC14F75-571F-4C3C-A2BF-C513E5F46A36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9" name="Freeform: Shape 2108">
              <a:extLst>
                <a:ext uri="{FF2B5EF4-FFF2-40B4-BE49-F238E27FC236}">
                  <a16:creationId xmlns:a16="http://schemas.microsoft.com/office/drawing/2014/main" id="{0AA861B3-49AE-43DD-B455-D317436AEF8C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0" name="Freeform: Shape 2109">
              <a:extLst>
                <a:ext uri="{FF2B5EF4-FFF2-40B4-BE49-F238E27FC236}">
                  <a16:creationId xmlns:a16="http://schemas.microsoft.com/office/drawing/2014/main" id="{C621846F-CECE-49C9-8C39-5F8058A7DDEC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1" name="Freeform: Shape 2110">
              <a:extLst>
                <a:ext uri="{FF2B5EF4-FFF2-40B4-BE49-F238E27FC236}">
                  <a16:creationId xmlns:a16="http://schemas.microsoft.com/office/drawing/2014/main" id="{593DBDD9-46BE-4A64-B6C3-042636791A87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2" name="Freeform: Shape 2111">
              <a:extLst>
                <a:ext uri="{FF2B5EF4-FFF2-40B4-BE49-F238E27FC236}">
                  <a16:creationId xmlns:a16="http://schemas.microsoft.com/office/drawing/2014/main" id="{6CC36B55-DBA8-478B-A8E3-BE324FCA95EC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3" name="Freeform: Shape 2112">
              <a:extLst>
                <a:ext uri="{FF2B5EF4-FFF2-40B4-BE49-F238E27FC236}">
                  <a16:creationId xmlns:a16="http://schemas.microsoft.com/office/drawing/2014/main" id="{DE376230-0611-49D6-9C3B-92B4628FB728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4" name="Freeform: Shape 2113">
              <a:extLst>
                <a:ext uri="{FF2B5EF4-FFF2-40B4-BE49-F238E27FC236}">
                  <a16:creationId xmlns:a16="http://schemas.microsoft.com/office/drawing/2014/main" id="{FD5C2D8F-BE21-4C68-9B13-1559B581547F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5" name="Freeform: Shape 2114">
              <a:extLst>
                <a:ext uri="{FF2B5EF4-FFF2-40B4-BE49-F238E27FC236}">
                  <a16:creationId xmlns:a16="http://schemas.microsoft.com/office/drawing/2014/main" id="{613E3DD1-B987-4C59-BB01-CC37B53FA158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6" name="Freeform: Shape 2115">
              <a:extLst>
                <a:ext uri="{FF2B5EF4-FFF2-40B4-BE49-F238E27FC236}">
                  <a16:creationId xmlns:a16="http://schemas.microsoft.com/office/drawing/2014/main" id="{982C2C38-C766-4DE4-BE0A-F2237CC076AC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7" name="Freeform: Shape 2116">
              <a:extLst>
                <a:ext uri="{FF2B5EF4-FFF2-40B4-BE49-F238E27FC236}">
                  <a16:creationId xmlns:a16="http://schemas.microsoft.com/office/drawing/2014/main" id="{4CD7407C-7794-4DCB-BB2C-893EB47B1A20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8" name="Freeform: Shape 2117">
              <a:extLst>
                <a:ext uri="{FF2B5EF4-FFF2-40B4-BE49-F238E27FC236}">
                  <a16:creationId xmlns:a16="http://schemas.microsoft.com/office/drawing/2014/main" id="{1EE95288-5AB5-453C-9DD8-6B63D48A4FA9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9" name="Freeform: Shape 2118">
              <a:extLst>
                <a:ext uri="{FF2B5EF4-FFF2-40B4-BE49-F238E27FC236}">
                  <a16:creationId xmlns:a16="http://schemas.microsoft.com/office/drawing/2014/main" id="{B7E39F2F-61D8-421A-8140-A4A3678AF871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0" name="Freeform: Shape 2119">
              <a:extLst>
                <a:ext uri="{FF2B5EF4-FFF2-40B4-BE49-F238E27FC236}">
                  <a16:creationId xmlns:a16="http://schemas.microsoft.com/office/drawing/2014/main" id="{BD4A7A40-0CCD-4995-899A-7A7AF8924894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1" name="Freeform: Shape 2120">
              <a:extLst>
                <a:ext uri="{FF2B5EF4-FFF2-40B4-BE49-F238E27FC236}">
                  <a16:creationId xmlns:a16="http://schemas.microsoft.com/office/drawing/2014/main" id="{0EE42B22-C4D0-401B-B595-EBF26628356D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2" name="Freeform: Shape 2121">
              <a:extLst>
                <a:ext uri="{FF2B5EF4-FFF2-40B4-BE49-F238E27FC236}">
                  <a16:creationId xmlns:a16="http://schemas.microsoft.com/office/drawing/2014/main" id="{2813855F-F75B-4747-A18C-1299D08B2C47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3" name="Freeform: Shape 2122">
              <a:extLst>
                <a:ext uri="{FF2B5EF4-FFF2-40B4-BE49-F238E27FC236}">
                  <a16:creationId xmlns:a16="http://schemas.microsoft.com/office/drawing/2014/main" id="{D87F3592-7921-4749-86AC-61C22E86C10A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4" name="Freeform: Shape 2123">
              <a:extLst>
                <a:ext uri="{FF2B5EF4-FFF2-40B4-BE49-F238E27FC236}">
                  <a16:creationId xmlns:a16="http://schemas.microsoft.com/office/drawing/2014/main" id="{045BE14C-E47E-4F2D-8041-E0FF63951A0F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5" name="Freeform: Shape 2124">
              <a:extLst>
                <a:ext uri="{FF2B5EF4-FFF2-40B4-BE49-F238E27FC236}">
                  <a16:creationId xmlns:a16="http://schemas.microsoft.com/office/drawing/2014/main" id="{610E0F1A-ECB8-4313-9106-49C1CFC16579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6" name="Freeform: Shape 2125">
              <a:extLst>
                <a:ext uri="{FF2B5EF4-FFF2-40B4-BE49-F238E27FC236}">
                  <a16:creationId xmlns:a16="http://schemas.microsoft.com/office/drawing/2014/main" id="{772A06A0-6E93-4665-B8E5-1569B819D485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7" name="Freeform: Shape 2126">
              <a:extLst>
                <a:ext uri="{FF2B5EF4-FFF2-40B4-BE49-F238E27FC236}">
                  <a16:creationId xmlns:a16="http://schemas.microsoft.com/office/drawing/2014/main" id="{E4B97C96-1057-412E-BE70-20221A9B3CD4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8" name="Freeform: Shape 2127">
              <a:extLst>
                <a:ext uri="{FF2B5EF4-FFF2-40B4-BE49-F238E27FC236}">
                  <a16:creationId xmlns:a16="http://schemas.microsoft.com/office/drawing/2014/main" id="{89BD7EAF-D66D-4533-B601-EF0528CB2FFA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9" name="Freeform: Shape 2128">
              <a:extLst>
                <a:ext uri="{FF2B5EF4-FFF2-40B4-BE49-F238E27FC236}">
                  <a16:creationId xmlns:a16="http://schemas.microsoft.com/office/drawing/2014/main" id="{8A8341FD-EE82-4FBD-87D9-2C5BEDA65608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0" name="Freeform: Shape 2129">
              <a:extLst>
                <a:ext uri="{FF2B5EF4-FFF2-40B4-BE49-F238E27FC236}">
                  <a16:creationId xmlns:a16="http://schemas.microsoft.com/office/drawing/2014/main" id="{7BAEB04A-A8C2-4857-9447-05E420C91781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1" name="Freeform: Shape 2130">
              <a:extLst>
                <a:ext uri="{FF2B5EF4-FFF2-40B4-BE49-F238E27FC236}">
                  <a16:creationId xmlns:a16="http://schemas.microsoft.com/office/drawing/2014/main" id="{06D6CA6A-6116-4AAB-BCD7-AE65722125A8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2" name="Freeform: Shape 2131">
              <a:extLst>
                <a:ext uri="{FF2B5EF4-FFF2-40B4-BE49-F238E27FC236}">
                  <a16:creationId xmlns:a16="http://schemas.microsoft.com/office/drawing/2014/main" id="{25513382-DDF7-42D4-8995-CE805CBD4CED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3" name="Freeform: Shape 2132">
              <a:extLst>
                <a:ext uri="{FF2B5EF4-FFF2-40B4-BE49-F238E27FC236}">
                  <a16:creationId xmlns:a16="http://schemas.microsoft.com/office/drawing/2014/main" id="{1330F0E1-6F98-4D6C-9BF2-5D1FE8CF9448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4" name="Freeform: Shape 2133">
              <a:extLst>
                <a:ext uri="{FF2B5EF4-FFF2-40B4-BE49-F238E27FC236}">
                  <a16:creationId xmlns:a16="http://schemas.microsoft.com/office/drawing/2014/main" id="{61495FE4-E9B7-49AE-8352-19E4FD44C24C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5" name="Freeform: Shape 2134">
              <a:extLst>
                <a:ext uri="{FF2B5EF4-FFF2-40B4-BE49-F238E27FC236}">
                  <a16:creationId xmlns:a16="http://schemas.microsoft.com/office/drawing/2014/main" id="{AD085D5C-B092-4F69-B6AB-CC2FA2404F0E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6" name="Freeform: Shape 2135">
              <a:extLst>
                <a:ext uri="{FF2B5EF4-FFF2-40B4-BE49-F238E27FC236}">
                  <a16:creationId xmlns:a16="http://schemas.microsoft.com/office/drawing/2014/main" id="{178F46E4-928C-4170-88C8-7085CD4BCAD2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7" name="Freeform: Shape 2136">
              <a:extLst>
                <a:ext uri="{FF2B5EF4-FFF2-40B4-BE49-F238E27FC236}">
                  <a16:creationId xmlns:a16="http://schemas.microsoft.com/office/drawing/2014/main" id="{95E6A22A-A480-47BA-ACC9-BC7A6C866249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8" name="Freeform: Shape 2137">
              <a:extLst>
                <a:ext uri="{FF2B5EF4-FFF2-40B4-BE49-F238E27FC236}">
                  <a16:creationId xmlns:a16="http://schemas.microsoft.com/office/drawing/2014/main" id="{028914BB-9B63-4D69-A0C7-E023273B1D18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9" name="Freeform: Shape 2138">
              <a:extLst>
                <a:ext uri="{FF2B5EF4-FFF2-40B4-BE49-F238E27FC236}">
                  <a16:creationId xmlns:a16="http://schemas.microsoft.com/office/drawing/2014/main" id="{CDC64B6B-A49C-453E-9760-FA58E665F145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0" name="Freeform: Shape 2139">
              <a:extLst>
                <a:ext uri="{FF2B5EF4-FFF2-40B4-BE49-F238E27FC236}">
                  <a16:creationId xmlns:a16="http://schemas.microsoft.com/office/drawing/2014/main" id="{72827F8A-51DA-4CB8-A266-7CDB49B7CDD6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1" name="Freeform: Shape 2140">
              <a:extLst>
                <a:ext uri="{FF2B5EF4-FFF2-40B4-BE49-F238E27FC236}">
                  <a16:creationId xmlns:a16="http://schemas.microsoft.com/office/drawing/2014/main" id="{53B3F249-2AC5-4290-A8B7-00C83AF1BCC2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2" name="Freeform: Shape 2141">
              <a:extLst>
                <a:ext uri="{FF2B5EF4-FFF2-40B4-BE49-F238E27FC236}">
                  <a16:creationId xmlns:a16="http://schemas.microsoft.com/office/drawing/2014/main" id="{13CFB863-5991-4B16-A19F-C797C862B500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3" name="Freeform: Shape 2142">
              <a:extLst>
                <a:ext uri="{FF2B5EF4-FFF2-40B4-BE49-F238E27FC236}">
                  <a16:creationId xmlns:a16="http://schemas.microsoft.com/office/drawing/2014/main" id="{BF2103D3-9971-4312-95D3-2A47E5C56ECD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4" name="Freeform: Shape 2143">
              <a:extLst>
                <a:ext uri="{FF2B5EF4-FFF2-40B4-BE49-F238E27FC236}">
                  <a16:creationId xmlns:a16="http://schemas.microsoft.com/office/drawing/2014/main" id="{C197A4EE-4AD0-4196-80F2-903CD5C3973B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5" name="Freeform: Shape 2144">
              <a:extLst>
                <a:ext uri="{FF2B5EF4-FFF2-40B4-BE49-F238E27FC236}">
                  <a16:creationId xmlns:a16="http://schemas.microsoft.com/office/drawing/2014/main" id="{0C8768E6-5912-4488-86A2-0BCCDB456F08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6" name="Freeform: Shape 2145">
              <a:extLst>
                <a:ext uri="{FF2B5EF4-FFF2-40B4-BE49-F238E27FC236}">
                  <a16:creationId xmlns:a16="http://schemas.microsoft.com/office/drawing/2014/main" id="{A2FA7654-0DD9-4BB3-888B-8AFFC230F0F2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7" name="Freeform: Shape 2146">
              <a:extLst>
                <a:ext uri="{FF2B5EF4-FFF2-40B4-BE49-F238E27FC236}">
                  <a16:creationId xmlns:a16="http://schemas.microsoft.com/office/drawing/2014/main" id="{DAFE6B24-7CA6-47F4-A170-AA97874C7E19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8" name="Freeform: Shape 2147">
              <a:extLst>
                <a:ext uri="{FF2B5EF4-FFF2-40B4-BE49-F238E27FC236}">
                  <a16:creationId xmlns:a16="http://schemas.microsoft.com/office/drawing/2014/main" id="{EC340730-28DB-4891-99D3-F650F944C03E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9" name="Freeform: Shape 2148">
              <a:extLst>
                <a:ext uri="{FF2B5EF4-FFF2-40B4-BE49-F238E27FC236}">
                  <a16:creationId xmlns:a16="http://schemas.microsoft.com/office/drawing/2014/main" id="{0ED1C630-5137-42EC-936E-2E005A850BF7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0" name="Freeform: Shape 2149">
              <a:extLst>
                <a:ext uri="{FF2B5EF4-FFF2-40B4-BE49-F238E27FC236}">
                  <a16:creationId xmlns:a16="http://schemas.microsoft.com/office/drawing/2014/main" id="{CF3FE21F-DCC3-4CCB-9C29-9F30E5300369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1" name="Freeform: Shape 2150">
              <a:extLst>
                <a:ext uri="{FF2B5EF4-FFF2-40B4-BE49-F238E27FC236}">
                  <a16:creationId xmlns:a16="http://schemas.microsoft.com/office/drawing/2014/main" id="{B90B9882-516F-4D00-AED0-A5DF99E08FF5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2" name="Freeform: Shape 2151">
              <a:extLst>
                <a:ext uri="{FF2B5EF4-FFF2-40B4-BE49-F238E27FC236}">
                  <a16:creationId xmlns:a16="http://schemas.microsoft.com/office/drawing/2014/main" id="{947655A4-6EB3-4121-B060-430814E988F3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3" name="Freeform: Shape 2152">
              <a:extLst>
                <a:ext uri="{FF2B5EF4-FFF2-40B4-BE49-F238E27FC236}">
                  <a16:creationId xmlns:a16="http://schemas.microsoft.com/office/drawing/2014/main" id="{112A04E8-366C-4E7F-877B-0635142EAA74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4" name="Freeform: Shape 2153">
              <a:extLst>
                <a:ext uri="{FF2B5EF4-FFF2-40B4-BE49-F238E27FC236}">
                  <a16:creationId xmlns:a16="http://schemas.microsoft.com/office/drawing/2014/main" id="{4BEF18F7-249F-462D-B5AB-780EA2AFB4CA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55" name="그룹 23">
            <a:extLst>
              <a:ext uri="{FF2B5EF4-FFF2-40B4-BE49-F238E27FC236}">
                <a16:creationId xmlns:a16="http://schemas.microsoft.com/office/drawing/2014/main" id="{C44171E9-D546-4C42-B420-8850CE6DCE8F}"/>
              </a:ext>
            </a:extLst>
          </p:cNvPr>
          <p:cNvGrpSpPr/>
          <p:nvPr/>
        </p:nvGrpSpPr>
        <p:grpSpPr>
          <a:xfrm>
            <a:off x="8734146" y="1824493"/>
            <a:ext cx="2880000" cy="714882"/>
            <a:chOff x="8715096" y="1919743"/>
            <a:chExt cx="2880000" cy="714882"/>
          </a:xfrm>
        </p:grpSpPr>
        <p:sp>
          <p:nvSpPr>
            <p:cNvPr id="2156" name="TextBox 2155">
              <a:extLst>
                <a:ext uri="{FF2B5EF4-FFF2-40B4-BE49-F238E27FC236}">
                  <a16:creationId xmlns:a16="http://schemas.microsoft.com/office/drawing/2014/main" id="{BD635BCF-9DCF-43EA-A77E-0C004931DA1A}"/>
                </a:ext>
              </a:extLst>
            </p:cNvPr>
            <p:cNvSpPr txBox="1"/>
            <p:nvPr/>
          </p:nvSpPr>
          <p:spPr>
            <a:xfrm>
              <a:off x="8715096" y="1919743"/>
              <a:ext cx="288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7" name="TextBox 2156">
              <a:extLst>
                <a:ext uri="{FF2B5EF4-FFF2-40B4-BE49-F238E27FC236}">
                  <a16:creationId xmlns:a16="http://schemas.microsoft.com/office/drawing/2014/main" id="{0E657C92-F6F3-4249-B1E6-9CF6CEED946B}"/>
                </a:ext>
              </a:extLst>
            </p:cNvPr>
            <p:cNvSpPr txBox="1"/>
            <p:nvPr/>
          </p:nvSpPr>
          <p:spPr>
            <a:xfrm>
              <a:off x="8715096" y="2172960"/>
              <a:ext cx="288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58" name="그룹 24">
            <a:extLst>
              <a:ext uri="{FF2B5EF4-FFF2-40B4-BE49-F238E27FC236}">
                <a16:creationId xmlns:a16="http://schemas.microsoft.com/office/drawing/2014/main" id="{3D516737-5F14-44FF-8806-765E0BB40CEA}"/>
              </a:ext>
            </a:extLst>
          </p:cNvPr>
          <p:cNvGrpSpPr/>
          <p:nvPr/>
        </p:nvGrpSpPr>
        <p:grpSpPr>
          <a:xfrm>
            <a:off x="8734146" y="2677795"/>
            <a:ext cx="2880000" cy="714882"/>
            <a:chOff x="8715096" y="2773045"/>
            <a:chExt cx="2880000" cy="714882"/>
          </a:xfrm>
        </p:grpSpPr>
        <p:sp>
          <p:nvSpPr>
            <p:cNvPr id="2159" name="TextBox 2158">
              <a:extLst>
                <a:ext uri="{FF2B5EF4-FFF2-40B4-BE49-F238E27FC236}">
                  <a16:creationId xmlns:a16="http://schemas.microsoft.com/office/drawing/2014/main" id="{345C68F9-21A4-401F-A7E4-1189DAFD187B}"/>
                </a:ext>
              </a:extLst>
            </p:cNvPr>
            <p:cNvSpPr txBox="1"/>
            <p:nvPr/>
          </p:nvSpPr>
          <p:spPr>
            <a:xfrm>
              <a:off x="8715096" y="2773045"/>
              <a:ext cx="288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160" name="TextBox 2159">
              <a:extLst>
                <a:ext uri="{FF2B5EF4-FFF2-40B4-BE49-F238E27FC236}">
                  <a16:creationId xmlns:a16="http://schemas.microsoft.com/office/drawing/2014/main" id="{15018856-9A5B-4097-BCA4-039FEE26526B}"/>
                </a:ext>
              </a:extLst>
            </p:cNvPr>
            <p:cNvSpPr txBox="1"/>
            <p:nvPr/>
          </p:nvSpPr>
          <p:spPr>
            <a:xfrm>
              <a:off x="8715096" y="3026262"/>
              <a:ext cx="288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1" name="그룹 25">
            <a:extLst>
              <a:ext uri="{FF2B5EF4-FFF2-40B4-BE49-F238E27FC236}">
                <a16:creationId xmlns:a16="http://schemas.microsoft.com/office/drawing/2014/main" id="{96D9901F-24BA-4555-93B3-02C6D27D79F0}"/>
              </a:ext>
            </a:extLst>
          </p:cNvPr>
          <p:cNvGrpSpPr/>
          <p:nvPr/>
        </p:nvGrpSpPr>
        <p:grpSpPr>
          <a:xfrm>
            <a:off x="8734146" y="3531097"/>
            <a:ext cx="2880000" cy="714882"/>
            <a:chOff x="8715096" y="3626347"/>
            <a:chExt cx="2880000" cy="714882"/>
          </a:xfrm>
        </p:grpSpPr>
        <p:sp>
          <p:nvSpPr>
            <p:cNvPr id="2162" name="TextBox 2161">
              <a:extLst>
                <a:ext uri="{FF2B5EF4-FFF2-40B4-BE49-F238E27FC236}">
                  <a16:creationId xmlns:a16="http://schemas.microsoft.com/office/drawing/2014/main" id="{FDCC0A48-C344-433E-ABD1-3B2613370D1C}"/>
                </a:ext>
              </a:extLst>
            </p:cNvPr>
            <p:cNvSpPr txBox="1"/>
            <p:nvPr/>
          </p:nvSpPr>
          <p:spPr>
            <a:xfrm>
              <a:off x="8715096" y="3626347"/>
              <a:ext cx="288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163" name="TextBox 2162">
              <a:extLst>
                <a:ext uri="{FF2B5EF4-FFF2-40B4-BE49-F238E27FC236}">
                  <a16:creationId xmlns:a16="http://schemas.microsoft.com/office/drawing/2014/main" id="{BAF1202D-AE7B-4931-A66D-17F38E53A105}"/>
                </a:ext>
              </a:extLst>
            </p:cNvPr>
            <p:cNvSpPr txBox="1"/>
            <p:nvPr/>
          </p:nvSpPr>
          <p:spPr>
            <a:xfrm>
              <a:off x="8715096" y="3879564"/>
              <a:ext cx="288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4" name="그룹 30">
            <a:extLst>
              <a:ext uri="{FF2B5EF4-FFF2-40B4-BE49-F238E27FC236}">
                <a16:creationId xmlns:a16="http://schemas.microsoft.com/office/drawing/2014/main" id="{3A1500BC-2988-4464-BDFC-02D9E1AC725A}"/>
              </a:ext>
            </a:extLst>
          </p:cNvPr>
          <p:cNvGrpSpPr/>
          <p:nvPr/>
        </p:nvGrpSpPr>
        <p:grpSpPr>
          <a:xfrm>
            <a:off x="660402" y="1824493"/>
            <a:ext cx="2880000" cy="714882"/>
            <a:chOff x="1705184" y="1930537"/>
            <a:chExt cx="2880000" cy="714882"/>
          </a:xfrm>
        </p:grpSpPr>
        <p:sp>
          <p:nvSpPr>
            <p:cNvPr id="2165" name="TextBox 2164">
              <a:extLst>
                <a:ext uri="{FF2B5EF4-FFF2-40B4-BE49-F238E27FC236}">
                  <a16:creationId xmlns:a16="http://schemas.microsoft.com/office/drawing/2014/main" id="{546179AD-9907-4AF7-A04D-46045B652CE0}"/>
                </a:ext>
              </a:extLst>
            </p:cNvPr>
            <p:cNvSpPr txBox="1"/>
            <p:nvPr/>
          </p:nvSpPr>
          <p:spPr>
            <a:xfrm>
              <a:off x="1705184" y="1930537"/>
              <a:ext cx="288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166" name="TextBox 2165">
              <a:extLst>
                <a:ext uri="{FF2B5EF4-FFF2-40B4-BE49-F238E27FC236}">
                  <a16:creationId xmlns:a16="http://schemas.microsoft.com/office/drawing/2014/main" id="{EB982D27-5159-4702-9639-569997909D99}"/>
                </a:ext>
              </a:extLst>
            </p:cNvPr>
            <p:cNvSpPr txBox="1"/>
            <p:nvPr/>
          </p:nvSpPr>
          <p:spPr>
            <a:xfrm>
              <a:off x="1705184" y="2183754"/>
              <a:ext cx="288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7" name="그룹 28">
            <a:extLst>
              <a:ext uri="{FF2B5EF4-FFF2-40B4-BE49-F238E27FC236}">
                <a16:creationId xmlns:a16="http://schemas.microsoft.com/office/drawing/2014/main" id="{157F72FD-7AC9-4B6E-87EA-166F93296D69}"/>
              </a:ext>
            </a:extLst>
          </p:cNvPr>
          <p:cNvGrpSpPr/>
          <p:nvPr/>
        </p:nvGrpSpPr>
        <p:grpSpPr>
          <a:xfrm>
            <a:off x="660402" y="2677795"/>
            <a:ext cx="2880000" cy="714882"/>
            <a:chOff x="1705184" y="2783839"/>
            <a:chExt cx="2880000" cy="714882"/>
          </a:xfrm>
        </p:grpSpPr>
        <p:sp>
          <p:nvSpPr>
            <p:cNvPr id="2168" name="TextBox 2167">
              <a:extLst>
                <a:ext uri="{FF2B5EF4-FFF2-40B4-BE49-F238E27FC236}">
                  <a16:creationId xmlns:a16="http://schemas.microsoft.com/office/drawing/2014/main" id="{7C311214-712B-4FEE-846F-F70096BC8C31}"/>
                </a:ext>
              </a:extLst>
            </p:cNvPr>
            <p:cNvSpPr txBox="1"/>
            <p:nvPr/>
          </p:nvSpPr>
          <p:spPr>
            <a:xfrm>
              <a:off x="1705184" y="2783839"/>
              <a:ext cx="288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169" name="TextBox 2168">
              <a:extLst>
                <a:ext uri="{FF2B5EF4-FFF2-40B4-BE49-F238E27FC236}">
                  <a16:creationId xmlns:a16="http://schemas.microsoft.com/office/drawing/2014/main" id="{3EE78B02-26EE-44B2-8B9E-F565DC479495}"/>
                </a:ext>
              </a:extLst>
            </p:cNvPr>
            <p:cNvSpPr txBox="1"/>
            <p:nvPr/>
          </p:nvSpPr>
          <p:spPr>
            <a:xfrm>
              <a:off x="1705184" y="3037056"/>
              <a:ext cx="288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70" name="그룹 27">
            <a:extLst>
              <a:ext uri="{FF2B5EF4-FFF2-40B4-BE49-F238E27FC236}">
                <a16:creationId xmlns:a16="http://schemas.microsoft.com/office/drawing/2014/main" id="{45F254EA-4848-4DA0-A8C6-B10B231B7D3C}"/>
              </a:ext>
            </a:extLst>
          </p:cNvPr>
          <p:cNvGrpSpPr/>
          <p:nvPr/>
        </p:nvGrpSpPr>
        <p:grpSpPr>
          <a:xfrm>
            <a:off x="660402" y="3531097"/>
            <a:ext cx="2880000" cy="714882"/>
            <a:chOff x="1705184" y="3637141"/>
            <a:chExt cx="2880000" cy="714882"/>
          </a:xfrm>
        </p:grpSpPr>
        <p:sp>
          <p:nvSpPr>
            <p:cNvPr id="2171" name="TextBox 2170">
              <a:extLst>
                <a:ext uri="{FF2B5EF4-FFF2-40B4-BE49-F238E27FC236}">
                  <a16:creationId xmlns:a16="http://schemas.microsoft.com/office/drawing/2014/main" id="{1DB38E0D-107F-435F-B7CB-3D8B619560B8}"/>
                </a:ext>
              </a:extLst>
            </p:cNvPr>
            <p:cNvSpPr txBox="1"/>
            <p:nvPr/>
          </p:nvSpPr>
          <p:spPr>
            <a:xfrm>
              <a:off x="1705184" y="3637141"/>
              <a:ext cx="288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172" name="TextBox 2171">
              <a:extLst>
                <a:ext uri="{FF2B5EF4-FFF2-40B4-BE49-F238E27FC236}">
                  <a16:creationId xmlns:a16="http://schemas.microsoft.com/office/drawing/2014/main" id="{44ED6146-EC4A-4468-AF51-29490D6ECD9A}"/>
                </a:ext>
              </a:extLst>
            </p:cNvPr>
            <p:cNvSpPr txBox="1"/>
            <p:nvPr/>
          </p:nvSpPr>
          <p:spPr>
            <a:xfrm>
              <a:off x="1705184" y="3890358"/>
              <a:ext cx="288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73" name="Oval 2172">
            <a:extLst>
              <a:ext uri="{FF2B5EF4-FFF2-40B4-BE49-F238E27FC236}">
                <a16:creationId xmlns:a16="http://schemas.microsoft.com/office/drawing/2014/main" id="{1241588C-411A-4BBF-A876-294CE0278BFD}"/>
              </a:ext>
            </a:extLst>
          </p:cNvPr>
          <p:cNvSpPr/>
          <p:nvPr/>
        </p:nvSpPr>
        <p:spPr>
          <a:xfrm>
            <a:off x="4140630" y="2591025"/>
            <a:ext cx="444523" cy="444523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74" name="Oval 2173">
            <a:extLst>
              <a:ext uri="{FF2B5EF4-FFF2-40B4-BE49-F238E27FC236}">
                <a16:creationId xmlns:a16="http://schemas.microsoft.com/office/drawing/2014/main" id="{B966EA82-9AAB-477A-8219-F8D06EB0C10C}"/>
              </a:ext>
            </a:extLst>
          </p:cNvPr>
          <p:cNvSpPr/>
          <p:nvPr/>
        </p:nvSpPr>
        <p:spPr>
          <a:xfrm>
            <a:off x="4337668" y="3014355"/>
            <a:ext cx="444523" cy="444523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75" name="Oval 2174">
            <a:extLst>
              <a:ext uri="{FF2B5EF4-FFF2-40B4-BE49-F238E27FC236}">
                <a16:creationId xmlns:a16="http://schemas.microsoft.com/office/drawing/2014/main" id="{E3469998-2BB6-4D13-84AC-5858C397463D}"/>
              </a:ext>
            </a:extLst>
          </p:cNvPr>
          <p:cNvSpPr/>
          <p:nvPr/>
        </p:nvSpPr>
        <p:spPr>
          <a:xfrm>
            <a:off x="5031570" y="3809370"/>
            <a:ext cx="444523" cy="444523"/>
          </a:xfrm>
          <a:prstGeom prst="ellipse">
            <a:avLst/>
          </a:prstGeom>
          <a:solidFill>
            <a:schemeClr val="accent4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76" name="Oval 2175">
            <a:extLst>
              <a:ext uri="{FF2B5EF4-FFF2-40B4-BE49-F238E27FC236}">
                <a16:creationId xmlns:a16="http://schemas.microsoft.com/office/drawing/2014/main" id="{9E83BA20-43C7-4B85-81DE-F6D6BBBA5D97}"/>
              </a:ext>
            </a:extLst>
          </p:cNvPr>
          <p:cNvSpPr/>
          <p:nvPr/>
        </p:nvSpPr>
        <p:spPr>
          <a:xfrm>
            <a:off x="6556679" y="2556134"/>
            <a:ext cx="444523" cy="444523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77" name="Oval 2176">
            <a:extLst>
              <a:ext uri="{FF2B5EF4-FFF2-40B4-BE49-F238E27FC236}">
                <a16:creationId xmlns:a16="http://schemas.microsoft.com/office/drawing/2014/main" id="{28514A5E-0514-4498-BA50-43DDC2149562}"/>
              </a:ext>
            </a:extLst>
          </p:cNvPr>
          <p:cNvSpPr/>
          <p:nvPr/>
        </p:nvSpPr>
        <p:spPr>
          <a:xfrm>
            <a:off x="7365981" y="3142405"/>
            <a:ext cx="444523" cy="444523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9AB854"/>
              </a:solidFill>
            </a:endParaRPr>
          </a:p>
        </p:txBody>
      </p:sp>
      <p:sp>
        <p:nvSpPr>
          <p:cNvPr id="2178" name="Oval 2177">
            <a:extLst>
              <a:ext uri="{FF2B5EF4-FFF2-40B4-BE49-F238E27FC236}">
                <a16:creationId xmlns:a16="http://schemas.microsoft.com/office/drawing/2014/main" id="{824A8037-68A7-4F30-8302-1D837E3A5880}"/>
              </a:ext>
            </a:extLst>
          </p:cNvPr>
          <p:cNvSpPr/>
          <p:nvPr/>
        </p:nvSpPr>
        <p:spPr>
          <a:xfrm>
            <a:off x="7663739" y="4009763"/>
            <a:ext cx="444523" cy="444523"/>
          </a:xfrm>
          <a:prstGeom prst="ellipse">
            <a:avLst/>
          </a:prstGeom>
          <a:solidFill>
            <a:schemeClr val="accent5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9AB854"/>
              </a:solidFill>
            </a:endParaRPr>
          </a:p>
        </p:txBody>
      </p:sp>
      <p:cxnSp>
        <p:nvCxnSpPr>
          <p:cNvPr id="2179" name="Elbow Connector 22">
            <a:extLst>
              <a:ext uri="{FF2B5EF4-FFF2-40B4-BE49-F238E27FC236}">
                <a16:creationId xmlns:a16="http://schemas.microsoft.com/office/drawing/2014/main" id="{746B3119-B7DC-4FBA-A4E7-29F25A058505}"/>
              </a:ext>
            </a:extLst>
          </p:cNvPr>
          <p:cNvCxnSpPr>
            <a:cxnSpLocks/>
            <a:stCxn id="2176" idx="0"/>
            <a:endCxn id="2156" idx="1"/>
          </p:cNvCxnSpPr>
          <p:nvPr/>
        </p:nvCxnSpPr>
        <p:spPr>
          <a:xfrm rot="5400000" flipH="1" flipV="1">
            <a:off x="7467667" y="1289656"/>
            <a:ext cx="577752" cy="1955205"/>
          </a:xfrm>
          <a:prstGeom prst="bentConnector2">
            <a:avLst/>
          </a:prstGeom>
          <a:ln w="12700">
            <a:solidFill>
              <a:schemeClr val="accent6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0" name="Elbow Connector 26">
            <a:extLst>
              <a:ext uri="{FF2B5EF4-FFF2-40B4-BE49-F238E27FC236}">
                <a16:creationId xmlns:a16="http://schemas.microsoft.com/office/drawing/2014/main" id="{4A7E1740-8A7C-4F2D-A9A4-65545CDA082A}"/>
              </a:ext>
            </a:extLst>
          </p:cNvPr>
          <p:cNvCxnSpPr>
            <a:cxnSpLocks/>
            <a:stCxn id="2177" idx="6"/>
            <a:endCxn id="2159" idx="1"/>
          </p:cNvCxnSpPr>
          <p:nvPr/>
        </p:nvCxnSpPr>
        <p:spPr>
          <a:xfrm flipV="1">
            <a:off x="7810504" y="2831684"/>
            <a:ext cx="923642" cy="532983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3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1" name="Elbow Connector 29">
            <a:extLst>
              <a:ext uri="{FF2B5EF4-FFF2-40B4-BE49-F238E27FC236}">
                <a16:creationId xmlns:a16="http://schemas.microsoft.com/office/drawing/2014/main" id="{D15CA1C4-6148-435E-8C01-F5A92A5EC4C3}"/>
              </a:ext>
            </a:extLst>
          </p:cNvPr>
          <p:cNvCxnSpPr>
            <a:stCxn id="2178" idx="6"/>
            <a:endCxn id="2162" idx="1"/>
          </p:cNvCxnSpPr>
          <p:nvPr/>
        </p:nvCxnSpPr>
        <p:spPr>
          <a:xfrm flipV="1">
            <a:off x="8108262" y="3684986"/>
            <a:ext cx="625884" cy="547039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2" name="Elbow Connector 32">
            <a:extLst>
              <a:ext uri="{FF2B5EF4-FFF2-40B4-BE49-F238E27FC236}">
                <a16:creationId xmlns:a16="http://schemas.microsoft.com/office/drawing/2014/main" id="{D3144F89-F896-4163-A2A5-9EBD8619C598}"/>
              </a:ext>
            </a:extLst>
          </p:cNvPr>
          <p:cNvCxnSpPr>
            <a:stCxn id="2173" idx="0"/>
            <a:endCxn id="2165" idx="3"/>
          </p:cNvCxnSpPr>
          <p:nvPr/>
        </p:nvCxnSpPr>
        <p:spPr>
          <a:xfrm rot="16200000" flipV="1">
            <a:off x="3645326" y="1873459"/>
            <a:ext cx="612643" cy="822490"/>
          </a:xfrm>
          <a:prstGeom prst="bentConnector2">
            <a:avLst/>
          </a:prstGeom>
          <a:ln w="12700">
            <a:solidFill>
              <a:schemeClr val="accent1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3" name="Elbow Connector 36">
            <a:extLst>
              <a:ext uri="{FF2B5EF4-FFF2-40B4-BE49-F238E27FC236}">
                <a16:creationId xmlns:a16="http://schemas.microsoft.com/office/drawing/2014/main" id="{2632EF17-B151-4C9F-8253-37E7CBA97AD2}"/>
              </a:ext>
            </a:extLst>
          </p:cNvPr>
          <p:cNvCxnSpPr>
            <a:cxnSpLocks/>
            <a:stCxn id="2174" idx="2"/>
            <a:endCxn id="2168" idx="3"/>
          </p:cNvCxnSpPr>
          <p:nvPr/>
        </p:nvCxnSpPr>
        <p:spPr>
          <a:xfrm rot="10800000">
            <a:off x="3540402" y="2831685"/>
            <a:ext cx="797266" cy="404933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2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4" name="Elbow Connector 39">
            <a:extLst>
              <a:ext uri="{FF2B5EF4-FFF2-40B4-BE49-F238E27FC236}">
                <a16:creationId xmlns:a16="http://schemas.microsoft.com/office/drawing/2014/main" id="{8B4DA76D-0E86-4ACA-848F-923FE4B8B770}"/>
              </a:ext>
            </a:extLst>
          </p:cNvPr>
          <p:cNvCxnSpPr>
            <a:cxnSpLocks/>
            <a:endCxn id="2171" idx="3"/>
          </p:cNvCxnSpPr>
          <p:nvPr/>
        </p:nvCxnSpPr>
        <p:spPr>
          <a:xfrm rot="10800000">
            <a:off x="3540403" y="3684987"/>
            <a:ext cx="1435059" cy="398403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85" name="Chart 2184">
            <a:extLst>
              <a:ext uri="{FF2B5EF4-FFF2-40B4-BE49-F238E27FC236}">
                <a16:creationId xmlns:a16="http://schemas.microsoft.com/office/drawing/2014/main" id="{CB905A07-8D44-490F-936A-FFD8BDAA470C}"/>
              </a:ext>
            </a:extLst>
          </p:cNvPr>
          <p:cNvGraphicFramePr/>
          <p:nvPr/>
        </p:nvGraphicFramePr>
        <p:xfrm>
          <a:off x="910726" y="4823900"/>
          <a:ext cx="1711035" cy="12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86" name="Chart 2185">
            <a:extLst>
              <a:ext uri="{FF2B5EF4-FFF2-40B4-BE49-F238E27FC236}">
                <a16:creationId xmlns:a16="http://schemas.microsoft.com/office/drawing/2014/main" id="{26B83ADF-013B-4D59-BB5D-A0BE7F1AB5D8}"/>
              </a:ext>
            </a:extLst>
          </p:cNvPr>
          <p:cNvGraphicFramePr/>
          <p:nvPr/>
        </p:nvGraphicFramePr>
        <p:xfrm>
          <a:off x="2629034" y="4823900"/>
          <a:ext cx="1711035" cy="12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87" name="Chart 2186">
            <a:extLst>
              <a:ext uri="{FF2B5EF4-FFF2-40B4-BE49-F238E27FC236}">
                <a16:creationId xmlns:a16="http://schemas.microsoft.com/office/drawing/2014/main" id="{DC662B16-9220-4E60-8532-D7AFDD0890D7}"/>
              </a:ext>
            </a:extLst>
          </p:cNvPr>
          <p:cNvGraphicFramePr/>
          <p:nvPr/>
        </p:nvGraphicFramePr>
        <p:xfrm>
          <a:off x="4347342" y="4823900"/>
          <a:ext cx="1711035" cy="12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88" name="Chart 2187">
            <a:extLst>
              <a:ext uri="{FF2B5EF4-FFF2-40B4-BE49-F238E27FC236}">
                <a16:creationId xmlns:a16="http://schemas.microsoft.com/office/drawing/2014/main" id="{6B4D7077-16DE-4771-9691-F71C6C0A58EC}"/>
              </a:ext>
            </a:extLst>
          </p:cNvPr>
          <p:cNvGraphicFramePr/>
          <p:nvPr/>
        </p:nvGraphicFramePr>
        <p:xfrm>
          <a:off x="6065650" y="4823900"/>
          <a:ext cx="1711035" cy="12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89" name="Chart 2188">
            <a:extLst>
              <a:ext uri="{FF2B5EF4-FFF2-40B4-BE49-F238E27FC236}">
                <a16:creationId xmlns:a16="http://schemas.microsoft.com/office/drawing/2014/main" id="{CDCEB33B-D4B1-4126-9F97-5DC85662D4A6}"/>
              </a:ext>
            </a:extLst>
          </p:cNvPr>
          <p:cNvGraphicFramePr/>
          <p:nvPr/>
        </p:nvGraphicFramePr>
        <p:xfrm>
          <a:off x="7783958" y="4823900"/>
          <a:ext cx="1711035" cy="12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90" name="Chart 2189">
            <a:extLst>
              <a:ext uri="{FF2B5EF4-FFF2-40B4-BE49-F238E27FC236}">
                <a16:creationId xmlns:a16="http://schemas.microsoft.com/office/drawing/2014/main" id="{50736176-C332-4AC1-8F22-FE55DAA1FB18}"/>
              </a:ext>
            </a:extLst>
          </p:cNvPr>
          <p:cNvGraphicFramePr/>
          <p:nvPr/>
        </p:nvGraphicFramePr>
        <p:xfrm>
          <a:off x="9502264" y="4823900"/>
          <a:ext cx="1711035" cy="12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91" name="TextBox 2190">
            <a:extLst>
              <a:ext uri="{FF2B5EF4-FFF2-40B4-BE49-F238E27FC236}">
                <a16:creationId xmlns:a16="http://schemas.microsoft.com/office/drawing/2014/main" id="{0A4FEC94-E6CD-41D4-891E-4BECCBFBEAA8}"/>
              </a:ext>
            </a:extLst>
          </p:cNvPr>
          <p:cNvSpPr txBox="1"/>
          <p:nvPr/>
        </p:nvSpPr>
        <p:spPr>
          <a:xfrm>
            <a:off x="945656" y="6085157"/>
            <a:ext cx="1641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92" name="TextBox 2191">
            <a:extLst>
              <a:ext uri="{FF2B5EF4-FFF2-40B4-BE49-F238E27FC236}">
                <a16:creationId xmlns:a16="http://schemas.microsoft.com/office/drawing/2014/main" id="{0062BB64-04D4-4BE7-8D73-7F14E14658B1}"/>
              </a:ext>
            </a:extLst>
          </p:cNvPr>
          <p:cNvSpPr txBox="1"/>
          <p:nvPr/>
        </p:nvSpPr>
        <p:spPr>
          <a:xfrm>
            <a:off x="2663964" y="6085157"/>
            <a:ext cx="1641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193" name="TextBox 2192">
            <a:extLst>
              <a:ext uri="{FF2B5EF4-FFF2-40B4-BE49-F238E27FC236}">
                <a16:creationId xmlns:a16="http://schemas.microsoft.com/office/drawing/2014/main" id="{524390CC-C602-4932-B15C-1DBA4807DFEF}"/>
              </a:ext>
            </a:extLst>
          </p:cNvPr>
          <p:cNvSpPr txBox="1"/>
          <p:nvPr/>
        </p:nvSpPr>
        <p:spPr>
          <a:xfrm>
            <a:off x="4382272" y="6085157"/>
            <a:ext cx="1641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194" name="TextBox 2193">
            <a:extLst>
              <a:ext uri="{FF2B5EF4-FFF2-40B4-BE49-F238E27FC236}">
                <a16:creationId xmlns:a16="http://schemas.microsoft.com/office/drawing/2014/main" id="{F3E55CF5-1F18-4005-827A-92B71C962F9B}"/>
              </a:ext>
            </a:extLst>
          </p:cNvPr>
          <p:cNvSpPr txBox="1"/>
          <p:nvPr/>
        </p:nvSpPr>
        <p:spPr>
          <a:xfrm>
            <a:off x="6100580" y="6085157"/>
            <a:ext cx="1641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6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195" name="TextBox 2194">
            <a:extLst>
              <a:ext uri="{FF2B5EF4-FFF2-40B4-BE49-F238E27FC236}">
                <a16:creationId xmlns:a16="http://schemas.microsoft.com/office/drawing/2014/main" id="{C20BB265-1DED-49DF-924B-A7A8BD885131}"/>
              </a:ext>
            </a:extLst>
          </p:cNvPr>
          <p:cNvSpPr txBox="1"/>
          <p:nvPr/>
        </p:nvSpPr>
        <p:spPr>
          <a:xfrm>
            <a:off x="7818888" y="6085157"/>
            <a:ext cx="1641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196" name="TextBox 2195">
            <a:extLst>
              <a:ext uri="{FF2B5EF4-FFF2-40B4-BE49-F238E27FC236}">
                <a16:creationId xmlns:a16="http://schemas.microsoft.com/office/drawing/2014/main" id="{16E6A232-4B5F-432E-BB63-759AA35277FF}"/>
              </a:ext>
            </a:extLst>
          </p:cNvPr>
          <p:cNvSpPr txBox="1"/>
          <p:nvPr/>
        </p:nvSpPr>
        <p:spPr>
          <a:xfrm>
            <a:off x="9537194" y="6085157"/>
            <a:ext cx="1641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6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6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12697</TotalTime>
  <Words>116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56</cp:revision>
  <dcterms:created xsi:type="dcterms:W3CDTF">2018-02-18T19:39:47Z</dcterms:created>
  <dcterms:modified xsi:type="dcterms:W3CDTF">2020-09-03T02:40:05Z</dcterms:modified>
</cp:coreProperties>
</file>