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16" name="Group 2915">
            <a:extLst>
              <a:ext uri="{FF2B5EF4-FFF2-40B4-BE49-F238E27FC236}">
                <a16:creationId xmlns:a16="http://schemas.microsoft.com/office/drawing/2014/main" id="{106B0D85-7306-46CC-AB6A-8865017038EB}"/>
              </a:ext>
            </a:extLst>
          </p:cNvPr>
          <p:cNvGrpSpPr/>
          <p:nvPr/>
        </p:nvGrpSpPr>
        <p:grpSpPr>
          <a:xfrm>
            <a:off x="850248" y="1566627"/>
            <a:ext cx="1361015" cy="4881441"/>
            <a:chOff x="1173413" y="1566627"/>
            <a:chExt cx="1361015" cy="4881441"/>
          </a:xfrm>
        </p:grpSpPr>
        <p:grpSp>
          <p:nvGrpSpPr>
            <p:cNvPr id="2917" name="Group 2916">
              <a:extLst>
                <a:ext uri="{FF2B5EF4-FFF2-40B4-BE49-F238E27FC236}">
                  <a16:creationId xmlns:a16="http://schemas.microsoft.com/office/drawing/2014/main" id="{868BCF62-6DB3-4EFA-AC68-90C4754EA854}"/>
                </a:ext>
              </a:extLst>
            </p:cNvPr>
            <p:cNvGrpSpPr/>
            <p:nvPr/>
          </p:nvGrpSpPr>
          <p:grpSpPr>
            <a:xfrm>
              <a:off x="1173413" y="1566627"/>
              <a:ext cx="1361015" cy="4881441"/>
              <a:chOff x="1173413" y="1566628"/>
              <a:chExt cx="1361015" cy="4881441"/>
            </a:xfrm>
            <a:solidFill>
              <a:schemeClr val="accent1"/>
            </a:solidFill>
          </p:grpSpPr>
          <p:sp>
            <p:nvSpPr>
              <p:cNvPr id="2919" name="Freeform 9">
                <a:extLst>
                  <a:ext uri="{FF2B5EF4-FFF2-40B4-BE49-F238E27FC236}">
                    <a16:creationId xmlns:a16="http://schemas.microsoft.com/office/drawing/2014/main" id="{2DF60EC0-0939-446D-8771-1B8B01A52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3413" y="1566628"/>
                <a:ext cx="685531" cy="4881441"/>
              </a:xfrm>
              <a:custGeom>
                <a:avLst/>
                <a:gdLst/>
                <a:ahLst/>
                <a:cxnLst/>
                <a:rect l="l" t="t" r="r" b="b"/>
                <a:pathLst>
                  <a:path w="777766" h="5538209">
                    <a:moveTo>
                      <a:pt x="686205" y="0"/>
                    </a:moveTo>
                    <a:lnTo>
                      <a:pt x="759076" y="6073"/>
                    </a:lnTo>
                    <a:lnTo>
                      <a:pt x="777766" y="11499"/>
                    </a:lnTo>
                    <a:lnTo>
                      <a:pt x="777766" y="2896629"/>
                    </a:lnTo>
                    <a:lnTo>
                      <a:pt x="773245" y="2896629"/>
                    </a:lnTo>
                    <a:lnTo>
                      <a:pt x="773245" y="2906750"/>
                    </a:lnTo>
                    <a:lnTo>
                      <a:pt x="710495" y="3400655"/>
                    </a:lnTo>
                    <a:lnTo>
                      <a:pt x="645721" y="3657728"/>
                    </a:lnTo>
                    <a:lnTo>
                      <a:pt x="633575" y="3767035"/>
                    </a:lnTo>
                    <a:lnTo>
                      <a:pt x="641672" y="3874317"/>
                    </a:lnTo>
                    <a:lnTo>
                      <a:pt x="651793" y="3977552"/>
                    </a:lnTo>
                    <a:lnTo>
                      <a:pt x="667987" y="4084834"/>
                    </a:lnTo>
                    <a:lnTo>
                      <a:pt x="670011" y="4194141"/>
                    </a:lnTo>
                    <a:lnTo>
                      <a:pt x="663938" y="4305472"/>
                    </a:lnTo>
                    <a:lnTo>
                      <a:pt x="651793" y="4356077"/>
                    </a:lnTo>
                    <a:lnTo>
                      <a:pt x="641672" y="4422876"/>
                    </a:lnTo>
                    <a:lnTo>
                      <a:pt x="627503" y="4499795"/>
                    </a:lnTo>
                    <a:lnTo>
                      <a:pt x="615358" y="4580763"/>
                    </a:lnTo>
                    <a:lnTo>
                      <a:pt x="607261" y="4661731"/>
                    </a:lnTo>
                    <a:lnTo>
                      <a:pt x="605237" y="4742699"/>
                    </a:lnTo>
                    <a:lnTo>
                      <a:pt x="607261" y="4817594"/>
                    </a:lnTo>
                    <a:lnTo>
                      <a:pt x="623454" y="4880345"/>
                    </a:lnTo>
                    <a:lnTo>
                      <a:pt x="686205" y="5007869"/>
                    </a:lnTo>
                    <a:lnTo>
                      <a:pt x="663938" y="5082764"/>
                    </a:lnTo>
                    <a:lnTo>
                      <a:pt x="647745" y="5173853"/>
                    </a:lnTo>
                    <a:lnTo>
                      <a:pt x="647745" y="5268991"/>
                    </a:lnTo>
                    <a:lnTo>
                      <a:pt x="655842" y="5358056"/>
                    </a:lnTo>
                    <a:lnTo>
                      <a:pt x="655842" y="5443072"/>
                    </a:lnTo>
                    <a:lnTo>
                      <a:pt x="645721" y="5519992"/>
                    </a:lnTo>
                    <a:lnTo>
                      <a:pt x="605237" y="5534161"/>
                    </a:lnTo>
                    <a:lnTo>
                      <a:pt x="556656" y="5538209"/>
                    </a:lnTo>
                    <a:lnTo>
                      <a:pt x="512123" y="5524040"/>
                    </a:lnTo>
                    <a:lnTo>
                      <a:pt x="467591" y="5501774"/>
                    </a:lnTo>
                    <a:lnTo>
                      <a:pt x="431155" y="5465338"/>
                    </a:lnTo>
                    <a:lnTo>
                      <a:pt x="408889" y="5420806"/>
                    </a:lnTo>
                    <a:lnTo>
                      <a:pt x="402816" y="5366152"/>
                    </a:lnTo>
                    <a:lnTo>
                      <a:pt x="439252" y="5295305"/>
                    </a:lnTo>
                    <a:lnTo>
                      <a:pt x="465567" y="5210289"/>
                    </a:lnTo>
                    <a:lnTo>
                      <a:pt x="475688" y="5119200"/>
                    </a:lnTo>
                    <a:lnTo>
                      <a:pt x="483784" y="5020014"/>
                    </a:lnTo>
                    <a:lnTo>
                      <a:pt x="479736" y="4916780"/>
                    </a:lnTo>
                    <a:lnTo>
                      <a:pt x="467591" y="4809498"/>
                    </a:lnTo>
                    <a:lnTo>
                      <a:pt x="449373" y="4698167"/>
                    </a:lnTo>
                    <a:lnTo>
                      <a:pt x="431155" y="4588860"/>
                    </a:lnTo>
                    <a:lnTo>
                      <a:pt x="408889" y="4485626"/>
                    </a:lnTo>
                    <a:lnTo>
                      <a:pt x="386623" y="4382392"/>
                    </a:lnTo>
                    <a:lnTo>
                      <a:pt x="364356" y="4287254"/>
                    </a:lnTo>
                    <a:lnTo>
                      <a:pt x="346139" y="4198189"/>
                    </a:lnTo>
                    <a:lnTo>
                      <a:pt x="327921" y="4117221"/>
                    </a:lnTo>
                    <a:lnTo>
                      <a:pt x="317800" y="4007915"/>
                    </a:lnTo>
                    <a:lnTo>
                      <a:pt x="323872" y="3892535"/>
                    </a:lnTo>
                    <a:lnTo>
                      <a:pt x="340066" y="3779180"/>
                    </a:lnTo>
                    <a:lnTo>
                      <a:pt x="362332" y="3667849"/>
                    </a:lnTo>
                    <a:lnTo>
                      <a:pt x="376502" y="3554494"/>
                    </a:lnTo>
                    <a:lnTo>
                      <a:pt x="384598" y="3441139"/>
                    </a:lnTo>
                    <a:lnTo>
                      <a:pt x="368405" y="3325759"/>
                    </a:lnTo>
                    <a:lnTo>
                      <a:pt x="354235" y="3252888"/>
                    </a:lnTo>
                    <a:lnTo>
                      <a:pt x="336018" y="3167872"/>
                    </a:lnTo>
                    <a:lnTo>
                      <a:pt x="313751" y="3072735"/>
                    </a:lnTo>
                    <a:lnTo>
                      <a:pt x="291485" y="2969500"/>
                    </a:lnTo>
                    <a:lnTo>
                      <a:pt x="269219" y="2862218"/>
                    </a:lnTo>
                    <a:lnTo>
                      <a:pt x="255050" y="2758984"/>
                    </a:lnTo>
                    <a:lnTo>
                      <a:pt x="246953" y="2655750"/>
                    </a:lnTo>
                    <a:lnTo>
                      <a:pt x="246953" y="2560612"/>
                    </a:lnTo>
                    <a:lnTo>
                      <a:pt x="259098" y="2475596"/>
                    </a:lnTo>
                    <a:lnTo>
                      <a:pt x="291485" y="2354144"/>
                    </a:lnTo>
                    <a:lnTo>
                      <a:pt x="336018" y="2240789"/>
                    </a:lnTo>
                    <a:lnTo>
                      <a:pt x="384598" y="2127434"/>
                    </a:lnTo>
                    <a:lnTo>
                      <a:pt x="431155" y="2020151"/>
                    </a:lnTo>
                    <a:lnTo>
                      <a:pt x="467591" y="1908820"/>
                    </a:lnTo>
                    <a:lnTo>
                      <a:pt x="479736" y="1831900"/>
                    </a:lnTo>
                    <a:lnTo>
                      <a:pt x="475688" y="1759029"/>
                    </a:lnTo>
                    <a:lnTo>
                      <a:pt x="461518" y="1684134"/>
                    </a:lnTo>
                    <a:lnTo>
                      <a:pt x="435204" y="1619360"/>
                    </a:lnTo>
                    <a:lnTo>
                      <a:pt x="408889" y="1556609"/>
                    </a:lnTo>
                    <a:lnTo>
                      <a:pt x="386623" y="1497908"/>
                    </a:lnTo>
                    <a:lnTo>
                      <a:pt x="368405" y="1439206"/>
                    </a:lnTo>
                    <a:lnTo>
                      <a:pt x="362332" y="1439206"/>
                    </a:lnTo>
                    <a:lnTo>
                      <a:pt x="344114" y="1556609"/>
                    </a:lnTo>
                    <a:lnTo>
                      <a:pt x="317800" y="1669965"/>
                    </a:lnTo>
                    <a:lnTo>
                      <a:pt x="283388" y="1777247"/>
                    </a:lnTo>
                    <a:lnTo>
                      <a:pt x="259098" y="1884530"/>
                    </a:lnTo>
                    <a:lnTo>
                      <a:pt x="246953" y="1961449"/>
                    </a:lnTo>
                    <a:lnTo>
                      <a:pt x="246953" y="2034320"/>
                    </a:lnTo>
                    <a:lnTo>
                      <a:pt x="251001" y="2107192"/>
                    </a:lnTo>
                    <a:lnTo>
                      <a:pt x="251001" y="2182087"/>
                    </a:lnTo>
                    <a:lnTo>
                      <a:pt x="240880" y="2248885"/>
                    </a:lnTo>
                    <a:lnTo>
                      <a:pt x="222662" y="2317708"/>
                    </a:lnTo>
                    <a:lnTo>
                      <a:pt x="192299" y="2390579"/>
                    </a:lnTo>
                    <a:lnTo>
                      <a:pt x="165985" y="2475596"/>
                    </a:lnTo>
                    <a:lnTo>
                      <a:pt x="143718" y="2564661"/>
                    </a:lnTo>
                    <a:lnTo>
                      <a:pt x="129549" y="2653725"/>
                    </a:lnTo>
                    <a:lnTo>
                      <a:pt x="125501" y="2748863"/>
                    </a:lnTo>
                    <a:lnTo>
                      <a:pt x="143718" y="2839952"/>
                    </a:lnTo>
                    <a:lnTo>
                      <a:pt x="218614" y="2937113"/>
                    </a:lnTo>
                    <a:lnTo>
                      <a:pt x="210517" y="2947234"/>
                    </a:lnTo>
                    <a:lnTo>
                      <a:pt x="202420" y="2955331"/>
                    </a:lnTo>
                    <a:lnTo>
                      <a:pt x="202420" y="2961404"/>
                    </a:lnTo>
                    <a:lnTo>
                      <a:pt x="202420" y="2973549"/>
                    </a:lnTo>
                    <a:lnTo>
                      <a:pt x="200396" y="2979621"/>
                    </a:lnTo>
                    <a:lnTo>
                      <a:pt x="200396" y="2995815"/>
                    </a:lnTo>
                    <a:lnTo>
                      <a:pt x="159912" y="2997839"/>
                    </a:lnTo>
                    <a:lnTo>
                      <a:pt x="125501" y="2997839"/>
                    </a:lnTo>
                    <a:lnTo>
                      <a:pt x="97162" y="2997839"/>
                    </a:lnTo>
                    <a:lnTo>
                      <a:pt x="62750" y="3001888"/>
                    </a:lnTo>
                    <a:lnTo>
                      <a:pt x="26315" y="2939137"/>
                    </a:lnTo>
                    <a:lnTo>
                      <a:pt x="8097" y="2880436"/>
                    </a:lnTo>
                    <a:lnTo>
                      <a:pt x="0" y="2817685"/>
                    </a:lnTo>
                    <a:lnTo>
                      <a:pt x="4049" y="2754935"/>
                    </a:lnTo>
                    <a:lnTo>
                      <a:pt x="16194" y="2686112"/>
                    </a:lnTo>
                    <a:lnTo>
                      <a:pt x="30363" y="2613241"/>
                    </a:lnTo>
                    <a:lnTo>
                      <a:pt x="44533" y="2532273"/>
                    </a:lnTo>
                    <a:lnTo>
                      <a:pt x="44533" y="2097071"/>
                    </a:lnTo>
                    <a:lnTo>
                      <a:pt x="125501" y="1520174"/>
                    </a:lnTo>
                    <a:lnTo>
                      <a:pt x="137646" y="1435157"/>
                    </a:lnTo>
                    <a:lnTo>
                      <a:pt x="141694" y="1346093"/>
                    </a:lnTo>
                    <a:lnTo>
                      <a:pt x="141694" y="1261076"/>
                    </a:lnTo>
                    <a:lnTo>
                      <a:pt x="143718" y="1176060"/>
                    </a:lnTo>
                    <a:lnTo>
                      <a:pt x="151815" y="1095092"/>
                    </a:lnTo>
                    <a:lnTo>
                      <a:pt x="170033" y="1026269"/>
                    </a:lnTo>
                    <a:lnTo>
                      <a:pt x="200396" y="963519"/>
                    </a:lnTo>
                    <a:lnTo>
                      <a:pt x="236832" y="927083"/>
                    </a:lnTo>
                    <a:lnTo>
                      <a:pt x="281364" y="900769"/>
                    </a:lnTo>
                    <a:lnTo>
                      <a:pt x="331969" y="882551"/>
                    </a:lnTo>
                    <a:lnTo>
                      <a:pt x="390671" y="868382"/>
                    </a:lnTo>
                    <a:lnTo>
                      <a:pt x="449373" y="852188"/>
                    </a:lnTo>
                    <a:lnTo>
                      <a:pt x="508075" y="833970"/>
                    </a:lnTo>
                    <a:lnTo>
                      <a:pt x="556656" y="815752"/>
                    </a:lnTo>
                    <a:lnTo>
                      <a:pt x="601188" y="787414"/>
                    </a:lnTo>
                    <a:lnTo>
                      <a:pt x="629527" y="750978"/>
                    </a:lnTo>
                    <a:lnTo>
                      <a:pt x="651793" y="702397"/>
                    </a:lnTo>
                    <a:lnTo>
                      <a:pt x="647745" y="657865"/>
                    </a:lnTo>
                    <a:lnTo>
                      <a:pt x="633575" y="613332"/>
                    </a:lnTo>
                    <a:lnTo>
                      <a:pt x="605237" y="568800"/>
                    </a:lnTo>
                    <a:lnTo>
                      <a:pt x="570825" y="528316"/>
                    </a:lnTo>
                    <a:lnTo>
                      <a:pt x="538438" y="487832"/>
                    </a:lnTo>
                    <a:lnTo>
                      <a:pt x="512123" y="447348"/>
                    </a:lnTo>
                    <a:lnTo>
                      <a:pt x="502002" y="410913"/>
                    </a:lnTo>
                    <a:lnTo>
                      <a:pt x="512123" y="386622"/>
                    </a:lnTo>
                    <a:lnTo>
                      <a:pt x="512123" y="352211"/>
                    </a:lnTo>
                    <a:lnTo>
                      <a:pt x="506051" y="311727"/>
                    </a:lnTo>
                    <a:lnTo>
                      <a:pt x="506051" y="275291"/>
                    </a:lnTo>
                    <a:lnTo>
                      <a:pt x="508075" y="234807"/>
                    </a:lnTo>
                    <a:lnTo>
                      <a:pt x="530341" y="168009"/>
                    </a:lnTo>
                    <a:lnTo>
                      <a:pt x="566777" y="109307"/>
                    </a:lnTo>
                    <a:lnTo>
                      <a:pt x="611309" y="54653"/>
                    </a:lnTo>
                    <a:lnTo>
                      <a:pt x="651793" y="60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2920" name="Rectangle 2919">
                <a:extLst>
                  <a:ext uri="{FF2B5EF4-FFF2-40B4-BE49-F238E27FC236}">
                    <a16:creationId xmlns:a16="http://schemas.microsoft.com/office/drawing/2014/main" id="{E5AD5FD9-9E89-4EC7-9C64-60EE0E5B5E88}"/>
                  </a:ext>
                </a:extLst>
              </p:cNvPr>
              <p:cNvSpPr/>
              <p:nvPr/>
            </p:nvSpPr>
            <p:spPr>
              <a:xfrm>
                <a:off x="1848897" y="1566628"/>
                <a:ext cx="685531" cy="488144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918" name="TextBox 2917">
              <a:extLst>
                <a:ext uri="{FF2B5EF4-FFF2-40B4-BE49-F238E27FC236}">
                  <a16:creationId xmlns:a16="http://schemas.microsoft.com/office/drawing/2014/main" id="{90012FD7-25D4-4C64-8D2F-EA33455A9E07}"/>
                </a:ext>
              </a:extLst>
            </p:cNvPr>
            <p:cNvSpPr txBox="1"/>
            <p:nvPr/>
          </p:nvSpPr>
          <p:spPr>
            <a:xfrm rot="5400000" flipH="1">
              <a:off x="-172731" y="3683099"/>
              <a:ext cx="470868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altLang="ko-KR" dirty="0">
                  <a:solidFill>
                    <a:schemeClr val="bg1"/>
                  </a:solidFill>
                  <a:cs typeface="Arial" pitchFamily="34" charset="0"/>
                </a:rPr>
                <a:t>L</a:t>
              </a:r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OREM IPSUM DOLOR SIT AMET,</a:t>
              </a:r>
            </a:p>
            <a:p>
              <a:pPr algn="ctr"/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CU USU AGAM INTEGRE IMPEDIT.</a:t>
              </a:r>
              <a:endParaRPr lang="ko-KR" altLang="en-US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21" name="TextBox 2920">
            <a:extLst>
              <a:ext uri="{FF2B5EF4-FFF2-40B4-BE49-F238E27FC236}">
                <a16:creationId xmlns:a16="http://schemas.microsoft.com/office/drawing/2014/main" id="{573F505F-5DC8-4CFB-A074-A4FD5B255CC2}"/>
              </a:ext>
            </a:extLst>
          </p:cNvPr>
          <p:cNvSpPr txBox="1"/>
          <p:nvPr/>
        </p:nvSpPr>
        <p:spPr>
          <a:xfrm rot="5400000">
            <a:off x="374024" y="3684182"/>
            <a:ext cx="459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922" name="Group 2921">
            <a:extLst>
              <a:ext uri="{FF2B5EF4-FFF2-40B4-BE49-F238E27FC236}">
                <a16:creationId xmlns:a16="http://schemas.microsoft.com/office/drawing/2014/main" id="{21881100-484F-4F4F-9A92-48FC80E7293A}"/>
              </a:ext>
            </a:extLst>
          </p:cNvPr>
          <p:cNvGrpSpPr/>
          <p:nvPr/>
        </p:nvGrpSpPr>
        <p:grpSpPr>
          <a:xfrm>
            <a:off x="3632517" y="1566627"/>
            <a:ext cx="1361015" cy="4881441"/>
            <a:chOff x="3670428" y="1566627"/>
            <a:chExt cx="1361015" cy="4881441"/>
          </a:xfrm>
        </p:grpSpPr>
        <p:grpSp>
          <p:nvGrpSpPr>
            <p:cNvPr id="2923" name="Group 2922">
              <a:extLst>
                <a:ext uri="{FF2B5EF4-FFF2-40B4-BE49-F238E27FC236}">
                  <a16:creationId xmlns:a16="http://schemas.microsoft.com/office/drawing/2014/main" id="{F59D21FD-A7FE-4ABA-AEEA-87E2B3D83503}"/>
                </a:ext>
              </a:extLst>
            </p:cNvPr>
            <p:cNvGrpSpPr/>
            <p:nvPr/>
          </p:nvGrpSpPr>
          <p:grpSpPr>
            <a:xfrm>
              <a:off x="3670428" y="1566627"/>
              <a:ext cx="1361015" cy="4881441"/>
              <a:chOff x="1173413" y="1566628"/>
              <a:chExt cx="1361015" cy="4881441"/>
            </a:xfrm>
            <a:solidFill>
              <a:schemeClr val="accent2"/>
            </a:solidFill>
          </p:grpSpPr>
          <p:sp>
            <p:nvSpPr>
              <p:cNvPr id="2925" name="Freeform 9">
                <a:extLst>
                  <a:ext uri="{FF2B5EF4-FFF2-40B4-BE49-F238E27FC236}">
                    <a16:creationId xmlns:a16="http://schemas.microsoft.com/office/drawing/2014/main" id="{4D0170B8-8FA6-4F64-8600-2D940FFAE1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3413" y="1566628"/>
                <a:ext cx="685531" cy="4881441"/>
              </a:xfrm>
              <a:custGeom>
                <a:avLst/>
                <a:gdLst/>
                <a:ahLst/>
                <a:cxnLst/>
                <a:rect l="l" t="t" r="r" b="b"/>
                <a:pathLst>
                  <a:path w="777766" h="5538209">
                    <a:moveTo>
                      <a:pt x="686205" y="0"/>
                    </a:moveTo>
                    <a:lnTo>
                      <a:pt x="759076" y="6073"/>
                    </a:lnTo>
                    <a:lnTo>
                      <a:pt x="777766" y="11499"/>
                    </a:lnTo>
                    <a:lnTo>
                      <a:pt x="777766" y="2896629"/>
                    </a:lnTo>
                    <a:lnTo>
                      <a:pt x="773245" y="2896629"/>
                    </a:lnTo>
                    <a:lnTo>
                      <a:pt x="773245" y="2906750"/>
                    </a:lnTo>
                    <a:lnTo>
                      <a:pt x="710495" y="3400655"/>
                    </a:lnTo>
                    <a:lnTo>
                      <a:pt x="645721" y="3657728"/>
                    </a:lnTo>
                    <a:lnTo>
                      <a:pt x="633575" y="3767035"/>
                    </a:lnTo>
                    <a:lnTo>
                      <a:pt x="641672" y="3874317"/>
                    </a:lnTo>
                    <a:lnTo>
                      <a:pt x="651793" y="3977552"/>
                    </a:lnTo>
                    <a:lnTo>
                      <a:pt x="667987" y="4084834"/>
                    </a:lnTo>
                    <a:lnTo>
                      <a:pt x="670011" y="4194141"/>
                    </a:lnTo>
                    <a:lnTo>
                      <a:pt x="663938" y="4305472"/>
                    </a:lnTo>
                    <a:lnTo>
                      <a:pt x="651793" y="4356077"/>
                    </a:lnTo>
                    <a:lnTo>
                      <a:pt x="641672" y="4422876"/>
                    </a:lnTo>
                    <a:lnTo>
                      <a:pt x="627503" y="4499795"/>
                    </a:lnTo>
                    <a:lnTo>
                      <a:pt x="615358" y="4580763"/>
                    </a:lnTo>
                    <a:lnTo>
                      <a:pt x="607261" y="4661731"/>
                    </a:lnTo>
                    <a:lnTo>
                      <a:pt x="605237" y="4742699"/>
                    </a:lnTo>
                    <a:lnTo>
                      <a:pt x="607261" y="4817594"/>
                    </a:lnTo>
                    <a:lnTo>
                      <a:pt x="623454" y="4880345"/>
                    </a:lnTo>
                    <a:lnTo>
                      <a:pt x="686205" y="5007869"/>
                    </a:lnTo>
                    <a:lnTo>
                      <a:pt x="663938" y="5082764"/>
                    </a:lnTo>
                    <a:lnTo>
                      <a:pt x="647745" y="5173853"/>
                    </a:lnTo>
                    <a:lnTo>
                      <a:pt x="647745" y="5268991"/>
                    </a:lnTo>
                    <a:lnTo>
                      <a:pt x="655842" y="5358056"/>
                    </a:lnTo>
                    <a:lnTo>
                      <a:pt x="655842" y="5443072"/>
                    </a:lnTo>
                    <a:lnTo>
                      <a:pt x="645721" y="5519992"/>
                    </a:lnTo>
                    <a:lnTo>
                      <a:pt x="605237" y="5534161"/>
                    </a:lnTo>
                    <a:lnTo>
                      <a:pt x="556656" y="5538209"/>
                    </a:lnTo>
                    <a:lnTo>
                      <a:pt x="512123" y="5524040"/>
                    </a:lnTo>
                    <a:lnTo>
                      <a:pt x="467591" y="5501774"/>
                    </a:lnTo>
                    <a:lnTo>
                      <a:pt x="431155" y="5465338"/>
                    </a:lnTo>
                    <a:lnTo>
                      <a:pt x="408889" y="5420806"/>
                    </a:lnTo>
                    <a:lnTo>
                      <a:pt x="402816" y="5366152"/>
                    </a:lnTo>
                    <a:lnTo>
                      <a:pt x="439252" y="5295305"/>
                    </a:lnTo>
                    <a:lnTo>
                      <a:pt x="465567" y="5210289"/>
                    </a:lnTo>
                    <a:lnTo>
                      <a:pt x="475688" y="5119200"/>
                    </a:lnTo>
                    <a:lnTo>
                      <a:pt x="483784" y="5020014"/>
                    </a:lnTo>
                    <a:lnTo>
                      <a:pt x="479736" y="4916780"/>
                    </a:lnTo>
                    <a:lnTo>
                      <a:pt x="467591" y="4809498"/>
                    </a:lnTo>
                    <a:lnTo>
                      <a:pt x="449373" y="4698167"/>
                    </a:lnTo>
                    <a:lnTo>
                      <a:pt x="431155" y="4588860"/>
                    </a:lnTo>
                    <a:lnTo>
                      <a:pt x="408889" y="4485626"/>
                    </a:lnTo>
                    <a:lnTo>
                      <a:pt x="386623" y="4382392"/>
                    </a:lnTo>
                    <a:lnTo>
                      <a:pt x="364356" y="4287254"/>
                    </a:lnTo>
                    <a:lnTo>
                      <a:pt x="346139" y="4198189"/>
                    </a:lnTo>
                    <a:lnTo>
                      <a:pt x="327921" y="4117221"/>
                    </a:lnTo>
                    <a:lnTo>
                      <a:pt x="317800" y="4007915"/>
                    </a:lnTo>
                    <a:lnTo>
                      <a:pt x="323872" y="3892535"/>
                    </a:lnTo>
                    <a:lnTo>
                      <a:pt x="340066" y="3779180"/>
                    </a:lnTo>
                    <a:lnTo>
                      <a:pt x="362332" y="3667849"/>
                    </a:lnTo>
                    <a:lnTo>
                      <a:pt x="376502" y="3554494"/>
                    </a:lnTo>
                    <a:lnTo>
                      <a:pt x="384598" y="3441139"/>
                    </a:lnTo>
                    <a:lnTo>
                      <a:pt x="368405" y="3325759"/>
                    </a:lnTo>
                    <a:lnTo>
                      <a:pt x="354235" y="3252888"/>
                    </a:lnTo>
                    <a:lnTo>
                      <a:pt x="336018" y="3167872"/>
                    </a:lnTo>
                    <a:lnTo>
                      <a:pt x="313751" y="3072735"/>
                    </a:lnTo>
                    <a:lnTo>
                      <a:pt x="291485" y="2969500"/>
                    </a:lnTo>
                    <a:lnTo>
                      <a:pt x="269219" y="2862218"/>
                    </a:lnTo>
                    <a:lnTo>
                      <a:pt x="255050" y="2758984"/>
                    </a:lnTo>
                    <a:lnTo>
                      <a:pt x="246953" y="2655750"/>
                    </a:lnTo>
                    <a:lnTo>
                      <a:pt x="246953" y="2560612"/>
                    </a:lnTo>
                    <a:lnTo>
                      <a:pt x="259098" y="2475596"/>
                    </a:lnTo>
                    <a:lnTo>
                      <a:pt x="291485" y="2354144"/>
                    </a:lnTo>
                    <a:lnTo>
                      <a:pt x="336018" y="2240789"/>
                    </a:lnTo>
                    <a:lnTo>
                      <a:pt x="384598" y="2127434"/>
                    </a:lnTo>
                    <a:lnTo>
                      <a:pt x="431155" y="2020151"/>
                    </a:lnTo>
                    <a:lnTo>
                      <a:pt x="467591" y="1908820"/>
                    </a:lnTo>
                    <a:lnTo>
                      <a:pt x="479736" y="1831900"/>
                    </a:lnTo>
                    <a:lnTo>
                      <a:pt x="475688" y="1759029"/>
                    </a:lnTo>
                    <a:lnTo>
                      <a:pt x="461518" y="1684134"/>
                    </a:lnTo>
                    <a:lnTo>
                      <a:pt x="435204" y="1619360"/>
                    </a:lnTo>
                    <a:lnTo>
                      <a:pt x="408889" y="1556609"/>
                    </a:lnTo>
                    <a:lnTo>
                      <a:pt x="386623" y="1497908"/>
                    </a:lnTo>
                    <a:lnTo>
                      <a:pt x="368405" y="1439206"/>
                    </a:lnTo>
                    <a:lnTo>
                      <a:pt x="362332" y="1439206"/>
                    </a:lnTo>
                    <a:lnTo>
                      <a:pt x="344114" y="1556609"/>
                    </a:lnTo>
                    <a:lnTo>
                      <a:pt x="317800" y="1669965"/>
                    </a:lnTo>
                    <a:lnTo>
                      <a:pt x="283388" y="1777247"/>
                    </a:lnTo>
                    <a:lnTo>
                      <a:pt x="259098" y="1884530"/>
                    </a:lnTo>
                    <a:lnTo>
                      <a:pt x="246953" y="1961449"/>
                    </a:lnTo>
                    <a:lnTo>
                      <a:pt x="246953" y="2034320"/>
                    </a:lnTo>
                    <a:lnTo>
                      <a:pt x="251001" y="2107192"/>
                    </a:lnTo>
                    <a:lnTo>
                      <a:pt x="251001" y="2182087"/>
                    </a:lnTo>
                    <a:lnTo>
                      <a:pt x="240880" y="2248885"/>
                    </a:lnTo>
                    <a:lnTo>
                      <a:pt x="222662" y="2317708"/>
                    </a:lnTo>
                    <a:lnTo>
                      <a:pt x="192299" y="2390579"/>
                    </a:lnTo>
                    <a:lnTo>
                      <a:pt x="165985" y="2475596"/>
                    </a:lnTo>
                    <a:lnTo>
                      <a:pt x="143718" y="2564661"/>
                    </a:lnTo>
                    <a:lnTo>
                      <a:pt x="129549" y="2653725"/>
                    </a:lnTo>
                    <a:lnTo>
                      <a:pt x="125501" y="2748863"/>
                    </a:lnTo>
                    <a:lnTo>
                      <a:pt x="143718" y="2839952"/>
                    </a:lnTo>
                    <a:lnTo>
                      <a:pt x="218614" y="2937113"/>
                    </a:lnTo>
                    <a:lnTo>
                      <a:pt x="210517" y="2947234"/>
                    </a:lnTo>
                    <a:lnTo>
                      <a:pt x="202420" y="2955331"/>
                    </a:lnTo>
                    <a:lnTo>
                      <a:pt x="202420" y="2961404"/>
                    </a:lnTo>
                    <a:lnTo>
                      <a:pt x="202420" y="2973549"/>
                    </a:lnTo>
                    <a:lnTo>
                      <a:pt x="200396" y="2979621"/>
                    </a:lnTo>
                    <a:lnTo>
                      <a:pt x="200396" y="2995815"/>
                    </a:lnTo>
                    <a:lnTo>
                      <a:pt x="159912" y="2997839"/>
                    </a:lnTo>
                    <a:lnTo>
                      <a:pt x="125501" y="2997839"/>
                    </a:lnTo>
                    <a:lnTo>
                      <a:pt x="97162" y="2997839"/>
                    </a:lnTo>
                    <a:lnTo>
                      <a:pt x="62750" y="3001888"/>
                    </a:lnTo>
                    <a:lnTo>
                      <a:pt x="26315" y="2939137"/>
                    </a:lnTo>
                    <a:lnTo>
                      <a:pt x="8097" y="2880436"/>
                    </a:lnTo>
                    <a:lnTo>
                      <a:pt x="0" y="2817685"/>
                    </a:lnTo>
                    <a:lnTo>
                      <a:pt x="4049" y="2754935"/>
                    </a:lnTo>
                    <a:lnTo>
                      <a:pt x="16194" y="2686112"/>
                    </a:lnTo>
                    <a:lnTo>
                      <a:pt x="30363" y="2613241"/>
                    </a:lnTo>
                    <a:lnTo>
                      <a:pt x="44533" y="2532273"/>
                    </a:lnTo>
                    <a:lnTo>
                      <a:pt x="44533" y="2097071"/>
                    </a:lnTo>
                    <a:lnTo>
                      <a:pt x="125501" y="1520174"/>
                    </a:lnTo>
                    <a:lnTo>
                      <a:pt x="137646" y="1435157"/>
                    </a:lnTo>
                    <a:lnTo>
                      <a:pt x="141694" y="1346093"/>
                    </a:lnTo>
                    <a:lnTo>
                      <a:pt x="141694" y="1261076"/>
                    </a:lnTo>
                    <a:lnTo>
                      <a:pt x="143718" y="1176060"/>
                    </a:lnTo>
                    <a:lnTo>
                      <a:pt x="151815" y="1095092"/>
                    </a:lnTo>
                    <a:lnTo>
                      <a:pt x="170033" y="1026269"/>
                    </a:lnTo>
                    <a:lnTo>
                      <a:pt x="200396" y="963519"/>
                    </a:lnTo>
                    <a:lnTo>
                      <a:pt x="236832" y="927083"/>
                    </a:lnTo>
                    <a:lnTo>
                      <a:pt x="281364" y="900769"/>
                    </a:lnTo>
                    <a:lnTo>
                      <a:pt x="331969" y="882551"/>
                    </a:lnTo>
                    <a:lnTo>
                      <a:pt x="390671" y="868382"/>
                    </a:lnTo>
                    <a:lnTo>
                      <a:pt x="449373" y="852188"/>
                    </a:lnTo>
                    <a:lnTo>
                      <a:pt x="508075" y="833970"/>
                    </a:lnTo>
                    <a:lnTo>
                      <a:pt x="556656" y="815752"/>
                    </a:lnTo>
                    <a:lnTo>
                      <a:pt x="601188" y="787414"/>
                    </a:lnTo>
                    <a:lnTo>
                      <a:pt x="629527" y="750978"/>
                    </a:lnTo>
                    <a:lnTo>
                      <a:pt x="651793" y="702397"/>
                    </a:lnTo>
                    <a:lnTo>
                      <a:pt x="647745" y="657865"/>
                    </a:lnTo>
                    <a:lnTo>
                      <a:pt x="633575" y="613332"/>
                    </a:lnTo>
                    <a:lnTo>
                      <a:pt x="605237" y="568800"/>
                    </a:lnTo>
                    <a:lnTo>
                      <a:pt x="570825" y="528316"/>
                    </a:lnTo>
                    <a:lnTo>
                      <a:pt x="538438" y="487832"/>
                    </a:lnTo>
                    <a:lnTo>
                      <a:pt x="512123" y="447348"/>
                    </a:lnTo>
                    <a:lnTo>
                      <a:pt x="502002" y="410913"/>
                    </a:lnTo>
                    <a:lnTo>
                      <a:pt x="512123" y="386622"/>
                    </a:lnTo>
                    <a:lnTo>
                      <a:pt x="512123" y="352211"/>
                    </a:lnTo>
                    <a:lnTo>
                      <a:pt x="506051" y="311727"/>
                    </a:lnTo>
                    <a:lnTo>
                      <a:pt x="506051" y="275291"/>
                    </a:lnTo>
                    <a:lnTo>
                      <a:pt x="508075" y="234807"/>
                    </a:lnTo>
                    <a:lnTo>
                      <a:pt x="530341" y="168009"/>
                    </a:lnTo>
                    <a:lnTo>
                      <a:pt x="566777" y="109307"/>
                    </a:lnTo>
                    <a:lnTo>
                      <a:pt x="611309" y="54653"/>
                    </a:lnTo>
                    <a:lnTo>
                      <a:pt x="651793" y="60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2926" name="Rectangle 2925">
                <a:extLst>
                  <a:ext uri="{FF2B5EF4-FFF2-40B4-BE49-F238E27FC236}">
                    <a16:creationId xmlns:a16="http://schemas.microsoft.com/office/drawing/2014/main" id="{AE563D58-844B-4ED8-848E-238D7AD586AE}"/>
                  </a:ext>
                </a:extLst>
              </p:cNvPr>
              <p:cNvSpPr/>
              <p:nvPr/>
            </p:nvSpPr>
            <p:spPr>
              <a:xfrm>
                <a:off x="1848897" y="1566628"/>
                <a:ext cx="685531" cy="488144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924" name="TextBox 2923">
              <a:extLst>
                <a:ext uri="{FF2B5EF4-FFF2-40B4-BE49-F238E27FC236}">
                  <a16:creationId xmlns:a16="http://schemas.microsoft.com/office/drawing/2014/main" id="{35EE3609-FDF7-4A1D-A008-49FF8A959748}"/>
                </a:ext>
              </a:extLst>
            </p:cNvPr>
            <p:cNvSpPr txBox="1"/>
            <p:nvPr/>
          </p:nvSpPr>
          <p:spPr>
            <a:xfrm rot="5400000" flipH="1">
              <a:off x="2324450" y="3683099"/>
              <a:ext cx="470868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altLang="ko-KR" dirty="0">
                  <a:solidFill>
                    <a:schemeClr val="bg1"/>
                  </a:solidFill>
                  <a:cs typeface="Arial" pitchFamily="34" charset="0"/>
                </a:rPr>
                <a:t>L</a:t>
              </a:r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OREM IPSUM DOLOR SIT AMET,</a:t>
              </a:r>
            </a:p>
            <a:p>
              <a:pPr algn="ctr"/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CU USU AGAM INTEGRE IMPEDIT.</a:t>
              </a:r>
              <a:endParaRPr lang="ko-KR" altLang="en-US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27" name="TextBox 2926">
            <a:extLst>
              <a:ext uri="{FF2B5EF4-FFF2-40B4-BE49-F238E27FC236}">
                <a16:creationId xmlns:a16="http://schemas.microsoft.com/office/drawing/2014/main" id="{014281FE-8E08-49B4-BBEE-41B3BBA8218F}"/>
              </a:ext>
            </a:extLst>
          </p:cNvPr>
          <p:cNvSpPr txBox="1"/>
          <p:nvPr/>
        </p:nvSpPr>
        <p:spPr>
          <a:xfrm rot="5400000">
            <a:off x="3156293" y="3684181"/>
            <a:ext cx="459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928" name="Group 2927">
            <a:extLst>
              <a:ext uri="{FF2B5EF4-FFF2-40B4-BE49-F238E27FC236}">
                <a16:creationId xmlns:a16="http://schemas.microsoft.com/office/drawing/2014/main" id="{07813905-6C20-483B-8A7E-89C59A224E70}"/>
              </a:ext>
            </a:extLst>
          </p:cNvPr>
          <p:cNvGrpSpPr/>
          <p:nvPr/>
        </p:nvGrpSpPr>
        <p:grpSpPr>
          <a:xfrm>
            <a:off x="6414786" y="1566627"/>
            <a:ext cx="1361015" cy="4881441"/>
            <a:chOff x="6167443" y="1566627"/>
            <a:chExt cx="1361015" cy="4881441"/>
          </a:xfrm>
        </p:grpSpPr>
        <p:grpSp>
          <p:nvGrpSpPr>
            <p:cNvPr id="2929" name="Group 2928">
              <a:extLst>
                <a:ext uri="{FF2B5EF4-FFF2-40B4-BE49-F238E27FC236}">
                  <a16:creationId xmlns:a16="http://schemas.microsoft.com/office/drawing/2014/main" id="{2F008669-83F0-4F5D-953D-48AFFC6DDB8B}"/>
                </a:ext>
              </a:extLst>
            </p:cNvPr>
            <p:cNvGrpSpPr/>
            <p:nvPr/>
          </p:nvGrpSpPr>
          <p:grpSpPr>
            <a:xfrm>
              <a:off x="6167443" y="1566627"/>
              <a:ext cx="1361015" cy="4881441"/>
              <a:chOff x="1173413" y="1566628"/>
              <a:chExt cx="1361015" cy="4881441"/>
            </a:xfrm>
            <a:solidFill>
              <a:schemeClr val="accent3"/>
            </a:solidFill>
          </p:grpSpPr>
          <p:sp>
            <p:nvSpPr>
              <p:cNvPr id="2931" name="Freeform 9">
                <a:extLst>
                  <a:ext uri="{FF2B5EF4-FFF2-40B4-BE49-F238E27FC236}">
                    <a16:creationId xmlns:a16="http://schemas.microsoft.com/office/drawing/2014/main" id="{C69F049B-A5E7-4896-BCE9-A06DCEE55F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3413" y="1566628"/>
                <a:ext cx="685531" cy="4881441"/>
              </a:xfrm>
              <a:custGeom>
                <a:avLst/>
                <a:gdLst/>
                <a:ahLst/>
                <a:cxnLst/>
                <a:rect l="l" t="t" r="r" b="b"/>
                <a:pathLst>
                  <a:path w="777766" h="5538209">
                    <a:moveTo>
                      <a:pt x="686205" y="0"/>
                    </a:moveTo>
                    <a:lnTo>
                      <a:pt x="759076" y="6073"/>
                    </a:lnTo>
                    <a:lnTo>
                      <a:pt x="777766" y="11499"/>
                    </a:lnTo>
                    <a:lnTo>
                      <a:pt x="777766" y="2896629"/>
                    </a:lnTo>
                    <a:lnTo>
                      <a:pt x="773245" y="2896629"/>
                    </a:lnTo>
                    <a:lnTo>
                      <a:pt x="773245" y="2906750"/>
                    </a:lnTo>
                    <a:lnTo>
                      <a:pt x="710495" y="3400655"/>
                    </a:lnTo>
                    <a:lnTo>
                      <a:pt x="645721" y="3657728"/>
                    </a:lnTo>
                    <a:lnTo>
                      <a:pt x="633575" y="3767035"/>
                    </a:lnTo>
                    <a:lnTo>
                      <a:pt x="641672" y="3874317"/>
                    </a:lnTo>
                    <a:lnTo>
                      <a:pt x="651793" y="3977552"/>
                    </a:lnTo>
                    <a:lnTo>
                      <a:pt x="667987" y="4084834"/>
                    </a:lnTo>
                    <a:lnTo>
                      <a:pt x="670011" y="4194141"/>
                    </a:lnTo>
                    <a:lnTo>
                      <a:pt x="663938" y="4305472"/>
                    </a:lnTo>
                    <a:lnTo>
                      <a:pt x="651793" y="4356077"/>
                    </a:lnTo>
                    <a:lnTo>
                      <a:pt x="641672" y="4422876"/>
                    </a:lnTo>
                    <a:lnTo>
                      <a:pt x="627503" y="4499795"/>
                    </a:lnTo>
                    <a:lnTo>
                      <a:pt x="615358" y="4580763"/>
                    </a:lnTo>
                    <a:lnTo>
                      <a:pt x="607261" y="4661731"/>
                    </a:lnTo>
                    <a:lnTo>
                      <a:pt x="605237" y="4742699"/>
                    </a:lnTo>
                    <a:lnTo>
                      <a:pt x="607261" y="4817594"/>
                    </a:lnTo>
                    <a:lnTo>
                      <a:pt x="623454" y="4880345"/>
                    </a:lnTo>
                    <a:lnTo>
                      <a:pt x="686205" y="5007869"/>
                    </a:lnTo>
                    <a:lnTo>
                      <a:pt x="663938" y="5082764"/>
                    </a:lnTo>
                    <a:lnTo>
                      <a:pt x="647745" y="5173853"/>
                    </a:lnTo>
                    <a:lnTo>
                      <a:pt x="647745" y="5268991"/>
                    </a:lnTo>
                    <a:lnTo>
                      <a:pt x="655842" y="5358056"/>
                    </a:lnTo>
                    <a:lnTo>
                      <a:pt x="655842" y="5443072"/>
                    </a:lnTo>
                    <a:lnTo>
                      <a:pt x="645721" y="5519992"/>
                    </a:lnTo>
                    <a:lnTo>
                      <a:pt x="605237" y="5534161"/>
                    </a:lnTo>
                    <a:lnTo>
                      <a:pt x="556656" y="5538209"/>
                    </a:lnTo>
                    <a:lnTo>
                      <a:pt x="512123" y="5524040"/>
                    </a:lnTo>
                    <a:lnTo>
                      <a:pt x="467591" y="5501774"/>
                    </a:lnTo>
                    <a:lnTo>
                      <a:pt x="431155" y="5465338"/>
                    </a:lnTo>
                    <a:lnTo>
                      <a:pt x="408889" y="5420806"/>
                    </a:lnTo>
                    <a:lnTo>
                      <a:pt x="402816" y="5366152"/>
                    </a:lnTo>
                    <a:lnTo>
                      <a:pt x="439252" y="5295305"/>
                    </a:lnTo>
                    <a:lnTo>
                      <a:pt x="465567" y="5210289"/>
                    </a:lnTo>
                    <a:lnTo>
                      <a:pt x="475688" y="5119200"/>
                    </a:lnTo>
                    <a:lnTo>
                      <a:pt x="483784" y="5020014"/>
                    </a:lnTo>
                    <a:lnTo>
                      <a:pt x="479736" y="4916780"/>
                    </a:lnTo>
                    <a:lnTo>
                      <a:pt x="467591" y="4809498"/>
                    </a:lnTo>
                    <a:lnTo>
                      <a:pt x="449373" y="4698167"/>
                    </a:lnTo>
                    <a:lnTo>
                      <a:pt x="431155" y="4588860"/>
                    </a:lnTo>
                    <a:lnTo>
                      <a:pt x="408889" y="4485626"/>
                    </a:lnTo>
                    <a:lnTo>
                      <a:pt x="386623" y="4382392"/>
                    </a:lnTo>
                    <a:lnTo>
                      <a:pt x="364356" y="4287254"/>
                    </a:lnTo>
                    <a:lnTo>
                      <a:pt x="346139" y="4198189"/>
                    </a:lnTo>
                    <a:lnTo>
                      <a:pt x="327921" y="4117221"/>
                    </a:lnTo>
                    <a:lnTo>
                      <a:pt x="317800" y="4007915"/>
                    </a:lnTo>
                    <a:lnTo>
                      <a:pt x="323872" y="3892535"/>
                    </a:lnTo>
                    <a:lnTo>
                      <a:pt x="340066" y="3779180"/>
                    </a:lnTo>
                    <a:lnTo>
                      <a:pt x="362332" y="3667849"/>
                    </a:lnTo>
                    <a:lnTo>
                      <a:pt x="376502" y="3554494"/>
                    </a:lnTo>
                    <a:lnTo>
                      <a:pt x="384598" y="3441139"/>
                    </a:lnTo>
                    <a:lnTo>
                      <a:pt x="368405" y="3325759"/>
                    </a:lnTo>
                    <a:lnTo>
                      <a:pt x="354235" y="3252888"/>
                    </a:lnTo>
                    <a:lnTo>
                      <a:pt x="336018" y="3167872"/>
                    </a:lnTo>
                    <a:lnTo>
                      <a:pt x="313751" y="3072735"/>
                    </a:lnTo>
                    <a:lnTo>
                      <a:pt x="291485" y="2969500"/>
                    </a:lnTo>
                    <a:lnTo>
                      <a:pt x="269219" y="2862218"/>
                    </a:lnTo>
                    <a:lnTo>
                      <a:pt x="255050" y="2758984"/>
                    </a:lnTo>
                    <a:lnTo>
                      <a:pt x="246953" y="2655750"/>
                    </a:lnTo>
                    <a:lnTo>
                      <a:pt x="246953" y="2560612"/>
                    </a:lnTo>
                    <a:lnTo>
                      <a:pt x="259098" y="2475596"/>
                    </a:lnTo>
                    <a:lnTo>
                      <a:pt x="291485" y="2354144"/>
                    </a:lnTo>
                    <a:lnTo>
                      <a:pt x="336018" y="2240789"/>
                    </a:lnTo>
                    <a:lnTo>
                      <a:pt x="384598" y="2127434"/>
                    </a:lnTo>
                    <a:lnTo>
                      <a:pt x="431155" y="2020151"/>
                    </a:lnTo>
                    <a:lnTo>
                      <a:pt x="467591" y="1908820"/>
                    </a:lnTo>
                    <a:lnTo>
                      <a:pt x="479736" y="1831900"/>
                    </a:lnTo>
                    <a:lnTo>
                      <a:pt x="475688" y="1759029"/>
                    </a:lnTo>
                    <a:lnTo>
                      <a:pt x="461518" y="1684134"/>
                    </a:lnTo>
                    <a:lnTo>
                      <a:pt x="435204" y="1619360"/>
                    </a:lnTo>
                    <a:lnTo>
                      <a:pt x="408889" y="1556609"/>
                    </a:lnTo>
                    <a:lnTo>
                      <a:pt x="386623" y="1497908"/>
                    </a:lnTo>
                    <a:lnTo>
                      <a:pt x="368405" y="1439206"/>
                    </a:lnTo>
                    <a:lnTo>
                      <a:pt x="362332" y="1439206"/>
                    </a:lnTo>
                    <a:lnTo>
                      <a:pt x="344114" y="1556609"/>
                    </a:lnTo>
                    <a:lnTo>
                      <a:pt x="317800" y="1669965"/>
                    </a:lnTo>
                    <a:lnTo>
                      <a:pt x="283388" y="1777247"/>
                    </a:lnTo>
                    <a:lnTo>
                      <a:pt x="259098" y="1884530"/>
                    </a:lnTo>
                    <a:lnTo>
                      <a:pt x="246953" y="1961449"/>
                    </a:lnTo>
                    <a:lnTo>
                      <a:pt x="246953" y="2034320"/>
                    </a:lnTo>
                    <a:lnTo>
                      <a:pt x="251001" y="2107192"/>
                    </a:lnTo>
                    <a:lnTo>
                      <a:pt x="251001" y="2182087"/>
                    </a:lnTo>
                    <a:lnTo>
                      <a:pt x="240880" y="2248885"/>
                    </a:lnTo>
                    <a:lnTo>
                      <a:pt x="222662" y="2317708"/>
                    </a:lnTo>
                    <a:lnTo>
                      <a:pt x="192299" y="2390579"/>
                    </a:lnTo>
                    <a:lnTo>
                      <a:pt x="165985" y="2475596"/>
                    </a:lnTo>
                    <a:lnTo>
                      <a:pt x="143718" y="2564661"/>
                    </a:lnTo>
                    <a:lnTo>
                      <a:pt x="129549" y="2653725"/>
                    </a:lnTo>
                    <a:lnTo>
                      <a:pt x="125501" y="2748863"/>
                    </a:lnTo>
                    <a:lnTo>
                      <a:pt x="143718" y="2839952"/>
                    </a:lnTo>
                    <a:lnTo>
                      <a:pt x="218614" y="2937113"/>
                    </a:lnTo>
                    <a:lnTo>
                      <a:pt x="210517" y="2947234"/>
                    </a:lnTo>
                    <a:lnTo>
                      <a:pt x="202420" y="2955331"/>
                    </a:lnTo>
                    <a:lnTo>
                      <a:pt x="202420" y="2961404"/>
                    </a:lnTo>
                    <a:lnTo>
                      <a:pt x="202420" y="2973549"/>
                    </a:lnTo>
                    <a:lnTo>
                      <a:pt x="200396" y="2979621"/>
                    </a:lnTo>
                    <a:lnTo>
                      <a:pt x="200396" y="2995815"/>
                    </a:lnTo>
                    <a:lnTo>
                      <a:pt x="159912" y="2997839"/>
                    </a:lnTo>
                    <a:lnTo>
                      <a:pt x="125501" y="2997839"/>
                    </a:lnTo>
                    <a:lnTo>
                      <a:pt x="97162" y="2997839"/>
                    </a:lnTo>
                    <a:lnTo>
                      <a:pt x="62750" y="3001888"/>
                    </a:lnTo>
                    <a:lnTo>
                      <a:pt x="26315" y="2939137"/>
                    </a:lnTo>
                    <a:lnTo>
                      <a:pt x="8097" y="2880436"/>
                    </a:lnTo>
                    <a:lnTo>
                      <a:pt x="0" y="2817685"/>
                    </a:lnTo>
                    <a:lnTo>
                      <a:pt x="4049" y="2754935"/>
                    </a:lnTo>
                    <a:lnTo>
                      <a:pt x="16194" y="2686112"/>
                    </a:lnTo>
                    <a:lnTo>
                      <a:pt x="30363" y="2613241"/>
                    </a:lnTo>
                    <a:lnTo>
                      <a:pt x="44533" y="2532273"/>
                    </a:lnTo>
                    <a:lnTo>
                      <a:pt x="44533" y="2097071"/>
                    </a:lnTo>
                    <a:lnTo>
                      <a:pt x="125501" y="1520174"/>
                    </a:lnTo>
                    <a:lnTo>
                      <a:pt x="137646" y="1435157"/>
                    </a:lnTo>
                    <a:lnTo>
                      <a:pt x="141694" y="1346093"/>
                    </a:lnTo>
                    <a:lnTo>
                      <a:pt x="141694" y="1261076"/>
                    </a:lnTo>
                    <a:lnTo>
                      <a:pt x="143718" y="1176060"/>
                    </a:lnTo>
                    <a:lnTo>
                      <a:pt x="151815" y="1095092"/>
                    </a:lnTo>
                    <a:lnTo>
                      <a:pt x="170033" y="1026269"/>
                    </a:lnTo>
                    <a:lnTo>
                      <a:pt x="200396" y="963519"/>
                    </a:lnTo>
                    <a:lnTo>
                      <a:pt x="236832" y="927083"/>
                    </a:lnTo>
                    <a:lnTo>
                      <a:pt x="281364" y="900769"/>
                    </a:lnTo>
                    <a:lnTo>
                      <a:pt x="331969" y="882551"/>
                    </a:lnTo>
                    <a:lnTo>
                      <a:pt x="390671" y="868382"/>
                    </a:lnTo>
                    <a:lnTo>
                      <a:pt x="449373" y="852188"/>
                    </a:lnTo>
                    <a:lnTo>
                      <a:pt x="508075" y="833970"/>
                    </a:lnTo>
                    <a:lnTo>
                      <a:pt x="556656" y="815752"/>
                    </a:lnTo>
                    <a:lnTo>
                      <a:pt x="601188" y="787414"/>
                    </a:lnTo>
                    <a:lnTo>
                      <a:pt x="629527" y="750978"/>
                    </a:lnTo>
                    <a:lnTo>
                      <a:pt x="651793" y="702397"/>
                    </a:lnTo>
                    <a:lnTo>
                      <a:pt x="647745" y="657865"/>
                    </a:lnTo>
                    <a:lnTo>
                      <a:pt x="633575" y="613332"/>
                    </a:lnTo>
                    <a:lnTo>
                      <a:pt x="605237" y="568800"/>
                    </a:lnTo>
                    <a:lnTo>
                      <a:pt x="570825" y="528316"/>
                    </a:lnTo>
                    <a:lnTo>
                      <a:pt x="538438" y="487832"/>
                    </a:lnTo>
                    <a:lnTo>
                      <a:pt x="512123" y="447348"/>
                    </a:lnTo>
                    <a:lnTo>
                      <a:pt x="502002" y="410913"/>
                    </a:lnTo>
                    <a:lnTo>
                      <a:pt x="512123" y="386622"/>
                    </a:lnTo>
                    <a:lnTo>
                      <a:pt x="512123" y="352211"/>
                    </a:lnTo>
                    <a:lnTo>
                      <a:pt x="506051" y="311727"/>
                    </a:lnTo>
                    <a:lnTo>
                      <a:pt x="506051" y="275291"/>
                    </a:lnTo>
                    <a:lnTo>
                      <a:pt x="508075" y="234807"/>
                    </a:lnTo>
                    <a:lnTo>
                      <a:pt x="530341" y="168009"/>
                    </a:lnTo>
                    <a:lnTo>
                      <a:pt x="566777" y="109307"/>
                    </a:lnTo>
                    <a:lnTo>
                      <a:pt x="611309" y="54653"/>
                    </a:lnTo>
                    <a:lnTo>
                      <a:pt x="651793" y="60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2932" name="Rectangle 2931">
                <a:extLst>
                  <a:ext uri="{FF2B5EF4-FFF2-40B4-BE49-F238E27FC236}">
                    <a16:creationId xmlns:a16="http://schemas.microsoft.com/office/drawing/2014/main" id="{D08D3970-B96A-4AC4-92B8-55AEC82476FB}"/>
                  </a:ext>
                </a:extLst>
              </p:cNvPr>
              <p:cNvSpPr/>
              <p:nvPr/>
            </p:nvSpPr>
            <p:spPr>
              <a:xfrm>
                <a:off x="1848897" y="1566628"/>
                <a:ext cx="685531" cy="488144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30" name="TextBox 2929">
              <a:extLst>
                <a:ext uri="{FF2B5EF4-FFF2-40B4-BE49-F238E27FC236}">
                  <a16:creationId xmlns:a16="http://schemas.microsoft.com/office/drawing/2014/main" id="{03CB8F81-5E8A-4D4F-BD65-A62AC7BF0399}"/>
                </a:ext>
              </a:extLst>
            </p:cNvPr>
            <p:cNvSpPr txBox="1"/>
            <p:nvPr/>
          </p:nvSpPr>
          <p:spPr>
            <a:xfrm rot="5400000" flipH="1">
              <a:off x="4821631" y="3683099"/>
              <a:ext cx="470868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altLang="ko-KR" dirty="0">
                  <a:solidFill>
                    <a:schemeClr val="bg1"/>
                  </a:solidFill>
                  <a:cs typeface="Arial" pitchFamily="34" charset="0"/>
                </a:rPr>
                <a:t>L</a:t>
              </a:r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OREM IPSUM DOLOR SIT AMET,</a:t>
              </a:r>
            </a:p>
            <a:p>
              <a:pPr algn="ctr"/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CU USU AGAM INTEGRE IMPEDIT.</a:t>
              </a:r>
              <a:endParaRPr lang="ko-KR" altLang="en-US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33" name="TextBox 2932">
            <a:extLst>
              <a:ext uri="{FF2B5EF4-FFF2-40B4-BE49-F238E27FC236}">
                <a16:creationId xmlns:a16="http://schemas.microsoft.com/office/drawing/2014/main" id="{ED49F38C-B439-4118-86B6-CD10160A3C60}"/>
              </a:ext>
            </a:extLst>
          </p:cNvPr>
          <p:cNvSpPr txBox="1"/>
          <p:nvPr/>
        </p:nvSpPr>
        <p:spPr>
          <a:xfrm rot="5400000">
            <a:off x="5938562" y="3684181"/>
            <a:ext cx="459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934" name="Group 2933">
            <a:extLst>
              <a:ext uri="{FF2B5EF4-FFF2-40B4-BE49-F238E27FC236}">
                <a16:creationId xmlns:a16="http://schemas.microsoft.com/office/drawing/2014/main" id="{6C48AFF8-88CF-407D-952E-0CB2FAD90630}"/>
              </a:ext>
            </a:extLst>
          </p:cNvPr>
          <p:cNvGrpSpPr/>
          <p:nvPr/>
        </p:nvGrpSpPr>
        <p:grpSpPr>
          <a:xfrm>
            <a:off x="9197056" y="1566627"/>
            <a:ext cx="1361015" cy="4881441"/>
            <a:chOff x="8664458" y="1566627"/>
            <a:chExt cx="1361015" cy="4881441"/>
          </a:xfrm>
        </p:grpSpPr>
        <p:grpSp>
          <p:nvGrpSpPr>
            <p:cNvPr id="2935" name="Group 2934">
              <a:extLst>
                <a:ext uri="{FF2B5EF4-FFF2-40B4-BE49-F238E27FC236}">
                  <a16:creationId xmlns:a16="http://schemas.microsoft.com/office/drawing/2014/main" id="{2A904589-7D35-4D94-A764-0491AB2A4828}"/>
                </a:ext>
              </a:extLst>
            </p:cNvPr>
            <p:cNvGrpSpPr/>
            <p:nvPr/>
          </p:nvGrpSpPr>
          <p:grpSpPr>
            <a:xfrm>
              <a:off x="8664458" y="1566627"/>
              <a:ext cx="1361015" cy="4881441"/>
              <a:chOff x="1173413" y="1566628"/>
              <a:chExt cx="1361015" cy="4881441"/>
            </a:xfrm>
          </p:grpSpPr>
          <p:sp>
            <p:nvSpPr>
              <p:cNvPr id="2937" name="Freeform 9">
                <a:extLst>
                  <a:ext uri="{FF2B5EF4-FFF2-40B4-BE49-F238E27FC236}">
                    <a16:creationId xmlns:a16="http://schemas.microsoft.com/office/drawing/2014/main" id="{E642CBA1-4D01-4206-B7B9-EA08D0E32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3413" y="1566628"/>
                <a:ext cx="685531" cy="4881441"/>
              </a:xfrm>
              <a:custGeom>
                <a:avLst/>
                <a:gdLst/>
                <a:ahLst/>
                <a:cxnLst/>
                <a:rect l="l" t="t" r="r" b="b"/>
                <a:pathLst>
                  <a:path w="777766" h="5538209">
                    <a:moveTo>
                      <a:pt x="686205" y="0"/>
                    </a:moveTo>
                    <a:lnTo>
                      <a:pt x="759076" y="6073"/>
                    </a:lnTo>
                    <a:lnTo>
                      <a:pt x="777766" y="11499"/>
                    </a:lnTo>
                    <a:lnTo>
                      <a:pt x="777766" y="2896629"/>
                    </a:lnTo>
                    <a:lnTo>
                      <a:pt x="773245" y="2896629"/>
                    </a:lnTo>
                    <a:lnTo>
                      <a:pt x="773245" y="2906750"/>
                    </a:lnTo>
                    <a:lnTo>
                      <a:pt x="710495" y="3400655"/>
                    </a:lnTo>
                    <a:lnTo>
                      <a:pt x="645721" y="3657728"/>
                    </a:lnTo>
                    <a:lnTo>
                      <a:pt x="633575" y="3767035"/>
                    </a:lnTo>
                    <a:lnTo>
                      <a:pt x="641672" y="3874317"/>
                    </a:lnTo>
                    <a:lnTo>
                      <a:pt x="651793" y="3977552"/>
                    </a:lnTo>
                    <a:lnTo>
                      <a:pt x="667987" y="4084834"/>
                    </a:lnTo>
                    <a:lnTo>
                      <a:pt x="670011" y="4194141"/>
                    </a:lnTo>
                    <a:lnTo>
                      <a:pt x="663938" y="4305472"/>
                    </a:lnTo>
                    <a:lnTo>
                      <a:pt x="651793" y="4356077"/>
                    </a:lnTo>
                    <a:lnTo>
                      <a:pt x="641672" y="4422876"/>
                    </a:lnTo>
                    <a:lnTo>
                      <a:pt x="627503" y="4499795"/>
                    </a:lnTo>
                    <a:lnTo>
                      <a:pt x="615358" y="4580763"/>
                    </a:lnTo>
                    <a:lnTo>
                      <a:pt x="607261" y="4661731"/>
                    </a:lnTo>
                    <a:lnTo>
                      <a:pt x="605237" y="4742699"/>
                    </a:lnTo>
                    <a:lnTo>
                      <a:pt x="607261" y="4817594"/>
                    </a:lnTo>
                    <a:lnTo>
                      <a:pt x="623454" y="4880345"/>
                    </a:lnTo>
                    <a:lnTo>
                      <a:pt x="686205" y="5007869"/>
                    </a:lnTo>
                    <a:lnTo>
                      <a:pt x="663938" y="5082764"/>
                    </a:lnTo>
                    <a:lnTo>
                      <a:pt x="647745" y="5173853"/>
                    </a:lnTo>
                    <a:lnTo>
                      <a:pt x="647745" y="5268991"/>
                    </a:lnTo>
                    <a:lnTo>
                      <a:pt x="655842" y="5358056"/>
                    </a:lnTo>
                    <a:lnTo>
                      <a:pt x="655842" y="5443072"/>
                    </a:lnTo>
                    <a:lnTo>
                      <a:pt x="645721" y="5519992"/>
                    </a:lnTo>
                    <a:lnTo>
                      <a:pt x="605237" y="5534161"/>
                    </a:lnTo>
                    <a:lnTo>
                      <a:pt x="556656" y="5538209"/>
                    </a:lnTo>
                    <a:lnTo>
                      <a:pt x="512123" y="5524040"/>
                    </a:lnTo>
                    <a:lnTo>
                      <a:pt x="467591" y="5501774"/>
                    </a:lnTo>
                    <a:lnTo>
                      <a:pt x="431155" y="5465338"/>
                    </a:lnTo>
                    <a:lnTo>
                      <a:pt x="408889" y="5420806"/>
                    </a:lnTo>
                    <a:lnTo>
                      <a:pt x="402816" y="5366152"/>
                    </a:lnTo>
                    <a:lnTo>
                      <a:pt x="439252" y="5295305"/>
                    </a:lnTo>
                    <a:lnTo>
                      <a:pt x="465567" y="5210289"/>
                    </a:lnTo>
                    <a:lnTo>
                      <a:pt x="475688" y="5119200"/>
                    </a:lnTo>
                    <a:lnTo>
                      <a:pt x="483784" y="5020014"/>
                    </a:lnTo>
                    <a:lnTo>
                      <a:pt x="479736" y="4916780"/>
                    </a:lnTo>
                    <a:lnTo>
                      <a:pt x="467591" y="4809498"/>
                    </a:lnTo>
                    <a:lnTo>
                      <a:pt x="449373" y="4698167"/>
                    </a:lnTo>
                    <a:lnTo>
                      <a:pt x="431155" y="4588860"/>
                    </a:lnTo>
                    <a:lnTo>
                      <a:pt x="408889" y="4485626"/>
                    </a:lnTo>
                    <a:lnTo>
                      <a:pt x="386623" y="4382392"/>
                    </a:lnTo>
                    <a:lnTo>
                      <a:pt x="364356" y="4287254"/>
                    </a:lnTo>
                    <a:lnTo>
                      <a:pt x="346139" y="4198189"/>
                    </a:lnTo>
                    <a:lnTo>
                      <a:pt x="327921" y="4117221"/>
                    </a:lnTo>
                    <a:lnTo>
                      <a:pt x="317800" y="4007915"/>
                    </a:lnTo>
                    <a:lnTo>
                      <a:pt x="323872" y="3892535"/>
                    </a:lnTo>
                    <a:lnTo>
                      <a:pt x="340066" y="3779180"/>
                    </a:lnTo>
                    <a:lnTo>
                      <a:pt x="362332" y="3667849"/>
                    </a:lnTo>
                    <a:lnTo>
                      <a:pt x="376502" y="3554494"/>
                    </a:lnTo>
                    <a:lnTo>
                      <a:pt x="384598" y="3441139"/>
                    </a:lnTo>
                    <a:lnTo>
                      <a:pt x="368405" y="3325759"/>
                    </a:lnTo>
                    <a:lnTo>
                      <a:pt x="354235" y="3252888"/>
                    </a:lnTo>
                    <a:lnTo>
                      <a:pt x="336018" y="3167872"/>
                    </a:lnTo>
                    <a:lnTo>
                      <a:pt x="313751" y="3072735"/>
                    </a:lnTo>
                    <a:lnTo>
                      <a:pt x="291485" y="2969500"/>
                    </a:lnTo>
                    <a:lnTo>
                      <a:pt x="269219" y="2862218"/>
                    </a:lnTo>
                    <a:lnTo>
                      <a:pt x="255050" y="2758984"/>
                    </a:lnTo>
                    <a:lnTo>
                      <a:pt x="246953" y="2655750"/>
                    </a:lnTo>
                    <a:lnTo>
                      <a:pt x="246953" y="2560612"/>
                    </a:lnTo>
                    <a:lnTo>
                      <a:pt x="259098" y="2475596"/>
                    </a:lnTo>
                    <a:lnTo>
                      <a:pt x="291485" y="2354144"/>
                    </a:lnTo>
                    <a:lnTo>
                      <a:pt x="336018" y="2240789"/>
                    </a:lnTo>
                    <a:lnTo>
                      <a:pt x="384598" y="2127434"/>
                    </a:lnTo>
                    <a:lnTo>
                      <a:pt x="431155" y="2020151"/>
                    </a:lnTo>
                    <a:lnTo>
                      <a:pt x="467591" y="1908820"/>
                    </a:lnTo>
                    <a:lnTo>
                      <a:pt x="479736" y="1831900"/>
                    </a:lnTo>
                    <a:lnTo>
                      <a:pt x="475688" y="1759029"/>
                    </a:lnTo>
                    <a:lnTo>
                      <a:pt x="461518" y="1684134"/>
                    </a:lnTo>
                    <a:lnTo>
                      <a:pt x="435204" y="1619360"/>
                    </a:lnTo>
                    <a:lnTo>
                      <a:pt x="408889" y="1556609"/>
                    </a:lnTo>
                    <a:lnTo>
                      <a:pt x="386623" y="1497908"/>
                    </a:lnTo>
                    <a:lnTo>
                      <a:pt x="368405" y="1439206"/>
                    </a:lnTo>
                    <a:lnTo>
                      <a:pt x="362332" y="1439206"/>
                    </a:lnTo>
                    <a:lnTo>
                      <a:pt x="344114" y="1556609"/>
                    </a:lnTo>
                    <a:lnTo>
                      <a:pt x="317800" y="1669965"/>
                    </a:lnTo>
                    <a:lnTo>
                      <a:pt x="283388" y="1777247"/>
                    </a:lnTo>
                    <a:lnTo>
                      <a:pt x="259098" y="1884530"/>
                    </a:lnTo>
                    <a:lnTo>
                      <a:pt x="246953" y="1961449"/>
                    </a:lnTo>
                    <a:lnTo>
                      <a:pt x="246953" y="2034320"/>
                    </a:lnTo>
                    <a:lnTo>
                      <a:pt x="251001" y="2107192"/>
                    </a:lnTo>
                    <a:lnTo>
                      <a:pt x="251001" y="2182087"/>
                    </a:lnTo>
                    <a:lnTo>
                      <a:pt x="240880" y="2248885"/>
                    </a:lnTo>
                    <a:lnTo>
                      <a:pt x="222662" y="2317708"/>
                    </a:lnTo>
                    <a:lnTo>
                      <a:pt x="192299" y="2390579"/>
                    </a:lnTo>
                    <a:lnTo>
                      <a:pt x="165985" y="2475596"/>
                    </a:lnTo>
                    <a:lnTo>
                      <a:pt x="143718" y="2564661"/>
                    </a:lnTo>
                    <a:lnTo>
                      <a:pt x="129549" y="2653725"/>
                    </a:lnTo>
                    <a:lnTo>
                      <a:pt x="125501" y="2748863"/>
                    </a:lnTo>
                    <a:lnTo>
                      <a:pt x="143718" y="2839952"/>
                    </a:lnTo>
                    <a:lnTo>
                      <a:pt x="218614" y="2937113"/>
                    </a:lnTo>
                    <a:lnTo>
                      <a:pt x="210517" y="2947234"/>
                    </a:lnTo>
                    <a:lnTo>
                      <a:pt x="202420" y="2955331"/>
                    </a:lnTo>
                    <a:lnTo>
                      <a:pt x="202420" y="2961404"/>
                    </a:lnTo>
                    <a:lnTo>
                      <a:pt x="202420" y="2973549"/>
                    </a:lnTo>
                    <a:lnTo>
                      <a:pt x="200396" y="2979621"/>
                    </a:lnTo>
                    <a:lnTo>
                      <a:pt x="200396" y="2995815"/>
                    </a:lnTo>
                    <a:lnTo>
                      <a:pt x="159912" y="2997839"/>
                    </a:lnTo>
                    <a:lnTo>
                      <a:pt x="125501" y="2997839"/>
                    </a:lnTo>
                    <a:lnTo>
                      <a:pt x="97162" y="2997839"/>
                    </a:lnTo>
                    <a:lnTo>
                      <a:pt x="62750" y="3001888"/>
                    </a:lnTo>
                    <a:lnTo>
                      <a:pt x="26315" y="2939137"/>
                    </a:lnTo>
                    <a:lnTo>
                      <a:pt x="8097" y="2880436"/>
                    </a:lnTo>
                    <a:lnTo>
                      <a:pt x="0" y="2817685"/>
                    </a:lnTo>
                    <a:lnTo>
                      <a:pt x="4049" y="2754935"/>
                    </a:lnTo>
                    <a:lnTo>
                      <a:pt x="16194" y="2686112"/>
                    </a:lnTo>
                    <a:lnTo>
                      <a:pt x="30363" y="2613241"/>
                    </a:lnTo>
                    <a:lnTo>
                      <a:pt x="44533" y="2532273"/>
                    </a:lnTo>
                    <a:lnTo>
                      <a:pt x="44533" y="2097071"/>
                    </a:lnTo>
                    <a:lnTo>
                      <a:pt x="125501" y="1520174"/>
                    </a:lnTo>
                    <a:lnTo>
                      <a:pt x="137646" y="1435157"/>
                    </a:lnTo>
                    <a:lnTo>
                      <a:pt x="141694" y="1346093"/>
                    </a:lnTo>
                    <a:lnTo>
                      <a:pt x="141694" y="1261076"/>
                    </a:lnTo>
                    <a:lnTo>
                      <a:pt x="143718" y="1176060"/>
                    </a:lnTo>
                    <a:lnTo>
                      <a:pt x="151815" y="1095092"/>
                    </a:lnTo>
                    <a:lnTo>
                      <a:pt x="170033" y="1026269"/>
                    </a:lnTo>
                    <a:lnTo>
                      <a:pt x="200396" y="963519"/>
                    </a:lnTo>
                    <a:lnTo>
                      <a:pt x="236832" y="927083"/>
                    </a:lnTo>
                    <a:lnTo>
                      <a:pt x="281364" y="900769"/>
                    </a:lnTo>
                    <a:lnTo>
                      <a:pt x="331969" y="882551"/>
                    </a:lnTo>
                    <a:lnTo>
                      <a:pt x="390671" y="868382"/>
                    </a:lnTo>
                    <a:lnTo>
                      <a:pt x="449373" y="852188"/>
                    </a:lnTo>
                    <a:lnTo>
                      <a:pt x="508075" y="833970"/>
                    </a:lnTo>
                    <a:lnTo>
                      <a:pt x="556656" y="815752"/>
                    </a:lnTo>
                    <a:lnTo>
                      <a:pt x="601188" y="787414"/>
                    </a:lnTo>
                    <a:lnTo>
                      <a:pt x="629527" y="750978"/>
                    </a:lnTo>
                    <a:lnTo>
                      <a:pt x="651793" y="702397"/>
                    </a:lnTo>
                    <a:lnTo>
                      <a:pt x="647745" y="657865"/>
                    </a:lnTo>
                    <a:lnTo>
                      <a:pt x="633575" y="613332"/>
                    </a:lnTo>
                    <a:lnTo>
                      <a:pt x="605237" y="568800"/>
                    </a:lnTo>
                    <a:lnTo>
                      <a:pt x="570825" y="528316"/>
                    </a:lnTo>
                    <a:lnTo>
                      <a:pt x="538438" y="487832"/>
                    </a:lnTo>
                    <a:lnTo>
                      <a:pt x="512123" y="447348"/>
                    </a:lnTo>
                    <a:lnTo>
                      <a:pt x="502002" y="410913"/>
                    </a:lnTo>
                    <a:lnTo>
                      <a:pt x="512123" y="386622"/>
                    </a:lnTo>
                    <a:lnTo>
                      <a:pt x="512123" y="352211"/>
                    </a:lnTo>
                    <a:lnTo>
                      <a:pt x="506051" y="311727"/>
                    </a:lnTo>
                    <a:lnTo>
                      <a:pt x="506051" y="275291"/>
                    </a:lnTo>
                    <a:lnTo>
                      <a:pt x="508075" y="234807"/>
                    </a:lnTo>
                    <a:lnTo>
                      <a:pt x="530341" y="168009"/>
                    </a:lnTo>
                    <a:lnTo>
                      <a:pt x="566777" y="109307"/>
                    </a:lnTo>
                    <a:lnTo>
                      <a:pt x="611309" y="54653"/>
                    </a:lnTo>
                    <a:lnTo>
                      <a:pt x="651793" y="607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2938" name="Rectangle 2937">
                <a:extLst>
                  <a:ext uri="{FF2B5EF4-FFF2-40B4-BE49-F238E27FC236}">
                    <a16:creationId xmlns:a16="http://schemas.microsoft.com/office/drawing/2014/main" id="{5B01F6B6-CA17-44DB-B6C0-D12996B96FB7}"/>
                  </a:ext>
                </a:extLst>
              </p:cNvPr>
              <p:cNvSpPr/>
              <p:nvPr/>
            </p:nvSpPr>
            <p:spPr>
              <a:xfrm>
                <a:off x="1848897" y="1566628"/>
                <a:ext cx="685531" cy="488144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936" name="TextBox 2935">
              <a:extLst>
                <a:ext uri="{FF2B5EF4-FFF2-40B4-BE49-F238E27FC236}">
                  <a16:creationId xmlns:a16="http://schemas.microsoft.com/office/drawing/2014/main" id="{B9FC57AF-8B6E-4B2C-A296-C49262DB4894}"/>
                </a:ext>
              </a:extLst>
            </p:cNvPr>
            <p:cNvSpPr txBox="1"/>
            <p:nvPr/>
          </p:nvSpPr>
          <p:spPr>
            <a:xfrm rot="5400000" flipH="1">
              <a:off x="7318811" y="3683099"/>
              <a:ext cx="470868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altLang="ko-KR" dirty="0">
                  <a:solidFill>
                    <a:schemeClr val="bg1"/>
                  </a:solidFill>
                  <a:cs typeface="Arial" pitchFamily="34" charset="0"/>
                </a:rPr>
                <a:t>L</a:t>
              </a:r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OREM IPSUM DOLOR SIT AMET,</a:t>
              </a:r>
            </a:p>
            <a:p>
              <a:pPr algn="ctr"/>
              <a:r>
                <a:rPr lang="en-US" altLang="ko-KR" dirty="0">
                  <a:solidFill>
                    <a:schemeClr val="bg1"/>
                  </a:solidFill>
                  <a:cs typeface="Arial" pitchFamily="34" charset="0"/>
                </a:rPr>
                <a:t>CU USU AGAM INTEGRE IMPEDIT.</a:t>
              </a:r>
              <a:endParaRPr lang="ko-KR" altLang="en-US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939" name="TextBox 2938">
            <a:extLst>
              <a:ext uri="{FF2B5EF4-FFF2-40B4-BE49-F238E27FC236}">
                <a16:creationId xmlns:a16="http://schemas.microsoft.com/office/drawing/2014/main" id="{85AF6F66-37F2-4385-AE60-989241994F3D}"/>
              </a:ext>
            </a:extLst>
          </p:cNvPr>
          <p:cNvSpPr txBox="1"/>
          <p:nvPr/>
        </p:nvSpPr>
        <p:spPr>
          <a:xfrm rot="5400000">
            <a:off x="8720832" y="3684181"/>
            <a:ext cx="459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216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101</cp:revision>
  <dcterms:created xsi:type="dcterms:W3CDTF">2018-02-18T19:39:47Z</dcterms:created>
  <dcterms:modified xsi:type="dcterms:W3CDTF">2020-08-31T07:44:44Z</dcterms:modified>
</cp:coreProperties>
</file>