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6" name="Graphic 145">
            <a:extLst>
              <a:ext uri="{FF2B5EF4-FFF2-40B4-BE49-F238E27FC236}">
                <a16:creationId xmlns:a16="http://schemas.microsoft.com/office/drawing/2014/main" id="{BDD1E40D-4D1A-4867-87BE-E59E9D148EFC}"/>
              </a:ext>
            </a:extLst>
          </p:cNvPr>
          <p:cNvSpPr/>
          <p:nvPr/>
        </p:nvSpPr>
        <p:spPr>
          <a:xfrm flipH="1">
            <a:off x="3873588" y="1936393"/>
            <a:ext cx="4530576" cy="2982280"/>
          </a:xfrm>
          <a:custGeom>
            <a:avLst/>
            <a:gdLst>
              <a:gd name="connsiteX0" fmla="*/ 8252460 w 8305800"/>
              <a:gd name="connsiteY0" fmla="*/ 1882968 h 5467350"/>
              <a:gd name="connsiteX1" fmla="*/ 8200073 w 8305800"/>
              <a:gd name="connsiteY1" fmla="*/ 1898208 h 5467350"/>
              <a:gd name="connsiteX2" fmla="*/ 7437120 w 8305800"/>
              <a:gd name="connsiteY2" fmla="*/ 2204913 h 5467350"/>
              <a:gd name="connsiteX3" fmla="*/ 7340918 w 8305800"/>
              <a:gd name="connsiteY3" fmla="*/ 2217296 h 5467350"/>
              <a:gd name="connsiteX4" fmla="*/ 7331393 w 8305800"/>
              <a:gd name="connsiteY4" fmla="*/ 2217296 h 5467350"/>
              <a:gd name="connsiteX5" fmla="*/ 7279005 w 8305800"/>
              <a:gd name="connsiteY5" fmla="*/ 2189673 h 5467350"/>
              <a:gd name="connsiteX6" fmla="*/ 7223760 w 8305800"/>
              <a:gd name="connsiteY6" fmla="*/ 2043941 h 5467350"/>
              <a:gd name="connsiteX7" fmla="*/ 7222808 w 8305800"/>
              <a:gd name="connsiteY7" fmla="*/ 1863918 h 5467350"/>
              <a:gd name="connsiteX8" fmla="*/ 7219950 w 8305800"/>
              <a:gd name="connsiteY8" fmla="*/ 1730568 h 5467350"/>
              <a:gd name="connsiteX9" fmla="*/ 7170420 w 8305800"/>
              <a:gd name="connsiteY9" fmla="*/ 1624841 h 5467350"/>
              <a:gd name="connsiteX10" fmla="*/ 7175183 w 8305800"/>
              <a:gd name="connsiteY10" fmla="*/ 1565786 h 5467350"/>
              <a:gd name="connsiteX11" fmla="*/ 7214235 w 8305800"/>
              <a:gd name="connsiteY11" fmla="*/ 1485775 h 5467350"/>
              <a:gd name="connsiteX12" fmla="*/ 7206615 w 8305800"/>
              <a:gd name="connsiteY12" fmla="*/ 1463868 h 5467350"/>
              <a:gd name="connsiteX13" fmla="*/ 7068503 w 8305800"/>
              <a:gd name="connsiteY13" fmla="*/ 1417195 h 5467350"/>
              <a:gd name="connsiteX14" fmla="*/ 7025640 w 8305800"/>
              <a:gd name="connsiteY14" fmla="*/ 1383858 h 5467350"/>
              <a:gd name="connsiteX15" fmla="*/ 7016115 w 8305800"/>
              <a:gd name="connsiteY15" fmla="*/ 1362903 h 5467350"/>
              <a:gd name="connsiteX16" fmla="*/ 6981825 w 8305800"/>
              <a:gd name="connsiteY16" fmla="*/ 1317183 h 5467350"/>
              <a:gd name="connsiteX17" fmla="*/ 6949440 w 8305800"/>
              <a:gd name="connsiteY17" fmla="*/ 1369570 h 5467350"/>
              <a:gd name="connsiteX18" fmla="*/ 6918960 w 8305800"/>
              <a:gd name="connsiteY18" fmla="*/ 1443866 h 5467350"/>
              <a:gd name="connsiteX19" fmla="*/ 6881813 w 8305800"/>
              <a:gd name="connsiteY19" fmla="*/ 1623888 h 5467350"/>
              <a:gd name="connsiteX20" fmla="*/ 6881813 w 8305800"/>
              <a:gd name="connsiteY20" fmla="*/ 1658178 h 5467350"/>
              <a:gd name="connsiteX21" fmla="*/ 6797040 w 8305800"/>
              <a:gd name="connsiteY21" fmla="*/ 1770573 h 5467350"/>
              <a:gd name="connsiteX22" fmla="*/ 6670358 w 8305800"/>
              <a:gd name="connsiteY22" fmla="*/ 2075373 h 5467350"/>
              <a:gd name="connsiteX23" fmla="*/ 6758940 w 8305800"/>
              <a:gd name="connsiteY23" fmla="*/ 2317308 h 5467350"/>
              <a:gd name="connsiteX24" fmla="*/ 6774180 w 8305800"/>
              <a:gd name="connsiteY24" fmla="*/ 2463993 h 5467350"/>
              <a:gd name="connsiteX25" fmla="*/ 6770370 w 8305800"/>
              <a:gd name="connsiteY25" fmla="*/ 2472565 h 5467350"/>
              <a:gd name="connsiteX26" fmla="*/ 6651308 w 8305800"/>
              <a:gd name="connsiteY26" fmla="*/ 2494473 h 5467350"/>
              <a:gd name="connsiteX27" fmla="*/ 6462713 w 8305800"/>
              <a:gd name="connsiteY27" fmla="*/ 2472565 h 5467350"/>
              <a:gd name="connsiteX28" fmla="*/ 6386513 w 8305800"/>
              <a:gd name="connsiteY28" fmla="*/ 2480186 h 5467350"/>
              <a:gd name="connsiteX29" fmla="*/ 6151245 w 8305800"/>
              <a:gd name="connsiteY29" fmla="*/ 2394461 h 5467350"/>
              <a:gd name="connsiteX30" fmla="*/ 6100763 w 8305800"/>
              <a:gd name="connsiteY30" fmla="*/ 2329691 h 5467350"/>
              <a:gd name="connsiteX31" fmla="*/ 6040755 w 8305800"/>
              <a:gd name="connsiteY31" fmla="*/ 2184911 h 5467350"/>
              <a:gd name="connsiteX32" fmla="*/ 5987415 w 8305800"/>
              <a:gd name="connsiteY32" fmla="*/ 2115378 h 5467350"/>
              <a:gd name="connsiteX33" fmla="*/ 5766435 w 8305800"/>
              <a:gd name="connsiteY33" fmla="*/ 1918211 h 5467350"/>
              <a:gd name="connsiteX34" fmla="*/ 5456873 w 8305800"/>
              <a:gd name="connsiteY34" fmla="*/ 1709613 h 5467350"/>
              <a:gd name="connsiteX35" fmla="*/ 5434965 w 8305800"/>
              <a:gd name="connsiteY35" fmla="*/ 1640080 h 5467350"/>
              <a:gd name="connsiteX36" fmla="*/ 5475923 w 8305800"/>
              <a:gd name="connsiteY36" fmla="*/ 1598170 h 5467350"/>
              <a:gd name="connsiteX37" fmla="*/ 5533073 w 8305800"/>
              <a:gd name="connsiteY37" fmla="*/ 1634366 h 5467350"/>
              <a:gd name="connsiteX38" fmla="*/ 5594033 w 8305800"/>
              <a:gd name="connsiteY38" fmla="*/ 1714375 h 5467350"/>
              <a:gd name="connsiteX39" fmla="*/ 5680710 w 8305800"/>
              <a:gd name="connsiteY39" fmla="*/ 1716280 h 5467350"/>
              <a:gd name="connsiteX40" fmla="*/ 5674995 w 8305800"/>
              <a:gd name="connsiteY40" fmla="*/ 1662941 h 5467350"/>
              <a:gd name="connsiteX41" fmla="*/ 5649278 w 8305800"/>
              <a:gd name="connsiteY41" fmla="*/ 1606743 h 5467350"/>
              <a:gd name="connsiteX42" fmla="*/ 5607368 w 8305800"/>
              <a:gd name="connsiteY42" fmla="*/ 1463868 h 5467350"/>
              <a:gd name="connsiteX43" fmla="*/ 5623560 w 8305800"/>
              <a:gd name="connsiteY43" fmla="*/ 1410528 h 5467350"/>
              <a:gd name="connsiteX44" fmla="*/ 5682615 w 8305800"/>
              <a:gd name="connsiteY44" fmla="*/ 1409575 h 5467350"/>
              <a:gd name="connsiteX45" fmla="*/ 5743575 w 8305800"/>
              <a:gd name="connsiteY45" fmla="*/ 1492443 h 5467350"/>
              <a:gd name="connsiteX46" fmla="*/ 5766435 w 8305800"/>
              <a:gd name="connsiteY46" fmla="*/ 1501968 h 5467350"/>
              <a:gd name="connsiteX47" fmla="*/ 5804535 w 8305800"/>
              <a:gd name="connsiteY47" fmla="*/ 1404813 h 5467350"/>
              <a:gd name="connsiteX48" fmla="*/ 5739765 w 8305800"/>
              <a:gd name="connsiteY48" fmla="*/ 1283845 h 5467350"/>
              <a:gd name="connsiteX49" fmla="*/ 5655945 w 8305800"/>
              <a:gd name="connsiteY49" fmla="*/ 1193358 h 5467350"/>
              <a:gd name="connsiteX50" fmla="*/ 5650230 w 8305800"/>
              <a:gd name="connsiteY50" fmla="*/ 1111443 h 5467350"/>
              <a:gd name="connsiteX51" fmla="*/ 5729288 w 8305800"/>
              <a:gd name="connsiteY51" fmla="*/ 1062866 h 5467350"/>
              <a:gd name="connsiteX52" fmla="*/ 5855018 w 8305800"/>
              <a:gd name="connsiteY52" fmla="*/ 1042863 h 5467350"/>
              <a:gd name="connsiteX53" fmla="*/ 5987415 w 8305800"/>
              <a:gd name="connsiteY53" fmla="*/ 973330 h 5467350"/>
              <a:gd name="connsiteX54" fmla="*/ 6079808 w 8305800"/>
              <a:gd name="connsiteY54" fmla="*/ 913323 h 5467350"/>
              <a:gd name="connsiteX55" fmla="*/ 6115050 w 8305800"/>
              <a:gd name="connsiteY55" fmla="*/ 839980 h 5467350"/>
              <a:gd name="connsiteX56" fmla="*/ 6109335 w 8305800"/>
              <a:gd name="connsiteY56" fmla="*/ 729490 h 5467350"/>
              <a:gd name="connsiteX57" fmla="*/ 6071235 w 8305800"/>
              <a:gd name="connsiteY57" fmla="*/ 623763 h 5467350"/>
              <a:gd name="connsiteX58" fmla="*/ 6008370 w 8305800"/>
              <a:gd name="connsiteY58" fmla="*/ 589473 h 5467350"/>
              <a:gd name="connsiteX59" fmla="*/ 6032183 w 8305800"/>
              <a:gd name="connsiteY59" fmla="*/ 708535 h 5467350"/>
              <a:gd name="connsiteX60" fmla="*/ 6005513 w 8305800"/>
              <a:gd name="connsiteY60" fmla="*/ 728538 h 5467350"/>
              <a:gd name="connsiteX61" fmla="*/ 5938838 w 8305800"/>
              <a:gd name="connsiteY61" fmla="*/ 753303 h 5467350"/>
              <a:gd name="connsiteX62" fmla="*/ 5912168 w 8305800"/>
              <a:gd name="connsiteY62" fmla="*/ 786640 h 5467350"/>
              <a:gd name="connsiteX63" fmla="*/ 5790248 w 8305800"/>
              <a:gd name="connsiteY63" fmla="*/ 845695 h 5467350"/>
              <a:gd name="connsiteX64" fmla="*/ 5550218 w 8305800"/>
              <a:gd name="connsiteY64" fmla="*/ 855220 h 5467350"/>
              <a:gd name="connsiteX65" fmla="*/ 5507355 w 8305800"/>
              <a:gd name="connsiteY65" fmla="*/ 835218 h 5467350"/>
              <a:gd name="connsiteX66" fmla="*/ 5341620 w 8305800"/>
              <a:gd name="connsiteY66" fmla="*/ 653290 h 5467350"/>
              <a:gd name="connsiteX67" fmla="*/ 5305425 w 8305800"/>
              <a:gd name="connsiteY67" fmla="*/ 571375 h 5467350"/>
              <a:gd name="connsiteX68" fmla="*/ 5287328 w 8305800"/>
              <a:gd name="connsiteY68" fmla="*/ 467553 h 5467350"/>
              <a:gd name="connsiteX69" fmla="*/ 5222558 w 8305800"/>
              <a:gd name="connsiteY69" fmla="*/ 374208 h 5467350"/>
              <a:gd name="connsiteX70" fmla="*/ 5098733 w 8305800"/>
              <a:gd name="connsiteY70" fmla="*/ 291340 h 5467350"/>
              <a:gd name="connsiteX71" fmla="*/ 5002530 w 8305800"/>
              <a:gd name="connsiteY71" fmla="*/ 151323 h 5467350"/>
              <a:gd name="connsiteX72" fmla="*/ 4840605 w 8305800"/>
              <a:gd name="connsiteY72" fmla="*/ 2733 h 5467350"/>
              <a:gd name="connsiteX73" fmla="*/ 4727258 w 8305800"/>
              <a:gd name="connsiteY73" fmla="*/ 41785 h 5467350"/>
              <a:gd name="connsiteX74" fmla="*/ 4585335 w 8305800"/>
              <a:gd name="connsiteY74" fmla="*/ 69408 h 5467350"/>
              <a:gd name="connsiteX75" fmla="*/ 4504373 w 8305800"/>
              <a:gd name="connsiteY75" fmla="*/ 76075 h 5467350"/>
              <a:gd name="connsiteX76" fmla="*/ 4371975 w 8305800"/>
              <a:gd name="connsiteY76" fmla="*/ 59883 h 5467350"/>
              <a:gd name="connsiteX77" fmla="*/ 4369118 w 8305800"/>
              <a:gd name="connsiteY77" fmla="*/ 57978 h 5467350"/>
              <a:gd name="connsiteX78" fmla="*/ 4338638 w 8305800"/>
              <a:gd name="connsiteY78" fmla="*/ 57978 h 5467350"/>
              <a:gd name="connsiteX79" fmla="*/ 4338638 w 8305800"/>
              <a:gd name="connsiteY79" fmla="*/ 87505 h 5467350"/>
              <a:gd name="connsiteX80" fmla="*/ 4581525 w 8305800"/>
              <a:gd name="connsiteY80" fmla="*/ 219903 h 5467350"/>
              <a:gd name="connsiteX81" fmla="*/ 4659630 w 8305800"/>
              <a:gd name="connsiteY81" fmla="*/ 248478 h 5467350"/>
              <a:gd name="connsiteX82" fmla="*/ 4707255 w 8305800"/>
              <a:gd name="connsiteY82" fmla="*/ 318010 h 5467350"/>
              <a:gd name="connsiteX83" fmla="*/ 4740593 w 8305800"/>
              <a:gd name="connsiteY83" fmla="*/ 414213 h 5467350"/>
              <a:gd name="connsiteX84" fmla="*/ 4765358 w 8305800"/>
              <a:gd name="connsiteY84" fmla="*/ 632335 h 5467350"/>
              <a:gd name="connsiteX85" fmla="*/ 4815840 w 8305800"/>
              <a:gd name="connsiteY85" fmla="*/ 732348 h 5467350"/>
              <a:gd name="connsiteX86" fmla="*/ 4885373 w 8305800"/>
              <a:gd name="connsiteY86" fmla="*/ 814263 h 5467350"/>
              <a:gd name="connsiteX87" fmla="*/ 4912995 w 8305800"/>
              <a:gd name="connsiteY87" fmla="*/ 920943 h 5467350"/>
              <a:gd name="connsiteX88" fmla="*/ 4901565 w 8305800"/>
              <a:gd name="connsiteY88" fmla="*/ 995238 h 5467350"/>
              <a:gd name="connsiteX89" fmla="*/ 4830128 w 8305800"/>
              <a:gd name="connsiteY89" fmla="*/ 1075248 h 5467350"/>
              <a:gd name="connsiteX90" fmla="*/ 4580573 w 8305800"/>
              <a:gd name="connsiteY90" fmla="*/ 1148591 h 5467350"/>
              <a:gd name="connsiteX91" fmla="*/ 4373880 w 8305800"/>
              <a:gd name="connsiteY91" fmla="*/ 1257175 h 5467350"/>
              <a:gd name="connsiteX92" fmla="*/ 4377690 w 8305800"/>
              <a:gd name="connsiteY92" fmla="*/ 1283845 h 5467350"/>
              <a:gd name="connsiteX93" fmla="*/ 4509135 w 8305800"/>
              <a:gd name="connsiteY93" fmla="*/ 1295275 h 5467350"/>
              <a:gd name="connsiteX94" fmla="*/ 4595813 w 8305800"/>
              <a:gd name="connsiteY94" fmla="*/ 1285750 h 5467350"/>
              <a:gd name="connsiteX95" fmla="*/ 4436745 w 8305800"/>
              <a:gd name="connsiteY95" fmla="*/ 1382905 h 5467350"/>
              <a:gd name="connsiteX96" fmla="*/ 4284345 w 8305800"/>
              <a:gd name="connsiteY96" fmla="*/ 1391478 h 5467350"/>
              <a:gd name="connsiteX97" fmla="*/ 4044315 w 8305800"/>
              <a:gd name="connsiteY97" fmla="*/ 1353378 h 5467350"/>
              <a:gd name="connsiteX98" fmla="*/ 3888105 w 8305800"/>
              <a:gd name="connsiteY98" fmla="*/ 1215266 h 5467350"/>
              <a:gd name="connsiteX99" fmla="*/ 3842385 w 8305800"/>
              <a:gd name="connsiteY99" fmla="*/ 1139066 h 5467350"/>
              <a:gd name="connsiteX100" fmla="*/ 3999548 w 8305800"/>
              <a:gd name="connsiteY100" fmla="*/ 1395288 h 5467350"/>
              <a:gd name="connsiteX101" fmla="*/ 4052888 w 8305800"/>
              <a:gd name="connsiteY101" fmla="*/ 1415291 h 5467350"/>
              <a:gd name="connsiteX102" fmla="*/ 4177665 w 8305800"/>
              <a:gd name="connsiteY102" fmla="*/ 1457200 h 5467350"/>
              <a:gd name="connsiteX103" fmla="*/ 3897630 w 8305800"/>
              <a:gd name="connsiteY103" fmla="*/ 1379095 h 5467350"/>
              <a:gd name="connsiteX104" fmla="*/ 3508058 w 8305800"/>
              <a:gd name="connsiteY104" fmla="*/ 1252413 h 5467350"/>
              <a:gd name="connsiteX105" fmla="*/ 3622358 w 8305800"/>
              <a:gd name="connsiteY105" fmla="*/ 1342900 h 5467350"/>
              <a:gd name="connsiteX106" fmla="*/ 3726180 w 8305800"/>
              <a:gd name="connsiteY106" fmla="*/ 1368618 h 5467350"/>
              <a:gd name="connsiteX107" fmla="*/ 3890010 w 8305800"/>
              <a:gd name="connsiteY107" fmla="*/ 1472441 h 5467350"/>
              <a:gd name="connsiteX108" fmla="*/ 3927158 w 8305800"/>
              <a:gd name="connsiteY108" fmla="*/ 1496253 h 5467350"/>
              <a:gd name="connsiteX109" fmla="*/ 4125278 w 8305800"/>
              <a:gd name="connsiteY109" fmla="*/ 1526733 h 5467350"/>
              <a:gd name="connsiteX110" fmla="*/ 4068128 w 8305800"/>
              <a:gd name="connsiteY110" fmla="*/ 1544830 h 5467350"/>
              <a:gd name="connsiteX111" fmla="*/ 3886200 w 8305800"/>
              <a:gd name="connsiteY111" fmla="*/ 1541020 h 5467350"/>
              <a:gd name="connsiteX112" fmla="*/ 3649028 w 8305800"/>
              <a:gd name="connsiteY112" fmla="*/ 1543878 h 5467350"/>
              <a:gd name="connsiteX113" fmla="*/ 3529965 w 8305800"/>
              <a:gd name="connsiteY113" fmla="*/ 1583883 h 5467350"/>
              <a:gd name="connsiteX114" fmla="*/ 3835718 w 8305800"/>
              <a:gd name="connsiteY114" fmla="*/ 1588645 h 5467350"/>
              <a:gd name="connsiteX115" fmla="*/ 3955733 w 8305800"/>
              <a:gd name="connsiteY115" fmla="*/ 1611505 h 5467350"/>
              <a:gd name="connsiteX116" fmla="*/ 4151948 w 8305800"/>
              <a:gd name="connsiteY116" fmla="*/ 1630555 h 5467350"/>
              <a:gd name="connsiteX117" fmla="*/ 4284345 w 8305800"/>
              <a:gd name="connsiteY117" fmla="*/ 1623888 h 5467350"/>
              <a:gd name="connsiteX118" fmla="*/ 4256723 w 8305800"/>
              <a:gd name="connsiteY118" fmla="*/ 1641986 h 5467350"/>
              <a:gd name="connsiteX119" fmla="*/ 3885248 w 8305800"/>
              <a:gd name="connsiteY119" fmla="*/ 1702945 h 5467350"/>
              <a:gd name="connsiteX120" fmla="*/ 3634740 w 8305800"/>
              <a:gd name="connsiteY120" fmla="*/ 1700088 h 5467350"/>
              <a:gd name="connsiteX121" fmla="*/ 3540443 w 8305800"/>
              <a:gd name="connsiteY121" fmla="*/ 1716280 h 5467350"/>
              <a:gd name="connsiteX122" fmla="*/ 3584258 w 8305800"/>
              <a:gd name="connsiteY122" fmla="*/ 1718186 h 5467350"/>
              <a:gd name="connsiteX123" fmla="*/ 3782378 w 8305800"/>
              <a:gd name="connsiteY123" fmla="*/ 1725805 h 5467350"/>
              <a:gd name="connsiteX124" fmla="*/ 4153853 w 8305800"/>
              <a:gd name="connsiteY124" fmla="*/ 1705803 h 5467350"/>
              <a:gd name="connsiteX125" fmla="*/ 4257675 w 8305800"/>
              <a:gd name="connsiteY125" fmla="*/ 1705803 h 5467350"/>
              <a:gd name="connsiteX126" fmla="*/ 4208145 w 8305800"/>
              <a:gd name="connsiteY126" fmla="*/ 1755333 h 5467350"/>
              <a:gd name="connsiteX127" fmla="*/ 3918585 w 8305800"/>
              <a:gd name="connsiteY127" fmla="*/ 1848678 h 5467350"/>
              <a:gd name="connsiteX128" fmla="*/ 3514725 w 8305800"/>
              <a:gd name="connsiteY128" fmla="*/ 1776288 h 5467350"/>
              <a:gd name="connsiteX129" fmla="*/ 3271838 w 8305800"/>
              <a:gd name="connsiteY129" fmla="*/ 1759143 h 5467350"/>
              <a:gd name="connsiteX130" fmla="*/ 3103245 w 8305800"/>
              <a:gd name="connsiteY130" fmla="*/ 1828675 h 5467350"/>
              <a:gd name="connsiteX131" fmla="*/ 3241358 w 8305800"/>
              <a:gd name="connsiteY131" fmla="*/ 1806768 h 5467350"/>
              <a:gd name="connsiteX132" fmla="*/ 3432810 w 8305800"/>
              <a:gd name="connsiteY132" fmla="*/ 1842011 h 5467350"/>
              <a:gd name="connsiteX133" fmla="*/ 3518535 w 8305800"/>
              <a:gd name="connsiteY133" fmla="*/ 1888683 h 5467350"/>
              <a:gd name="connsiteX134" fmla="*/ 3956685 w 8305800"/>
              <a:gd name="connsiteY134" fmla="*/ 1986791 h 5467350"/>
              <a:gd name="connsiteX135" fmla="*/ 3981450 w 8305800"/>
              <a:gd name="connsiteY135" fmla="*/ 1994411 h 5467350"/>
              <a:gd name="connsiteX136" fmla="*/ 3867150 w 8305800"/>
              <a:gd name="connsiteY136" fmla="*/ 2062038 h 5467350"/>
              <a:gd name="connsiteX137" fmla="*/ 3618548 w 8305800"/>
              <a:gd name="connsiteY137" fmla="*/ 2096328 h 5467350"/>
              <a:gd name="connsiteX138" fmla="*/ 3330893 w 8305800"/>
              <a:gd name="connsiteY138" fmla="*/ 2072516 h 5467350"/>
              <a:gd name="connsiteX139" fmla="*/ 2943225 w 8305800"/>
              <a:gd name="connsiteY139" fmla="*/ 2110616 h 5467350"/>
              <a:gd name="connsiteX140" fmla="*/ 2846070 w 8305800"/>
              <a:gd name="connsiteY140" fmla="*/ 2153478 h 5467350"/>
              <a:gd name="connsiteX141" fmla="*/ 3124200 w 8305800"/>
              <a:gd name="connsiteY141" fmla="*/ 2209676 h 5467350"/>
              <a:gd name="connsiteX142" fmla="*/ 3490913 w 8305800"/>
              <a:gd name="connsiteY142" fmla="*/ 2321118 h 5467350"/>
              <a:gd name="connsiteX143" fmla="*/ 3721418 w 8305800"/>
              <a:gd name="connsiteY143" fmla="*/ 2335405 h 5467350"/>
              <a:gd name="connsiteX144" fmla="*/ 3781425 w 8305800"/>
              <a:gd name="connsiteY144" fmla="*/ 2389698 h 5467350"/>
              <a:gd name="connsiteX145" fmla="*/ 3806190 w 8305800"/>
              <a:gd name="connsiteY145" fmla="*/ 2448753 h 5467350"/>
              <a:gd name="connsiteX146" fmla="*/ 3809048 w 8305800"/>
              <a:gd name="connsiteY146" fmla="*/ 2492568 h 5467350"/>
              <a:gd name="connsiteX147" fmla="*/ 3624263 w 8305800"/>
              <a:gd name="connsiteY147" fmla="*/ 2665923 h 5467350"/>
              <a:gd name="connsiteX148" fmla="*/ 3369945 w 8305800"/>
              <a:gd name="connsiteY148" fmla="*/ 2773555 h 5467350"/>
              <a:gd name="connsiteX149" fmla="*/ 3104198 w 8305800"/>
              <a:gd name="connsiteY149" fmla="*/ 2938338 h 5467350"/>
              <a:gd name="connsiteX150" fmla="*/ 2940368 w 8305800"/>
              <a:gd name="connsiteY150" fmla="*/ 3002155 h 5467350"/>
              <a:gd name="connsiteX151" fmla="*/ 2557463 w 8305800"/>
              <a:gd name="connsiteY151" fmla="*/ 2945005 h 5467350"/>
              <a:gd name="connsiteX152" fmla="*/ 2907030 w 8305800"/>
              <a:gd name="connsiteY152" fmla="*/ 3071688 h 5467350"/>
              <a:gd name="connsiteX153" fmla="*/ 3032760 w 8305800"/>
              <a:gd name="connsiteY153" fmla="*/ 3056448 h 5467350"/>
              <a:gd name="connsiteX154" fmla="*/ 3248025 w 8305800"/>
              <a:gd name="connsiteY154" fmla="*/ 2986915 h 5467350"/>
              <a:gd name="connsiteX155" fmla="*/ 3514725 w 8305800"/>
              <a:gd name="connsiteY155" fmla="*/ 2924051 h 5467350"/>
              <a:gd name="connsiteX156" fmla="*/ 3673793 w 8305800"/>
              <a:gd name="connsiteY156" fmla="*/ 2908811 h 5467350"/>
              <a:gd name="connsiteX157" fmla="*/ 3569018 w 8305800"/>
              <a:gd name="connsiteY157" fmla="*/ 2986915 h 5467350"/>
              <a:gd name="connsiteX158" fmla="*/ 3589973 w 8305800"/>
              <a:gd name="connsiteY158" fmla="*/ 3306955 h 5467350"/>
              <a:gd name="connsiteX159" fmla="*/ 3832860 w 8305800"/>
              <a:gd name="connsiteY159" fmla="*/ 3464118 h 5467350"/>
              <a:gd name="connsiteX160" fmla="*/ 3863340 w 8305800"/>
              <a:gd name="connsiteY160" fmla="*/ 3504123 h 5467350"/>
              <a:gd name="connsiteX161" fmla="*/ 3801428 w 8305800"/>
              <a:gd name="connsiteY161" fmla="*/ 3502218 h 5467350"/>
              <a:gd name="connsiteX162" fmla="*/ 3499485 w 8305800"/>
              <a:gd name="connsiteY162" fmla="*/ 3437448 h 5467350"/>
              <a:gd name="connsiteX163" fmla="*/ 3227070 w 8305800"/>
              <a:gd name="connsiteY163" fmla="*/ 3397443 h 5467350"/>
              <a:gd name="connsiteX164" fmla="*/ 2983230 w 8305800"/>
              <a:gd name="connsiteY164" fmla="*/ 3406968 h 5467350"/>
              <a:gd name="connsiteX165" fmla="*/ 2602230 w 8305800"/>
              <a:gd name="connsiteY165" fmla="*/ 3528888 h 5467350"/>
              <a:gd name="connsiteX166" fmla="*/ 2245995 w 8305800"/>
              <a:gd name="connsiteY166" fmla="*/ 3619376 h 5467350"/>
              <a:gd name="connsiteX167" fmla="*/ 1793558 w 8305800"/>
              <a:gd name="connsiteY167" fmla="*/ 3546986 h 5467350"/>
              <a:gd name="connsiteX168" fmla="*/ 2167890 w 8305800"/>
              <a:gd name="connsiteY168" fmla="*/ 3690813 h 5467350"/>
              <a:gd name="connsiteX169" fmla="*/ 2358390 w 8305800"/>
              <a:gd name="connsiteY169" fmla="*/ 3706053 h 5467350"/>
              <a:gd name="connsiteX170" fmla="*/ 2527935 w 8305800"/>
              <a:gd name="connsiteY170" fmla="*/ 3698433 h 5467350"/>
              <a:gd name="connsiteX171" fmla="*/ 2702243 w 8305800"/>
              <a:gd name="connsiteY171" fmla="*/ 3683193 h 5467350"/>
              <a:gd name="connsiteX172" fmla="*/ 2797493 w 8305800"/>
              <a:gd name="connsiteY172" fmla="*/ 3670811 h 5467350"/>
              <a:gd name="connsiteX173" fmla="*/ 3054668 w 8305800"/>
              <a:gd name="connsiteY173" fmla="*/ 3603183 h 5467350"/>
              <a:gd name="connsiteX174" fmla="*/ 2714625 w 8305800"/>
              <a:gd name="connsiteY174" fmla="*/ 3778443 h 5467350"/>
              <a:gd name="connsiteX175" fmla="*/ 2646045 w 8305800"/>
              <a:gd name="connsiteY175" fmla="*/ 3791778 h 5467350"/>
              <a:gd name="connsiteX176" fmla="*/ 2358390 w 8305800"/>
              <a:gd name="connsiteY176" fmla="*/ 3778443 h 5467350"/>
              <a:gd name="connsiteX177" fmla="*/ 2810828 w 8305800"/>
              <a:gd name="connsiteY177" fmla="*/ 4069908 h 5467350"/>
              <a:gd name="connsiteX178" fmla="*/ 2174558 w 8305800"/>
              <a:gd name="connsiteY178" fmla="*/ 4330893 h 5467350"/>
              <a:gd name="connsiteX179" fmla="*/ 2087880 w 8305800"/>
              <a:gd name="connsiteY179" fmla="*/ 4332798 h 5467350"/>
              <a:gd name="connsiteX180" fmla="*/ 1940243 w 8305800"/>
              <a:gd name="connsiteY180" fmla="*/ 4299461 h 5467350"/>
              <a:gd name="connsiteX181" fmla="*/ 1828800 w 8305800"/>
              <a:gd name="connsiteY181" fmla="*/ 4400426 h 5467350"/>
              <a:gd name="connsiteX182" fmla="*/ 1753553 w 8305800"/>
              <a:gd name="connsiteY182" fmla="*/ 4452813 h 5467350"/>
              <a:gd name="connsiteX183" fmla="*/ 1742123 w 8305800"/>
              <a:gd name="connsiteY183" fmla="*/ 4445193 h 5467350"/>
              <a:gd name="connsiteX184" fmla="*/ 1685925 w 8305800"/>
              <a:gd name="connsiteY184" fmla="*/ 4387091 h 5467350"/>
              <a:gd name="connsiteX185" fmla="*/ 1290638 w 8305800"/>
              <a:gd name="connsiteY185" fmla="*/ 4351848 h 5467350"/>
              <a:gd name="connsiteX186" fmla="*/ 967740 w 8305800"/>
              <a:gd name="connsiteY186" fmla="*/ 4434716 h 5467350"/>
              <a:gd name="connsiteX187" fmla="*/ 452438 w 8305800"/>
              <a:gd name="connsiteY187" fmla="*/ 4620453 h 5467350"/>
              <a:gd name="connsiteX188" fmla="*/ 209550 w 8305800"/>
              <a:gd name="connsiteY188" fmla="*/ 4743326 h 5467350"/>
              <a:gd name="connsiteX189" fmla="*/ 0 w 8305800"/>
              <a:gd name="connsiteY189" fmla="*/ 4937635 h 5467350"/>
              <a:gd name="connsiteX190" fmla="*/ 195263 w 8305800"/>
              <a:gd name="connsiteY190" fmla="*/ 4855721 h 5467350"/>
              <a:gd name="connsiteX191" fmla="*/ 140970 w 8305800"/>
              <a:gd name="connsiteY191" fmla="*/ 4928110 h 5467350"/>
              <a:gd name="connsiteX192" fmla="*/ 220028 w 8305800"/>
              <a:gd name="connsiteY192" fmla="*/ 4903346 h 5467350"/>
              <a:gd name="connsiteX193" fmla="*/ 70485 w 8305800"/>
              <a:gd name="connsiteY193" fmla="*/ 5009073 h 5467350"/>
              <a:gd name="connsiteX194" fmla="*/ 250508 w 8305800"/>
              <a:gd name="connsiteY194" fmla="*/ 5015741 h 5467350"/>
              <a:gd name="connsiteX195" fmla="*/ 58103 w 8305800"/>
              <a:gd name="connsiteY195" fmla="*/ 5182428 h 5467350"/>
              <a:gd name="connsiteX196" fmla="*/ 292418 w 8305800"/>
              <a:gd name="connsiteY196" fmla="*/ 5093846 h 5467350"/>
              <a:gd name="connsiteX197" fmla="*/ 190500 w 8305800"/>
              <a:gd name="connsiteY197" fmla="*/ 5181476 h 5467350"/>
              <a:gd name="connsiteX198" fmla="*/ 280988 w 8305800"/>
              <a:gd name="connsiteY198" fmla="*/ 5154806 h 5467350"/>
              <a:gd name="connsiteX199" fmla="*/ 138113 w 8305800"/>
              <a:gd name="connsiteY199" fmla="*/ 5254818 h 5467350"/>
              <a:gd name="connsiteX200" fmla="*/ 294323 w 8305800"/>
              <a:gd name="connsiteY200" fmla="*/ 5263391 h 5467350"/>
              <a:gd name="connsiteX201" fmla="*/ 274320 w 8305800"/>
              <a:gd name="connsiteY201" fmla="*/ 5297681 h 5467350"/>
              <a:gd name="connsiteX202" fmla="*/ 326708 w 8305800"/>
              <a:gd name="connsiteY202" fmla="*/ 5298633 h 5467350"/>
              <a:gd name="connsiteX203" fmla="*/ 79058 w 8305800"/>
              <a:gd name="connsiteY203" fmla="*/ 5425316 h 5467350"/>
              <a:gd name="connsiteX204" fmla="*/ 232410 w 8305800"/>
              <a:gd name="connsiteY204" fmla="*/ 5434841 h 5467350"/>
              <a:gd name="connsiteX205" fmla="*/ 209550 w 8305800"/>
              <a:gd name="connsiteY205" fmla="*/ 5469131 h 5467350"/>
              <a:gd name="connsiteX206" fmla="*/ 781050 w 8305800"/>
              <a:gd name="connsiteY206" fmla="*/ 5351021 h 5467350"/>
              <a:gd name="connsiteX207" fmla="*/ 1028700 w 8305800"/>
              <a:gd name="connsiteY207" fmla="*/ 5282441 h 5467350"/>
              <a:gd name="connsiteX208" fmla="*/ 1429703 w 8305800"/>
              <a:gd name="connsiteY208" fmla="*/ 5131946 h 5467350"/>
              <a:gd name="connsiteX209" fmla="*/ 1658303 w 8305800"/>
              <a:gd name="connsiteY209" fmla="*/ 4989071 h 5467350"/>
              <a:gd name="connsiteX210" fmla="*/ 1838325 w 8305800"/>
              <a:gd name="connsiteY210" fmla="*/ 4842386 h 5467350"/>
              <a:gd name="connsiteX211" fmla="*/ 1834515 w 8305800"/>
              <a:gd name="connsiteY211" fmla="*/ 4670936 h 5467350"/>
              <a:gd name="connsiteX212" fmla="*/ 1850708 w 8305800"/>
              <a:gd name="connsiteY212" fmla="*/ 4620453 h 5467350"/>
              <a:gd name="connsiteX213" fmla="*/ 1927860 w 8305800"/>
              <a:gd name="connsiteY213" fmla="*/ 4624263 h 5467350"/>
              <a:gd name="connsiteX214" fmla="*/ 2044065 w 8305800"/>
              <a:gd name="connsiteY214" fmla="*/ 4640456 h 5467350"/>
              <a:gd name="connsiteX215" fmla="*/ 2145983 w 8305800"/>
              <a:gd name="connsiteY215" fmla="*/ 4464243 h 5467350"/>
              <a:gd name="connsiteX216" fmla="*/ 2170748 w 8305800"/>
              <a:gd name="connsiteY216" fmla="*/ 4436621 h 5467350"/>
              <a:gd name="connsiteX217" fmla="*/ 2861310 w 8305800"/>
              <a:gd name="connsiteY217" fmla="*/ 4160396 h 5467350"/>
              <a:gd name="connsiteX218" fmla="*/ 2888933 w 8305800"/>
              <a:gd name="connsiteY218" fmla="*/ 4168968 h 5467350"/>
              <a:gd name="connsiteX219" fmla="*/ 2963228 w 8305800"/>
              <a:gd name="connsiteY219" fmla="*/ 4248978 h 5467350"/>
              <a:gd name="connsiteX220" fmla="*/ 3039428 w 8305800"/>
              <a:gd name="connsiteY220" fmla="*/ 4299461 h 5467350"/>
              <a:gd name="connsiteX221" fmla="*/ 3053715 w 8305800"/>
              <a:gd name="connsiteY221" fmla="*/ 4337561 h 5467350"/>
              <a:gd name="connsiteX222" fmla="*/ 2966085 w 8305800"/>
              <a:gd name="connsiteY222" fmla="*/ 4459481 h 5467350"/>
              <a:gd name="connsiteX223" fmla="*/ 2837498 w 8305800"/>
              <a:gd name="connsiteY223" fmla="*/ 4522346 h 5467350"/>
              <a:gd name="connsiteX224" fmla="*/ 2826068 w 8305800"/>
              <a:gd name="connsiteY224" fmla="*/ 4529966 h 5467350"/>
              <a:gd name="connsiteX225" fmla="*/ 3007995 w 8305800"/>
              <a:gd name="connsiteY225" fmla="*/ 4562351 h 5467350"/>
              <a:gd name="connsiteX226" fmla="*/ 3307080 w 8305800"/>
              <a:gd name="connsiteY226" fmla="*/ 4513773 h 5467350"/>
              <a:gd name="connsiteX227" fmla="*/ 3481388 w 8305800"/>
              <a:gd name="connsiteY227" fmla="*/ 4445193 h 5467350"/>
              <a:gd name="connsiteX228" fmla="*/ 3770948 w 8305800"/>
              <a:gd name="connsiteY228" fmla="*/ 4270886 h 5467350"/>
              <a:gd name="connsiteX229" fmla="*/ 3947160 w 8305800"/>
              <a:gd name="connsiteY229" fmla="*/ 4195638 h 5467350"/>
              <a:gd name="connsiteX230" fmla="*/ 3962400 w 8305800"/>
              <a:gd name="connsiteY230" fmla="*/ 4213736 h 5467350"/>
              <a:gd name="connsiteX231" fmla="*/ 3919538 w 8305800"/>
              <a:gd name="connsiteY231" fmla="*/ 4276601 h 5467350"/>
              <a:gd name="connsiteX232" fmla="*/ 3824288 w 8305800"/>
              <a:gd name="connsiteY232" fmla="*/ 4349943 h 5467350"/>
              <a:gd name="connsiteX233" fmla="*/ 3745230 w 8305800"/>
              <a:gd name="connsiteY233" fmla="*/ 4526156 h 5467350"/>
              <a:gd name="connsiteX234" fmla="*/ 3726180 w 8305800"/>
              <a:gd name="connsiteY234" fmla="*/ 4617596 h 5467350"/>
              <a:gd name="connsiteX235" fmla="*/ 3696653 w 8305800"/>
              <a:gd name="connsiteY235" fmla="*/ 4675698 h 5467350"/>
              <a:gd name="connsiteX236" fmla="*/ 3699510 w 8305800"/>
              <a:gd name="connsiteY236" fmla="*/ 4707131 h 5467350"/>
              <a:gd name="connsiteX237" fmla="*/ 3692843 w 8305800"/>
              <a:gd name="connsiteY237" fmla="*/ 4809048 h 5467350"/>
              <a:gd name="connsiteX238" fmla="*/ 3626168 w 8305800"/>
              <a:gd name="connsiteY238" fmla="*/ 4864293 h 5467350"/>
              <a:gd name="connsiteX239" fmla="*/ 3779520 w 8305800"/>
              <a:gd name="connsiteY239" fmla="*/ 4789046 h 5467350"/>
              <a:gd name="connsiteX240" fmla="*/ 3848100 w 8305800"/>
              <a:gd name="connsiteY240" fmla="*/ 4686176 h 5467350"/>
              <a:gd name="connsiteX241" fmla="*/ 3896678 w 8305800"/>
              <a:gd name="connsiteY241" fmla="*/ 4561398 h 5467350"/>
              <a:gd name="connsiteX242" fmla="*/ 3946208 w 8305800"/>
              <a:gd name="connsiteY242" fmla="*/ 4482341 h 5467350"/>
              <a:gd name="connsiteX243" fmla="*/ 4239578 w 8305800"/>
              <a:gd name="connsiteY243" fmla="*/ 4420428 h 5467350"/>
              <a:gd name="connsiteX244" fmla="*/ 4257675 w 8305800"/>
              <a:gd name="connsiteY244" fmla="*/ 4460433 h 5467350"/>
              <a:gd name="connsiteX245" fmla="*/ 4203383 w 8305800"/>
              <a:gd name="connsiteY245" fmla="*/ 4506153 h 5467350"/>
              <a:gd name="connsiteX246" fmla="*/ 4157663 w 8305800"/>
              <a:gd name="connsiteY246" fmla="*/ 4608071 h 5467350"/>
              <a:gd name="connsiteX247" fmla="*/ 4146233 w 8305800"/>
              <a:gd name="connsiteY247" fmla="*/ 4676651 h 5467350"/>
              <a:gd name="connsiteX248" fmla="*/ 4153853 w 8305800"/>
              <a:gd name="connsiteY248" fmla="*/ 4708083 h 5467350"/>
              <a:gd name="connsiteX249" fmla="*/ 4179570 w 8305800"/>
              <a:gd name="connsiteY249" fmla="*/ 4727133 h 5467350"/>
              <a:gd name="connsiteX250" fmla="*/ 4241483 w 8305800"/>
              <a:gd name="connsiteY250" fmla="*/ 4726181 h 5467350"/>
              <a:gd name="connsiteX251" fmla="*/ 4328160 w 8305800"/>
              <a:gd name="connsiteY251" fmla="*/ 4734753 h 5467350"/>
              <a:gd name="connsiteX252" fmla="*/ 4394835 w 8305800"/>
              <a:gd name="connsiteY252" fmla="*/ 4834766 h 5467350"/>
              <a:gd name="connsiteX253" fmla="*/ 4512945 w 8305800"/>
              <a:gd name="connsiteY253" fmla="*/ 4957638 h 5467350"/>
              <a:gd name="connsiteX254" fmla="*/ 4725353 w 8305800"/>
              <a:gd name="connsiteY254" fmla="*/ 4969068 h 5467350"/>
              <a:gd name="connsiteX255" fmla="*/ 4758690 w 8305800"/>
              <a:gd name="connsiteY255" fmla="*/ 4816668 h 5467350"/>
              <a:gd name="connsiteX256" fmla="*/ 4705350 w 8305800"/>
              <a:gd name="connsiteY256" fmla="*/ 4877628 h 5467350"/>
              <a:gd name="connsiteX257" fmla="*/ 4631055 w 8305800"/>
              <a:gd name="connsiteY257" fmla="*/ 4845243 h 5467350"/>
              <a:gd name="connsiteX258" fmla="*/ 4565333 w 8305800"/>
              <a:gd name="connsiteY258" fmla="*/ 4729991 h 5467350"/>
              <a:gd name="connsiteX259" fmla="*/ 4486275 w 8305800"/>
              <a:gd name="connsiteY259" fmla="*/ 4570923 h 5467350"/>
              <a:gd name="connsiteX260" fmla="*/ 4464368 w 8305800"/>
              <a:gd name="connsiteY260" fmla="*/ 4497581 h 5467350"/>
              <a:gd name="connsiteX261" fmla="*/ 4625340 w 8305800"/>
              <a:gd name="connsiteY261" fmla="*/ 4286126 h 5467350"/>
              <a:gd name="connsiteX262" fmla="*/ 4640580 w 8305800"/>
              <a:gd name="connsiteY262" fmla="*/ 4279458 h 5467350"/>
              <a:gd name="connsiteX263" fmla="*/ 4777740 w 8305800"/>
              <a:gd name="connsiteY263" fmla="*/ 4141346 h 5467350"/>
              <a:gd name="connsiteX264" fmla="*/ 4805363 w 8305800"/>
              <a:gd name="connsiteY264" fmla="*/ 4097530 h 5467350"/>
              <a:gd name="connsiteX265" fmla="*/ 4827270 w 8305800"/>
              <a:gd name="connsiteY265" fmla="*/ 4084196 h 5467350"/>
              <a:gd name="connsiteX266" fmla="*/ 4903470 w 8305800"/>
              <a:gd name="connsiteY266" fmla="*/ 4116580 h 5467350"/>
              <a:gd name="connsiteX267" fmla="*/ 4897755 w 8305800"/>
              <a:gd name="connsiteY267" fmla="*/ 4203258 h 5467350"/>
              <a:gd name="connsiteX268" fmla="*/ 4863465 w 8305800"/>
              <a:gd name="connsiteY268" fmla="*/ 4238501 h 5467350"/>
              <a:gd name="connsiteX269" fmla="*/ 4835843 w 8305800"/>
              <a:gd name="connsiteY269" fmla="*/ 4327083 h 5467350"/>
              <a:gd name="connsiteX270" fmla="*/ 4870133 w 8305800"/>
              <a:gd name="connsiteY270" fmla="*/ 4461386 h 5467350"/>
              <a:gd name="connsiteX271" fmla="*/ 4939665 w 8305800"/>
              <a:gd name="connsiteY271" fmla="*/ 4545206 h 5467350"/>
              <a:gd name="connsiteX272" fmla="*/ 4957763 w 8305800"/>
              <a:gd name="connsiteY272" fmla="*/ 4552826 h 5467350"/>
              <a:gd name="connsiteX273" fmla="*/ 5006340 w 8305800"/>
              <a:gd name="connsiteY273" fmla="*/ 4534728 h 5467350"/>
              <a:gd name="connsiteX274" fmla="*/ 5152073 w 8305800"/>
              <a:gd name="connsiteY274" fmla="*/ 4501391 h 5467350"/>
              <a:gd name="connsiteX275" fmla="*/ 5164455 w 8305800"/>
              <a:gd name="connsiteY275" fmla="*/ 4511868 h 5467350"/>
              <a:gd name="connsiteX276" fmla="*/ 5283518 w 8305800"/>
              <a:gd name="connsiteY276" fmla="*/ 4569971 h 5467350"/>
              <a:gd name="connsiteX277" fmla="*/ 5454015 w 8305800"/>
              <a:gd name="connsiteY277" fmla="*/ 4586163 h 5467350"/>
              <a:gd name="connsiteX278" fmla="*/ 5533073 w 8305800"/>
              <a:gd name="connsiteY278" fmla="*/ 4528061 h 5467350"/>
              <a:gd name="connsiteX279" fmla="*/ 5517833 w 8305800"/>
              <a:gd name="connsiteY279" fmla="*/ 4410903 h 5467350"/>
              <a:gd name="connsiteX280" fmla="*/ 5511165 w 8305800"/>
              <a:gd name="connsiteY280" fmla="*/ 4437573 h 5467350"/>
              <a:gd name="connsiteX281" fmla="*/ 5454015 w 8305800"/>
              <a:gd name="connsiteY281" fmla="*/ 4483293 h 5467350"/>
              <a:gd name="connsiteX282" fmla="*/ 5353050 w 8305800"/>
              <a:gd name="connsiteY282" fmla="*/ 4437573 h 5467350"/>
              <a:gd name="connsiteX283" fmla="*/ 5282565 w 8305800"/>
              <a:gd name="connsiteY283" fmla="*/ 4356611 h 5467350"/>
              <a:gd name="connsiteX284" fmla="*/ 5115878 w 8305800"/>
              <a:gd name="connsiteY284" fmla="*/ 4266123 h 5467350"/>
              <a:gd name="connsiteX285" fmla="*/ 5093970 w 8305800"/>
              <a:gd name="connsiteY285" fmla="*/ 4244216 h 5467350"/>
              <a:gd name="connsiteX286" fmla="*/ 5083493 w 8305800"/>
              <a:gd name="connsiteY286" fmla="*/ 3990851 h 5467350"/>
              <a:gd name="connsiteX287" fmla="*/ 5159693 w 8305800"/>
              <a:gd name="connsiteY287" fmla="*/ 3818448 h 5467350"/>
              <a:gd name="connsiteX288" fmla="*/ 5293043 w 8305800"/>
              <a:gd name="connsiteY288" fmla="*/ 3623186 h 5467350"/>
              <a:gd name="connsiteX289" fmla="*/ 5463540 w 8305800"/>
              <a:gd name="connsiteY289" fmla="*/ 3415540 h 5467350"/>
              <a:gd name="connsiteX290" fmla="*/ 5606415 w 8305800"/>
              <a:gd name="connsiteY290" fmla="*/ 3293621 h 5467350"/>
              <a:gd name="connsiteX291" fmla="*/ 5673090 w 8305800"/>
              <a:gd name="connsiteY291" fmla="*/ 3059305 h 5467350"/>
              <a:gd name="connsiteX292" fmla="*/ 5694045 w 8305800"/>
              <a:gd name="connsiteY292" fmla="*/ 3021205 h 5467350"/>
              <a:gd name="connsiteX293" fmla="*/ 6082665 w 8305800"/>
              <a:gd name="connsiteY293" fmla="*/ 2864996 h 5467350"/>
              <a:gd name="connsiteX294" fmla="*/ 6204585 w 8305800"/>
              <a:gd name="connsiteY294" fmla="*/ 2869758 h 5467350"/>
              <a:gd name="connsiteX295" fmla="*/ 6260783 w 8305800"/>
              <a:gd name="connsiteY295" fmla="*/ 2880236 h 5467350"/>
              <a:gd name="connsiteX296" fmla="*/ 6395085 w 8305800"/>
              <a:gd name="connsiteY296" fmla="*/ 2793558 h 5467350"/>
              <a:gd name="connsiteX297" fmla="*/ 6424613 w 8305800"/>
              <a:gd name="connsiteY297" fmla="*/ 2776413 h 5467350"/>
              <a:gd name="connsiteX298" fmla="*/ 6466523 w 8305800"/>
              <a:gd name="connsiteY298" fmla="*/ 2717358 h 5467350"/>
              <a:gd name="connsiteX299" fmla="*/ 6471285 w 8305800"/>
              <a:gd name="connsiteY299" fmla="*/ 2711643 h 5467350"/>
              <a:gd name="connsiteX300" fmla="*/ 6510338 w 8305800"/>
              <a:gd name="connsiteY300" fmla="*/ 2740218 h 5467350"/>
              <a:gd name="connsiteX301" fmla="*/ 6559868 w 8305800"/>
              <a:gd name="connsiteY301" fmla="*/ 2762126 h 5467350"/>
              <a:gd name="connsiteX302" fmla="*/ 6742748 w 8305800"/>
              <a:gd name="connsiteY302" fmla="*/ 2696403 h 5467350"/>
              <a:gd name="connsiteX303" fmla="*/ 6765608 w 8305800"/>
              <a:gd name="connsiteY303" fmla="*/ 2673543 h 5467350"/>
              <a:gd name="connsiteX304" fmla="*/ 6775133 w 8305800"/>
              <a:gd name="connsiteY304" fmla="*/ 2628776 h 5467350"/>
              <a:gd name="connsiteX305" fmla="*/ 6766560 w 8305800"/>
              <a:gd name="connsiteY305" fmla="*/ 2592580 h 5467350"/>
              <a:gd name="connsiteX306" fmla="*/ 6854190 w 8305800"/>
              <a:gd name="connsiteY306" fmla="*/ 2568768 h 5467350"/>
              <a:gd name="connsiteX307" fmla="*/ 7067550 w 8305800"/>
              <a:gd name="connsiteY307" fmla="*/ 2580198 h 5467350"/>
              <a:gd name="connsiteX308" fmla="*/ 7276148 w 8305800"/>
              <a:gd name="connsiteY308" fmla="*/ 2462088 h 5467350"/>
              <a:gd name="connsiteX309" fmla="*/ 6925628 w 8305800"/>
              <a:gd name="connsiteY309" fmla="*/ 2526858 h 5467350"/>
              <a:gd name="connsiteX310" fmla="*/ 6962775 w 8305800"/>
              <a:gd name="connsiteY310" fmla="*/ 2510665 h 5467350"/>
              <a:gd name="connsiteX311" fmla="*/ 8211503 w 8305800"/>
              <a:gd name="connsiteY311" fmla="*/ 2002983 h 5467350"/>
              <a:gd name="connsiteX312" fmla="*/ 8311515 w 8305800"/>
              <a:gd name="connsiteY312" fmla="*/ 1950595 h 5467350"/>
              <a:gd name="connsiteX313" fmla="*/ 8311515 w 8305800"/>
              <a:gd name="connsiteY313" fmla="*/ 1918211 h 5467350"/>
              <a:gd name="connsiteX314" fmla="*/ 8252460 w 8305800"/>
              <a:gd name="connsiteY314" fmla="*/ 1882968 h 5467350"/>
              <a:gd name="connsiteX315" fmla="*/ 3441383 w 8305800"/>
              <a:gd name="connsiteY315" fmla="*/ 2204913 h 5467350"/>
              <a:gd name="connsiteX316" fmla="*/ 3234690 w 8305800"/>
              <a:gd name="connsiteY316" fmla="*/ 2153478 h 5467350"/>
              <a:gd name="connsiteX317" fmla="*/ 3162300 w 8305800"/>
              <a:gd name="connsiteY317" fmla="*/ 2140143 h 5467350"/>
              <a:gd name="connsiteX318" fmla="*/ 3482340 w 8305800"/>
              <a:gd name="connsiteY318" fmla="*/ 2153478 h 5467350"/>
              <a:gd name="connsiteX319" fmla="*/ 3651885 w 8305800"/>
              <a:gd name="connsiteY319" fmla="*/ 2198246 h 5467350"/>
              <a:gd name="connsiteX320" fmla="*/ 3441383 w 8305800"/>
              <a:gd name="connsiteY320" fmla="*/ 2204913 h 5467350"/>
              <a:gd name="connsiteX321" fmla="*/ 3643313 w 8305800"/>
              <a:gd name="connsiteY321" fmla="*/ 4098483 h 5467350"/>
              <a:gd name="connsiteX322" fmla="*/ 3355658 w 8305800"/>
              <a:gd name="connsiteY322" fmla="*/ 4301366 h 5467350"/>
              <a:gd name="connsiteX323" fmla="*/ 3188018 w 8305800"/>
              <a:gd name="connsiteY323" fmla="*/ 4353753 h 5467350"/>
              <a:gd name="connsiteX324" fmla="*/ 3435668 w 8305800"/>
              <a:gd name="connsiteY324" fmla="*/ 4121343 h 5467350"/>
              <a:gd name="connsiteX325" fmla="*/ 3680460 w 8305800"/>
              <a:gd name="connsiteY325" fmla="*/ 4033713 h 5467350"/>
              <a:gd name="connsiteX326" fmla="*/ 3643313 w 8305800"/>
              <a:gd name="connsiteY326" fmla="*/ 4098483 h 5467350"/>
              <a:gd name="connsiteX327" fmla="*/ 6054090 w 8305800"/>
              <a:gd name="connsiteY327" fmla="*/ 2764983 h 5467350"/>
              <a:gd name="connsiteX328" fmla="*/ 5650230 w 8305800"/>
              <a:gd name="connsiteY328" fmla="*/ 2926908 h 5467350"/>
              <a:gd name="connsiteX329" fmla="*/ 5603558 w 8305800"/>
              <a:gd name="connsiteY329" fmla="*/ 2915478 h 5467350"/>
              <a:gd name="connsiteX330" fmla="*/ 5561648 w 8305800"/>
              <a:gd name="connsiteY330" fmla="*/ 2865948 h 5467350"/>
              <a:gd name="connsiteX331" fmla="*/ 5402580 w 8305800"/>
              <a:gd name="connsiteY331" fmla="*/ 2787843 h 5467350"/>
              <a:gd name="connsiteX332" fmla="*/ 5174933 w 8305800"/>
              <a:gd name="connsiteY332" fmla="*/ 2780223 h 5467350"/>
              <a:gd name="connsiteX333" fmla="*/ 5105400 w 8305800"/>
              <a:gd name="connsiteY333" fmla="*/ 2747838 h 5467350"/>
              <a:gd name="connsiteX334" fmla="*/ 5122545 w 8305800"/>
              <a:gd name="connsiteY334" fmla="*/ 2665923 h 5467350"/>
              <a:gd name="connsiteX335" fmla="*/ 5193030 w 8305800"/>
              <a:gd name="connsiteY335" fmla="*/ 2622108 h 5467350"/>
              <a:gd name="connsiteX336" fmla="*/ 5334000 w 8305800"/>
              <a:gd name="connsiteY336" fmla="*/ 2600201 h 5467350"/>
              <a:gd name="connsiteX337" fmla="*/ 5366385 w 8305800"/>
              <a:gd name="connsiteY337" fmla="*/ 2647826 h 5467350"/>
              <a:gd name="connsiteX338" fmla="*/ 5414963 w 8305800"/>
              <a:gd name="connsiteY338" fmla="*/ 2713548 h 5467350"/>
              <a:gd name="connsiteX339" fmla="*/ 5567363 w 8305800"/>
              <a:gd name="connsiteY339" fmla="*/ 2672590 h 5467350"/>
              <a:gd name="connsiteX340" fmla="*/ 5808345 w 8305800"/>
              <a:gd name="connsiteY340" fmla="*/ 2551623 h 5467350"/>
              <a:gd name="connsiteX341" fmla="*/ 5849303 w 8305800"/>
              <a:gd name="connsiteY341" fmla="*/ 2555433 h 5467350"/>
              <a:gd name="connsiteX342" fmla="*/ 6014085 w 8305800"/>
              <a:gd name="connsiteY342" fmla="*/ 2686878 h 5467350"/>
              <a:gd name="connsiteX343" fmla="*/ 6083618 w 8305800"/>
              <a:gd name="connsiteY343" fmla="*/ 2706880 h 5467350"/>
              <a:gd name="connsiteX344" fmla="*/ 6132195 w 8305800"/>
              <a:gd name="connsiteY344" fmla="*/ 2702118 h 5467350"/>
              <a:gd name="connsiteX345" fmla="*/ 6054090 w 8305800"/>
              <a:gd name="connsiteY345" fmla="*/ 2764983 h 5467350"/>
              <a:gd name="connsiteX346" fmla="*/ 7141845 w 8305800"/>
              <a:gd name="connsiteY346" fmla="*/ 2294448 h 5467350"/>
              <a:gd name="connsiteX347" fmla="*/ 7158990 w 8305800"/>
              <a:gd name="connsiteY347" fmla="*/ 2228726 h 5467350"/>
              <a:gd name="connsiteX348" fmla="*/ 7218045 w 8305800"/>
              <a:gd name="connsiteY348" fmla="*/ 2289686 h 5467350"/>
              <a:gd name="connsiteX349" fmla="*/ 7141845 w 8305800"/>
              <a:gd name="connsiteY349" fmla="*/ 2294448 h 546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</a:cxnLst>
            <a:rect l="l" t="t" r="r" b="b"/>
            <a:pathLst>
              <a:path w="8305800" h="5467350">
                <a:moveTo>
                  <a:pt x="8252460" y="1882968"/>
                </a:moveTo>
                <a:cubicBezTo>
                  <a:pt x="8234363" y="1884873"/>
                  <a:pt x="8216265" y="1891541"/>
                  <a:pt x="8200073" y="1898208"/>
                </a:cubicBezTo>
                <a:cubicBezTo>
                  <a:pt x="7945755" y="2000125"/>
                  <a:pt x="7691438" y="2102996"/>
                  <a:pt x="7437120" y="2204913"/>
                </a:cubicBezTo>
                <a:cubicBezTo>
                  <a:pt x="7406640" y="2217296"/>
                  <a:pt x="7377113" y="2242061"/>
                  <a:pt x="7340918" y="2217296"/>
                </a:cubicBezTo>
                <a:cubicBezTo>
                  <a:pt x="7339013" y="2215391"/>
                  <a:pt x="7334250" y="2216343"/>
                  <a:pt x="7331393" y="2217296"/>
                </a:cubicBezTo>
                <a:cubicBezTo>
                  <a:pt x="7301865" y="2229678"/>
                  <a:pt x="7289483" y="2210628"/>
                  <a:pt x="7279005" y="2189673"/>
                </a:cubicBezTo>
                <a:cubicBezTo>
                  <a:pt x="7256145" y="2143001"/>
                  <a:pt x="7242810" y="2092518"/>
                  <a:pt x="7223760" y="2043941"/>
                </a:cubicBezTo>
                <a:cubicBezTo>
                  <a:pt x="7199948" y="1982980"/>
                  <a:pt x="7198995" y="1924878"/>
                  <a:pt x="7222808" y="1863918"/>
                </a:cubicBezTo>
                <a:cubicBezTo>
                  <a:pt x="7239953" y="1820103"/>
                  <a:pt x="7237095" y="1775336"/>
                  <a:pt x="7219950" y="1730568"/>
                </a:cubicBezTo>
                <a:cubicBezTo>
                  <a:pt x="7206615" y="1693420"/>
                  <a:pt x="7189470" y="1658178"/>
                  <a:pt x="7170420" y="1624841"/>
                </a:cubicBezTo>
                <a:cubicBezTo>
                  <a:pt x="7157085" y="1601980"/>
                  <a:pt x="7155180" y="1585788"/>
                  <a:pt x="7175183" y="1565786"/>
                </a:cubicBezTo>
                <a:cubicBezTo>
                  <a:pt x="7197090" y="1543878"/>
                  <a:pt x="7211378" y="1517208"/>
                  <a:pt x="7214235" y="1485775"/>
                </a:cubicBezTo>
                <a:cubicBezTo>
                  <a:pt x="7215188" y="1477203"/>
                  <a:pt x="7217093" y="1465773"/>
                  <a:pt x="7206615" y="1463868"/>
                </a:cubicBezTo>
                <a:cubicBezTo>
                  <a:pt x="7158990" y="1451486"/>
                  <a:pt x="7118033" y="1420053"/>
                  <a:pt x="7068503" y="1417195"/>
                </a:cubicBezTo>
                <a:cubicBezTo>
                  <a:pt x="7043738" y="1416243"/>
                  <a:pt x="7031355" y="1406718"/>
                  <a:pt x="7025640" y="1383858"/>
                </a:cubicBezTo>
                <a:cubicBezTo>
                  <a:pt x="7023735" y="1376238"/>
                  <a:pt x="7019925" y="1369570"/>
                  <a:pt x="7016115" y="1362903"/>
                </a:cubicBezTo>
                <a:cubicBezTo>
                  <a:pt x="7004685" y="1346711"/>
                  <a:pt x="7001828" y="1314325"/>
                  <a:pt x="6981825" y="1317183"/>
                </a:cubicBezTo>
                <a:cubicBezTo>
                  <a:pt x="6962775" y="1320041"/>
                  <a:pt x="6955155" y="1348616"/>
                  <a:pt x="6949440" y="1369570"/>
                </a:cubicBezTo>
                <a:cubicBezTo>
                  <a:pt x="6941820" y="1395288"/>
                  <a:pt x="6939915" y="1422911"/>
                  <a:pt x="6918960" y="1443866"/>
                </a:cubicBezTo>
                <a:cubicBezTo>
                  <a:pt x="6865620" y="1495300"/>
                  <a:pt x="6859905" y="1557213"/>
                  <a:pt x="6881813" y="1623888"/>
                </a:cubicBezTo>
                <a:cubicBezTo>
                  <a:pt x="6885623" y="1635318"/>
                  <a:pt x="6886575" y="1646748"/>
                  <a:pt x="6881813" y="1658178"/>
                </a:cubicBezTo>
                <a:cubicBezTo>
                  <a:pt x="6863715" y="1702945"/>
                  <a:pt x="6838950" y="1744855"/>
                  <a:pt x="6797040" y="1770573"/>
                </a:cubicBezTo>
                <a:cubicBezTo>
                  <a:pt x="6680835" y="1841058"/>
                  <a:pt x="6669405" y="1958216"/>
                  <a:pt x="6670358" y="2075373"/>
                </a:cubicBezTo>
                <a:cubicBezTo>
                  <a:pt x="6671310" y="2163003"/>
                  <a:pt x="6718935" y="2241108"/>
                  <a:pt x="6758940" y="2317308"/>
                </a:cubicBezTo>
                <a:cubicBezTo>
                  <a:pt x="6783705" y="2364933"/>
                  <a:pt x="6773228" y="2414463"/>
                  <a:pt x="6774180" y="2463993"/>
                </a:cubicBezTo>
                <a:cubicBezTo>
                  <a:pt x="6774180" y="2466851"/>
                  <a:pt x="6772275" y="2470661"/>
                  <a:pt x="6770370" y="2472565"/>
                </a:cubicBezTo>
                <a:cubicBezTo>
                  <a:pt x="6752273" y="2493521"/>
                  <a:pt x="6674168" y="2509713"/>
                  <a:pt x="6651308" y="2494473"/>
                </a:cubicBezTo>
                <a:cubicBezTo>
                  <a:pt x="6591300" y="2455421"/>
                  <a:pt x="6529388" y="2447801"/>
                  <a:pt x="6462713" y="2472565"/>
                </a:cubicBezTo>
                <a:cubicBezTo>
                  <a:pt x="6438900" y="2481138"/>
                  <a:pt x="6411278" y="2490663"/>
                  <a:pt x="6386513" y="2480186"/>
                </a:cubicBezTo>
                <a:cubicBezTo>
                  <a:pt x="6309360" y="2447801"/>
                  <a:pt x="6230303" y="2422083"/>
                  <a:pt x="6151245" y="2394461"/>
                </a:cubicBezTo>
                <a:cubicBezTo>
                  <a:pt x="6121718" y="2383983"/>
                  <a:pt x="6098858" y="2362076"/>
                  <a:pt x="6100763" y="2329691"/>
                </a:cubicBezTo>
                <a:cubicBezTo>
                  <a:pt x="6104573" y="2269683"/>
                  <a:pt x="6076950" y="2226821"/>
                  <a:pt x="6040755" y="2184911"/>
                </a:cubicBezTo>
                <a:cubicBezTo>
                  <a:pt x="6021705" y="2163003"/>
                  <a:pt x="6004560" y="2139191"/>
                  <a:pt x="5987415" y="2115378"/>
                </a:cubicBezTo>
                <a:cubicBezTo>
                  <a:pt x="5928360" y="2033463"/>
                  <a:pt x="5855970" y="1967741"/>
                  <a:pt x="5766435" y="1918211"/>
                </a:cubicBezTo>
                <a:cubicBezTo>
                  <a:pt x="5656898" y="1858203"/>
                  <a:pt x="5551170" y="1793433"/>
                  <a:pt x="5456873" y="1709613"/>
                </a:cubicBezTo>
                <a:cubicBezTo>
                  <a:pt x="5434965" y="1689611"/>
                  <a:pt x="5427345" y="1667703"/>
                  <a:pt x="5434965" y="1640080"/>
                </a:cubicBezTo>
                <a:cubicBezTo>
                  <a:pt x="5440680" y="1619125"/>
                  <a:pt x="5452110" y="1601980"/>
                  <a:pt x="5475923" y="1598170"/>
                </a:cubicBezTo>
                <a:cubicBezTo>
                  <a:pt x="5504498" y="1593408"/>
                  <a:pt x="5518785" y="1615316"/>
                  <a:pt x="5533073" y="1634366"/>
                </a:cubicBezTo>
                <a:cubicBezTo>
                  <a:pt x="5553075" y="1661036"/>
                  <a:pt x="5568315" y="1691516"/>
                  <a:pt x="5594033" y="1714375"/>
                </a:cubicBezTo>
                <a:cubicBezTo>
                  <a:pt x="5615940" y="1733425"/>
                  <a:pt x="5658803" y="1736283"/>
                  <a:pt x="5680710" y="1716280"/>
                </a:cubicBezTo>
                <a:cubicBezTo>
                  <a:pt x="5696903" y="1700088"/>
                  <a:pt x="5680710" y="1680086"/>
                  <a:pt x="5674995" y="1662941"/>
                </a:cubicBezTo>
                <a:cubicBezTo>
                  <a:pt x="5668328" y="1643891"/>
                  <a:pt x="5658803" y="1624841"/>
                  <a:pt x="5649278" y="1606743"/>
                </a:cubicBezTo>
                <a:cubicBezTo>
                  <a:pt x="5626418" y="1561975"/>
                  <a:pt x="5613083" y="1514350"/>
                  <a:pt x="5607368" y="1463868"/>
                </a:cubicBezTo>
                <a:cubicBezTo>
                  <a:pt x="5605463" y="1443866"/>
                  <a:pt x="5605463" y="1423863"/>
                  <a:pt x="5623560" y="1410528"/>
                </a:cubicBezTo>
                <a:cubicBezTo>
                  <a:pt x="5642610" y="1397193"/>
                  <a:pt x="5662613" y="1400050"/>
                  <a:pt x="5682615" y="1409575"/>
                </a:cubicBezTo>
                <a:cubicBezTo>
                  <a:pt x="5717858" y="1425768"/>
                  <a:pt x="5736908" y="1454343"/>
                  <a:pt x="5743575" y="1492443"/>
                </a:cubicBezTo>
                <a:cubicBezTo>
                  <a:pt x="5746433" y="1509588"/>
                  <a:pt x="5752148" y="1511493"/>
                  <a:pt x="5766435" y="1501968"/>
                </a:cubicBezTo>
                <a:cubicBezTo>
                  <a:pt x="5802630" y="1478155"/>
                  <a:pt x="5809298" y="1443866"/>
                  <a:pt x="5804535" y="1404813"/>
                </a:cubicBezTo>
                <a:cubicBezTo>
                  <a:pt x="5798820" y="1356236"/>
                  <a:pt x="5772150" y="1318136"/>
                  <a:pt x="5739765" y="1283845"/>
                </a:cubicBezTo>
                <a:cubicBezTo>
                  <a:pt x="5712143" y="1253366"/>
                  <a:pt x="5679758" y="1227648"/>
                  <a:pt x="5655945" y="1193358"/>
                </a:cubicBezTo>
                <a:cubicBezTo>
                  <a:pt x="5637848" y="1167641"/>
                  <a:pt x="5632133" y="1139066"/>
                  <a:pt x="5650230" y="1111443"/>
                </a:cubicBezTo>
                <a:cubicBezTo>
                  <a:pt x="5668328" y="1082868"/>
                  <a:pt x="5687378" y="1057150"/>
                  <a:pt x="5729288" y="1062866"/>
                </a:cubicBezTo>
                <a:cubicBezTo>
                  <a:pt x="5772150" y="1068581"/>
                  <a:pt x="5816918" y="1067628"/>
                  <a:pt x="5855018" y="1042863"/>
                </a:cubicBezTo>
                <a:cubicBezTo>
                  <a:pt x="5896928" y="1016193"/>
                  <a:pt x="5942648" y="995238"/>
                  <a:pt x="5987415" y="973330"/>
                </a:cubicBezTo>
                <a:cubicBezTo>
                  <a:pt x="6020753" y="957138"/>
                  <a:pt x="6052185" y="939040"/>
                  <a:pt x="6079808" y="913323"/>
                </a:cubicBezTo>
                <a:cubicBezTo>
                  <a:pt x="6101715" y="893320"/>
                  <a:pt x="6115050" y="871413"/>
                  <a:pt x="6115050" y="839980"/>
                </a:cubicBezTo>
                <a:cubicBezTo>
                  <a:pt x="6115050" y="802833"/>
                  <a:pt x="6114098" y="766638"/>
                  <a:pt x="6109335" y="729490"/>
                </a:cubicBezTo>
                <a:cubicBezTo>
                  <a:pt x="6103620" y="691390"/>
                  <a:pt x="6094095" y="655195"/>
                  <a:pt x="6071235" y="623763"/>
                </a:cubicBezTo>
                <a:cubicBezTo>
                  <a:pt x="6052185" y="597093"/>
                  <a:pt x="6034088" y="587568"/>
                  <a:pt x="6008370" y="589473"/>
                </a:cubicBezTo>
                <a:cubicBezTo>
                  <a:pt x="6034088" y="625668"/>
                  <a:pt x="6035993" y="666625"/>
                  <a:pt x="6032183" y="708535"/>
                </a:cubicBezTo>
                <a:cubicBezTo>
                  <a:pt x="6030278" y="726633"/>
                  <a:pt x="6023610" y="736158"/>
                  <a:pt x="6005513" y="728538"/>
                </a:cubicBezTo>
                <a:cubicBezTo>
                  <a:pt x="5974080" y="714250"/>
                  <a:pt x="5955030" y="726633"/>
                  <a:pt x="5938838" y="753303"/>
                </a:cubicBezTo>
                <a:cubicBezTo>
                  <a:pt x="5931218" y="765685"/>
                  <a:pt x="5919788" y="774258"/>
                  <a:pt x="5912168" y="786640"/>
                </a:cubicBezTo>
                <a:cubicBezTo>
                  <a:pt x="5883593" y="831408"/>
                  <a:pt x="5841683" y="846648"/>
                  <a:pt x="5790248" y="845695"/>
                </a:cubicBezTo>
                <a:cubicBezTo>
                  <a:pt x="5710238" y="843790"/>
                  <a:pt x="5630228" y="848553"/>
                  <a:pt x="5550218" y="855220"/>
                </a:cubicBezTo>
                <a:cubicBezTo>
                  <a:pt x="5530215" y="857125"/>
                  <a:pt x="5518785" y="851410"/>
                  <a:pt x="5507355" y="835218"/>
                </a:cubicBezTo>
                <a:cubicBezTo>
                  <a:pt x="5460683" y="766638"/>
                  <a:pt x="5409248" y="701868"/>
                  <a:pt x="5341620" y="653290"/>
                </a:cubicBezTo>
                <a:cubicBezTo>
                  <a:pt x="5310188" y="630430"/>
                  <a:pt x="5302568" y="606618"/>
                  <a:pt x="5305425" y="571375"/>
                </a:cubicBezTo>
                <a:cubicBezTo>
                  <a:pt x="5309235" y="536133"/>
                  <a:pt x="5309235" y="499938"/>
                  <a:pt x="5287328" y="467553"/>
                </a:cubicBezTo>
                <a:cubicBezTo>
                  <a:pt x="5266373" y="436120"/>
                  <a:pt x="5244465" y="404688"/>
                  <a:pt x="5222558" y="374208"/>
                </a:cubicBezTo>
                <a:cubicBezTo>
                  <a:pt x="5192078" y="331345"/>
                  <a:pt x="5152073" y="303723"/>
                  <a:pt x="5098733" y="291340"/>
                </a:cubicBezTo>
                <a:cubicBezTo>
                  <a:pt x="5013960" y="272290"/>
                  <a:pt x="4992053" y="238953"/>
                  <a:pt x="5002530" y="151323"/>
                </a:cubicBezTo>
                <a:cubicBezTo>
                  <a:pt x="5013008" y="58930"/>
                  <a:pt x="4931093" y="-15365"/>
                  <a:pt x="4840605" y="2733"/>
                </a:cubicBezTo>
                <a:cubicBezTo>
                  <a:pt x="4800600" y="10353"/>
                  <a:pt x="4764405" y="26545"/>
                  <a:pt x="4727258" y="41785"/>
                </a:cubicBezTo>
                <a:cubicBezTo>
                  <a:pt x="4681538" y="61788"/>
                  <a:pt x="4635818" y="74170"/>
                  <a:pt x="4585335" y="69408"/>
                </a:cubicBezTo>
                <a:cubicBezTo>
                  <a:pt x="4558665" y="66550"/>
                  <a:pt x="4531043" y="70360"/>
                  <a:pt x="4504373" y="76075"/>
                </a:cubicBezTo>
                <a:cubicBezTo>
                  <a:pt x="4458653" y="86553"/>
                  <a:pt x="4411980" y="101793"/>
                  <a:pt x="4371975" y="59883"/>
                </a:cubicBezTo>
                <a:cubicBezTo>
                  <a:pt x="4371023" y="58930"/>
                  <a:pt x="4370070" y="58930"/>
                  <a:pt x="4369118" y="57978"/>
                </a:cubicBezTo>
                <a:cubicBezTo>
                  <a:pt x="4358640" y="54168"/>
                  <a:pt x="4347210" y="50358"/>
                  <a:pt x="4338638" y="57978"/>
                </a:cubicBezTo>
                <a:cubicBezTo>
                  <a:pt x="4328160" y="67503"/>
                  <a:pt x="4334828" y="77980"/>
                  <a:pt x="4338638" y="87505"/>
                </a:cubicBezTo>
                <a:cubicBezTo>
                  <a:pt x="4368165" y="167515"/>
                  <a:pt x="4496753" y="238953"/>
                  <a:pt x="4581525" y="219903"/>
                </a:cubicBezTo>
                <a:cubicBezTo>
                  <a:pt x="4613910" y="212283"/>
                  <a:pt x="4640580" y="217998"/>
                  <a:pt x="4659630" y="248478"/>
                </a:cubicBezTo>
                <a:cubicBezTo>
                  <a:pt x="4673918" y="272290"/>
                  <a:pt x="4692015" y="294198"/>
                  <a:pt x="4707255" y="318010"/>
                </a:cubicBezTo>
                <a:cubicBezTo>
                  <a:pt x="4726305" y="347538"/>
                  <a:pt x="4746308" y="379923"/>
                  <a:pt x="4740593" y="414213"/>
                </a:cubicBezTo>
                <a:cubicBezTo>
                  <a:pt x="4727258" y="490413"/>
                  <a:pt x="4752023" y="559945"/>
                  <a:pt x="4765358" y="632335"/>
                </a:cubicBezTo>
                <a:cubicBezTo>
                  <a:pt x="4772025" y="670435"/>
                  <a:pt x="4789170" y="703773"/>
                  <a:pt x="4815840" y="732348"/>
                </a:cubicBezTo>
                <a:cubicBezTo>
                  <a:pt x="4840605" y="758065"/>
                  <a:pt x="4863465" y="785688"/>
                  <a:pt x="4885373" y="814263"/>
                </a:cubicBezTo>
                <a:cubicBezTo>
                  <a:pt x="4910138" y="845695"/>
                  <a:pt x="4919663" y="880938"/>
                  <a:pt x="4912995" y="920943"/>
                </a:cubicBezTo>
                <a:cubicBezTo>
                  <a:pt x="4909185" y="945708"/>
                  <a:pt x="4904423" y="970473"/>
                  <a:pt x="4901565" y="995238"/>
                </a:cubicBezTo>
                <a:cubicBezTo>
                  <a:pt x="4896803" y="1040005"/>
                  <a:pt x="4873943" y="1064770"/>
                  <a:pt x="4830128" y="1075248"/>
                </a:cubicBezTo>
                <a:cubicBezTo>
                  <a:pt x="4746308" y="1095250"/>
                  <a:pt x="4662488" y="1119063"/>
                  <a:pt x="4580573" y="1148591"/>
                </a:cubicBezTo>
                <a:cubicBezTo>
                  <a:pt x="4507230" y="1175260"/>
                  <a:pt x="4436745" y="1209550"/>
                  <a:pt x="4373880" y="1257175"/>
                </a:cubicBezTo>
                <a:cubicBezTo>
                  <a:pt x="4355783" y="1271463"/>
                  <a:pt x="4359593" y="1277178"/>
                  <a:pt x="4377690" y="1283845"/>
                </a:cubicBezTo>
                <a:cubicBezTo>
                  <a:pt x="4420553" y="1300038"/>
                  <a:pt x="4464368" y="1300038"/>
                  <a:pt x="4509135" y="1295275"/>
                </a:cubicBezTo>
                <a:cubicBezTo>
                  <a:pt x="4536758" y="1292418"/>
                  <a:pt x="4563428" y="1289561"/>
                  <a:pt x="4595813" y="1285750"/>
                </a:cubicBezTo>
                <a:cubicBezTo>
                  <a:pt x="4556760" y="1349568"/>
                  <a:pt x="4502468" y="1377191"/>
                  <a:pt x="4436745" y="1382905"/>
                </a:cubicBezTo>
                <a:cubicBezTo>
                  <a:pt x="4386263" y="1387668"/>
                  <a:pt x="4332923" y="1379095"/>
                  <a:pt x="4284345" y="1391478"/>
                </a:cubicBezTo>
                <a:cubicBezTo>
                  <a:pt x="4196715" y="1413386"/>
                  <a:pt x="4122420" y="1384811"/>
                  <a:pt x="4044315" y="1353378"/>
                </a:cubicBezTo>
                <a:cubicBezTo>
                  <a:pt x="3973830" y="1324803"/>
                  <a:pt x="3922395" y="1281941"/>
                  <a:pt x="3888105" y="1215266"/>
                </a:cubicBezTo>
                <a:cubicBezTo>
                  <a:pt x="3874770" y="1189548"/>
                  <a:pt x="3863340" y="1162878"/>
                  <a:pt x="3842385" y="1139066"/>
                </a:cubicBezTo>
                <a:cubicBezTo>
                  <a:pt x="3857625" y="1230505"/>
                  <a:pt x="3923348" y="1336233"/>
                  <a:pt x="3999548" y="1395288"/>
                </a:cubicBezTo>
                <a:cubicBezTo>
                  <a:pt x="4015740" y="1407670"/>
                  <a:pt x="4031933" y="1414338"/>
                  <a:pt x="4052888" y="1415291"/>
                </a:cubicBezTo>
                <a:cubicBezTo>
                  <a:pt x="4097655" y="1417195"/>
                  <a:pt x="4139565" y="1427673"/>
                  <a:pt x="4177665" y="1457200"/>
                </a:cubicBezTo>
                <a:cubicBezTo>
                  <a:pt x="4072890" y="1469583"/>
                  <a:pt x="3960495" y="1441008"/>
                  <a:pt x="3897630" y="1379095"/>
                </a:cubicBezTo>
                <a:cubicBezTo>
                  <a:pt x="3790950" y="1275273"/>
                  <a:pt x="3651885" y="1268605"/>
                  <a:pt x="3508058" y="1252413"/>
                </a:cubicBezTo>
                <a:cubicBezTo>
                  <a:pt x="3539490" y="1300038"/>
                  <a:pt x="3575685" y="1328613"/>
                  <a:pt x="3622358" y="1342900"/>
                </a:cubicBezTo>
                <a:cubicBezTo>
                  <a:pt x="3656648" y="1353378"/>
                  <a:pt x="3691890" y="1360998"/>
                  <a:pt x="3726180" y="1368618"/>
                </a:cubicBezTo>
                <a:cubicBezTo>
                  <a:pt x="3792855" y="1383858"/>
                  <a:pt x="3849053" y="1416243"/>
                  <a:pt x="3890010" y="1472441"/>
                </a:cubicBezTo>
                <a:cubicBezTo>
                  <a:pt x="3899535" y="1485775"/>
                  <a:pt x="3911918" y="1492443"/>
                  <a:pt x="3927158" y="1496253"/>
                </a:cubicBezTo>
                <a:cubicBezTo>
                  <a:pt x="3991928" y="1513398"/>
                  <a:pt x="4057650" y="1525780"/>
                  <a:pt x="4125278" y="1526733"/>
                </a:cubicBezTo>
                <a:cubicBezTo>
                  <a:pt x="4108133" y="1540068"/>
                  <a:pt x="4088130" y="1542925"/>
                  <a:pt x="4068128" y="1544830"/>
                </a:cubicBezTo>
                <a:cubicBezTo>
                  <a:pt x="4007168" y="1550545"/>
                  <a:pt x="3947160" y="1544830"/>
                  <a:pt x="3886200" y="1541020"/>
                </a:cubicBezTo>
                <a:cubicBezTo>
                  <a:pt x="3807143" y="1536258"/>
                  <a:pt x="3728085" y="1532448"/>
                  <a:pt x="3649028" y="1543878"/>
                </a:cubicBezTo>
                <a:cubicBezTo>
                  <a:pt x="3607118" y="1550545"/>
                  <a:pt x="3566160" y="1560070"/>
                  <a:pt x="3529965" y="1583883"/>
                </a:cubicBezTo>
                <a:cubicBezTo>
                  <a:pt x="3632835" y="1577216"/>
                  <a:pt x="3733800" y="1589598"/>
                  <a:pt x="3835718" y="1588645"/>
                </a:cubicBezTo>
                <a:cubicBezTo>
                  <a:pt x="3877628" y="1588645"/>
                  <a:pt x="3919538" y="1592455"/>
                  <a:pt x="3955733" y="1611505"/>
                </a:cubicBezTo>
                <a:cubicBezTo>
                  <a:pt x="4019550" y="1644843"/>
                  <a:pt x="4083368" y="1643891"/>
                  <a:pt x="4151948" y="1630555"/>
                </a:cubicBezTo>
                <a:cubicBezTo>
                  <a:pt x="4194810" y="1621983"/>
                  <a:pt x="4238625" y="1615316"/>
                  <a:pt x="4284345" y="1623888"/>
                </a:cubicBezTo>
                <a:cubicBezTo>
                  <a:pt x="4276725" y="1636270"/>
                  <a:pt x="4265295" y="1638175"/>
                  <a:pt x="4256723" y="1641986"/>
                </a:cubicBezTo>
                <a:cubicBezTo>
                  <a:pt x="4138613" y="1695325"/>
                  <a:pt x="4012883" y="1707708"/>
                  <a:pt x="3885248" y="1702945"/>
                </a:cubicBezTo>
                <a:cubicBezTo>
                  <a:pt x="3801428" y="1699136"/>
                  <a:pt x="3718560" y="1695325"/>
                  <a:pt x="3634740" y="1700088"/>
                </a:cubicBezTo>
                <a:cubicBezTo>
                  <a:pt x="3603308" y="1701993"/>
                  <a:pt x="3570923" y="1702945"/>
                  <a:pt x="3540443" y="1716280"/>
                </a:cubicBezTo>
                <a:cubicBezTo>
                  <a:pt x="3555683" y="1718186"/>
                  <a:pt x="3569970" y="1719138"/>
                  <a:pt x="3584258" y="1718186"/>
                </a:cubicBezTo>
                <a:cubicBezTo>
                  <a:pt x="3650933" y="1713423"/>
                  <a:pt x="3716655" y="1716280"/>
                  <a:pt x="3782378" y="1725805"/>
                </a:cubicBezTo>
                <a:cubicBezTo>
                  <a:pt x="3907155" y="1742950"/>
                  <a:pt x="4031933" y="1756286"/>
                  <a:pt x="4153853" y="1705803"/>
                </a:cubicBezTo>
                <a:cubicBezTo>
                  <a:pt x="4186238" y="1692468"/>
                  <a:pt x="4221480" y="1694373"/>
                  <a:pt x="4257675" y="1705803"/>
                </a:cubicBezTo>
                <a:cubicBezTo>
                  <a:pt x="4243388" y="1727711"/>
                  <a:pt x="4225290" y="1741998"/>
                  <a:pt x="4208145" y="1755333"/>
                </a:cubicBezTo>
                <a:cubicBezTo>
                  <a:pt x="4122420" y="1820103"/>
                  <a:pt x="4023360" y="1843916"/>
                  <a:pt x="3918585" y="1848678"/>
                </a:cubicBezTo>
                <a:cubicBezTo>
                  <a:pt x="3778568" y="1854393"/>
                  <a:pt x="3645218" y="1823913"/>
                  <a:pt x="3514725" y="1776288"/>
                </a:cubicBezTo>
                <a:cubicBezTo>
                  <a:pt x="3434715" y="1746761"/>
                  <a:pt x="3354705" y="1740093"/>
                  <a:pt x="3271838" y="1759143"/>
                </a:cubicBezTo>
                <a:cubicBezTo>
                  <a:pt x="3211830" y="1772478"/>
                  <a:pt x="3154680" y="1794386"/>
                  <a:pt x="3103245" y="1828675"/>
                </a:cubicBezTo>
                <a:cubicBezTo>
                  <a:pt x="3149918" y="1823913"/>
                  <a:pt x="3195638" y="1815341"/>
                  <a:pt x="3241358" y="1806768"/>
                </a:cubicBezTo>
                <a:cubicBezTo>
                  <a:pt x="3309938" y="1794386"/>
                  <a:pt x="3374708" y="1798195"/>
                  <a:pt x="3432810" y="1842011"/>
                </a:cubicBezTo>
                <a:cubicBezTo>
                  <a:pt x="3458528" y="1861061"/>
                  <a:pt x="3487103" y="1878205"/>
                  <a:pt x="3518535" y="1888683"/>
                </a:cubicBezTo>
                <a:cubicBezTo>
                  <a:pt x="3661410" y="1935355"/>
                  <a:pt x="3803333" y="1987743"/>
                  <a:pt x="3956685" y="1986791"/>
                </a:cubicBezTo>
                <a:cubicBezTo>
                  <a:pt x="3964305" y="1986791"/>
                  <a:pt x="3973830" y="1982980"/>
                  <a:pt x="3981450" y="1994411"/>
                </a:cubicBezTo>
                <a:cubicBezTo>
                  <a:pt x="3945255" y="2021080"/>
                  <a:pt x="3907155" y="2042036"/>
                  <a:pt x="3867150" y="2062038"/>
                </a:cubicBezTo>
                <a:cubicBezTo>
                  <a:pt x="3788093" y="2102996"/>
                  <a:pt x="3705225" y="2117283"/>
                  <a:pt x="3618548" y="2096328"/>
                </a:cubicBezTo>
                <a:cubicBezTo>
                  <a:pt x="3524250" y="2073468"/>
                  <a:pt x="3428048" y="2067753"/>
                  <a:pt x="3330893" y="2072516"/>
                </a:cubicBezTo>
                <a:cubicBezTo>
                  <a:pt x="3201353" y="2078230"/>
                  <a:pt x="3070860" y="2082041"/>
                  <a:pt x="2943225" y="2110616"/>
                </a:cubicBezTo>
                <a:cubicBezTo>
                  <a:pt x="2908935" y="2118236"/>
                  <a:pt x="2874645" y="2127761"/>
                  <a:pt x="2846070" y="2153478"/>
                </a:cubicBezTo>
                <a:cubicBezTo>
                  <a:pt x="2949893" y="2122998"/>
                  <a:pt x="3035618" y="2160146"/>
                  <a:pt x="3124200" y="2209676"/>
                </a:cubicBezTo>
                <a:cubicBezTo>
                  <a:pt x="3237548" y="2273493"/>
                  <a:pt x="3358515" y="2314451"/>
                  <a:pt x="3490913" y="2321118"/>
                </a:cubicBezTo>
                <a:cubicBezTo>
                  <a:pt x="3568065" y="2324928"/>
                  <a:pt x="3644265" y="2323976"/>
                  <a:pt x="3721418" y="2335405"/>
                </a:cubicBezTo>
                <a:cubicBezTo>
                  <a:pt x="3756660" y="2340168"/>
                  <a:pt x="3772853" y="2358266"/>
                  <a:pt x="3781425" y="2389698"/>
                </a:cubicBezTo>
                <a:cubicBezTo>
                  <a:pt x="3787140" y="2410653"/>
                  <a:pt x="3789998" y="2434466"/>
                  <a:pt x="3806190" y="2448753"/>
                </a:cubicBezTo>
                <a:cubicBezTo>
                  <a:pt x="3824288" y="2464946"/>
                  <a:pt x="3818573" y="2476376"/>
                  <a:pt x="3809048" y="2492568"/>
                </a:cubicBezTo>
                <a:cubicBezTo>
                  <a:pt x="3765233" y="2569721"/>
                  <a:pt x="3701415" y="2624013"/>
                  <a:pt x="3624263" y="2665923"/>
                </a:cubicBezTo>
                <a:cubicBezTo>
                  <a:pt x="3543300" y="2710690"/>
                  <a:pt x="3455670" y="2739265"/>
                  <a:pt x="3369945" y="2773555"/>
                </a:cubicBezTo>
                <a:cubicBezTo>
                  <a:pt x="3271838" y="2813561"/>
                  <a:pt x="3174683" y="2857376"/>
                  <a:pt x="3104198" y="2938338"/>
                </a:cubicBezTo>
                <a:cubicBezTo>
                  <a:pt x="3057525" y="2990726"/>
                  <a:pt x="3005138" y="3005013"/>
                  <a:pt x="2940368" y="3002155"/>
                </a:cubicBezTo>
                <a:cubicBezTo>
                  <a:pt x="2833688" y="2997393"/>
                  <a:pt x="2639378" y="2929765"/>
                  <a:pt x="2557463" y="2945005"/>
                </a:cubicBezTo>
                <a:cubicBezTo>
                  <a:pt x="2676525" y="2991678"/>
                  <a:pt x="2788920" y="3040255"/>
                  <a:pt x="2907030" y="3071688"/>
                </a:cubicBezTo>
                <a:cubicBezTo>
                  <a:pt x="2950845" y="3083118"/>
                  <a:pt x="2992755" y="3078355"/>
                  <a:pt x="3032760" y="3056448"/>
                </a:cubicBezTo>
                <a:cubicBezTo>
                  <a:pt x="3100388" y="3020253"/>
                  <a:pt x="3172778" y="2999298"/>
                  <a:pt x="3248025" y="2986915"/>
                </a:cubicBezTo>
                <a:cubicBezTo>
                  <a:pt x="3338513" y="2971676"/>
                  <a:pt x="3429953" y="2966913"/>
                  <a:pt x="3514725" y="2924051"/>
                </a:cubicBezTo>
                <a:cubicBezTo>
                  <a:pt x="3560445" y="2901190"/>
                  <a:pt x="3614738" y="2904048"/>
                  <a:pt x="3673793" y="2908811"/>
                </a:cubicBezTo>
                <a:cubicBezTo>
                  <a:pt x="3632835" y="2936433"/>
                  <a:pt x="3597593" y="2957388"/>
                  <a:pt x="3569018" y="2986915"/>
                </a:cubicBezTo>
                <a:cubicBezTo>
                  <a:pt x="3472815" y="3085976"/>
                  <a:pt x="3481388" y="3224088"/>
                  <a:pt x="3589973" y="3306955"/>
                </a:cubicBezTo>
                <a:cubicBezTo>
                  <a:pt x="3610928" y="3323148"/>
                  <a:pt x="3776663" y="3423161"/>
                  <a:pt x="3832860" y="3464118"/>
                </a:cubicBezTo>
                <a:cubicBezTo>
                  <a:pt x="3847148" y="3474596"/>
                  <a:pt x="3859530" y="3485073"/>
                  <a:pt x="3863340" y="3504123"/>
                </a:cubicBezTo>
                <a:cubicBezTo>
                  <a:pt x="3841433" y="3507933"/>
                  <a:pt x="3821430" y="3505076"/>
                  <a:pt x="3801428" y="3502218"/>
                </a:cubicBezTo>
                <a:cubicBezTo>
                  <a:pt x="3698558" y="3489836"/>
                  <a:pt x="3600450" y="3460308"/>
                  <a:pt x="3499485" y="3437448"/>
                </a:cubicBezTo>
                <a:cubicBezTo>
                  <a:pt x="3409950" y="3417446"/>
                  <a:pt x="3320415" y="3389823"/>
                  <a:pt x="3227070" y="3397443"/>
                </a:cubicBezTo>
                <a:cubicBezTo>
                  <a:pt x="3146108" y="3404111"/>
                  <a:pt x="3065145" y="3406015"/>
                  <a:pt x="2983230" y="3406968"/>
                </a:cubicBezTo>
                <a:cubicBezTo>
                  <a:pt x="2844165" y="3408873"/>
                  <a:pt x="2714625" y="3446021"/>
                  <a:pt x="2602230" y="3528888"/>
                </a:cubicBezTo>
                <a:cubicBezTo>
                  <a:pt x="2494598" y="3607946"/>
                  <a:pt x="2375535" y="3629853"/>
                  <a:pt x="2245995" y="3619376"/>
                </a:cubicBezTo>
                <a:cubicBezTo>
                  <a:pt x="2123123" y="3608898"/>
                  <a:pt x="1874520" y="3530793"/>
                  <a:pt x="1793558" y="3546986"/>
                </a:cubicBezTo>
                <a:cubicBezTo>
                  <a:pt x="1927860" y="3588896"/>
                  <a:pt x="2050733" y="3632711"/>
                  <a:pt x="2167890" y="3690813"/>
                </a:cubicBezTo>
                <a:cubicBezTo>
                  <a:pt x="2231708" y="3722246"/>
                  <a:pt x="2292668" y="3728913"/>
                  <a:pt x="2358390" y="3706053"/>
                </a:cubicBezTo>
                <a:cubicBezTo>
                  <a:pt x="2413635" y="3687003"/>
                  <a:pt x="2470785" y="3684146"/>
                  <a:pt x="2527935" y="3698433"/>
                </a:cubicBezTo>
                <a:cubicBezTo>
                  <a:pt x="2587943" y="3712721"/>
                  <a:pt x="2646045" y="3710815"/>
                  <a:pt x="2702243" y="3683193"/>
                </a:cubicBezTo>
                <a:cubicBezTo>
                  <a:pt x="2721293" y="3673668"/>
                  <a:pt x="2776538" y="3672715"/>
                  <a:pt x="2797493" y="3670811"/>
                </a:cubicBezTo>
                <a:cubicBezTo>
                  <a:pt x="2868930" y="3663190"/>
                  <a:pt x="3021330" y="3602230"/>
                  <a:pt x="3054668" y="3603183"/>
                </a:cubicBezTo>
                <a:cubicBezTo>
                  <a:pt x="3044190" y="3608898"/>
                  <a:pt x="2839403" y="3678430"/>
                  <a:pt x="2714625" y="3778443"/>
                </a:cubicBezTo>
                <a:cubicBezTo>
                  <a:pt x="2693670" y="3792730"/>
                  <a:pt x="2669858" y="3793683"/>
                  <a:pt x="2646045" y="3791778"/>
                </a:cubicBezTo>
                <a:cubicBezTo>
                  <a:pt x="2581275" y="3786063"/>
                  <a:pt x="2446020" y="3776538"/>
                  <a:pt x="2358390" y="3778443"/>
                </a:cubicBezTo>
                <a:cubicBezTo>
                  <a:pt x="2527935" y="3846071"/>
                  <a:pt x="2692718" y="3920365"/>
                  <a:pt x="2810828" y="4069908"/>
                </a:cubicBezTo>
                <a:cubicBezTo>
                  <a:pt x="2800350" y="4074671"/>
                  <a:pt x="2375535" y="4248026"/>
                  <a:pt x="2174558" y="4330893"/>
                </a:cubicBezTo>
                <a:cubicBezTo>
                  <a:pt x="2144078" y="4343276"/>
                  <a:pt x="2119313" y="4346133"/>
                  <a:pt x="2087880" y="4332798"/>
                </a:cubicBezTo>
                <a:cubicBezTo>
                  <a:pt x="2041208" y="4312796"/>
                  <a:pt x="1991678" y="4297556"/>
                  <a:pt x="1940243" y="4299461"/>
                </a:cubicBezTo>
                <a:cubicBezTo>
                  <a:pt x="1876425" y="4288031"/>
                  <a:pt x="1841183" y="4335656"/>
                  <a:pt x="1828800" y="4400426"/>
                </a:cubicBezTo>
                <a:cubicBezTo>
                  <a:pt x="1823085" y="4430906"/>
                  <a:pt x="1783080" y="4451861"/>
                  <a:pt x="1753553" y="4452813"/>
                </a:cubicBezTo>
                <a:cubicBezTo>
                  <a:pt x="1746885" y="4452813"/>
                  <a:pt x="1742123" y="4450908"/>
                  <a:pt x="1742123" y="4445193"/>
                </a:cubicBezTo>
                <a:cubicBezTo>
                  <a:pt x="1743075" y="4406141"/>
                  <a:pt x="1708785" y="4403283"/>
                  <a:pt x="1685925" y="4387091"/>
                </a:cubicBezTo>
                <a:cubicBezTo>
                  <a:pt x="1561148" y="4301366"/>
                  <a:pt x="1424940" y="4303271"/>
                  <a:pt x="1290638" y="4351848"/>
                </a:cubicBezTo>
                <a:cubicBezTo>
                  <a:pt x="1184910" y="4389948"/>
                  <a:pt x="1077278" y="4418523"/>
                  <a:pt x="967740" y="4434716"/>
                </a:cubicBezTo>
                <a:cubicBezTo>
                  <a:pt x="782955" y="4462338"/>
                  <a:pt x="610553" y="4521393"/>
                  <a:pt x="452438" y="4620453"/>
                </a:cubicBezTo>
                <a:cubicBezTo>
                  <a:pt x="375285" y="4669031"/>
                  <a:pt x="295275" y="4713798"/>
                  <a:pt x="209550" y="4743326"/>
                </a:cubicBezTo>
                <a:cubicBezTo>
                  <a:pt x="110490" y="4777616"/>
                  <a:pt x="58103" y="4860483"/>
                  <a:pt x="0" y="4937635"/>
                </a:cubicBezTo>
                <a:cubicBezTo>
                  <a:pt x="62865" y="4910966"/>
                  <a:pt x="122873" y="4881438"/>
                  <a:pt x="195263" y="4855721"/>
                </a:cubicBezTo>
                <a:cubicBezTo>
                  <a:pt x="174308" y="4883343"/>
                  <a:pt x="159068" y="4904298"/>
                  <a:pt x="140970" y="4928110"/>
                </a:cubicBezTo>
                <a:cubicBezTo>
                  <a:pt x="170498" y="4928110"/>
                  <a:pt x="189548" y="4906203"/>
                  <a:pt x="220028" y="4903346"/>
                </a:cubicBezTo>
                <a:cubicBezTo>
                  <a:pt x="176213" y="4950018"/>
                  <a:pt x="120968" y="4971926"/>
                  <a:pt x="70485" y="5009073"/>
                </a:cubicBezTo>
                <a:cubicBezTo>
                  <a:pt x="133350" y="5022408"/>
                  <a:pt x="190500" y="4996691"/>
                  <a:pt x="250508" y="5015741"/>
                </a:cubicBezTo>
                <a:cubicBezTo>
                  <a:pt x="193358" y="5082416"/>
                  <a:pt x="120968" y="5126231"/>
                  <a:pt x="58103" y="5182428"/>
                </a:cubicBezTo>
                <a:cubicBezTo>
                  <a:pt x="138113" y="5158616"/>
                  <a:pt x="209550" y="5111943"/>
                  <a:pt x="292418" y="5093846"/>
                </a:cubicBezTo>
                <a:cubicBezTo>
                  <a:pt x="264795" y="5129088"/>
                  <a:pt x="224790" y="5150043"/>
                  <a:pt x="190500" y="5181476"/>
                </a:cubicBezTo>
                <a:cubicBezTo>
                  <a:pt x="225743" y="5184333"/>
                  <a:pt x="247650" y="5155758"/>
                  <a:pt x="280988" y="5154806"/>
                </a:cubicBezTo>
                <a:cubicBezTo>
                  <a:pt x="248603" y="5207193"/>
                  <a:pt x="194310" y="5225291"/>
                  <a:pt x="138113" y="5254818"/>
                </a:cubicBezTo>
                <a:cubicBezTo>
                  <a:pt x="195263" y="5259581"/>
                  <a:pt x="246698" y="5242435"/>
                  <a:pt x="294323" y="5263391"/>
                </a:cubicBezTo>
                <a:cubicBezTo>
                  <a:pt x="288608" y="5277678"/>
                  <a:pt x="271463" y="5281488"/>
                  <a:pt x="274320" y="5297681"/>
                </a:cubicBezTo>
                <a:cubicBezTo>
                  <a:pt x="292418" y="5301491"/>
                  <a:pt x="308610" y="5286251"/>
                  <a:pt x="326708" y="5298633"/>
                </a:cubicBezTo>
                <a:cubicBezTo>
                  <a:pt x="252413" y="5358641"/>
                  <a:pt x="172403" y="5403408"/>
                  <a:pt x="79058" y="5425316"/>
                </a:cubicBezTo>
                <a:cubicBezTo>
                  <a:pt x="130493" y="5431983"/>
                  <a:pt x="181928" y="5420553"/>
                  <a:pt x="232410" y="5434841"/>
                </a:cubicBezTo>
                <a:cubicBezTo>
                  <a:pt x="227648" y="5451033"/>
                  <a:pt x="209550" y="5453891"/>
                  <a:pt x="209550" y="5469131"/>
                </a:cubicBezTo>
                <a:cubicBezTo>
                  <a:pt x="526733" y="5440556"/>
                  <a:pt x="664845" y="5419601"/>
                  <a:pt x="781050" y="5351021"/>
                </a:cubicBezTo>
                <a:cubicBezTo>
                  <a:pt x="858203" y="5305301"/>
                  <a:pt x="940118" y="5283393"/>
                  <a:pt x="1028700" y="5282441"/>
                </a:cubicBezTo>
                <a:cubicBezTo>
                  <a:pt x="1185863" y="5278631"/>
                  <a:pt x="1341120" y="5238626"/>
                  <a:pt x="1429703" y="5131946"/>
                </a:cubicBezTo>
                <a:cubicBezTo>
                  <a:pt x="1488758" y="5060508"/>
                  <a:pt x="1569720" y="5016693"/>
                  <a:pt x="1658303" y="4989071"/>
                </a:cubicBezTo>
                <a:cubicBezTo>
                  <a:pt x="1789748" y="4962401"/>
                  <a:pt x="1830705" y="4889058"/>
                  <a:pt x="1838325" y="4842386"/>
                </a:cubicBezTo>
                <a:cubicBezTo>
                  <a:pt x="1845945" y="4789998"/>
                  <a:pt x="1850708" y="4729991"/>
                  <a:pt x="1834515" y="4670936"/>
                </a:cubicBezTo>
                <a:cubicBezTo>
                  <a:pt x="1829753" y="4651886"/>
                  <a:pt x="1821180" y="4629978"/>
                  <a:pt x="1850708" y="4620453"/>
                </a:cubicBezTo>
                <a:cubicBezTo>
                  <a:pt x="1876425" y="4612833"/>
                  <a:pt x="1899285" y="4585211"/>
                  <a:pt x="1927860" y="4624263"/>
                </a:cubicBezTo>
                <a:cubicBezTo>
                  <a:pt x="1962150" y="4669983"/>
                  <a:pt x="1994535" y="4671888"/>
                  <a:pt x="2044065" y="4640456"/>
                </a:cubicBezTo>
                <a:cubicBezTo>
                  <a:pt x="2121218" y="4583306"/>
                  <a:pt x="2134553" y="4496628"/>
                  <a:pt x="2145983" y="4464243"/>
                </a:cubicBezTo>
                <a:cubicBezTo>
                  <a:pt x="2150745" y="4450908"/>
                  <a:pt x="2157413" y="4442336"/>
                  <a:pt x="2170748" y="4436621"/>
                </a:cubicBezTo>
                <a:cubicBezTo>
                  <a:pt x="2401253" y="4345181"/>
                  <a:pt x="2631758" y="4252788"/>
                  <a:pt x="2861310" y="4160396"/>
                </a:cubicBezTo>
                <a:cubicBezTo>
                  <a:pt x="2873693" y="4155633"/>
                  <a:pt x="2882265" y="4152776"/>
                  <a:pt x="2888933" y="4168968"/>
                </a:cubicBezTo>
                <a:cubicBezTo>
                  <a:pt x="2904173" y="4204211"/>
                  <a:pt x="2931795" y="4228023"/>
                  <a:pt x="2963228" y="4248978"/>
                </a:cubicBezTo>
                <a:cubicBezTo>
                  <a:pt x="2988945" y="4266123"/>
                  <a:pt x="3013710" y="4283268"/>
                  <a:pt x="3039428" y="4299461"/>
                </a:cubicBezTo>
                <a:cubicBezTo>
                  <a:pt x="3053715" y="4308986"/>
                  <a:pt x="3059430" y="4318511"/>
                  <a:pt x="3053715" y="4337561"/>
                </a:cubicBezTo>
                <a:cubicBezTo>
                  <a:pt x="3038475" y="4388996"/>
                  <a:pt x="3005138" y="4427096"/>
                  <a:pt x="2966085" y="4459481"/>
                </a:cubicBezTo>
                <a:cubicBezTo>
                  <a:pt x="2928938" y="4490913"/>
                  <a:pt x="2895600" y="4531871"/>
                  <a:pt x="2837498" y="4522346"/>
                </a:cubicBezTo>
                <a:cubicBezTo>
                  <a:pt x="2832735" y="4521393"/>
                  <a:pt x="2826068" y="4521393"/>
                  <a:pt x="2826068" y="4529966"/>
                </a:cubicBezTo>
                <a:cubicBezTo>
                  <a:pt x="2887028" y="4540443"/>
                  <a:pt x="2947988" y="4550921"/>
                  <a:pt x="3007995" y="4562351"/>
                </a:cubicBezTo>
                <a:cubicBezTo>
                  <a:pt x="3113723" y="4582353"/>
                  <a:pt x="3213735" y="4575686"/>
                  <a:pt x="3307080" y="4513773"/>
                </a:cubicBezTo>
                <a:cubicBezTo>
                  <a:pt x="3359468" y="4478531"/>
                  <a:pt x="3420428" y="4458528"/>
                  <a:pt x="3481388" y="4445193"/>
                </a:cubicBezTo>
                <a:cubicBezTo>
                  <a:pt x="3597593" y="4419476"/>
                  <a:pt x="3696653" y="4361373"/>
                  <a:pt x="3770948" y="4270886"/>
                </a:cubicBezTo>
                <a:cubicBezTo>
                  <a:pt x="3819525" y="4212783"/>
                  <a:pt x="3881438" y="4204211"/>
                  <a:pt x="3947160" y="4195638"/>
                </a:cubicBezTo>
                <a:cubicBezTo>
                  <a:pt x="3962400" y="4193733"/>
                  <a:pt x="3966210" y="4199448"/>
                  <a:pt x="3962400" y="4213736"/>
                </a:cubicBezTo>
                <a:cubicBezTo>
                  <a:pt x="3956685" y="4240406"/>
                  <a:pt x="3940493" y="4260408"/>
                  <a:pt x="3919538" y="4276601"/>
                </a:cubicBezTo>
                <a:cubicBezTo>
                  <a:pt x="3888105" y="4301366"/>
                  <a:pt x="3855720" y="4325178"/>
                  <a:pt x="3824288" y="4349943"/>
                </a:cubicBezTo>
                <a:cubicBezTo>
                  <a:pt x="3768090" y="4394711"/>
                  <a:pt x="3739515" y="4452813"/>
                  <a:pt x="3745230" y="4526156"/>
                </a:cubicBezTo>
                <a:cubicBezTo>
                  <a:pt x="3748088" y="4558541"/>
                  <a:pt x="3740468" y="4588068"/>
                  <a:pt x="3726180" y="4617596"/>
                </a:cubicBezTo>
                <a:cubicBezTo>
                  <a:pt x="3716655" y="4636646"/>
                  <a:pt x="3707130" y="4656648"/>
                  <a:pt x="3696653" y="4675698"/>
                </a:cubicBezTo>
                <a:cubicBezTo>
                  <a:pt x="3689985" y="4687128"/>
                  <a:pt x="3690938" y="4696653"/>
                  <a:pt x="3699510" y="4707131"/>
                </a:cubicBezTo>
                <a:cubicBezTo>
                  <a:pt x="3730943" y="4748088"/>
                  <a:pt x="3728085" y="4771901"/>
                  <a:pt x="3692843" y="4809048"/>
                </a:cubicBezTo>
                <a:cubicBezTo>
                  <a:pt x="3672840" y="4830003"/>
                  <a:pt x="3648075" y="4845243"/>
                  <a:pt x="3626168" y="4864293"/>
                </a:cubicBezTo>
                <a:cubicBezTo>
                  <a:pt x="3688080" y="4861436"/>
                  <a:pt x="3743325" y="4844291"/>
                  <a:pt x="3779520" y="4789046"/>
                </a:cubicBezTo>
                <a:cubicBezTo>
                  <a:pt x="3802380" y="4754756"/>
                  <a:pt x="3822383" y="4717608"/>
                  <a:pt x="3848100" y="4686176"/>
                </a:cubicBezTo>
                <a:cubicBezTo>
                  <a:pt x="3877628" y="4649028"/>
                  <a:pt x="3893820" y="4608071"/>
                  <a:pt x="3896678" y="4561398"/>
                </a:cubicBezTo>
                <a:cubicBezTo>
                  <a:pt x="3898583" y="4526156"/>
                  <a:pt x="3915728" y="4500438"/>
                  <a:pt x="3946208" y="4482341"/>
                </a:cubicBezTo>
                <a:cubicBezTo>
                  <a:pt x="4036695" y="4426143"/>
                  <a:pt x="4134803" y="4408046"/>
                  <a:pt x="4239578" y="4420428"/>
                </a:cubicBezTo>
                <a:cubicBezTo>
                  <a:pt x="4270058" y="4424238"/>
                  <a:pt x="4273868" y="4434716"/>
                  <a:pt x="4257675" y="4460433"/>
                </a:cubicBezTo>
                <a:cubicBezTo>
                  <a:pt x="4244340" y="4481388"/>
                  <a:pt x="4222433" y="4492818"/>
                  <a:pt x="4203383" y="4506153"/>
                </a:cubicBezTo>
                <a:cubicBezTo>
                  <a:pt x="4168140" y="4531871"/>
                  <a:pt x="4147185" y="4563303"/>
                  <a:pt x="4157663" y="4608071"/>
                </a:cubicBezTo>
                <a:cubicBezTo>
                  <a:pt x="4163378" y="4632836"/>
                  <a:pt x="4159568" y="4654743"/>
                  <a:pt x="4146233" y="4676651"/>
                </a:cubicBezTo>
                <a:cubicBezTo>
                  <a:pt x="4137660" y="4689986"/>
                  <a:pt x="4139565" y="4700463"/>
                  <a:pt x="4153853" y="4708083"/>
                </a:cubicBezTo>
                <a:cubicBezTo>
                  <a:pt x="4163378" y="4713798"/>
                  <a:pt x="4172903" y="4719513"/>
                  <a:pt x="4179570" y="4727133"/>
                </a:cubicBezTo>
                <a:cubicBezTo>
                  <a:pt x="4201478" y="4749993"/>
                  <a:pt x="4218623" y="4747136"/>
                  <a:pt x="4241483" y="4726181"/>
                </a:cubicBezTo>
                <a:cubicBezTo>
                  <a:pt x="4276725" y="4693796"/>
                  <a:pt x="4296728" y="4697606"/>
                  <a:pt x="4328160" y="4734753"/>
                </a:cubicBezTo>
                <a:cubicBezTo>
                  <a:pt x="4354830" y="4765233"/>
                  <a:pt x="4372928" y="4801428"/>
                  <a:pt x="4394835" y="4834766"/>
                </a:cubicBezTo>
                <a:cubicBezTo>
                  <a:pt x="4426268" y="4883343"/>
                  <a:pt x="4462463" y="4927158"/>
                  <a:pt x="4512945" y="4957638"/>
                </a:cubicBezTo>
                <a:cubicBezTo>
                  <a:pt x="4581525" y="4999548"/>
                  <a:pt x="4653915" y="4996691"/>
                  <a:pt x="4725353" y="4969068"/>
                </a:cubicBezTo>
                <a:cubicBezTo>
                  <a:pt x="4784408" y="4947160"/>
                  <a:pt x="4803458" y="4850006"/>
                  <a:pt x="4758690" y="4816668"/>
                </a:cubicBezTo>
                <a:cubicBezTo>
                  <a:pt x="4755833" y="4850958"/>
                  <a:pt x="4737735" y="4870961"/>
                  <a:pt x="4705350" y="4877628"/>
                </a:cubicBezTo>
                <a:cubicBezTo>
                  <a:pt x="4672965" y="4884296"/>
                  <a:pt x="4650105" y="4871913"/>
                  <a:pt x="4631055" y="4845243"/>
                </a:cubicBezTo>
                <a:cubicBezTo>
                  <a:pt x="4605338" y="4809048"/>
                  <a:pt x="4578668" y="4772853"/>
                  <a:pt x="4565333" y="4729991"/>
                </a:cubicBezTo>
                <a:cubicBezTo>
                  <a:pt x="4548188" y="4671888"/>
                  <a:pt x="4521518" y="4619501"/>
                  <a:pt x="4486275" y="4570923"/>
                </a:cubicBezTo>
                <a:cubicBezTo>
                  <a:pt x="4471035" y="4549968"/>
                  <a:pt x="4458653" y="4525203"/>
                  <a:pt x="4464368" y="4497581"/>
                </a:cubicBezTo>
                <a:cubicBezTo>
                  <a:pt x="4483418" y="4401378"/>
                  <a:pt x="4518660" y="4315653"/>
                  <a:pt x="4625340" y="4286126"/>
                </a:cubicBezTo>
                <a:cubicBezTo>
                  <a:pt x="4630103" y="4284221"/>
                  <a:pt x="4634865" y="4281363"/>
                  <a:pt x="4640580" y="4279458"/>
                </a:cubicBezTo>
                <a:cubicBezTo>
                  <a:pt x="4703445" y="4250883"/>
                  <a:pt x="4757738" y="4213736"/>
                  <a:pt x="4777740" y="4141346"/>
                </a:cubicBezTo>
                <a:cubicBezTo>
                  <a:pt x="4782503" y="4125153"/>
                  <a:pt x="4792028" y="4109913"/>
                  <a:pt x="4805363" y="4097530"/>
                </a:cubicBezTo>
                <a:cubicBezTo>
                  <a:pt x="4811078" y="4091815"/>
                  <a:pt x="4817745" y="4084196"/>
                  <a:pt x="4827270" y="4084196"/>
                </a:cubicBezTo>
                <a:cubicBezTo>
                  <a:pt x="4856798" y="4085148"/>
                  <a:pt x="4886325" y="4084196"/>
                  <a:pt x="4903470" y="4116580"/>
                </a:cubicBezTo>
                <a:cubicBezTo>
                  <a:pt x="4922520" y="4150871"/>
                  <a:pt x="4922520" y="4174683"/>
                  <a:pt x="4897755" y="4203258"/>
                </a:cubicBezTo>
                <a:cubicBezTo>
                  <a:pt x="4887278" y="4215641"/>
                  <a:pt x="4875848" y="4227071"/>
                  <a:pt x="4863465" y="4238501"/>
                </a:cubicBezTo>
                <a:cubicBezTo>
                  <a:pt x="4837748" y="4263266"/>
                  <a:pt x="4830128" y="4290888"/>
                  <a:pt x="4835843" y="4327083"/>
                </a:cubicBezTo>
                <a:cubicBezTo>
                  <a:pt x="4843463" y="4373756"/>
                  <a:pt x="4870133" y="4416618"/>
                  <a:pt x="4870133" y="4461386"/>
                </a:cubicBezTo>
                <a:cubicBezTo>
                  <a:pt x="4871085" y="4513773"/>
                  <a:pt x="4898708" y="4532823"/>
                  <a:pt x="4939665" y="4545206"/>
                </a:cubicBezTo>
                <a:cubicBezTo>
                  <a:pt x="4945380" y="4547111"/>
                  <a:pt x="4952048" y="4549016"/>
                  <a:pt x="4957763" y="4552826"/>
                </a:cubicBezTo>
                <a:cubicBezTo>
                  <a:pt x="4981575" y="4566161"/>
                  <a:pt x="4993958" y="4565208"/>
                  <a:pt x="5006340" y="4534728"/>
                </a:cubicBezTo>
                <a:cubicBezTo>
                  <a:pt x="5034915" y="4464243"/>
                  <a:pt x="5093970" y="4452813"/>
                  <a:pt x="5152073" y="4501391"/>
                </a:cubicBezTo>
                <a:cubicBezTo>
                  <a:pt x="5155883" y="4505201"/>
                  <a:pt x="5160645" y="4508058"/>
                  <a:pt x="5164455" y="4511868"/>
                </a:cubicBezTo>
                <a:cubicBezTo>
                  <a:pt x="5196840" y="4546158"/>
                  <a:pt x="5235893" y="4566161"/>
                  <a:pt x="5283518" y="4569971"/>
                </a:cubicBezTo>
                <a:cubicBezTo>
                  <a:pt x="5340668" y="4574733"/>
                  <a:pt x="5395913" y="4591878"/>
                  <a:pt x="5454015" y="4586163"/>
                </a:cubicBezTo>
                <a:cubicBezTo>
                  <a:pt x="5492115" y="4582353"/>
                  <a:pt x="5519738" y="4564256"/>
                  <a:pt x="5533073" y="4528061"/>
                </a:cubicBezTo>
                <a:cubicBezTo>
                  <a:pt x="5548313" y="4489008"/>
                  <a:pt x="5544503" y="4450908"/>
                  <a:pt x="5517833" y="4410903"/>
                </a:cubicBezTo>
                <a:cubicBezTo>
                  <a:pt x="5514975" y="4423286"/>
                  <a:pt x="5512118" y="4430906"/>
                  <a:pt x="5511165" y="4437573"/>
                </a:cubicBezTo>
                <a:cubicBezTo>
                  <a:pt x="5503545" y="4476626"/>
                  <a:pt x="5494973" y="4484246"/>
                  <a:pt x="5454015" y="4483293"/>
                </a:cubicBezTo>
                <a:cubicBezTo>
                  <a:pt x="5414010" y="4482341"/>
                  <a:pt x="5380673" y="4466148"/>
                  <a:pt x="5353050" y="4437573"/>
                </a:cubicBezTo>
                <a:cubicBezTo>
                  <a:pt x="5328285" y="4411856"/>
                  <a:pt x="5305425" y="4384233"/>
                  <a:pt x="5282565" y="4356611"/>
                </a:cubicBezTo>
                <a:cubicBezTo>
                  <a:pt x="5238750" y="4305176"/>
                  <a:pt x="5185410" y="4270886"/>
                  <a:pt x="5115878" y="4266123"/>
                </a:cubicBezTo>
                <a:cubicBezTo>
                  <a:pt x="5100638" y="4265171"/>
                  <a:pt x="5093970" y="4258503"/>
                  <a:pt x="5093970" y="4244216"/>
                </a:cubicBezTo>
                <a:cubicBezTo>
                  <a:pt x="5090160" y="4159443"/>
                  <a:pt x="5083493" y="4075623"/>
                  <a:pt x="5083493" y="3990851"/>
                </a:cubicBezTo>
                <a:cubicBezTo>
                  <a:pt x="5083493" y="3924176"/>
                  <a:pt x="5120640" y="3869883"/>
                  <a:pt x="5159693" y="3818448"/>
                </a:cubicBezTo>
                <a:cubicBezTo>
                  <a:pt x="5207318" y="3755583"/>
                  <a:pt x="5263515" y="3696528"/>
                  <a:pt x="5293043" y="3623186"/>
                </a:cubicBezTo>
                <a:cubicBezTo>
                  <a:pt x="5329238" y="3535555"/>
                  <a:pt x="5388293" y="3469833"/>
                  <a:pt x="5463540" y="3415540"/>
                </a:cubicBezTo>
                <a:cubicBezTo>
                  <a:pt x="5514023" y="3378393"/>
                  <a:pt x="5564505" y="3340293"/>
                  <a:pt x="5606415" y="3293621"/>
                </a:cubicBezTo>
                <a:cubicBezTo>
                  <a:pt x="5666423" y="3225993"/>
                  <a:pt x="5690235" y="3147888"/>
                  <a:pt x="5673090" y="3059305"/>
                </a:cubicBezTo>
                <a:cubicBezTo>
                  <a:pt x="5669280" y="3037398"/>
                  <a:pt x="5674043" y="3028826"/>
                  <a:pt x="5694045" y="3021205"/>
                </a:cubicBezTo>
                <a:cubicBezTo>
                  <a:pt x="5823585" y="2969771"/>
                  <a:pt x="5954078" y="2919288"/>
                  <a:pt x="6082665" y="2864996"/>
                </a:cubicBezTo>
                <a:cubicBezTo>
                  <a:pt x="6126480" y="2845946"/>
                  <a:pt x="6164580" y="2843088"/>
                  <a:pt x="6204585" y="2869758"/>
                </a:cubicBezTo>
                <a:cubicBezTo>
                  <a:pt x="6221730" y="2880236"/>
                  <a:pt x="6241733" y="2887855"/>
                  <a:pt x="6260783" y="2880236"/>
                </a:cubicBezTo>
                <a:cubicBezTo>
                  <a:pt x="6311265" y="2861186"/>
                  <a:pt x="6362700" y="2841183"/>
                  <a:pt x="6395085" y="2793558"/>
                </a:cubicBezTo>
                <a:cubicBezTo>
                  <a:pt x="6402705" y="2782128"/>
                  <a:pt x="6411278" y="2778318"/>
                  <a:pt x="6424613" y="2776413"/>
                </a:cubicBezTo>
                <a:cubicBezTo>
                  <a:pt x="6477953" y="2768793"/>
                  <a:pt x="6477000" y="2768793"/>
                  <a:pt x="6466523" y="2717358"/>
                </a:cubicBezTo>
                <a:cubicBezTo>
                  <a:pt x="6466523" y="2716405"/>
                  <a:pt x="6468428" y="2714501"/>
                  <a:pt x="6471285" y="2711643"/>
                </a:cubicBezTo>
                <a:cubicBezTo>
                  <a:pt x="6484620" y="2721168"/>
                  <a:pt x="6497003" y="2730693"/>
                  <a:pt x="6510338" y="2740218"/>
                </a:cubicBezTo>
                <a:cubicBezTo>
                  <a:pt x="6525578" y="2751648"/>
                  <a:pt x="6541770" y="2760221"/>
                  <a:pt x="6559868" y="2762126"/>
                </a:cubicBezTo>
                <a:cubicBezTo>
                  <a:pt x="6630353" y="2766888"/>
                  <a:pt x="6697028" y="2762126"/>
                  <a:pt x="6742748" y="2696403"/>
                </a:cubicBezTo>
                <a:cubicBezTo>
                  <a:pt x="6748463" y="2687830"/>
                  <a:pt x="6757035" y="2680211"/>
                  <a:pt x="6765608" y="2673543"/>
                </a:cubicBezTo>
                <a:cubicBezTo>
                  <a:pt x="6782753" y="2661161"/>
                  <a:pt x="6783705" y="2646873"/>
                  <a:pt x="6775133" y="2628776"/>
                </a:cubicBezTo>
                <a:cubicBezTo>
                  <a:pt x="6770370" y="2618298"/>
                  <a:pt x="6759893" y="2605915"/>
                  <a:pt x="6766560" y="2592580"/>
                </a:cubicBezTo>
                <a:cubicBezTo>
                  <a:pt x="6772275" y="2582103"/>
                  <a:pt x="6840855" y="2564005"/>
                  <a:pt x="6854190" y="2568768"/>
                </a:cubicBezTo>
                <a:cubicBezTo>
                  <a:pt x="6923723" y="2598296"/>
                  <a:pt x="6996113" y="2598296"/>
                  <a:pt x="7067550" y="2580198"/>
                </a:cubicBezTo>
                <a:cubicBezTo>
                  <a:pt x="7146608" y="2559243"/>
                  <a:pt x="7217093" y="2521143"/>
                  <a:pt x="7276148" y="2462088"/>
                </a:cubicBezTo>
                <a:cubicBezTo>
                  <a:pt x="7159943" y="2474471"/>
                  <a:pt x="7056120" y="2555433"/>
                  <a:pt x="6925628" y="2526858"/>
                </a:cubicBezTo>
                <a:cubicBezTo>
                  <a:pt x="6941820" y="2520190"/>
                  <a:pt x="6952298" y="2514476"/>
                  <a:pt x="6962775" y="2510665"/>
                </a:cubicBezTo>
                <a:cubicBezTo>
                  <a:pt x="7379970" y="2344930"/>
                  <a:pt x="7799070" y="2181101"/>
                  <a:pt x="8211503" y="2002983"/>
                </a:cubicBezTo>
                <a:cubicBezTo>
                  <a:pt x="8245793" y="1987743"/>
                  <a:pt x="8281988" y="1975361"/>
                  <a:pt x="8311515" y="1950595"/>
                </a:cubicBezTo>
                <a:cubicBezTo>
                  <a:pt x="8311515" y="1940118"/>
                  <a:pt x="8311515" y="1928688"/>
                  <a:pt x="8311515" y="1918211"/>
                </a:cubicBezTo>
                <a:cubicBezTo>
                  <a:pt x="8301990" y="1900113"/>
                  <a:pt x="8282940" y="1879158"/>
                  <a:pt x="8252460" y="1882968"/>
                </a:cubicBezTo>
                <a:close/>
                <a:moveTo>
                  <a:pt x="3441383" y="2204913"/>
                </a:moveTo>
                <a:cubicBezTo>
                  <a:pt x="3373755" y="2183958"/>
                  <a:pt x="3306128" y="2159193"/>
                  <a:pt x="3234690" y="2153478"/>
                </a:cubicBezTo>
                <a:cubicBezTo>
                  <a:pt x="3211830" y="2151573"/>
                  <a:pt x="3188018" y="2151573"/>
                  <a:pt x="3162300" y="2140143"/>
                </a:cubicBezTo>
                <a:cubicBezTo>
                  <a:pt x="3272790" y="2112521"/>
                  <a:pt x="3377565" y="2120141"/>
                  <a:pt x="3482340" y="2153478"/>
                </a:cubicBezTo>
                <a:cubicBezTo>
                  <a:pt x="3537585" y="2171576"/>
                  <a:pt x="3592830" y="2190626"/>
                  <a:pt x="3651885" y="2198246"/>
                </a:cubicBezTo>
                <a:cubicBezTo>
                  <a:pt x="3581400" y="2223011"/>
                  <a:pt x="3510915" y="2226821"/>
                  <a:pt x="3441383" y="2204913"/>
                </a:cubicBezTo>
                <a:close/>
                <a:moveTo>
                  <a:pt x="3643313" y="4098483"/>
                </a:moveTo>
                <a:cubicBezTo>
                  <a:pt x="3576638" y="4208021"/>
                  <a:pt x="3483293" y="4278506"/>
                  <a:pt x="3355658" y="4301366"/>
                </a:cubicBezTo>
                <a:cubicBezTo>
                  <a:pt x="3298508" y="4311843"/>
                  <a:pt x="3241358" y="4325178"/>
                  <a:pt x="3188018" y="4353753"/>
                </a:cubicBezTo>
                <a:cubicBezTo>
                  <a:pt x="3247073" y="4250883"/>
                  <a:pt x="3322320" y="4165158"/>
                  <a:pt x="3435668" y="4121343"/>
                </a:cubicBezTo>
                <a:cubicBezTo>
                  <a:pt x="3515678" y="4090863"/>
                  <a:pt x="3594735" y="4059430"/>
                  <a:pt x="3680460" y="4033713"/>
                </a:cubicBezTo>
                <a:cubicBezTo>
                  <a:pt x="3668078" y="4055621"/>
                  <a:pt x="3655695" y="4077528"/>
                  <a:pt x="3643313" y="4098483"/>
                </a:cubicBezTo>
                <a:close/>
                <a:moveTo>
                  <a:pt x="6054090" y="2764983"/>
                </a:moveTo>
                <a:cubicBezTo>
                  <a:pt x="5919788" y="2819276"/>
                  <a:pt x="5784533" y="2872615"/>
                  <a:pt x="5650230" y="2926908"/>
                </a:cubicBezTo>
                <a:cubicBezTo>
                  <a:pt x="5630228" y="2935480"/>
                  <a:pt x="5616893" y="2934528"/>
                  <a:pt x="5603558" y="2915478"/>
                </a:cubicBezTo>
                <a:cubicBezTo>
                  <a:pt x="5591175" y="2897380"/>
                  <a:pt x="5575935" y="2882140"/>
                  <a:pt x="5561648" y="2865948"/>
                </a:cubicBezTo>
                <a:cubicBezTo>
                  <a:pt x="5519738" y="2817371"/>
                  <a:pt x="5466398" y="2793558"/>
                  <a:pt x="5402580" y="2787843"/>
                </a:cubicBezTo>
                <a:cubicBezTo>
                  <a:pt x="5327333" y="2780223"/>
                  <a:pt x="5251133" y="2781176"/>
                  <a:pt x="5174933" y="2780223"/>
                </a:cubicBezTo>
                <a:cubicBezTo>
                  <a:pt x="5145405" y="2780223"/>
                  <a:pt x="5115878" y="2772603"/>
                  <a:pt x="5105400" y="2747838"/>
                </a:cubicBezTo>
                <a:cubicBezTo>
                  <a:pt x="5093970" y="2721168"/>
                  <a:pt x="5104448" y="2690688"/>
                  <a:pt x="5122545" y="2665923"/>
                </a:cubicBezTo>
                <a:cubicBezTo>
                  <a:pt x="5140643" y="2642111"/>
                  <a:pt x="5166360" y="2630680"/>
                  <a:pt x="5193030" y="2622108"/>
                </a:cubicBezTo>
                <a:cubicBezTo>
                  <a:pt x="5238750" y="2607821"/>
                  <a:pt x="5286375" y="2603058"/>
                  <a:pt x="5334000" y="2600201"/>
                </a:cubicBezTo>
                <a:cubicBezTo>
                  <a:pt x="5371148" y="2598296"/>
                  <a:pt x="5378768" y="2612583"/>
                  <a:pt x="5366385" y="2647826"/>
                </a:cubicBezTo>
                <a:cubicBezTo>
                  <a:pt x="5341620" y="2719263"/>
                  <a:pt x="5323523" y="2716405"/>
                  <a:pt x="5414963" y="2713548"/>
                </a:cubicBezTo>
                <a:cubicBezTo>
                  <a:pt x="5468303" y="2712596"/>
                  <a:pt x="5518785" y="2697355"/>
                  <a:pt x="5567363" y="2672590"/>
                </a:cubicBezTo>
                <a:cubicBezTo>
                  <a:pt x="5647373" y="2631633"/>
                  <a:pt x="5728335" y="2592580"/>
                  <a:pt x="5808345" y="2551623"/>
                </a:cubicBezTo>
                <a:cubicBezTo>
                  <a:pt x="5824538" y="2544003"/>
                  <a:pt x="5835015" y="2544003"/>
                  <a:pt x="5849303" y="2555433"/>
                </a:cubicBezTo>
                <a:cubicBezTo>
                  <a:pt x="5905500" y="2598296"/>
                  <a:pt x="5965508" y="2634490"/>
                  <a:pt x="6014085" y="2686878"/>
                </a:cubicBezTo>
                <a:cubicBezTo>
                  <a:pt x="6032183" y="2706880"/>
                  <a:pt x="6058853" y="2707833"/>
                  <a:pt x="6083618" y="2706880"/>
                </a:cubicBezTo>
                <a:cubicBezTo>
                  <a:pt x="6096953" y="2705928"/>
                  <a:pt x="6109335" y="2704976"/>
                  <a:pt x="6132195" y="2702118"/>
                </a:cubicBezTo>
                <a:cubicBezTo>
                  <a:pt x="6106478" y="2732598"/>
                  <a:pt x="6083618" y="2752601"/>
                  <a:pt x="6054090" y="2764983"/>
                </a:cubicBezTo>
                <a:close/>
                <a:moveTo>
                  <a:pt x="7141845" y="2294448"/>
                </a:moveTo>
                <a:cubicBezTo>
                  <a:pt x="7148513" y="2270636"/>
                  <a:pt x="7153275" y="2249680"/>
                  <a:pt x="7158990" y="2228726"/>
                </a:cubicBezTo>
                <a:cubicBezTo>
                  <a:pt x="7178993" y="2248728"/>
                  <a:pt x="7197090" y="2267778"/>
                  <a:pt x="7218045" y="2289686"/>
                </a:cubicBezTo>
                <a:cubicBezTo>
                  <a:pt x="7193280" y="2290638"/>
                  <a:pt x="7169468" y="2292543"/>
                  <a:pt x="7141845" y="2294448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7" name="Graphic 169">
            <a:extLst>
              <a:ext uri="{FF2B5EF4-FFF2-40B4-BE49-F238E27FC236}">
                <a16:creationId xmlns:a16="http://schemas.microsoft.com/office/drawing/2014/main" id="{96CB763F-25A8-4A36-9338-EA1931FF7764}"/>
              </a:ext>
            </a:extLst>
          </p:cNvPr>
          <p:cNvGrpSpPr/>
          <p:nvPr/>
        </p:nvGrpSpPr>
        <p:grpSpPr>
          <a:xfrm>
            <a:off x="3846321" y="4432856"/>
            <a:ext cx="4210309" cy="1341111"/>
            <a:chOff x="1181100" y="1860757"/>
            <a:chExt cx="9823132" cy="3128966"/>
          </a:xfrm>
          <a:solidFill>
            <a:schemeClr val="accent2"/>
          </a:solidFill>
        </p:grpSpPr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A33A343A-8A54-43F5-87E4-E48939CBFA2F}"/>
                </a:ext>
              </a:extLst>
            </p:cNvPr>
            <p:cNvSpPr/>
            <p:nvPr/>
          </p:nvSpPr>
          <p:spPr>
            <a:xfrm>
              <a:off x="8463915" y="3432809"/>
              <a:ext cx="1809750" cy="1276350"/>
            </a:xfrm>
            <a:custGeom>
              <a:avLst/>
              <a:gdLst>
                <a:gd name="connsiteX0" fmla="*/ 1115378 w 1809750"/>
                <a:gd name="connsiteY0" fmla="*/ 1156335 h 1276350"/>
                <a:gd name="connsiteX1" fmla="*/ 857250 w 1809750"/>
                <a:gd name="connsiteY1" fmla="*/ 1097280 h 1276350"/>
                <a:gd name="connsiteX2" fmla="*/ 565785 w 1809750"/>
                <a:gd name="connsiteY2" fmla="*/ 1260158 h 1276350"/>
                <a:gd name="connsiteX3" fmla="*/ 330518 w 1809750"/>
                <a:gd name="connsiteY3" fmla="*/ 1170623 h 1276350"/>
                <a:gd name="connsiteX4" fmla="*/ 82868 w 1809750"/>
                <a:gd name="connsiteY4" fmla="*/ 1105853 h 1276350"/>
                <a:gd name="connsiteX5" fmla="*/ 32385 w 1809750"/>
                <a:gd name="connsiteY5" fmla="*/ 1076325 h 1276350"/>
                <a:gd name="connsiteX6" fmla="*/ 37148 w 1809750"/>
                <a:gd name="connsiteY6" fmla="*/ 1062990 h 1276350"/>
                <a:gd name="connsiteX7" fmla="*/ 75248 w 1809750"/>
                <a:gd name="connsiteY7" fmla="*/ 1052513 h 1276350"/>
                <a:gd name="connsiteX8" fmla="*/ 111443 w 1809750"/>
                <a:gd name="connsiteY8" fmla="*/ 999172 h 1276350"/>
                <a:gd name="connsiteX9" fmla="*/ 106680 w 1809750"/>
                <a:gd name="connsiteY9" fmla="*/ 872490 h 1276350"/>
                <a:gd name="connsiteX10" fmla="*/ 113348 w 1809750"/>
                <a:gd name="connsiteY10" fmla="*/ 224790 h 1276350"/>
                <a:gd name="connsiteX11" fmla="*/ 43815 w 1809750"/>
                <a:gd name="connsiteY11" fmla="*/ 102870 h 1276350"/>
                <a:gd name="connsiteX12" fmla="*/ 0 w 1809750"/>
                <a:gd name="connsiteY12" fmla="*/ 66675 h 1276350"/>
                <a:gd name="connsiteX13" fmla="*/ 621030 w 1809750"/>
                <a:gd name="connsiteY13" fmla="*/ 19050 h 1276350"/>
                <a:gd name="connsiteX14" fmla="*/ 598170 w 1809750"/>
                <a:gd name="connsiteY14" fmla="*/ 231458 h 1276350"/>
                <a:gd name="connsiteX15" fmla="*/ 414338 w 1809750"/>
                <a:gd name="connsiteY15" fmla="*/ 129540 h 1276350"/>
                <a:gd name="connsiteX16" fmla="*/ 273368 w 1809750"/>
                <a:gd name="connsiteY16" fmla="*/ 129540 h 1276350"/>
                <a:gd name="connsiteX17" fmla="*/ 277178 w 1809750"/>
                <a:gd name="connsiteY17" fmla="*/ 356235 h 1276350"/>
                <a:gd name="connsiteX18" fmla="*/ 348615 w 1809750"/>
                <a:gd name="connsiteY18" fmla="*/ 413385 h 1276350"/>
                <a:gd name="connsiteX19" fmla="*/ 493395 w 1809750"/>
                <a:gd name="connsiteY19" fmla="*/ 395288 h 1276350"/>
                <a:gd name="connsiteX20" fmla="*/ 523875 w 1809750"/>
                <a:gd name="connsiteY20" fmla="*/ 392430 h 1276350"/>
                <a:gd name="connsiteX21" fmla="*/ 523875 w 1809750"/>
                <a:gd name="connsiteY21" fmla="*/ 579120 h 1276350"/>
                <a:gd name="connsiteX22" fmla="*/ 456248 w 1809750"/>
                <a:gd name="connsiteY22" fmla="*/ 538163 h 1276350"/>
                <a:gd name="connsiteX23" fmla="*/ 401955 w 1809750"/>
                <a:gd name="connsiteY23" fmla="*/ 498158 h 1276350"/>
                <a:gd name="connsiteX24" fmla="*/ 264795 w 1809750"/>
                <a:gd name="connsiteY24" fmla="*/ 508635 h 1276350"/>
                <a:gd name="connsiteX25" fmla="*/ 264795 w 1809750"/>
                <a:gd name="connsiteY25" fmla="*/ 842963 h 1276350"/>
                <a:gd name="connsiteX26" fmla="*/ 267653 w 1809750"/>
                <a:gd name="connsiteY26" fmla="*/ 1000125 h 1276350"/>
                <a:gd name="connsiteX27" fmla="*/ 305753 w 1809750"/>
                <a:gd name="connsiteY27" fmla="*/ 1056323 h 1276350"/>
                <a:gd name="connsiteX28" fmla="*/ 536258 w 1809750"/>
                <a:gd name="connsiteY28" fmla="*/ 1144905 h 1276350"/>
                <a:gd name="connsiteX29" fmla="*/ 602933 w 1809750"/>
                <a:gd name="connsiteY29" fmla="*/ 1178243 h 1276350"/>
                <a:gd name="connsiteX30" fmla="*/ 812483 w 1809750"/>
                <a:gd name="connsiteY30" fmla="*/ 1093470 h 1276350"/>
                <a:gd name="connsiteX31" fmla="*/ 720090 w 1809750"/>
                <a:gd name="connsiteY31" fmla="*/ 1072515 h 1276350"/>
                <a:gd name="connsiteX32" fmla="*/ 764858 w 1809750"/>
                <a:gd name="connsiteY32" fmla="*/ 1044893 h 1276350"/>
                <a:gd name="connsiteX33" fmla="*/ 904875 w 1809750"/>
                <a:gd name="connsiteY33" fmla="*/ 895350 h 1276350"/>
                <a:gd name="connsiteX34" fmla="*/ 954405 w 1809750"/>
                <a:gd name="connsiteY34" fmla="*/ 692468 h 1276350"/>
                <a:gd name="connsiteX35" fmla="*/ 993458 w 1809750"/>
                <a:gd name="connsiteY35" fmla="*/ 96203 h 1276350"/>
                <a:gd name="connsiteX36" fmla="*/ 842963 w 1809750"/>
                <a:gd name="connsiteY36" fmla="*/ 157163 h 1276350"/>
                <a:gd name="connsiteX37" fmla="*/ 827723 w 1809750"/>
                <a:gd name="connsiteY37" fmla="*/ 87630 h 1276350"/>
                <a:gd name="connsiteX38" fmla="*/ 1018223 w 1809750"/>
                <a:gd name="connsiteY38" fmla="*/ 0 h 1276350"/>
                <a:gd name="connsiteX39" fmla="*/ 1228725 w 1809750"/>
                <a:gd name="connsiteY39" fmla="*/ 118110 h 1276350"/>
                <a:gd name="connsiteX40" fmla="*/ 1331596 w 1809750"/>
                <a:gd name="connsiteY40" fmla="*/ 115253 h 1276350"/>
                <a:gd name="connsiteX41" fmla="*/ 1364933 w 1809750"/>
                <a:gd name="connsiteY41" fmla="*/ 100965 h 1276350"/>
                <a:gd name="connsiteX42" fmla="*/ 1389698 w 1809750"/>
                <a:gd name="connsiteY42" fmla="*/ 189548 h 1276350"/>
                <a:gd name="connsiteX43" fmla="*/ 1319213 w 1809750"/>
                <a:gd name="connsiteY43" fmla="*/ 185738 h 1276350"/>
                <a:gd name="connsiteX44" fmla="*/ 1350646 w 1809750"/>
                <a:gd name="connsiteY44" fmla="*/ 525780 h 1276350"/>
                <a:gd name="connsiteX45" fmla="*/ 1354455 w 1809750"/>
                <a:gd name="connsiteY45" fmla="*/ 549593 h 1276350"/>
                <a:gd name="connsiteX46" fmla="*/ 1374458 w 1809750"/>
                <a:gd name="connsiteY46" fmla="*/ 596265 h 1276350"/>
                <a:gd name="connsiteX47" fmla="*/ 1425893 w 1809750"/>
                <a:gd name="connsiteY47" fmla="*/ 562928 h 1276350"/>
                <a:gd name="connsiteX48" fmla="*/ 1456373 w 1809750"/>
                <a:gd name="connsiteY48" fmla="*/ 468630 h 1276350"/>
                <a:gd name="connsiteX49" fmla="*/ 1483043 w 1809750"/>
                <a:gd name="connsiteY49" fmla="*/ 381953 h 1276350"/>
                <a:gd name="connsiteX50" fmla="*/ 1505903 w 1809750"/>
                <a:gd name="connsiteY50" fmla="*/ 386715 h 1276350"/>
                <a:gd name="connsiteX51" fmla="*/ 1476375 w 1809750"/>
                <a:gd name="connsiteY51" fmla="*/ 587693 h 1276350"/>
                <a:gd name="connsiteX52" fmla="*/ 1391603 w 1809750"/>
                <a:gd name="connsiteY52" fmla="*/ 657225 h 1276350"/>
                <a:gd name="connsiteX53" fmla="*/ 1367790 w 1809750"/>
                <a:gd name="connsiteY53" fmla="*/ 699135 h 1276350"/>
                <a:gd name="connsiteX54" fmla="*/ 1403033 w 1809750"/>
                <a:gd name="connsiteY54" fmla="*/ 967740 h 1276350"/>
                <a:gd name="connsiteX55" fmla="*/ 1635443 w 1809750"/>
                <a:gd name="connsiteY55" fmla="*/ 1229678 h 1276350"/>
                <a:gd name="connsiteX56" fmla="*/ 1750696 w 1809750"/>
                <a:gd name="connsiteY56" fmla="*/ 1207770 h 1276350"/>
                <a:gd name="connsiteX57" fmla="*/ 1811655 w 1809750"/>
                <a:gd name="connsiteY57" fmla="*/ 1163955 h 1276350"/>
                <a:gd name="connsiteX58" fmla="*/ 1807846 w 1809750"/>
                <a:gd name="connsiteY58" fmla="*/ 1199198 h 1276350"/>
                <a:gd name="connsiteX59" fmla="*/ 1712596 w 1809750"/>
                <a:gd name="connsiteY59" fmla="*/ 1264920 h 1276350"/>
                <a:gd name="connsiteX60" fmla="*/ 1423988 w 1809750"/>
                <a:gd name="connsiteY60" fmla="*/ 1223010 h 1276350"/>
                <a:gd name="connsiteX61" fmla="*/ 1267778 w 1809750"/>
                <a:gd name="connsiteY61" fmla="*/ 1177290 h 1276350"/>
                <a:gd name="connsiteX62" fmla="*/ 1187768 w 1809750"/>
                <a:gd name="connsiteY62" fmla="*/ 1177290 h 1276350"/>
                <a:gd name="connsiteX63" fmla="*/ 1180148 w 1809750"/>
                <a:gd name="connsiteY63" fmla="*/ 1162050 h 1276350"/>
                <a:gd name="connsiteX64" fmla="*/ 1211580 w 1809750"/>
                <a:gd name="connsiteY64" fmla="*/ 1139190 h 1276350"/>
                <a:gd name="connsiteX65" fmla="*/ 1263968 w 1809750"/>
                <a:gd name="connsiteY65" fmla="*/ 1058228 h 1276350"/>
                <a:gd name="connsiteX66" fmla="*/ 1250633 w 1809750"/>
                <a:gd name="connsiteY66" fmla="*/ 806768 h 1276350"/>
                <a:gd name="connsiteX67" fmla="*/ 1239203 w 1809750"/>
                <a:gd name="connsiteY67" fmla="*/ 717233 h 1276350"/>
                <a:gd name="connsiteX68" fmla="*/ 1126808 w 1809750"/>
                <a:gd name="connsiteY68" fmla="*/ 770573 h 1276350"/>
                <a:gd name="connsiteX69" fmla="*/ 1046798 w 1809750"/>
                <a:gd name="connsiteY69" fmla="*/ 894397 h 1276350"/>
                <a:gd name="connsiteX70" fmla="*/ 1040130 w 1809750"/>
                <a:gd name="connsiteY70" fmla="*/ 1031558 h 1276350"/>
                <a:gd name="connsiteX71" fmla="*/ 1082993 w 1809750"/>
                <a:gd name="connsiteY71" fmla="*/ 1109663 h 1276350"/>
                <a:gd name="connsiteX72" fmla="*/ 1115378 w 1809750"/>
                <a:gd name="connsiteY72" fmla="*/ 1156335 h 1276350"/>
                <a:gd name="connsiteX73" fmla="*/ 1074421 w 1809750"/>
                <a:gd name="connsiteY73" fmla="*/ 652463 h 1276350"/>
                <a:gd name="connsiteX74" fmla="*/ 1124903 w 1809750"/>
                <a:gd name="connsiteY74" fmla="*/ 701993 h 1276350"/>
                <a:gd name="connsiteX75" fmla="*/ 1230630 w 1809750"/>
                <a:gd name="connsiteY75" fmla="*/ 664845 h 1276350"/>
                <a:gd name="connsiteX76" fmla="*/ 1223010 w 1809750"/>
                <a:gd name="connsiteY76" fmla="*/ 587693 h 1276350"/>
                <a:gd name="connsiteX77" fmla="*/ 1221105 w 1809750"/>
                <a:gd name="connsiteY77" fmla="*/ 573405 h 1276350"/>
                <a:gd name="connsiteX78" fmla="*/ 1181100 w 1809750"/>
                <a:gd name="connsiteY78" fmla="*/ 334328 h 1276350"/>
                <a:gd name="connsiteX79" fmla="*/ 1160146 w 1809750"/>
                <a:gd name="connsiteY79" fmla="*/ 302895 h 1276350"/>
                <a:gd name="connsiteX80" fmla="*/ 1145858 w 1809750"/>
                <a:gd name="connsiteY80" fmla="*/ 322898 h 1276350"/>
                <a:gd name="connsiteX81" fmla="*/ 1074421 w 1809750"/>
                <a:gd name="connsiteY81" fmla="*/ 652463 h 127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809750" h="1276350">
                  <a:moveTo>
                    <a:pt x="1115378" y="1156335"/>
                  </a:moveTo>
                  <a:cubicBezTo>
                    <a:pt x="1019175" y="1134428"/>
                    <a:pt x="937260" y="1115378"/>
                    <a:pt x="857250" y="1097280"/>
                  </a:cubicBezTo>
                  <a:cubicBezTo>
                    <a:pt x="816293" y="1228725"/>
                    <a:pt x="691515" y="1300163"/>
                    <a:pt x="565785" y="1260158"/>
                  </a:cubicBezTo>
                  <a:cubicBezTo>
                    <a:pt x="485775" y="1234440"/>
                    <a:pt x="410528" y="1196340"/>
                    <a:pt x="330518" y="1170623"/>
                  </a:cubicBezTo>
                  <a:cubicBezTo>
                    <a:pt x="249555" y="1144905"/>
                    <a:pt x="164783" y="1128713"/>
                    <a:pt x="82868" y="1105853"/>
                  </a:cubicBezTo>
                  <a:cubicBezTo>
                    <a:pt x="64770" y="1101090"/>
                    <a:pt x="48578" y="1085850"/>
                    <a:pt x="32385" y="1076325"/>
                  </a:cubicBezTo>
                  <a:cubicBezTo>
                    <a:pt x="34290" y="1071563"/>
                    <a:pt x="35243" y="1067753"/>
                    <a:pt x="37148" y="1062990"/>
                  </a:cubicBezTo>
                  <a:cubicBezTo>
                    <a:pt x="50483" y="1060133"/>
                    <a:pt x="67628" y="1061085"/>
                    <a:pt x="75248" y="1052513"/>
                  </a:cubicBezTo>
                  <a:cubicBezTo>
                    <a:pt x="90488" y="1037272"/>
                    <a:pt x="109538" y="1018222"/>
                    <a:pt x="111443" y="999172"/>
                  </a:cubicBezTo>
                  <a:cubicBezTo>
                    <a:pt x="115253" y="957263"/>
                    <a:pt x="105728" y="914400"/>
                    <a:pt x="106680" y="872490"/>
                  </a:cubicBezTo>
                  <a:cubicBezTo>
                    <a:pt x="107633" y="656273"/>
                    <a:pt x="109538" y="441008"/>
                    <a:pt x="113348" y="224790"/>
                  </a:cubicBezTo>
                  <a:cubicBezTo>
                    <a:pt x="114300" y="167640"/>
                    <a:pt x="98108" y="127635"/>
                    <a:pt x="43815" y="102870"/>
                  </a:cubicBezTo>
                  <a:cubicBezTo>
                    <a:pt x="26670" y="95250"/>
                    <a:pt x="14288" y="78105"/>
                    <a:pt x="0" y="66675"/>
                  </a:cubicBezTo>
                  <a:cubicBezTo>
                    <a:pt x="210503" y="73343"/>
                    <a:pt x="416243" y="72390"/>
                    <a:pt x="621030" y="19050"/>
                  </a:cubicBezTo>
                  <a:cubicBezTo>
                    <a:pt x="626745" y="85725"/>
                    <a:pt x="627698" y="158115"/>
                    <a:pt x="598170" y="231458"/>
                  </a:cubicBezTo>
                  <a:cubicBezTo>
                    <a:pt x="566738" y="132398"/>
                    <a:pt x="492443" y="128588"/>
                    <a:pt x="414338" y="129540"/>
                  </a:cubicBezTo>
                  <a:cubicBezTo>
                    <a:pt x="365760" y="130493"/>
                    <a:pt x="317183" y="129540"/>
                    <a:pt x="273368" y="129540"/>
                  </a:cubicBezTo>
                  <a:cubicBezTo>
                    <a:pt x="273368" y="211455"/>
                    <a:pt x="267653" y="284798"/>
                    <a:pt x="277178" y="356235"/>
                  </a:cubicBezTo>
                  <a:cubicBezTo>
                    <a:pt x="280035" y="379095"/>
                    <a:pt x="321945" y="408623"/>
                    <a:pt x="348615" y="413385"/>
                  </a:cubicBezTo>
                  <a:cubicBezTo>
                    <a:pt x="396240" y="421005"/>
                    <a:pt x="449580" y="434340"/>
                    <a:pt x="493395" y="395288"/>
                  </a:cubicBezTo>
                  <a:cubicBezTo>
                    <a:pt x="499110" y="390525"/>
                    <a:pt x="511493" y="393383"/>
                    <a:pt x="523875" y="392430"/>
                  </a:cubicBezTo>
                  <a:cubicBezTo>
                    <a:pt x="523875" y="455295"/>
                    <a:pt x="523875" y="516255"/>
                    <a:pt x="523875" y="579120"/>
                  </a:cubicBezTo>
                  <a:cubicBezTo>
                    <a:pt x="488633" y="584835"/>
                    <a:pt x="470535" y="572453"/>
                    <a:pt x="456248" y="538163"/>
                  </a:cubicBezTo>
                  <a:cubicBezTo>
                    <a:pt x="448628" y="520065"/>
                    <a:pt x="421005" y="499110"/>
                    <a:pt x="401955" y="498158"/>
                  </a:cubicBezTo>
                  <a:cubicBezTo>
                    <a:pt x="357188" y="495300"/>
                    <a:pt x="311468" y="504825"/>
                    <a:pt x="264795" y="508635"/>
                  </a:cubicBezTo>
                  <a:cubicBezTo>
                    <a:pt x="264795" y="621983"/>
                    <a:pt x="264795" y="732473"/>
                    <a:pt x="264795" y="842963"/>
                  </a:cubicBezTo>
                  <a:cubicBezTo>
                    <a:pt x="264795" y="895350"/>
                    <a:pt x="269558" y="947738"/>
                    <a:pt x="267653" y="1000125"/>
                  </a:cubicBezTo>
                  <a:cubicBezTo>
                    <a:pt x="266700" y="1030605"/>
                    <a:pt x="277178" y="1045845"/>
                    <a:pt x="305753" y="1056323"/>
                  </a:cubicBezTo>
                  <a:cubicBezTo>
                    <a:pt x="382905" y="1084898"/>
                    <a:pt x="460058" y="1114425"/>
                    <a:pt x="536258" y="1144905"/>
                  </a:cubicBezTo>
                  <a:cubicBezTo>
                    <a:pt x="559118" y="1154430"/>
                    <a:pt x="581978" y="1165860"/>
                    <a:pt x="602933" y="1178243"/>
                  </a:cubicBezTo>
                  <a:cubicBezTo>
                    <a:pt x="676275" y="1223010"/>
                    <a:pt x="775335" y="1184910"/>
                    <a:pt x="812483" y="1093470"/>
                  </a:cubicBezTo>
                  <a:cubicBezTo>
                    <a:pt x="786765" y="1087755"/>
                    <a:pt x="761048" y="1082040"/>
                    <a:pt x="720090" y="1072515"/>
                  </a:cubicBezTo>
                  <a:cubicBezTo>
                    <a:pt x="742950" y="1058228"/>
                    <a:pt x="753428" y="1047750"/>
                    <a:pt x="764858" y="1044893"/>
                  </a:cubicBezTo>
                  <a:cubicBezTo>
                    <a:pt x="882015" y="1024890"/>
                    <a:pt x="890588" y="1011555"/>
                    <a:pt x="904875" y="895350"/>
                  </a:cubicBezTo>
                  <a:cubicBezTo>
                    <a:pt x="913448" y="826770"/>
                    <a:pt x="936308" y="760095"/>
                    <a:pt x="954405" y="692468"/>
                  </a:cubicBezTo>
                  <a:cubicBezTo>
                    <a:pt x="1006793" y="496253"/>
                    <a:pt x="997268" y="297180"/>
                    <a:pt x="993458" y="96203"/>
                  </a:cubicBezTo>
                  <a:cubicBezTo>
                    <a:pt x="929640" y="80963"/>
                    <a:pt x="887730" y="113348"/>
                    <a:pt x="842963" y="157163"/>
                  </a:cubicBezTo>
                  <a:cubicBezTo>
                    <a:pt x="837248" y="128588"/>
                    <a:pt x="832485" y="106680"/>
                    <a:pt x="827723" y="87630"/>
                  </a:cubicBezTo>
                  <a:cubicBezTo>
                    <a:pt x="893445" y="57150"/>
                    <a:pt x="953453" y="29528"/>
                    <a:pt x="1018223" y="0"/>
                  </a:cubicBezTo>
                  <a:cubicBezTo>
                    <a:pt x="1082993" y="37148"/>
                    <a:pt x="1154430" y="80010"/>
                    <a:pt x="1228725" y="118110"/>
                  </a:cubicBezTo>
                  <a:cubicBezTo>
                    <a:pt x="1260158" y="134303"/>
                    <a:pt x="1297305" y="144780"/>
                    <a:pt x="1331596" y="115253"/>
                  </a:cubicBezTo>
                  <a:cubicBezTo>
                    <a:pt x="1339215" y="108585"/>
                    <a:pt x="1350646" y="106680"/>
                    <a:pt x="1364933" y="100965"/>
                  </a:cubicBezTo>
                  <a:cubicBezTo>
                    <a:pt x="1373505" y="130493"/>
                    <a:pt x="1381125" y="157163"/>
                    <a:pt x="1389698" y="189548"/>
                  </a:cubicBezTo>
                  <a:cubicBezTo>
                    <a:pt x="1363980" y="188595"/>
                    <a:pt x="1343978" y="186690"/>
                    <a:pt x="1319213" y="185738"/>
                  </a:cubicBezTo>
                  <a:cubicBezTo>
                    <a:pt x="1329690" y="300038"/>
                    <a:pt x="1340168" y="413385"/>
                    <a:pt x="1350646" y="525780"/>
                  </a:cubicBezTo>
                  <a:cubicBezTo>
                    <a:pt x="1351598" y="533400"/>
                    <a:pt x="1351598" y="541973"/>
                    <a:pt x="1354455" y="549593"/>
                  </a:cubicBezTo>
                  <a:cubicBezTo>
                    <a:pt x="1360171" y="565785"/>
                    <a:pt x="1367790" y="581025"/>
                    <a:pt x="1374458" y="596265"/>
                  </a:cubicBezTo>
                  <a:cubicBezTo>
                    <a:pt x="1392555" y="585788"/>
                    <a:pt x="1417321" y="579120"/>
                    <a:pt x="1425893" y="562928"/>
                  </a:cubicBezTo>
                  <a:cubicBezTo>
                    <a:pt x="1441133" y="534353"/>
                    <a:pt x="1446848" y="501015"/>
                    <a:pt x="1456373" y="468630"/>
                  </a:cubicBezTo>
                  <a:cubicBezTo>
                    <a:pt x="1464946" y="440055"/>
                    <a:pt x="1474471" y="411480"/>
                    <a:pt x="1483043" y="381953"/>
                  </a:cubicBezTo>
                  <a:cubicBezTo>
                    <a:pt x="1490663" y="383858"/>
                    <a:pt x="1498283" y="384810"/>
                    <a:pt x="1505903" y="386715"/>
                  </a:cubicBezTo>
                  <a:cubicBezTo>
                    <a:pt x="1497330" y="454343"/>
                    <a:pt x="1496378" y="523875"/>
                    <a:pt x="1476375" y="587693"/>
                  </a:cubicBezTo>
                  <a:cubicBezTo>
                    <a:pt x="1467803" y="617220"/>
                    <a:pt x="1419225" y="632460"/>
                    <a:pt x="1391603" y="657225"/>
                  </a:cubicBezTo>
                  <a:cubicBezTo>
                    <a:pt x="1380173" y="667703"/>
                    <a:pt x="1366838" y="685800"/>
                    <a:pt x="1367790" y="699135"/>
                  </a:cubicBezTo>
                  <a:cubicBezTo>
                    <a:pt x="1377315" y="788670"/>
                    <a:pt x="1386840" y="879158"/>
                    <a:pt x="1403033" y="967740"/>
                  </a:cubicBezTo>
                  <a:cubicBezTo>
                    <a:pt x="1426846" y="1101090"/>
                    <a:pt x="1516380" y="1179195"/>
                    <a:pt x="1635443" y="1229678"/>
                  </a:cubicBezTo>
                  <a:cubicBezTo>
                    <a:pt x="1676400" y="1246823"/>
                    <a:pt x="1716405" y="1237298"/>
                    <a:pt x="1750696" y="1207770"/>
                  </a:cubicBezTo>
                  <a:cubicBezTo>
                    <a:pt x="1768793" y="1192530"/>
                    <a:pt x="1788796" y="1180148"/>
                    <a:pt x="1811655" y="1163955"/>
                  </a:cubicBezTo>
                  <a:cubicBezTo>
                    <a:pt x="1810703" y="1172528"/>
                    <a:pt x="1815465" y="1192530"/>
                    <a:pt x="1807846" y="1199198"/>
                  </a:cubicBezTo>
                  <a:cubicBezTo>
                    <a:pt x="1778318" y="1223963"/>
                    <a:pt x="1747838" y="1254443"/>
                    <a:pt x="1712596" y="1264920"/>
                  </a:cubicBezTo>
                  <a:cubicBezTo>
                    <a:pt x="1611630" y="1292543"/>
                    <a:pt x="1511618" y="1295400"/>
                    <a:pt x="1423988" y="1223010"/>
                  </a:cubicBezTo>
                  <a:cubicBezTo>
                    <a:pt x="1378268" y="1184910"/>
                    <a:pt x="1323975" y="1177290"/>
                    <a:pt x="1267778" y="1177290"/>
                  </a:cubicBezTo>
                  <a:cubicBezTo>
                    <a:pt x="1241108" y="1177290"/>
                    <a:pt x="1214438" y="1177290"/>
                    <a:pt x="1187768" y="1177290"/>
                  </a:cubicBezTo>
                  <a:cubicBezTo>
                    <a:pt x="1184910" y="1172528"/>
                    <a:pt x="1183005" y="1166813"/>
                    <a:pt x="1180148" y="1162050"/>
                  </a:cubicBezTo>
                  <a:cubicBezTo>
                    <a:pt x="1190625" y="1154430"/>
                    <a:pt x="1199198" y="1142048"/>
                    <a:pt x="1211580" y="1139190"/>
                  </a:cubicBezTo>
                  <a:cubicBezTo>
                    <a:pt x="1255396" y="1127760"/>
                    <a:pt x="1271588" y="1108710"/>
                    <a:pt x="1263968" y="1058228"/>
                  </a:cubicBezTo>
                  <a:cubicBezTo>
                    <a:pt x="1252538" y="975360"/>
                    <a:pt x="1255396" y="890588"/>
                    <a:pt x="1250633" y="806768"/>
                  </a:cubicBezTo>
                  <a:cubicBezTo>
                    <a:pt x="1248728" y="779145"/>
                    <a:pt x="1243965" y="751523"/>
                    <a:pt x="1239203" y="717233"/>
                  </a:cubicBezTo>
                  <a:cubicBezTo>
                    <a:pt x="1198246" y="736283"/>
                    <a:pt x="1161098" y="751523"/>
                    <a:pt x="1126808" y="770573"/>
                  </a:cubicBezTo>
                  <a:cubicBezTo>
                    <a:pt x="1080135" y="797243"/>
                    <a:pt x="1043940" y="831533"/>
                    <a:pt x="1046798" y="894397"/>
                  </a:cubicBezTo>
                  <a:cubicBezTo>
                    <a:pt x="1048703" y="940118"/>
                    <a:pt x="1035368" y="986790"/>
                    <a:pt x="1040130" y="1031558"/>
                  </a:cubicBezTo>
                  <a:cubicBezTo>
                    <a:pt x="1042988" y="1059180"/>
                    <a:pt x="1067753" y="1083945"/>
                    <a:pt x="1082993" y="1109663"/>
                  </a:cubicBezTo>
                  <a:cubicBezTo>
                    <a:pt x="1092518" y="1122998"/>
                    <a:pt x="1102043" y="1136333"/>
                    <a:pt x="1115378" y="1156335"/>
                  </a:cubicBezTo>
                  <a:close/>
                  <a:moveTo>
                    <a:pt x="1074421" y="652463"/>
                  </a:moveTo>
                  <a:cubicBezTo>
                    <a:pt x="1073468" y="690563"/>
                    <a:pt x="1097280" y="706755"/>
                    <a:pt x="1124903" y="701993"/>
                  </a:cubicBezTo>
                  <a:cubicBezTo>
                    <a:pt x="1162050" y="696278"/>
                    <a:pt x="1201103" y="685800"/>
                    <a:pt x="1230630" y="664845"/>
                  </a:cubicBezTo>
                  <a:cubicBezTo>
                    <a:pt x="1241108" y="657225"/>
                    <a:pt x="1225868" y="614363"/>
                    <a:pt x="1223010" y="587693"/>
                  </a:cubicBezTo>
                  <a:cubicBezTo>
                    <a:pt x="1222058" y="582930"/>
                    <a:pt x="1222058" y="578168"/>
                    <a:pt x="1221105" y="573405"/>
                  </a:cubicBezTo>
                  <a:cubicBezTo>
                    <a:pt x="1207771" y="493395"/>
                    <a:pt x="1195388" y="414338"/>
                    <a:pt x="1181100" y="334328"/>
                  </a:cubicBezTo>
                  <a:cubicBezTo>
                    <a:pt x="1179196" y="322898"/>
                    <a:pt x="1166813" y="313373"/>
                    <a:pt x="1160146" y="302895"/>
                  </a:cubicBezTo>
                  <a:cubicBezTo>
                    <a:pt x="1155383" y="309563"/>
                    <a:pt x="1147763" y="316230"/>
                    <a:pt x="1145858" y="322898"/>
                  </a:cubicBezTo>
                  <a:cubicBezTo>
                    <a:pt x="1121093" y="433388"/>
                    <a:pt x="1098233" y="542925"/>
                    <a:pt x="1074421" y="6524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3917E040-0303-41BB-B462-E901769E3434}"/>
                </a:ext>
              </a:extLst>
            </p:cNvPr>
            <p:cNvSpPr/>
            <p:nvPr/>
          </p:nvSpPr>
          <p:spPr>
            <a:xfrm>
              <a:off x="3205854" y="2213610"/>
              <a:ext cx="1571625" cy="1457325"/>
            </a:xfrm>
            <a:custGeom>
              <a:avLst/>
              <a:gdLst>
                <a:gd name="connsiteX0" fmla="*/ 623196 w 1571625"/>
                <a:gd name="connsiteY0" fmla="*/ 1360170 h 1457325"/>
                <a:gd name="connsiteX1" fmla="*/ 670821 w 1571625"/>
                <a:gd name="connsiteY1" fmla="*/ 1305878 h 1457325"/>
                <a:gd name="connsiteX2" fmla="*/ 711779 w 1571625"/>
                <a:gd name="connsiteY2" fmla="*/ 1229678 h 1457325"/>
                <a:gd name="connsiteX3" fmla="*/ 713684 w 1571625"/>
                <a:gd name="connsiteY3" fmla="*/ 1021080 h 1457325"/>
                <a:gd name="connsiteX4" fmla="*/ 220289 w 1571625"/>
                <a:gd name="connsiteY4" fmla="*/ 933450 h 1457325"/>
                <a:gd name="connsiteX5" fmla="*/ 19311 w 1571625"/>
                <a:gd name="connsiteY5" fmla="*/ 362903 h 1457325"/>
                <a:gd name="connsiteX6" fmla="*/ 216479 w 1571625"/>
                <a:gd name="connsiteY6" fmla="*/ 134302 h 1457325"/>
                <a:gd name="connsiteX7" fmla="*/ 423171 w 1571625"/>
                <a:gd name="connsiteY7" fmla="*/ 66675 h 1457325"/>
                <a:gd name="connsiteX8" fmla="*/ 528899 w 1571625"/>
                <a:gd name="connsiteY8" fmla="*/ 0 h 1457325"/>
                <a:gd name="connsiteX9" fmla="*/ 548901 w 1571625"/>
                <a:gd name="connsiteY9" fmla="*/ 64770 h 1457325"/>
                <a:gd name="connsiteX10" fmla="*/ 432696 w 1571625"/>
                <a:gd name="connsiteY10" fmla="*/ 237172 h 1457325"/>
                <a:gd name="connsiteX11" fmla="*/ 391739 w 1571625"/>
                <a:gd name="connsiteY11" fmla="*/ 158115 h 1457325"/>
                <a:gd name="connsiteX12" fmla="*/ 160281 w 1571625"/>
                <a:gd name="connsiteY12" fmla="*/ 337185 h 1457325"/>
                <a:gd name="connsiteX13" fmla="*/ 182189 w 1571625"/>
                <a:gd name="connsiteY13" fmla="*/ 700088 h 1457325"/>
                <a:gd name="connsiteX14" fmla="*/ 333636 w 1571625"/>
                <a:gd name="connsiteY14" fmla="*/ 893445 h 1457325"/>
                <a:gd name="connsiteX15" fmla="*/ 529851 w 1571625"/>
                <a:gd name="connsiteY15" fmla="*/ 998220 h 1457325"/>
                <a:gd name="connsiteX16" fmla="*/ 599384 w 1571625"/>
                <a:gd name="connsiteY16" fmla="*/ 1002982 h 1457325"/>
                <a:gd name="connsiteX17" fmla="*/ 694634 w 1571625"/>
                <a:gd name="connsiteY17" fmla="*/ 973455 h 1457325"/>
                <a:gd name="connsiteX18" fmla="*/ 715589 w 1571625"/>
                <a:gd name="connsiteY18" fmla="*/ 938212 h 1457325"/>
                <a:gd name="connsiteX19" fmla="*/ 691776 w 1571625"/>
                <a:gd name="connsiteY19" fmla="*/ 497205 h 1457325"/>
                <a:gd name="connsiteX20" fmla="*/ 682251 w 1571625"/>
                <a:gd name="connsiteY20" fmla="*/ 263842 h 1457325"/>
                <a:gd name="connsiteX21" fmla="*/ 623196 w 1571625"/>
                <a:gd name="connsiteY21" fmla="*/ 124777 h 1457325"/>
                <a:gd name="connsiteX22" fmla="*/ 575571 w 1571625"/>
                <a:gd name="connsiteY22" fmla="*/ 69532 h 1457325"/>
                <a:gd name="connsiteX23" fmla="*/ 762261 w 1571625"/>
                <a:gd name="connsiteY23" fmla="*/ 70485 h 1457325"/>
                <a:gd name="connsiteX24" fmla="*/ 937521 w 1571625"/>
                <a:gd name="connsiteY24" fmla="*/ 34290 h 1457325"/>
                <a:gd name="connsiteX25" fmla="*/ 890849 w 1571625"/>
                <a:gd name="connsiteY25" fmla="*/ 70485 h 1457325"/>
                <a:gd name="connsiteX26" fmla="*/ 796551 w 1571625"/>
                <a:gd name="connsiteY26" fmla="*/ 264795 h 1457325"/>
                <a:gd name="connsiteX27" fmla="*/ 849891 w 1571625"/>
                <a:gd name="connsiteY27" fmla="*/ 1022985 h 1457325"/>
                <a:gd name="connsiteX28" fmla="*/ 866084 w 1571625"/>
                <a:gd name="connsiteY28" fmla="*/ 1032510 h 1457325"/>
                <a:gd name="connsiteX29" fmla="*/ 908946 w 1571625"/>
                <a:gd name="connsiteY29" fmla="*/ 990600 h 1457325"/>
                <a:gd name="connsiteX30" fmla="*/ 1153739 w 1571625"/>
                <a:gd name="connsiteY30" fmla="*/ 401955 h 1457325"/>
                <a:gd name="connsiteX31" fmla="*/ 1111829 w 1571625"/>
                <a:gd name="connsiteY31" fmla="*/ 142875 h 1457325"/>
                <a:gd name="connsiteX32" fmla="*/ 1100399 w 1571625"/>
                <a:gd name="connsiteY32" fmla="*/ 127635 h 1457325"/>
                <a:gd name="connsiteX33" fmla="*/ 1101352 w 1571625"/>
                <a:gd name="connsiteY33" fmla="*/ 114300 h 1457325"/>
                <a:gd name="connsiteX34" fmla="*/ 1513784 w 1571625"/>
                <a:gd name="connsiteY34" fmla="*/ 69532 h 1457325"/>
                <a:gd name="connsiteX35" fmla="*/ 1520452 w 1571625"/>
                <a:gd name="connsiteY35" fmla="*/ 85725 h 1457325"/>
                <a:gd name="connsiteX36" fmla="*/ 1486161 w 1571625"/>
                <a:gd name="connsiteY36" fmla="*/ 117157 h 1457325"/>
                <a:gd name="connsiteX37" fmla="*/ 1288994 w 1571625"/>
                <a:gd name="connsiteY37" fmla="*/ 345757 h 1457325"/>
                <a:gd name="connsiteX38" fmla="*/ 1103256 w 1571625"/>
                <a:gd name="connsiteY38" fmla="*/ 793432 h 1457325"/>
                <a:gd name="connsiteX39" fmla="*/ 1110877 w 1571625"/>
                <a:gd name="connsiteY39" fmla="*/ 842963 h 1457325"/>
                <a:gd name="connsiteX40" fmla="*/ 1243274 w 1571625"/>
                <a:gd name="connsiteY40" fmla="*/ 1050608 h 1457325"/>
                <a:gd name="connsiteX41" fmla="*/ 1353764 w 1571625"/>
                <a:gd name="connsiteY41" fmla="*/ 1198245 h 1457325"/>
                <a:gd name="connsiteX42" fmla="*/ 1399484 w 1571625"/>
                <a:gd name="connsiteY42" fmla="*/ 1252537 h 1457325"/>
                <a:gd name="connsiteX43" fmla="*/ 1575696 w 1571625"/>
                <a:gd name="connsiteY43" fmla="*/ 1365885 h 1457325"/>
                <a:gd name="connsiteX44" fmla="*/ 1551884 w 1571625"/>
                <a:gd name="connsiteY44" fmla="*/ 1459230 h 1457325"/>
                <a:gd name="connsiteX45" fmla="*/ 1377577 w 1571625"/>
                <a:gd name="connsiteY45" fmla="*/ 1419225 h 1457325"/>
                <a:gd name="connsiteX46" fmla="*/ 1191839 w 1571625"/>
                <a:gd name="connsiteY46" fmla="*/ 1387793 h 1457325"/>
                <a:gd name="connsiteX47" fmla="*/ 1182314 w 1571625"/>
                <a:gd name="connsiteY47" fmla="*/ 1378268 h 1457325"/>
                <a:gd name="connsiteX48" fmla="*/ 1215652 w 1571625"/>
                <a:gd name="connsiteY48" fmla="*/ 1318260 h 1457325"/>
                <a:gd name="connsiteX49" fmla="*/ 1040391 w 1571625"/>
                <a:gd name="connsiteY49" fmla="*/ 949643 h 1457325"/>
                <a:gd name="connsiteX50" fmla="*/ 941331 w 1571625"/>
                <a:gd name="connsiteY50" fmla="*/ 1212533 h 1457325"/>
                <a:gd name="connsiteX51" fmla="*/ 967049 w 1571625"/>
                <a:gd name="connsiteY51" fmla="*/ 1310640 h 1457325"/>
                <a:gd name="connsiteX52" fmla="*/ 980384 w 1571625"/>
                <a:gd name="connsiteY52" fmla="*/ 1361123 h 1457325"/>
                <a:gd name="connsiteX53" fmla="*/ 623196 w 1571625"/>
                <a:gd name="connsiteY53" fmla="*/ 136017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571625" h="1457325">
                  <a:moveTo>
                    <a:pt x="623196" y="1360170"/>
                  </a:moveTo>
                  <a:cubicBezTo>
                    <a:pt x="643199" y="1337310"/>
                    <a:pt x="659391" y="1323023"/>
                    <a:pt x="670821" y="1305878"/>
                  </a:cubicBezTo>
                  <a:cubicBezTo>
                    <a:pt x="687014" y="1282065"/>
                    <a:pt x="709874" y="1256348"/>
                    <a:pt x="711779" y="1229678"/>
                  </a:cubicBezTo>
                  <a:cubicBezTo>
                    <a:pt x="717494" y="1161098"/>
                    <a:pt x="713684" y="1090612"/>
                    <a:pt x="713684" y="1021080"/>
                  </a:cubicBezTo>
                  <a:cubicBezTo>
                    <a:pt x="520326" y="1118235"/>
                    <a:pt x="361259" y="1039178"/>
                    <a:pt x="220289" y="933450"/>
                  </a:cubicBezTo>
                  <a:cubicBezTo>
                    <a:pt x="32646" y="791528"/>
                    <a:pt x="-37839" y="590550"/>
                    <a:pt x="19311" y="362903"/>
                  </a:cubicBezTo>
                  <a:cubicBezTo>
                    <a:pt x="44076" y="263842"/>
                    <a:pt x="122181" y="181927"/>
                    <a:pt x="216479" y="134302"/>
                  </a:cubicBezTo>
                  <a:cubicBezTo>
                    <a:pt x="280296" y="101917"/>
                    <a:pt x="352686" y="83820"/>
                    <a:pt x="423171" y="66675"/>
                  </a:cubicBezTo>
                  <a:cubicBezTo>
                    <a:pt x="467939" y="56197"/>
                    <a:pt x="510801" y="49530"/>
                    <a:pt x="528899" y="0"/>
                  </a:cubicBezTo>
                  <a:cubicBezTo>
                    <a:pt x="567951" y="14288"/>
                    <a:pt x="571761" y="33338"/>
                    <a:pt x="548901" y="64770"/>
                  </a:cubicBezTo>
                  <a:cubicBezTo>
                    <a:pt x="507944" y="120967"/>
                    <a:pt x="470796" y="180022"/>
                    <a:pt x="432696" y="237172"/>
                  </a:cubicBezTo>
                  <a:cubicBezTo>
                    <a:pt x="378404" y="214313"/>
                    <a:pt x="378404" y="214313"/>
                    <a:pt x="391739" y="158115"/>
                  </a:cubicBezTo>
                  <a:cubicBezTo>
                    <a:pt x="296489" y="142875"/>
                    <a:pt x="173616" y="231458"/>
                    <a:pt x="160281" y="337185"/>
                  </a:cubicBezTo>
                  <a:cubicBezTo>
                    <a:pt x="144089" y="458153"/>
                    <a:pt x="145041" y="581025"/>
                    <a:pt x="182189" y="700088"/>
                  </a:cubicBezTo>
                  <a:cubicBezTo>
                    <a:pt x="207906" y="783907"/>
                    <a:pt x="256484" y="850582"/>
                    <a:pt x="333636" y="893445"/>
                  </a:cubicBezTo>
                  <a:cubicBezTo>
                    <a:pt x="398406" y="929640"/>
                    <a:pt x="463176" y="965835"/>
                    <a:pt x="529851" y="998220"/>
                  </a:cubicBezTo>
                  <a:cubicBezTo>
                    <a:pt x="549854" y="1007745"/>
                    <a:pt x="576524" y="1006793"/>
                    <a:pt x="599384" y="1002982"/>
                  </a:cubicBezTo>
                  <a:cubicBezTo>
                    <a:pt x="631769" y="997268"/>
                    <a:pt x="664154" y="986790"/>
                    <a:pt x="694634" y="973455"/>
                  </a:cubicBezTo>
                  <a:cubicBezTo>
                    <a:pt x="705111" y="968693"/>
                    <a:pt x="715589" y="950595"/>
                    <a:pt x="715589" y="938212"/>
                  </a:cubicBezTo>
                  <a:cubicBezTo>
                    <a:pt x="708921" y="790575"/>
                    <a:pt x="699396" y="643890"/>
                    <a:pt x="691776" y="497205"/>
                  </a:cubicBezTo>
                  <a:cubicBezTo>
                    <a:pt x="687966" y="419100"/>
                    <a:pt x="683204" y="341948"/>
                    <a:pt x="682251" y="263842"/>
                  </a:cubicBezTo>
                  <a:cubicBezTo>
                    <a:pt x="681299" y="208597"/>
                    <a:pt x="667011" y="161925"/>
                    <a:pt x="623196" y="124777"/>
                  </a:cubicBezTo>
                  <a:cubicBezTo>
                    <a:pt x="605099" y="109538"/>
                    <a:pt x="592716" y="89535"/>
                    <a:pt x="575571" y="69532"/>
                  </a:cubicBezTo>
                  <a:cubicBezTo>
                    <a:pt x="645104" y="69532"/>
                    <a:pt x="704159" y="64770"/>
                    <a:pt x="762261" y="70485"/>
                  </a:cubicBezTo>
                  <a:cubicBezTo>
                    <a:pt x="822269" y="77152"/>
                    <a:pt x="864179" y="7620"/>
                    <a:pt x="937521" y="34290"/>
                  </a:cubicBezTo>
                  <a:cubicBezTo>
                    <a:pt x="917519" y="49530"/>
                    <a:pt x="903231" y="59055"/>
                    <a:pt x="890849" y="70485"/>
                  </a:cubicBezTo>
                  <a:cubicBezTo>
                    <a:pt x="833699" y="122872"/>
                    <a:pt x="791789" y="183833"/>
                    <a:pt x="796551" y="264795"/>
                  </a:cubicBezTo>
                  <a:cubicBezTo>
                    <a:pt x="812744" y="518160"/>
                    <a:pt x="831794" y="770573"/>
                    <a:pt x="849891" y="1022985"/>
                  </a:cubicBezTo>
                  <a:cubicBezTo>
                    <a:pt x="855606" y="1025843"/>
                    <a:pt x="860369" y="1029653"/>
                    <a:pt x="866084" y="1032510"/>
                  </a:cubicBezTo>
                  <a:cubicBezTo>
                    <a:pt x="880371" y="1018223"/>
                    <a:pt x="901326" y="1007745"/>
                    <a:pt x="908946" y="990600"/>
                  </a:cubicBezTo>
                  <a:cubicBezTo>
                    <a:pt x="992766" y="795338"/>
                    <a:pt x="1080396" y="601028"/>
                    <a:pt x="1153739" y="401955"/>
                  </a:cubicBezTo>
                  <a:cubicBezTo>
                    <a:pt x="1185171" y="317182"/>
                    <a:pt x="1197554" y="217170"/>
                    <a:pt x="1111829" y="142875"/>
                  </a:cubicBezTo>
                  <a:cubicBezTo>
                    <a:pt x="1107066" y="139065"/>
                    <a:pt x="1103256" y="133350"/>
                    <a:pt x="1100399" y="127635"/>
                  </a:cubicBezTo>
                  <a:cubicBezTo>
                    <a:pt x="1099446" y="125730"/>
                    <a:pt x="1100399" y="121920"/>
                    <a:pt x="1101352" y="114300"/>
                  </a:cubicBezTo>
                  <a:cubicBezTo>
                    <a:pt x="1240416" y="120015"/>
                    <a:pt x="1379481" y="125730"/>
                    <a:pt x="1513784" y="69532"/>
                  </a:cubicBezTo>
                  <a:cubicBezTo>
                    <a:pt x="1515689" y="75247"/>
                    <a:pt x="1517594" y="80963"/>
                    <a:pt x="1520452" y="85725"/>
                  </a:cubicBezTo>
                  <a:cubicBezTo>
                    <a:pt x="1509021" y="96202"/>
                    <a:pt x="1499496" y="109538"/>
                    <a:pt x="1486161" y="117157"/>
                  </a:cubicBezTo>
                  <a:cubicBezTo>
                    <a:pt x="1391864" y="168592"/>
                    <a:pt x="1328046" y="244792"/>
                    <a:pt x="1288994" y="345757"/>
                  </a:cubicBezTo>
                  <a:cubicBezTo>
                    <a:pt x="1229939" y="496253"/>
                    <a:pt x="1164216" y="643890"/>
                    <a:pt x="1103256" y="793432"/>
                  </a:cubicBezTo>
                  <a:cubicBezTo>
                    <a:pt x="1097541" y="806768"/>
                    <a:pt x="1102304" y="829628"/>
                    <a:pt x="1110877" y="842963"/>
                  </a:cubicBezTo>
                  <a:cubicBezTo>
                    <a:pt x="1153739" y="913448"/>
                    <a:pt x="1197554" y="982980"/>
                    <a:pt x="1243274" y="1050608"/>
                  </a:cubicBezTo>
                  <a:cubicBezTo>
                    <a:pt x="1277564" y="1101090"/>
                    <a:pt x="1316616" y="1149668"/>
                    <a:pt x="1353764" y="1198245"/>
                  </a:cubicBezTo>
                  <a:cubicBezTo>
                    <a:pt x="1368052" y="1217295"/>
                    <a:pt x="1388054" y="1232535"/>
                    <a:pt x="1399484" y="1252537"/>
                  </a:cubicBezTo>
                  <a:cubicBezTo>
                    <a:pt x="1437584" y="1319212"/>
                    <a:pt x="1487114" y="1369695"/>
                    <a:pt x="1575696" y="1365885"/>
                  </a:cubicBezTo>
                  <a:cubicBezTo>
                    <a:pt x="1568077" y="1396365"/>
                    <a:pt x="1561409" y="1422083"/>
                    <a:pt x="1551884" y="1459230"/>
                  </a:cubicBezTo>
                  <a:cubicBezTo>
                    <a:pt x="1491877" y="1446848"/>
                    <a:pt x="1428059" y="1444943"/>
                    <a:pt x="1377577" y="1419225"/>
                  </a:cubicBezTo>
                  <a:cubicBezTo>
                    <a:pt x="1316616" y="1387793"/>
                    <a:pt x="1258514" y="1373505"/>
                    <a:pt x="1191839" y="1387793"/>
                  </a:cubicBezTo>
                  <a:cubicBezTo>
                    <a:pt x="1188981" y="1384935"/>
                    <a:pt x="1185171" y="1381125"/>
                    <a:pt x="1182314" y="1378268"/>
                  </a:cubicBezTo>
                  <a:cubicBezTo>
                    <a:pt x="1193744" y="1358265"/>
                    <a:pt x="1205174" y="1338262"/>
                    <a:pt x="1215652" y="1318260"/>
                  </a:cubicBezTo>
                  <a:cubicBezTo>
                    <a:pt x="1220414" y="1172528"/>
                    <a:pt x="1106114" y="1080135"/>
                    <a:pt x="1040391" y="949643"/>
                  </a:cubicBezTo>
                  <a:cubicBezTo>
                    <a:pt x="1004196" y="1044893"/>
                    <a:pt x="969906" y="1127760"/>
                    <a:pt x="941331" y="1212533"/>
                  </a:cubicBezTo>
                  <a:cubicBezTo>
                    <a:pt x="929901" y="1246823"/>
                    <a:pt x="928949" y="1283970"/>
                    <a:pt x="967049" y="1310640"/>
                  </a:cubicBezTo>
                  <a:cubicBezTo>
                    <a:pt x="977526" y="1318260"/>
                    <a:pt x="975621" y="1343025"/>
                    <a:pt x="980384" y="1361123"/>
                  </a:cubicBezTo>
                  <a:cubicBezTo>
                    <a:pt x="859416" y="1360170"/>
                    <a:pt x="747974" y="1360170"/>
                    <a:pt x="623196" y="13601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4B93675-A59E-40EB-AEB9-584A6483D84D}"/>
                </a:ext>
              </a:extLst>
            </p:cNvPr>
            <p:cNvSpPr/>
            <p:nvPr/>
          </p:nvSpPr>
          <p:spPr>
            <a:xfrm>
              <a:off x="1181100" y="1860757"/>
              <a:ext cx="1628775" cy="1885950"/>
            </a:xfrm>
            <a:custGeom>
              <a:avLst/>
              <a:gdLst>
                <a:gd name="connsiteX0" fmla="*/ 1634490 w 1628775"/>
                <a:gd name="connsiteY0" fmla="*/ 43290 h 1885950"/>
                <a:gd name="connsiteX1" fmla="*/ 1544955 w 1628775"/>
                <a:gd name="connsiteY1" fmla="*/ 271890 h 1885950"/>
                <a:gd name="connsiteX2" fmla="*/ 1397318 w 1628775"/>
                <a:gd name="connsiteY2" fmla="*/ 325230 h 1885950"/>
                <a:gd name="connsiteX3" fmla="*/ 884873 w 1628775"/>
                <a:gd name="connsiteY3" fmla="*/ 255698 h 1885950"/>
                <a:gd name="connsiteX4" fmla="*/ 839153 w 1628775"/>
                <a:gd name="connsiteY4" fmla="*/ 246173 h 1885950"/>
                <a:gd name="connsiteX5" fmla="*/ 835343 w 1628775"/>
                <a:gd name="connsiteY5" fmla="*/ 325230 h 1885950"/>
                <a:gd name="connsiteX6" fmla="*/ 855345 w 1628775"/>
                <a:gd name="connsiteY6" fmla="*/ 1614915 h 1885950"/>
                <a:gd name="connsiteX7" fmla="*/ 913448 w 1628775"/>
                <a:gd name="connsiteY7" fmla="*/ 1715880 h 1885950"/>
                <a:gd name="connsiteX8" fmla="*/ 982980 w 1628775"/>
                <a:gd name="connsiteY8" fmla="*/ 1772078 h 1885950"/>
                <a:gd name="connsiteX9" fmla="*/ 1100138 w 1628775"/>
                <a:gd name="connsiteY9" fmla="*/ 1834943 h 1885950"/>
                <a:gd name="connsiteX10" fmla="*/ 1142048 w 1628775"/>
                <a:gd name="connsiteY10" fmla="*/ 1870185 h 1885950"/>
                <a:gd name="connsiteX11" fmla="*/ 930593 w 1628775"/>
                <a:gd name="connsiteY11" fmla="*/ 1878758 h 1885950"/>
                <a:gd name="connsiteX12" fmla="*/ 864870 w 1628775"/>
                <a:gd name="connsiteY12" fmla="*/ 1834943 h 1885950"/>
                <a:gd name="connsiteX13" fmla="*/ 641033 w 1628775"/>
                <a:gd name="connsiteY13" fmla="*/ 1736835 h 1885950"/>
                <a:gd name="connsiteX14" fmla="*/ 574358 w 1628775"/>
                <a:gd name="connsiteY14" fmla="*/ 1728263 h 1885950"/>
                <a:gd name="connsiteX15" fmla="*/ 582930 w 1628775"/>
                <a:gd name="connsiteY15" fmla="*/ 1710165 h 1885950"/>
                <a:gd name="connsiteX16" fmla="*/ 667703 w 1628775"/>
                <a:gd name="connsiteY16" fmla="*/ 1553955 h 1885950"/>
                <a:gd name="connsiteX17" fmla="*/ 686753 w 1628775"/>
                <a:gd name="connsiteY17" fmla="*/ 221408 h 1885950"/>
                <a:gd name="connsiteX18" fmla="*/ 686753 w 1628775"/>
                <a:gd name="connsiteY18" fmla="*/ 184260 h 1885950"/>
                <a:gd name="connsiteX19" fmla="*/ 415290 w 1628775"/>
                <a:gd name="connsiteY19" fmla="*/ 140445 h 1885950"/>
                <a:gd name="connsiteX20" fmla="*/ 205740 w 1628775"/>
                <a:gd name="connsiteY20" fmla="*/ 284273 h 1885950"/>
                <a:gd name="connsiteX21" fmla="*/ 193358 w 1628775"/>
                <a:gd name="connsiteY21" fmla="*/ 316658 h 1885950"/>
                <a:gd name="connsiteX22" fmla="*/ 0 w 1628775"/>
                <a:gd name="connsiteY22" fmla="*/ 72818 h 1885950"/>
                <a:gd name="connsiteX23" fmla="*/ 159068 w 1628775"/>
                <a:gd name="connsiteY23" fmla="*/ 37575 h 1885950"/>
                <a:gd name="connsiteX24" fmla="*/ 393383 w 1628775"/>
                <a:gd name="connsiteY24" fmla="*/ 3285 h 1885950"/>
                <a:gd name="connsiteX25" fmla="*/ 764858 w 1628775"/>
                <a:gd name="connsiteY25" fmla="*/ 81390 h 1885950"/>
                <a:gd name="connsiteX26" fmla="*/ 1353503 w 1628775"/>
                <a:gd name="connsiteY26" fmla="*/ 267128 h 1885950"/>
                <a:gd name="connsiteX27" fmla="*/ 1551623 w 1628775"/>
                <a:gd name="connsiteY27" fmla="*/ 178545 h 1885950"/>
                <a:gd name="connsiteX28" fmla="*/ 1604963 w 1628775"/>
                <a:gd name="connsiteY28" fmla="*/ 56625 h 1885950"/>
                <a:gd name="connsiteX29" fmla="*/ 1615440 w 1628775"/>
                <a:gd name="connsiteY29" fmla="*/ 25193 h 1885950"/>
                <a:gd name="connsiteX30" fmla="*/ 1634490 w 1628775"/>
                <a:gd name="connsiteY30" fmla="*/ 43290 h 1885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628775" h="1885950">
                  <a:moveTo>
                    <a:pt x="1634490" y="43290"/>
                  </a:moveTo>
                  <a:cubicBezTo>
                    <a:pt x="1616393" y="124253"/>
                    <a:pt x="1598295" y="205215"/>
                    <a:pt x="1544955" y="271890"/>
                  </a:cubicBezTo>
                  <a:cubicBezTo>
                    <a:pt x="1507808" y="318563"/>
                    <a:pt x="1451610" y="322373"/>
                    <a:pt x="1397318" y="325230"/>
                  </a:cubicBezTo>
                  <a:cubicBezTo>
                    <a:pt x="1223010" y="331898"/>
                    <a:pt x="1053465" y="294750"/>
                    <a:pt x="884873" y="255698"/>
                  </a:cubicBezTo>
                  <a:cubicBezTo>
                    <a:pt x="871538" y="252840"/>
                    <a:pt x="857250" y="249983"/>
                    <a:pt x="839153" y="246173"/>
                  </a:cubicBezTo>
                  <a:cubicBezTo>
                    <a:pt x="837248" y="274748"/>
                    <a:pt x="835343" y="299513"/>
                    <a:pt x="835343" y="325230"/>
                  </a:cubicBezTo>
                  <a:cubicBezTo>
                    <a:pt x="842010" y="754808"/>
                    <a:pt x="849630" y="1185338"/>
                    <a:pt x="855345" y="1614915"/>
                  </a:cubicBezTo>
                  <a:cubicBezTo>
                    <a:pt x="856298" y="1660635"/>
                    <a:pt x="872490" y="1693021"/>
                    <a:pt x="913448" y="1715880"/>
                  </a:cubicBezTo>
                  <a:cubicBezTo>
                    <a:pt x="939165" y="1730168"/>
                    <a:pt x="962978" y="1750171"/>
                    <a:pt x="982980" y="1772078"/>
                  </a:cubicBezTo>
                  <a:cubicBezTo>
                    <a:pt x="1015365" y="1807321"/>
                    <a:pt x="1047750" y="1835896"/>
                    <a:pt x="1100138" y="1834943"/>
                  </a:cubicBezTo>
                  <a:cubicBezTo>
                    <a:pt x="1110615" y="1834943"/>
                    <a:pt x="1121093" y="1852088"/>
                    <a:pt x="1142048" y="1870185"/>
                  </a:cubicBezTo>
                  <a:cubicBezTo>
                    <a:pt x="1061085" y="1885425"/>
                    <a:pt x="996315" y="1901618"/>
                    <a:pt x="930593" y="1878758"/>
                  </a:cubicBezTo>
                  <a:cubicBezTo>
                    <a:pt x="906780" y="1870185"/>
                    <a:pt x="880110" y="1854946"/>
                    <a:pt x="864870" y="1834943"/>
                  </a:cubicBezTo>
                  <a:cubicBezTo>
                    <a:pt x="807720" y="1758743"/>
                    <a:pt x="734378" y="1729215"/>
                    <a:pt x="641033" y="1736835"/>
                  </a:cubicBezTo>
                  <a:cubicBezTo>
                    <a:pt x="620078" y="1738740"/>
                    <a:pt x="598170" y="1731121"/>
                    <a:pt x="574358" y="1728263"/>
                  </a:cubicBezTo>
                  <a:cubicBezTo>
                    <a:pt x="580073" y="1715880"/>
                    <a:pt x="581025" y="1711118"/>
                    <a:pt x="582930" y="1710165"/>
                  </a:cubicBezTo>
                  <a:cubicBezTo>
                    <a:pt x="677228" y="1693021"/>
                    <a:pt x="667703" y="1628250"/>
                    <a:pt x="667703" y="1553955"/>
                  </a:cubicBezTo>
                  <a:cubicBezTo>
                    <a:pt x="670560" y="1110090"/>
                    <a:pt x="680085" y="665273"/>
                    <a:pt x="686753" y="221408"/>
                  </a:cubicBezTo>
                  <a:cubicBezTo>
                    <a:pt x="686753" y="211883"/>
                    <a:pt x="686753" y="203310"/>
                    <a:pt x="686753" y="184260"/>
                  </a:cubicBezTo>
                  <a:cubicBezTo>
                    <a:pt x="595313" y="169020"/>
                    <a:pt x="505778" y="149018"/>
                    <a:pt x="415290" y="140445"/>
                  </a:cubicBezTo>
                  <a:cubicBezTo>
                    <a:pt x="300990" y="129968"/>
                    <a:pt x="241935" y="174735"/>
                    <a:pt x="205740" y="284273"/>
                  </a:cubicBezTo>
                  <a:cubicBezTo>
                    <a:pt x="202883" y="292845"/>
                    <a:pt x="199073" y="302370"/>
                    <a:pt x="193358" y="316658"/>
                  </a:cubicBezTo>
                  <a:cubicBezTo>
                    <a:pt x="126683" y="229980"/>
                    <a:pt x="61913" y="149018"/>
                    <a:pt x="0" y="72818"/>
                  </a:cubicBezTo>
                  <a:cubicBezTo>
                    <a:pt x="54293" y="60435"/>
                    <a:pt x="105728" y="47100"/>
                    <a:pt x="159068" y="37575"/>
                  </a:cubicBezTo>
                  <a:cubicBezTo>
                    <a:pt x="237173" y="24240"/>
                    <a:pt x="315278" y="14715"/>
                    <a:pt x="393383" y="3285"/>
                  </a:cubicBezTo>
                  <a:cubicBezTo>
                    <a:pt x="525780" y="-14812"/>
                    <a:pt x="642938" y="46148"/>
                    <a:pt x="764858" y="81390"/>
                  </a:cubicBezTo>
                  <a:cubicBezTo>
                    <a:pt x="962025" y="139493"/>
                    <a:pt x="1157288" y="205215"/>
                    <a:pt x="1353503" y="267128"/>
                  </a:cubicBezTo>
                  <a:cubicBezTo>
                    <a:pt x="1445895" y="296655"/>
                    <a:pt x="1512570" y="266175"/>
                    <a:pt x="1551623" y="178545"/>
                  </a:cubicBezTo>
                  <a:cubicBezTo>
                    <a:pt x="1569720" y="138540"/>
                    <a:pt x="1587818" y="97583"/>
                    <a:pt x="1604963" y="56625"/>
                  </a:cubicBezTo>
                  <a:cubicBezTo>
                    <a:pt x="1609725" y="46148"/>
                    <a:pt x="1611630" y="35670"/>
                    <a:pt x="1615440" y="25193"/>
                  </a:cubicBezTo>
                  <a:cubicBezTo>
                    <a:pt x="1621155" y="32813"/>
                    <a:pt x="1627823" y="37575"/>
                    <a:pt x="1634490" y="432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6462627-39CD-4AEB-A647-B32FC4955FD0}"/>
                </a:ext>
              </a:extLst>
            </p:cNvPr>
            <p:cNvSpPr/>
            <p:nvPr/>
          </p:nvSpPr>
          <p:spPr>
            <a:xfrm>
              <a:off x="6854190" y="3113298"/>
              <a:ext cx="1628775" cy="1876425"/>
            </a:xfrm>
            <a:custGeom>
              <a:avLst/>
              <a:gdLst>
                <a:gd name="connsiteX0" fmla="*/ 838200 w 1628775"/>
                <a:gd name="connsiteY0" fmla="*/ 244264 h 1876425"/>
                <a:gd name="connsiteX1" fmla="*/ 832485 w 1628775"/>
                <a:gd name="connsiteY1" fmla="*/ 318559 h 1876425"/>
                <a:gd name="connsiteX2" fmla="*/ 853440 w 1628775"/>
                <a:gd name="connsiteY2" fmla="*/ 1608244 h 1876425"/>
                <a:gd name="connsiteX3" fmla="*/ 916305 w 1628775"/>
                <a:gd name="connsiteY3" fmla="*/ 1716829 h 1876425"/>
                <a:gd name="connsiteX4" fmla="*/ 982028 w 1628775"/>
                <a:gd name="connsiteY4" fmla="*/ 1770169 h 1876425"/>
                <a:gd name="connsiteX5" fmla="*/ 1098233 w 1628775"/>
                <a:gd name="connsiteY5" fmla="*/ 1834939 h 1876425"/>
                <a:gd name="connsiteX6" fmla="*/ 1132523 w 1628775"/>
                <a:gd name="connsiteY6" fmla="*/ 1859704 h 1876425"/>
                <a:gd name="connsiteX7" fmla="*/ 1126808 w 1628775"/>
                <a:gd name="connsiteY7" fmla="*/ 1877802 h 1876425"/>
                <a:gd name="connsiteX8" fmla="*/ 953453 w 1628775"/>
                <a:gd name="connsiteY8" fmla="*/ 1880659 h 1876425"/>
                <a:gd name="connsiteX9" fmla="*/ 860108 w 1628775"/>
                <a:gd name="connsiteY9" fmla="*/ 1824462 h 1876425"/>
                <a:gd name="connsiteX10" fmla="*/ 645795 w 1628775"/>
                <a:gd name="connsiteY10" fmla="*/ 1734927 h 1876425"/>
                <a:gd name="connsiteX11" fmla="*/ 576263 w 1628775"/>
                <a:gd name="connsiteY11" fmla="*/ 1727307 h 1876425"/>
                <a:gd name="connsiteX12" fmla="*/ 575310 w 1628775"/>
                <a:gd name="connsiteY12" fmla="*/ 1711114 h 1876425"/>
                <a:gd name="connsiteX13" fmla="*/ 634365 w 1628775"/>
                <a:gd name="connsiteY13" fmla="*/ 1686349 h 1876425"/>
                <a:gd name="connsiteX14" fmla="*/ 670560 w 1628775"/>
                <a:gd name="connsiteY14" fmla="*/ 1611102 h 1876425"/>
                <a:gd name="connsiteX15" fmla="*/ 664845 w 1628775"/>
                <a:gd name="connsiteY15" fmla="*/ 1535854 h 1876425"/>
                <a:gd name="connsiteX16" fmla="*/ 688658 w 1628775"/>
                <a:gd name="connsiteY16" fmla="*/ 250931 h 1876425"/>
                <a:gd name="connsiteX17" fmla="*/ 688658 w 1628775"/>
                <a:gd name="connsiteY17" fmla="*/ 189972 h 1876425"/>
                <a:gd name="connsiteX18" fmla="*/ 349568 w 1628775"/>
                <a:gd name="connsiteY18" fmla="*/ 140442 h 1876425"/>
                <a:gd name="connsiteX19" fmla="*/ 220028 w 1628775"/>
                <a:gd name="connsiteY19" fmla="*/ 246169 h 1876425"/>
                <a:gd name="connsiteX20" fmla="*/ 195263 w 1628775"/>
                <a:gd name="connsiteY20" fmla="*/ 313797 h 1876425"/>
                <a:gd name="connsiteX21" fmla="*/ 0 w 1628775"/>
                <a:gd name="connsiteY21" fmla="*/ 72814 h 1876425"/>
                <a:gd name="connsiteX22" fmla="*/ 164783 w 1628775"/>
                <a:gd name="connsiteY22" fmla="*/ 36619 h 1876425"/>
                <a:gd name="connsiteX23" fmla="*/ 376238 w 1628775"/>
                <a:gd name="connsiteY23" fmla="*/ 5186 h 1876425"/>
                <a:gd name="connsiteX24" fmla="*/ 765810 w 1628775"/>
                <a:gd name="connsiteY24" fmla="*/ 82339 h 1876425"/>
                <a:gd name="connsiteX25" fmla="*/ 1363980 w 1628775"/>
                <a:gd name="connsiteY25" fmla="*/ 268077 h 1876425"/>
                <a:gd name="connsiteX26" fmla="*/ 1550671 w 1628775"/>
                <a:gd name="connsiteY26" fmla="*/ 182352 h 1876425"/>
                <a:gd name="connsiteX27" fmla="*/ 1604010 w 1628775"/>
                <a:gd name="connsiteY27" fmla="*/ 61384 h 1876425"/>
                <a:gd name="connsiteX28" fmla="*/ 1630680 w 1628775"/>
                <a:gd name="connsiteY28" fmla="*/ 37572 h 1876425"/>
                <a:gd name="connsiteX29" fmla="*/ 1544003 w 1628775"/>
                <a:gd name="connsiteY29" fmla="*/ 269029 h 1876425"/>
                <a:gd name="connsiteX30" fmla="*/ 1431608 w 1628775"/>
                <a:gd name="connsiteY30" fmla="*/ 318559 h 1876425"/>
                <a:gd name="connsiteX31" fmla="*/ 942023 w 1628775"/>
                <a:gd name="connsiteY31" fmla="*/ 267124 h 1876425"/>
                <a:gd name="connsiteX32" fmla="*/ 838200 w 1628775"/>
                <a:gd name="connsiteY32" fmla="*/ 244264 h 1876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628775" h="1876425">
                  <a:moveTo>
                    <a:pt x="838200" y="244264"/>
                  </a:moveTo>
                  <a:cubicBezTo>
                    <a:pt x="836295" y="271886"/>
                    <a:pt x="832485" y="294747"/>
                    <a:pt x="832485" y="318559"/>
                  </a:cubicBezTo>
                  <a:cubicBezTo>
                    <a:pt x="839153" y="748136"/>
                    <a:pt x="845820" y="1178667"/>
                    <a:pt x="853440" y="1608244"/>
                  </a:cubicBezTo>
                  <a:cubicBezTo>
                    <a:pt x="854393" y="1655869"/>
                    <a:pt x="869633" y="1693017"/>
                    <a:pt x="916305" y="1716829"/>
                  </a:cubicBezTo>
                  <a:cubicBezTo>
                    <a:pt x="941070" y="1729212"/>
                    <a:pt x="963930" y="1749214"/>
                    <a:pt x="982028" y="1770169"/>
                  </a:cubicBezTo>
                  <a:cubicBezTo>
                    <a:pt x="1013460" y="1806364"/>
                    <a:pt x="1047750" y="1833034"/>
                    <a:pt x="1098233" y="1834939"/>
                  </a:cubicBezTo>
                  <a:cubicBezTo>
                    <a:pt x="1109663" y="1834939"/>
                    <a:pt x="1121093" y="1851132"/>
                    <a:pt x="1132523" y="1859704"/>
                  </a:cubicBezTo>
                  <a:cubicBezTo>
                    <a:pt x="1130618" y="1865419"/>
                    <a:pt x="1128713" y="1872087"/>
                    <a:pt x="1126808" y="1877802"/>
                  </a:cubicBezTo>
                  <a:cubicBezTo>
                    <a:pt x="1068705" y="1879707"/>
                    <a:pt x="1009650" y="1889232"/>
                    <a:pt x="953453" y="1880659"/>
                  </a:cubicBezTo>
                  <a:cubicBezTo>
                    <a:pt x="920115" y="1875896"/>
                    <a:pt x="882968" y="1851132"/>
                    <a:pt x="860108" y="1824462"/>
                  </a:cubicBezTo>
                  <a:cubicBezTo>
                    <a:pt x="802005" y="1757787"/>
                    <a:pt x="733425" y="1727307"/>
                    <a:pt x="645795" y="1734927"/>
                  </a:cubicBezTo>
                  <a:cubicBezTo>
                    <a:pt x="622935" y="1736832"/>
                    <a:pt x="599123" y="1730164"/>
                    <a:pt x="576263" y="1727307"/>
                  </a:cubicBezTo>
                  <a:cubicBezTo>
                    <a:pt x="576263" y="1721592"/>
                    <a:pt x="575310" y="1716829"/>
                    <a:pt x="575310" y="1711114"/>
                  </a:cubicBezTo>
                  <a:cubicBezTo>
                    <a:pt x="595313" y="1702542"/>
                    <a:pt x="615315" y="1695874"/>
                    <a:pt x="634365" y="1686349"/>
                  </a:cubicBezTo>
                  <a:cubicBezTo>
                    <a:pt x="665798" y="1671109"/>
                    <a:pt x="683895" y="1651107"/>
                    <a:pt x="670560" y="1611102"/>
                  </a:cubicBezTo>
                  <a:cubicBezTo>
                    <a:pt x="662940" y="1588242"/>
                    <a:pt x="664845" y="1560619"/>
                    <a:pt x="664845" y="1535854"/>
                  </a:cubicBezTo>
                  <a:cubicBezTo>
                    <a:pt x="672465" y="1107229"/>
                    <a:pt x="681038" y="679557"/>
                    <a:pt x="688658" y="250931"/>
                  </a:cubicBezTo>
                  <a:cubicBezTo>
                    <a:pt x="688658" y="231881"/>
                    <a:pt x="688658" y="212831"/>
                    <a:pt x="688658" y="189972"/>
                  </a:cubicBezTo>
                  <a:cubicBezTo>
                    <a:pt x="578168" y="157586"/>
                    <a:pt x="465773" y="129011"/>
                    <a:pt x="349568" y="140442"/>
                  </a:cubicBezTo>
                  <a:cubicBezTo>
                    <a:pt x="284798" y="147109"/>
                    <a:pt x="244793" y="189019"/>
                    <a:pt x="220028" y="246169"/>
                  </a:cubicBezTo>
                  <a:cubicBezTo>
                    <a:pt x="211455" y="266172"/>
                    <a:pt x="204788" y="287127"/>
                    <a:pt x="195263" y="313797"/>
                  </a:cubicBezTo>
                  <a:cubicBezTo>
                    <a:pt x="126683" y="229024"/>
                    <a:pt x="61913" y="149014"/>
                    <a:pt x="0" y="72814"/>
                  </a:cubicBezTo>
                  <a:cubicBezTo>
                    <a:pt x="56198" y="60431"/>
                    <a:pt x="109538" y="46144"/>
                    <a:pt x="164783" y="36619"/>
                  </a:cubicBezTo>
                  <a:cubicBezTo>
                    <a:pt x="235268" y="24236"/>
                    <a:pt x="305753" y="16617"/>
                    <a:pt x="376238" y="5186"/>
                  </a:cubicBezTo>
                  <a:cubicBezTo>
                    <a:pt x="516255" y="-18626"/>
                    <a:pt x="638175" y="45192"/>
                    <a:pt x="765810" y="82339"/>
                  </a:cubicBezTo>
                  <a:cubicBezTo>
                    <a:pt x="965835" y="141394"/>
                    <a:pt x="1163955" y="207117"/>
                    <a:pt x="1363980" y="268077"/>
                  </a:cubicBezTo>
                  <a:cubicBezTo>
                    <a:pt x="1451610" y="294747"/>
                    <a:pt x="1512571" y="266172"/>
                    <a:pt x="1550671" y="182352"/>
                  </a:cubicBezTo>
                  <a:cubicBezTo>
                    <a:pt x="1568768" y="142347"/>
                    <a:pt x="1585913" y="101389"/>
                    <a:pt x="1604010" y="61384"/>
                  </a:cubicBezTo>
                  <a:cubicBezTo>
                    <a:pt x="1608773" y="50906"/>
                    <a:pt x="1619250" y="44239"/>
                    <a:pt x="1630680" y="37572"/>
                  </a:cubicBezTo>
                  <a:cubicBezTo>
                    <a:pt x="1618298" y="122344"/>
                    <a:pt x="1602105" y="206164"/>
                    <a:pt x="1544003" y="269029"/>
                  </a:cubicBezTo>
                  <a:cubicBezTo>
                    <a:pt x="1518285" y="296652"/>
                    <a:pt x="1470660" y="313797"/>
                    <a:pt x="1431608" y="318559"/>
                  </a:cubicBezTo>
                  <a:cubicBezTo>
                    <a:pt x="1264921" y="338561"/>
                    <a:pt x="1103948" y="301414"/>
                    <a:pt x="942023" y="267124"/>
                  </a:cubicBezTo>
                  <a:cubicBezTo>
                    <a:pt x="907733" y="261409"/>
                    <a:pt x="877253" y="253789"/>
                    <a:pt x="838200" y="244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4F84AD84-A93A-4CFB-BE79-986F23B40F62}"/>
                </a:ext>
              </a:extLst>
            </p:cNvPr>
            <p:cNvSpPr/>
            <p:nvPr/>
          </p:nvSpPr>
          <p:spPr>
            <a:xfrm>
              <a:off x="2056448" y="2251710"/>
              <a:ext cx="990600" cy="1266825"/>
            </a:xfrm>
            <a:custGeom>
              <a:avLst/>
              <a:gdLst>
                <a:gd name="connsiteX0" fmla="*/ 313373 w 990600"/>
                <a:gd name="connsiteY0" fmla="*/ 534353 h 1266825"/>
                <a:gd name="connsiteX1" fmla="*/ 250507 w 990600"/>
                <a:gd name="connsiteY1" fmla="*/ 636270 h 1266825"/>
                <a:gd name="connsiteX2" fmla="*/ 276225 w 990600"/>
                <a:gd name="connsiteY2" fmla="*/ 872490 h 1266825"/>
                <a:gd name="connsiteX3" fmla="*/ 355282 w 990600"/>
                <a:gd name="connsiteY3" fmla="*/ 983932 h 1266825"/>
                <a:gd name="connsiteX4" fmla="*/ 396240 w 990600"/>
                <a:gd name="connsiteY4" fmla="*/ 1051560 h 1266825"/>
                <a:gd name="connsiteX5" fmla="*/ 0 w 990600"/>
                <a:gd name="connsiteY5" fmla="*/ 1015365 h 1266825"/>
                <a:gd name="connsiteX6" fmla="*/ 33338 w 990600"/>
                <a:gd name="connsiteY6" fmla="*/ 988695 h 1266825"/>
                <a:gd name="connsiteX7" fmla="*/ 91440 w 990600"/>
                <a:gd name="connsiteY7" fmla="*/ 969645 h 1266825"/>
                <a:gd name="connsiteX8" fmla="*/ 140017 w 990600"/>
                <a:gd name="connsiteY8" fmla="*/ 906780 h 1266825"/>
                <a:gd name="connsiteX9" fmla="*/ 140017 w 990600"/>
                <a:gd name="connsiteY9" fmla="*/ 241935 h 1266825"/>
                <a:gd name="connsiteX10" fmla="*/ 138113 w 990600"/>
                <a:gd name="connsiteY10" fmla="*/ 213360 h 1266825"/>
                <a:gd name="connsiteX11" fmla="*/ 29527 w 990600"/>
                <a:gd name="connsiteY11" fmla="*/ 40957 h 1266825"/>
                <a:gd name="connsiteX12" fmla="*/ 4763 w 990600"/>
                <a:gd name="connsiteY12" fmla="*/ 15240 h 1266825"/>
                <a:gd name="connsiteX13" fmla="*/ 13335 w 990600"/>
                <a:gd name="connsiteY13" fmla="*/ 0 h 1266825"/>
                <a:gd name="connsiteX14" fmla="*/ 102870 w 990600"/>
                <a:gd name="connsiteY14" fmla="*/ 23813 h 1266825"/>
                <a:gd name="connsiteX15" fmla="*/ 168592 w 990600"/>
                <a:gd name="connsiteY15" fmla="*/ 32385 h 1266825"/>
                <a:gd name="connsiteX16" fmla="*/ 438150 w 990600"/>
                <a:gd name="connsiteY16" fmla="*/ 11430 h 1266825"/>
                <a:gd name="connsiteX17" fmla="*/ 631507 w 990600"/>
                <a:gd name="connsiteY17" fmla="*/ 268605 h 1266825"/>
                <a:gd name="connsiteX18" fmla="*/ 464820 w 990600"/>
                <a:gd name="connsiteY18" fmla="*/ 487680 h 1266825"/>
                <a:gd name="connsiteX19" fmla="*/ 443865 w 990600"/>
                <a:gd name="connsiteY19" fmla="*/ 548640 h 1266825"/>
                <a:gd name="connsiteX20" fmla="*/ 524828 w 990600"/>
                <a:gd name="connsiteY20" fmla="*/ 792480 h 1266825"/>
                <a:gd name="connsiteX21" fmla="*/ 655320 w 990600"/>
                <a:gd name="connsiteY21" fmla="*/ 1003935 h 1266825"/>
                <a:gd name="connsiteX22" fmla="*/ 699135 w 990600"/>
                <a:gd name="connsiteY22" fmla="*/ 1054418 h 1266825"/>
                <a:gd name="connsiteX23" fmla="*/ 997268 w 990600"/>
                <a:gd name="connsiteY23" fmla="*/ 1226820 h 1266825"/>
                <a:gd name="connsiteX24" fmla="*/ 997268 w 990600"/>
                <a:gd name="connsiteY24" fmla="*/ 1275398 h 1266825"/>
                <a:gd name="connsiteX25" fmla="*/ 664845 w 990600"/>
                <a:gd name="connsiteY25" fmla="*/ 1180148 h 1266825"/>
                <a:gd name="connsiteX26" fmla="*/ 478155 w 990600"/>
                <a:gd name="connsiteY26" fmla="*/ 1120140 h 1266825"/>
                <a:gd name="connsiteX27" fmla="*/ 514350 w 990600"/>
                <a:gd name="connsiteY27" fmla="*/ 1067753 h 1266825"/>
                <a:gd name="connsiteX28" fmla="*/ 528637 w 990600"/>
                <a:gd name="connsiteY28" fmla="*/ 1026795 h 1266825"/>
                <a:gd name="connsiteX29" fmla="*/ 413385 w 990600"/>
                <a:gd name="connsiteY29" fmla="*/ 718185 h 1266825"/>
                <a:gd name="connsiteX30" fmla="*/ 313373 w 990600"/>
                <a:gd name="connsiteY30" fmla="*/ 534353 h 1266825"/>
                <a:gd name="connsiteX31" fmla="*/ 238125 w 990600"/>
                <a:gd name="connsiteY31" fmla="*/ 282892 h 1266825"/>
                <a:gd name="connsiteX32" fmla="*/ 237173 w 990600"/>
                <a:gd name="connsiteY32" fmla="*/ 373380 h 1266825"/>
                <a:gd name="connsiteX33" fmla="*/ 289560 w 990600"/>
                <a:gd name="connsiteY33" fmla="*/ 457200 h 1266825"/>
                <a:gd name="connsiteX34" fmla="*/ 366712 w 990600"/>
                <a:gd name="connsiteY34" fmla="*/ 439103 h 1266825"/>
                <a:gd name="connsiteX35" fmla="*/ 471487 w 990600"/>
                <a:gd name="connsiteY35" fmla="*/ 189547 h 1266825"/>
                <a:gd name="connsiteX36" fmla="*/ 360045 w 990600"/>
                <a:gd name="connsiteY36" fmla="*/ 82867 h 1266825"/>
                <a:gd name="connsiteX37" fmla="*/ 238125 w 990600"/>
                <a:gd name="connsiteY37" fmla="*/ 197167 h 1266825"/>
                <a:gd name="connsiteX38" fmla="*/ 238125 w 990600"/>
                <a:gd name="connsiteY38" fmla="*/ 282892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990600" h="1266825">
                  <a:moveTo>
                    <a:pt x="313373" y="534353"/>
                  </a:moveTo>
                  <a:cubicBezTo>
                    <a:pt x="262890" y="554355"/>
                    <a:pt x="243840" y="584835"/>
                    <a:pt x="250507" y="636270"/>
                  </a:cubicBezTo>
                  <a:cubicBezTo>
                    <a:pt x="261938" y="714375"/>
                    <a:pt x="265748" y="794385"/>
                    <a:pt x="276225" y="872490"/>
                  </a:cubicBezTo>
                  <a:cubicBezTo>
                    <a:pt x="282892" y="922973"/>
                    <a:pt x="309563" y="963930"/>
                    <a:pt x="355282" y="983932"/>
                  </a:cubicBezTo>
                  <a:cubicBezTo>
                    <a:pt x="389573" y="999173"/>
                    <a:pt x="396240" y="1022032"/>
                    <a:pt x="396240" y="1051560"/>
                  </a:cubicBezTo>
                  <a:cubicBezTo>
                    <a:pt x="267653" y="1040130"/>
                    <a:pt x="140017" y="1027748"/>
                    <a:pt x="0" y="1015365"/>
                  </a:cubicBezTo>
                  <a:cubicBezTo>
                    <a:pt x="15240" y="1002982"/>
                    <a:pt x="22860" y="992505"/>
                    <a:pt x="33338" y="988695"/>
                  </a:cubicBezTo>
                  <a:cubicBezTo>
                    <a:pt x="52388" y="981075"/>
                    <a:pt x="76200" y="981075"/>
                    <a:pt x="91440" y="969645"/>
                  </a:cubicBezTo>
                  <a:cubicBezTo>
                    <a:pt x="112395" y="952500"/>
                    <a:pt x="140017" y="927735"/>
                    <a:pt x="140017" y="906780"/>
                  </a:cubicBezTo>
                  <a:cubicBezTo>
                    <a:pt x="142875" y="684848"/>
                    <a:pt x="140970" y="462915"/>
                    <a:pt x="140017" y="241935"/>
                  </a:cubicBezTo>
                  <a:cubicBezTo>
                    <a:pt x="140017" y="232410"/>
                    <a:pt x="138113" y="222885"/>
                    <a:pt x="138113" y="213360"/>
                  </a:cubicBezTo>
                  <a:cubicBezTo>
                    <a:pt x="140970" y="131445"/>
                    <a:pt x="116205" y="67627"/>
                    <a:pt x="29527" y="40957"/>
                  </a:cubicBezTo>
                  <a:cubicBezTo>
                    <a:pt x="20002" y="38100"/>
                    <a:pt x="13335" y="23813"/>
                    <a:pt x="4763" y="15240"/>
                  </a:cubicBezTo>
                  <a:cubicBezTo>
                    <a:pt x="7620" y="10477"/>
                    <a:pt x="10477" y="4763"/>
                    <a:pt x="13335" y="0"/>
                  </a:cubicBezTo>
                  <a:cubicBezTo>
                    <a:pt x="42863" y="8572"/>
                    <a:pt x="72390" y="17145"/>
                    <a:pt x="102870" y="23813"/>
                  </a:cubicBezTo>
                  <a:cubicBezTo>
                    <a:pt x="123825" y="28575"/>
                    <a:pt x="146685" y="33338"/>
                    <a:pt x="168592" y="32385"/>
                  </a:cubicBezTo>
                  <a:cubicBezTo>
                    <a:pt x="258127" y="26670"/>
                    <a:pt x="348615" y="20002"/>
                    <a:pt x="438150" y="11430"/>
                  </a:cubicBezTo>
                  <a:cubicBezTo>
                    <a:pt x="572453" y="0"/>
                    <a:pt x="671512" y="128588"/>
                    <a:pt x="631507" y="268605"/>
                  </a:cubicBezTo>
                  <a:cubicBezTo>
                    <a:pt x="604837" y="362903"/>
                    <a:pt x="544830" y="433388"/>
                    <a:pt x="464820" y="487680"/>
                  </a:cubicBezTo>
                  <a:cubicBezTo>
                    <a:pt x="438150" y="505778"/>
                    <a:pt x="433387" y="520065"/>
                    <a:pt x="443865" y="548640"/>
                  </a:cubicBezTo>
                  <a:cubicBezTo>
                    <a:pt x="472440" y="629603"/>
                    <a:pt x="496253" y="711518"/>
                    <a:pt x="524828" y="792480"/>
                  </a:cubicBezTo>
                  <a:cubicBezTo>
                    <a:pt x="552450" y="872490"/>
                    <a:pt x="589598" y="947737"/>
                    <a:pt x="655320" y="1003935"/>
                  </a:cubicBezTo>
                  <a:cubicBezTo>
                    <a:pt x="672465" y="1018223"/>
                    <a:pt x="685800" y="1036320"/>
                    <a:pt x="699135" y="1054418"/>
                  </a:cubicBezTo>
                  <a:cubicBezTo>
                    <a:pt x="808673" y="1196340"/>
                    <a:pt x="820103" y="1203008"/>
                    <a:pt x="997268" y="1226820"/>
                  </a:cubicBezTo>
                  <a:cubicBezTo>
                    <a:pt x="997268" y="1241108"/>
                    <a:pt x="997268" y="1256348"/>
                    <a:pt x="997268" y="1275398"/>
                  </a:cubicBezTo>
                  <a:cubicBezTo>
                    <a:pt x="880110" y="1256348"/>
                    <a:pt x="762953" y="1251585"/>
                    <a:pt x="664845" y="1180148"/>
                  </a:cubicBezTo>
                  <a:cubicBezTo>
                    <a:pt x="584835" y="1122045"/>
                    <a:pt x="584835" y="1122045"/>
                    <a:pt x="478155" y="1120140"/>
                  </a:cubicBezTo>
                  <a:cubicBezTo>
                    <a:pt x="493395" y="1099185"/>
                    <a:pt x="504825" y="1083945"/>
                    <a:pt x="514350" y="1067753"/>
                  </a:cubicBezTo>
                  <a:cubicBezTo>
                    <a:pt x="521018" y="1055370"/>
                    <a:pt x="528637" y="1040130"/>
                    <a:pt x="528637" y="1026795"/>
                  </a:cubicBezTo>
                  <a:cubicBezTo>
                    <a:pt x="525780" y="911543"/>
                    <a:pt x="461962" y="817245"/>
                    <a:pt x="413385" y="718185"/>
                  </a:cubicBezTo>
                  <a:cubicBezTo>
                    <a:pt x="384810" y="654368"/>
                    <a:pt x="348615" y="596265"/>
                    <a:pt x="313373" y="534353"/>
                  </a:cubicBezTo>
                  <a:close/>
                  <a:moveTo>
                    <a:pt x="238125" y="282892"/>
                  </a:moveTo>
                  <a:cubicBezTo>
                    <a:pt x="238125" y="313373"/>
                    <a:pt x="241935" y="343853"/>
                    <a:pt x="237173" y="373380"/>
                  </a:cubicBezTo>
                  <a:cubicBezTo>
                    <a:pt x="229552" y="419100"/>
                    <a:pt x="261938" y="442913"/>
                    <a:pt x="289560" y="457200"/>
                  </a:cubicBezTo>
                  <a:cubicBezTo>
                    <a:pt x="307657" y="466725"/>
                    <a:pt x="344805" y="453390"/>
                    <a:pt x="366712" y="439103"/>
                  </a:cubicBezTo>
                  <a:cubicBezTo>
                    <a:pt x="459105" y="381000"/>
                    <a:pt x="483870" y="293370"/>
                    <a:pt x="471487" y="189547"/>
                  </a:cubicBezTo>
                  <a:cubicBezTo>
                    <a:pt x="462915" y="117157"/>
                    <a:pt x="427673" y="80010"/>
                    <a:pt x="360045" y="82867"/>
                  </a:cubicBezTo>
                  <a:cubicBezTo>
                    <a:pt x="288607" y="85725"/>
                    <a:pt x="240030" y="130492"/>
                    <a:pt x="238125" y="197167"/>
                  </a:cubicBezTo>
                  <a:cubicBezTo>
                    <a:pt x="238125" y="226695"/>
                    <a:pt x="238125" y="255270"/>
                    <a:pt x="238125" y="2828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CF278607-884A-4FA0-9EFE-1E22DCA12CD8}"/>
                </a:ext>
              </a:extLst>
            </p:cNvPr>
            <p:cNvSpPr/>
            <p:nvPr/>
          </p:nvSpPr>
          <p:spPr>
            <a:xfrm>
              <a:off x="7728585" y="3504247"/>
              <a:ext cx="1000125" cy="1266825"/>
            </a:xfrm>
            <a:custGeom>
              <a:avLst/>
              <a:gdLst>
                <a:gd name="connsiteX0" fmla="*/ 393382 w 1000125"/>
                <a:gd name="connsiteY0" fmla="*/ 1051560 h 1266825"/>
                <a:gd name="connsiteX1" fmla="*/ 7620 w 1000125"/>
                <a:gd name="connsiteY1" fmla="*/ 1015365 h 1266825"/>
                <a:gd name="connsiteX2" fmla="*/ 4763 w 1000125"/>
                <a:gd name="connsiteY2" fmla="*/ 1002030 h 1266825"/>
                <a:gd name="connsiteX3" fmla="*/ 50482 w 1000125"/>
                <a:gd name="connsiteY3" fmla="*/ 983933 h 1266825"/>
                <a:gd name="connsiteX4" fmla="*/ 140017 w 1000125"/>
                <a:gd name="connsiteY4" fmla="*/ 915353 h 1266825"/>
                <a:gd name="connsiteX5" fmla="*/ 137160 w 1000125"/>
                <a:gd name="connsiteY5" fmla="*/ 842010 h 1266825"/>
                <a:gd name="connsiteX6" fmla="*/ 131445 w 1000125"/>
                <a:gd name="connsiteY6" fmla="*/ 166688 h 1266825"/>
                <a:gd name="connsiteX7" fmla="*/ 54292 w 1000125"/>
                <a:gd name="connsiteY7" fmla="*/ 54293 h 1266825"/>
                <a:gd name="connsiteX8" fmla="*/ 0 w 1000125"/>
                <a:gd name="connsiteY8" fmla="*/ 21908 h 1266825"/>
                <a:gd name="connsiteX9" fmla="*/ 8572 w 1000125"/>
                <a:gd name="connsiteY9" fmla="*/ 0 h 1266825"/>
                <a:gd name="connsiteX10" fmla="*/ 92392 w 1000125"/>
                <a:gd name="connsiteY10" fmla="*/ 20003 h 1266825"/>
                <a:gd name="connsiteX11" fmla="*/ 157163 w 1000125"/>
                <a:gd name="connsiteY11" fmla="*/ 32385 h 1266825"/>
                <a:gd name="connsiteX12" fmla="*/ 445770 w 1000125"/>
                <a:gd name="connsiteY12" fmla="*/ 12383 h 1266825"/>
                <a:gd name="connsiteX13" fmla="*/ 632460 w 1000125"/>
                <a:gd name="connsiteY13" fmla="*/ 164783 h 1266825"/>
                <a:gd name="connsiteX14" fmla="*/ 599122 w 1000125"/>
                <a:gd name="connsiteY14" fmla="*/ 337185 h 1266825"/>
                <a:gd name="connsiteX15" fmla="*/ 436245 w 1000125"/>
                <a:gd name="connsiteY15" fmla="*/ 526733 h 1266825"/>
                <a:gd name="connsiteX16" fmla="*/ 591502 w 1000125"/>
                <a:gd name="connsiteY16" fmla="*/ 930593 h 1266825"/>
                <a:gd name="connsiteX17" fmla="*/ 766763 w 1000125"/>
                <a:gd name="connsiteY17" fmla="*/ 1142048 h 1266825"/>
                <a:gd name="connsiteX18" fmla="*/ 951547 w 1000125"/>
                <a:gd name="connsiteY18" fmla="*/ 1219200 h 1266825"/>
                <a:gd name="connsiteX19" fmla="*/ 1001077 w 1000125"/>
                <a:gd name="connsiteY19" fmla="*/ 1223963 h 1266825"/>
                <a:gd name="connsiteX20" fmla="*/ 996315 w 1000125"/>
                <a:gd name="connsiteY20" fmla="*/ 1274445 h 1266825"/>
                <a:gd name="connsiteX21" fmla="*/ 674370 w 1000125"/>
                <a:gd name="connsiteY21" fmla="*/ 1182053 h 1266825"/>
                <a:gd name="connsiteX22" fmla="*/ 490538 w 1000125"/>
                <a:gd name="connsiteY22" fmla="*/ 1123950 h 1266825"/>
                <a:gd name="connsiteX23" fmla="*/ 481965 w 1000125"/>
                <a:gd name="connsiteY23" fmla="*/ 1109663 h 1266825"/>
                <a:gd name="connsiteX24" fmla="*/ 522922 w 1000125"/>
                <a:gd name="connsiteY24" fmla="*/ 1049655 h 1266825"/>
                <a:gd name="connsiteX25" fmla="*/ 313372 w 1000125"/>
                <a:gd name="connsiteY25" fmla="*/ 534353 h 1266825"/>
                <a:gd name="connsiteX26" fmla="*/ 249555 w 1000125"/>
                <a:gd name="connsiteY26" fmla="*/ 625793 h 1266825"/>
                <a:gd name="connsiteX27" fmla="*/ 272415 w 1000125"/>
                <a:gd name="connsiteY27" fmla="*/ 862013 h 1266825"/>
                <a:gd name="connsiteX28" fmla="*/ 356235 w 1000125"/>
                <a:gd name="connsiteY28" fmla="*/ 985838 h 1266825"/>
                <a:gd name="connsiteX29" fmla="*/ 393382 w 1000125"/>
                <a:gd name="connsiteY29" fmla="*/ 1051560 h 1266825"/>
                <a:gd name="connsiteX30" fmla="*/ 471488 w 1000125"/>
                <a:gd name="connsiteY30" fmla="*/ 208598 h 1266825"/>
                <a:gd name="connsiteX31" fmla="*/ 469582 w 1000125"/>
                <a:gd name="connsiteY31" fmla="*/ 180023 h 1266825"/>
                <a:gd name="connsiteX32" fmla="*/ 358140 w 1000125"/>
                <a:gd name="connsiteY32" fmla="*/ 81915 h 1266825"/>
                <a:gd name="connsiteX33" fmla="*/ 237172 w 1000125"/>
                <a:gd name="connsiteY33" fmla="*/ 187643 h 1266825"/>
                <a:gd name="connsiteX34" fmla="*/ 234315 w 1000125"/>
                <a:gd name="connsiteY34" fmla="*/ 372428 h 1266825"/>
                <a:gd name="connsiteX35" fmla="*/ 288607 w 1000125"/>
                <a:gd name="connsiteY35" fmla="*/ 455295 h 1266825"/>
                <a:gd name="connsiteX36" fmla="*/ 369570 w 1000125"/>
                <a:gd name="connsiteY36" fmla="*/ 435293 h 1266825"/>
                <a:gd name="connsiteX37" fmla="*/ 471488 w 1000125"/>
                <a:gd name="connsiteY37" fmla="*/ 208598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000125" h="1266825">
                  <a:moveTo>
                    <a:pt x="393382" y="1051560"/>
                  </a:moveTo>
                  <a:cubicBezTo>
                    <a:pt x="262890" y="1039178"/>
                    <a:pt x="135255" y="1027747"/>
                    <a:pt x="7620" y="1015365"/>
                  </a:cubicBezTo>
                  <a:cubicBezTo>
                    <a:pt x="6667" y="1010603"/>
                    <a:pt x="5715" y="1006793"/>
                    <a:pt x="4763" y="1002030"/>
                  </a:cubicBezTo>
                  <a:cubicBezTo>
                    <a:pt x="20002" y="995363"/>
                    <a:pt x="35242" y="987743"/>
                    <a:pt x="50482" y="983933"/>
                  </a:cubicBezTo>
                  <a:cubicBezTo>
                    <a:pt x="90488" y="973455"/>
                    <a:pt x="129540" y="960120"/>
                    <a:pt x="140017" y="915353"/>
                  </a:cubicBezTo>
                  <a:cubicBezTo>
                    <a:pt x="145732" y="892493"/>
                    <a:pt x="138113" y="866775"/>
                    <a:pt x="137160" y="842010"/>
                  </a:cubicBezTo>
                  <a:cubicBezTo>
                    <a:pt x="135255" y="617220"/>
                    <a:pt x="132397" y="391478"/>
                    <a:pt x="131445" y="166688"/>
                  </a:cubicBezTo>
                  <a:cubicBezTo>
                    <a:pt x="131445" y="109538"/>
                    <a:pt x="104775" y="75248"/>
                    <a:pt x="54292" y="54293"/>
                  </a:cubicBezTo>
                  <a:cubicBezTo>
                    <a:pt x="35242" y="46673"/>
                    <a:pt x="18097" y="32385"/>
                    <a:pt x="0" y="21908"/>
                  </a:cubicBezTo>
                  <a:cubicBezTo>
                    <a:pt x="2857" y="14288"/>
                    <a:pt x="5715" y="7620"/>
                    <a:pt x="8572" y="0"/>
                  </a:cubicBezTo>
                  <a:cubicBezTo>
                    <a:pt x="36195" y="6668"/>
                    <a:pt x="64770" y="13335"/>
                    <a:pt x="92392" y="20003"/>
                  </a:cubicBezTo>
                  <a:cubicBezTo>
                    <a:pt x="113347" y="24765"/>
                    <a:pt x="135255" y="33338"/>
                    <a:pt x="157163" y="32385"/>
                  </a:cubicBezTo>
                  <a:cubicBezTo>
                    <a:pt x="253365" y="27623"/>
                    <a:pt x="349567" y="21908"/>
                    <a:pt x="445770" y="12383"/>
                  </a:cubicBezTo>
                  <a:cubicBezTo>
                    <a:pt x="534352" y="3810"/>
                    <a:pt x="615315" y="67628"/>
                    <a:pt x="632460" y="164783"/>
                  </a:cubicBezTo>
                  <a:cubicBezTo>
                    <a:pt x="642938" y="226695"/>
                    <a:pt x="636270" y="287655"/>
                    <a:pt x="599122" y="337185"/>
                  </a:cubicBezTo>
                  <a:cubicBezTo>
                    <a:pt x="552450" y="399098"/>
                    <a:pt x="497205" y="456248"/>
                    <a:pt x="436245" y="526733"/>
                  </a:cubicBezTo>
                  <a:cubicBezTo>
                    <a:pt x="479107" y="650558"/>
                    <a:pt x="506730" y="802005"/>
                    <a:pt x="591502" y="930593"/>
                  </a:cubicBezTo>
                  <a:cubicBezTo>
                    <a:pt x="641985" y="1006793"/>
                    <a:pt x="705802" y="1074420"/>
                    <a:pt x="766763" y="1142048"/>
                  </a:cubicBezTo>
                  <a:cubicBezTo>
                    <a:pt x="815340" y="1195388"/>
                    <a:pt x="882967" y="1209675"/>
                    <a:pt x="951547" y="1219200"/>
                  </a:cubicBezTo>
                  <a:cubicBezTo>
                    <a:pt x="966788" y="1221105"/>
                    <a:pt x="982027" y="1222058"/>
                    <a:pt x="1001077" y="1223963"/>
                  </a:cubicBezTo>
                  <a:cubicBezTo>
                    <a:pt x="999172" y="1242060"/>
                    <a:pt x="998220" y="1255395"/>
                    <a:pt x="996315" y="1274445"/>
                  </a:cubicBezTo>
                  <a:cubicBezTo>
                    <a:pt x="883920" y="1254443"/>
                    <a:pt x="766763" y="1255395"/>
                    <a:pt x="674370" y="1182053"/>
                  </a:cubicBezTo>
                  <a:cubicBezTo>
                    <a:pt x="618172" y="1137285"/>
                    <a:pt x="565785" y="1103948"/>
                    <a:pt x="490538" y="1123950"/>
                  </a:cubicBezTo>
                  <a:cubicBezTo>
                    <a:pt x="487680" y="1119188"/>
                    <a:pt x="484822" y="1114425"/>
                    <a:pt x="481965" y="1109663"/>
                  </a:cubicBezTo>
                  <a:cubicBezTo>
                    <a:pt x="495300" y="1089660"/>
                    <a:pt x="509588" y="1069658"/>
                    <a:pt x="522922" y="1049655"/>
                  </a:cubicBezTo>
                  <a:cubicBezTo>
                    <a:pt x="518160" y="856297"/>
                    <a:pt x="398145" y="703898"/>
                    <a:pt x="313372" y="534353"/>
                  </a:cubicBezTo>
                  <a:cubicBezTo>
                    <a:pt x="267652" y="553403"/>
                    <a:pt x="243840" y="576263"/>
                    <a:pt x="249555" y="625793"/>
                  </a:cubicBezTo>
                  <a:cubicBezTo>
                    <a:pt x="259080" y="703898"/>
                    <a:pt x="263842" y="783908"/>
                    <a:pt x="272415" y="862013"/>
                  </a:cubicBezTo>
                  <a:cubicBezTo>
                    <a:pt x="278130" y="917258"/>
                    <a:pt x="304800" y="962978"/>
                    <a:pt x="356235" y="985838"/>
                  </a:cubicBezTo>
                  <a:cubicBezTo>
                    <a:pt x="394335" y="1002030"/>
                    <a:pt x="398145" y="1026795"/>
                    <a:pt x="393382" y="1051560"/>
                  </a:cubicBezTo>
                  <a:close/>
                  <a:moveTo>
                    <a:pt x="471488" y="208598"/>
                  </a:moveTo>
                  <a:cubicBezTo>
                    <a:pt x="470535" y="199073"/>
                    <a:pt x="470535" y="189548"/>
                    <a:pt x="469582" y="180023"/>
                  </a:cubicBezTo>
                  <a:cubicBezTo>
                    <a:pt x="460057" y="113348"/>
                    <a:pt x="421005" y="80010"/>
                    <a:pt x="358140" y="81915"/>
                  </a:cubicBezTo>
                  <a:cubicBezTo>
                    <a:pt x="291465" y="84773"/>
                    <a:pt x="239077" y="127635"/>
                    <a:pt x="237172" y="187643"/>
                  </a:cubicBezTo>
                  <a:cubicBezTo>
                    <a:pt x="234315" y="249555"/>
                    <a:pt x="240982" y="311468"/>
                    <a:pt x="234315" y="372428"/>
                  </a:cubicBezTo>
                  <a:cubicBezTo>
                    <a:pt x="229552" y="419100"/>
                    <a:pt x="261938" y="441960"/>
                    <a:pt x="288607" y="455295"/>
                  </a:cubicBezTo>
                  <a:cubicBezTo>
                    <a:pt x="307657" y="464820"/>
                    <a:pt x="347663" y="450533"/>
                    <a:pt x="369570" y="435293"/>
                  </a:cubicBezTo>
                  <a:cubicBezTo>
                    <a:pt x="447675" y="381953"/>
                    <a:pt x="490538" y="307658"/>
                    <a:pt x="471488" y="20859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7499AA1F-6377-4A34-8645-6AEA7984A7E4}"/>
                </a:ext>
              </a:extLst>
            </p:cNvPr>
            <p:cNvSpPr/>
            <p:nvPr/>
          </p:nvSpPr>
          <p:spPr>
            <a:xfrm>
              <a:off x="5835015" y="2926079"/>
              <a:ext cx="990600" cy="1266825"/>
            </a:xfrm>
            <a:custGeom>
              <a:avLst/>
              <a:gdLst>
                <a:gd name="connsiteX0" fmla="*/ 1000125 w 990600"/>
                <a:gd name="connsiteY0" fmla="*/ 1223963 h 1266825"/>
                <a:gd name="connsiteX1" fmla="*/ 1000125 w 990600"/>
                <a:gd name="connsiteY1" fmla="*/ 1274445 h 1266825"/>
                <a:gd name="connsiteX2" fmla="*/ 622935 w 990600"/>
                <a:gd name="connsiteY2" fmla="*/ 1138238 h 1266825"/>
                <a:gd name="connsiteX3" fmla="*/ 552450 w 990600"/>
                <a:gd name="connsiteY3" fmla="*/ 1119188 h 1266825"/>
                <a:gd name="connsiteX4" fmla="*/ 484822 w 990600"/>
                <a:gd name="connsiteY4" fmla="*/ 1118235 h 1266825"/>
                <a:gd name="connsiteX5" fmla="*/ 503872 w 990600"/>
                <a:gd name="connsiteY5" fmla="*/ 1071563 h 1266825"/>
                <a:gd name="connsiteX6" fmla="*/ 529590 w 990600"/>
                <a:gd name="connsiteY6" fmla="*/ 1015365 h 1266825"/>
                <a:gd name="connsiteX7" fmla="*/ 430530 w 990600"/>
                <a:gd name="connsiteY7" fmla="*/ 749618 h 1266825"/>
                <a:gd name="connsiteX8" fmla="*/ 314325 w 990600"/>
                <a:gd name="connsiteY8" fmla="*/ 535305 h 1266825"/>
                <a:gd name="connsiteX9" fmla="*/ 250508 w 990600"/>
                <a:gd name="connsiteY9" fmla="*/ 622935 h 1266825"/>
                <a:gd name="connsiteX10" fmla="*/ 277178 w 990600"/>
                <a:gd name="connsiteY10" fmla="*/ 878205 h 1266825"/>
                <a:gd name="connsiteX11" fmla="*/ 359092 w 990600"/>
                <a:gd name="connsiteY11" fmla="*/ 986790 h 1266825"/>
                <a:gd name="connsiteX12" fmla="*/ 392430 w 990600"/>
                <a:gd name="connsiteY12" fmla="*/ 1051560 h 1266825"/>
                <a:gd name="connsiteX13" fmla="*/ 0 w 990600"/>
                <a:gd name="connsiteY13" fmla="*/ 1015365 h 1266825"/>
                <a:gd name="connsiteX14" fmla="*/ 38100 w 990600"/>
                <a:gd name="connsiteY14" fmla="*/ 987743 h 1266825"/>
                <a:gd name="connsiteX15" fmla="*/ 91440 w 990600"/>
                <a:gd name="connsiteY15" fmla="*/ 969645 h 1266825"/>
                <a:gd name="connsiteX16" fmla="*/ 140970 w 990600"/>
                <a:gd name="connsiteY16" fmla="*/ 902018 h 1266825"/>
                <a:gd name="connsiteX17" fmla="*/ 138113 w 990600"/>
                <a:gd name="connsiteY17" fmla="*/ 260033 h 1266825"/>
                <a:gd name="connsiteX18" fmla="*/ 136207 w 990600"/>
                <a:gd name="connsiteY18" fmla="*/ 202883 h 1266825"/>
                <a:gd name="connsiteX19" fmla="*/ 37147 w 990600"/>
                <a:gd name="connsiteY19" fmla="*/ 44768 h 1266825"/>
                <a:gd name="connsiteX20" fmla="*/ 5715 w 990600"/>
                <a:gd name="connsiteY20" fmla="*/ 16193 h 1266825"/>
                <a:gd name="connsiteX21" fmla="*/ 15240 w 990600"/>
                <a:gd name="connsiteY21" fmla="*/ 0 h 1266825"/>
                <a:gd name="connsiteX22" fmla="*/ 101917 w 990600"/>
                <a:gd name="connsiteY22" fmla="*/ 22860 h 1266825"/>
                <a:gd name="connsiteX23" fmla="*/ 172403 w 990600"/>
                <a:gd name="connsiteY23" fmla="*/ 31433 h 1266825"/>
                <a:gd name="connsiteX24" fmla="*/ 441960 w 990600"/>
                <a:gd name="connsiteY24" fmla="*/ 11430 h 1266825"/>
                <a:gd name="connsiteX25" fmla="*/ 636270 w 990600"/>
                <a:gd name="connsiteY25" fmla="*/ 247650 h 1266825"/>
                <a:gd name="connsiteX26" fmla="*/ 470535 w 990600"/>
                <a:gd name="connsiteY26" fmla="*/ 483870 h 1266825"/>
                <a:gd name="connsiteX27" fmla="*/ 426720 w 990600"/>
                <a:gd name="connsiteY27" fmla="*/ 512445 h 1266825"/>
                <a:gd name="connsiteX28" fmla="*/ 569595 w 990600"/>
                <a:gd name="connsiteY28" fmla="*/ 892493 h 1266825"/>
                <a:gd name="connsiteX29" fmla="*/ 633412 w 990600"/>
                <a:gd name="connsiteY29" fmla="*/ 980123 h 1266825"/>
                <a:gd name="connsiteX30" fmla="*/ 718185 w 990600"/>
                <a:gd name="connsiteY30" fmla="*/ 1082040 h 1266825"/>
                <a:gd name="connsiteX31" fmla="*/ 964883 w 990600"/>
                <a:gd name="connsiteY31" fmla="*/ 1221105 h 1266825"/>
                <a:gd name="connsiteX32" fmla="*/ 1000125 w 990600"/>
                <a:gd name="connsiteY32" fmla="*/ 1223963 h 1266825"/>
                <a:gd name="connsiteX33" fmla="*/ 239078 w 990600"/>
                <a:gd name="connsiteY33" fmla="*/ 280988 h 1266825"/>
                <a:gd name="connsiteX34" fmla="*/ 239078 w 990600"/>
                <a:gd name="connsiteY34" fmla="*/ 280988 h 1266825"/>
                <a:gd name="connsiteX35" fmla="*/ 238125 w 990600"/>
                <a:gd name="connsiteY35" fmla="*/ 371475 h 1266825"/>
                <a:gd name="connsiteX36" fmla="*/ 291465 w 990600"/>
                <a:gd name="connsiteY36" fmla="*/ 459105 h 1266825"/>
                <a:gd name="connsiteX37" fmla="*/ 376237 w 990600"/>
                <a:gd name="connsiteY37" fmla="*/ 433388 h 1266825"/>
                <a:gd name="connsiteX38" fmla="*/ 471487 w 990600"/>
                <a:gd name="connsiteY38" fmla="*/ 193358 h 1266825"/>
                <a:gd name="connsiteX39" fmla="*/ 361950 w 990600"/>
                <a:gd name="connsiteY39" fmla="*/ 82868 h 1266825"/>
                <a:gd name="connsiteX40" fmla="*/ 239078 w 990600"/>
                <a:gd name="connsiteY40" fmla="*/ 195263 h 1266825"/>
                <a:gd name="connsiteX41" fmla="*/ 239078 w 990600"/>
                <a:gd name="connsiteY41" fmla="*/ 280988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990600" h="1266825">
                  <a:moveTo>
                    <a:pt x="1000125" y="1223963"/>
                  </a:moveTo>
                  <a:cubicBezTo>
                    <a:pt x="1000125" y="1240155"/>
                    <a:pt x="1000125" y="1253490"/>
                    <a:pt x="1000125" y="1274445"/>
                  </a:cubicBezTo>
                  <a:cubicBezTo>
                    <a:pt x="863917" y="1249680"/>
                    <a:pt x="724853" y="1250633"/>
                    <a:pt x="622935" y="1138238"/>
                  </a:cubicBezTo>
                  <a:cubicBezTo>
                    <a:pt x="608647" y="1122998"/>
                    <a:pt x="577215" y="1122998"/>
                    <a:pt x="552450" y="1119188"/>
                  </a:cubicBezTo>
                  <a:cubicBezTo>
                    <a:pt x="534353" y="1116330"/>
                    <a:pt x="514350" y="1118235"/>
                    <a:pt x="484822" y="1118235"/>
                  </a:cubicBezTo>
                  <a:cubicBezTo>
                    <a:pt x="491490" y="1100138"/>
                    <a:pt x="494347" y="1075373"/>
                    <a:pt x="503872" y="1071563"/>
                  </a:cubicBezTo>
                  <a:cubicBezTo>
                    <a:pt x="535305" y="1060133"/>
                    <a:pt x="531495" y="1041083"/>
                    <a:pt x="529590" y="1015365"/>
                  </a:cubicBezTo>
                  <a:cubicBezTo>
                    <a:pt x="522922" y="916305"/>
                    <a:pt x="472440" y="835343"/>
                    <a:pt x="430530" y="749618"/>
                  </a:cubicBezTo>
                  <a:cubicBezTo>
                    <a:pt x="395287" y="677228"/>
                    <a:pt x="353378" y="607695"/>
                    <a:pt x="314325" y="535305"/>
                  </a:cubicBezTo>
                  <a:cubicBezTo>
                    <a:pt x="269558" y="550545"/>
                    <a:pt x="244792" y="574358"/>
                    <a:pt x="250508" y="622935"/>
                  </a:cubicBezTo>
                  <a:cubicBezTo>
                    <a:pt x="260033" y="707708"/>
                    <a:pt x="266700" y="793433"/>
                    <a:pt x="277178" y="878205"/>
                  </a:cubicBezTo>
                  <a:cubicBezTo>
                    <a:pt x="283845" y="928688"/>
                    <a:pt x="313372" y="967740"/>
                    <a:pt x="359092" y="986790"/>
                  </a:cubicBezTo>
                  <a:cubicBezTo>
                    <a:pt x="397192" y="1002030"/>
                    <a:pt x="396240" y="1026795"/>
                    <a:pt x="392430" y="1051560"/>
                  </a:cubicBezTo>
                  <a:cubicBezTo>
                    <a:pt x="263842" y="1040130"/>
                    <a:pt x="139065" y="1027748"/>
                    <a:pt x="0" y="1015365"/>
                  </a:cubicBezTo>
                  <a:cubicBezTo>
                    <a:pt x="17145" y="1002030"/>
                    <a:pt x="26670" y="992505"/>
                    <a:pt x="38100" y="987743"/>
                  </a:cubicBezTo>
                  <a:cubicBezTo>
                    <a:pt x="55245" y="980123"/>
                    <a:pt x="79057" y="981075"/>
                    <a:pt x="91440" y="969645"/>
                  </a:cubicBezTo>
                  <a:cubicBezTo>
                    <a:pt x="112395" y="950595"/>
                    <a:pt x="140970" y="924878"/>
                    <a:pt x="140970" y="902018"/>
                  </a:cubicBezTo>
                  <a:cubicBezTo>
                    <a:pt x="142875" y="687705"/>
                    <a:pt x="140017" y="474345"/>
                    <a:pt x="138113" y="260033"/>
                  </a:cubicBezTo>
                  <a:cubicBezTo>
                    <a:pt x="138113" y="240983"/>
                    <a:pt x="136207" y="221933"/>
                    <a:pt x="136207" y="202883"/>
                  </a:cubicBezTo>
                  <a:cubicBezTo>
                    <a:pt x="138113" y="128588"/>
                    <a:pt x="114300" y="70485"/>
                    <a:pt x="37147" y="44768"/>
                  </a:cubicBezTo>
                  <a:cubicBezTo>
                    <a:pt x="24765" y="40958"/>
                    <a:pt x="16192" y="25718"/>
                    <a:pt x="5715" y="16193"/>
                  </a:cubicBezTo>
                  <a:cubicBezTo>
                    <a:pt x="8572" y="10478"/>
                    <a:pt x="11430" y="5715"/>
                    <a:pt x="15240" y="0"/>
                  </a:cubicBezTo>
                  <a:cubicBezTo>
                    <a:pt x="43815" y="7620"/>
                    <a:pt x="72390" y="17145"/>
                    <a:pt x="101917" y="22860"/>
                  </a:cubicBezTo>
                  <a:cubicBezTo>
                    <a:pt x="124778" y="27623"/>
                    <a:pt x="148590" y="33338"/>
                    <a:pt x="172403" y="31433"/>
                  </a:cubicBezTo>
                  <a:cubicBezTo>
                    <a:pt x="261937" y="26670"/>
                    <a:pt x="352425" y="19050"/>
                    <a:pt x="441960" y="11430"/>
                  </a:cubicBezTo>
                  <a:cubicBezTo>
                    <a:pt x="566737" y="953"/>
                    <a:pt x="663892" y="117158"/>
                    <a:pt x="636270" y="247650"/>
                  </a:cubicBezTo>
                  <a:cubicBezTo>
                    <a:pt x="615315" y="349567"/>
                    <a:pt x="551497" y="422910"/>
                    <a:pt x="470535" y="483870"/>
                  </a:cubicBezTo>
                  <a:cubicBezTo>
                    <a:pt x="459105" y="492442"/>
                    <a:pt x="446722" y="499110"/>
                    <a:pt x="426720" y="512445"/>
                  </a:cubicBezTo>
                  <a:cubicBezTo>
                    <a:pt x="473392" y="639128"/>
                    <a:pt x="519112" y="766763"/>
                    <a:pt x="569595" y="892493"/>
                  </a:cubicBezTo>
                  <a:cubicBezTo>
                    <a:pt x="582930" y="924878"/>
                    <a:pt x="610553" y="951548"/>
                    <a:pt x="633412" y="980123"/>
                  </a:cubicBezTo>
                  <a:cubicBezTo>
                    <a:pt x="661035" y="1014413"/>
                    <a:pt x="695325" y="1044893"/>
                    <a:pt x="718185" y="1082040"/>
                  </a:cubicBezTo>
                  <a:cubicBezTo>
                    <a:pt x="775335" y="1175385"/>
                    <a:pt x="862012" y="1211580"/>
                    <a:pt x="964883" y="1221105"/>
                  </a:cubicBezTo>
                  <a:cubicBezTo>
                    <a:pt x="977265" y="1222058"/>
                    <a:pt x="987742" y="1223010"/>
                    <a:pt x="1000125" y="1223963"/>
                  </a:cubicBezTo>
                  <a:close/>
                  <a:moveTo>
                    <a:pt x="239078" y="280988"/>
                  </a:moveTo>
                  <a:cubicBezTo>
                    <a:pt x="239078" y="280988"/>
                    <a:pt x="239078" y="280988"/>
                    <a:pt x="239078" y="280988"/>
                  </a:cubicBezTo>
                  <a:cubicBezTo>
                    <a:pt x="239078" y="311467"/>
                    <a:pt x="242887" y="341948"/>
                    <a:pt x="238125" y="371475"/>
                  </a:cubicBezTo>
                  <a:cubicBezTo>
                    <a:pt x="230505" y="418148"/>
                    <a:pt x="260985" y="447675"/>
                    <a:pt x="291465" y="459105"/>
                  </a:cubicBezTo>
                  <a:cubicBezTo>
                    <a:pt x="313372" y="467678"/>
                    <a:pt x="352425" y="450533"/>
                    <a:pt x="376237" y="433388"/>
                  </a:cubicBezTo>
                  <a:cubicBezTo>
                    <a:pt x="461010" y="376238"/>
                    <a:pt x="482917" y="292417"/>
                    <a:pt x="471487" y="193358"/>
                  </a:cubicBezTo>
                  <a:cubicBezTo>
                    <a:pt x="462915" y="120968"/>
                    <a:pt x="429578" y="81915"/>
                    <a:pt x="361950" y="82868"/>
                  </a:cubicBezTo>
                  <a:cubicBezTo>
                    <a:pt x="292417" y="83820"/>
                    <a:pt x="240983" y="129540"/>
                    <a:pt x="239078" y="195263"/>
                  </a:cubicBezTo>
                  <a:cubicBezTo>
                    <a:pt x="238125" y="223838"/>
                    <a:pt x="239078" y="252413"/>
                    <a:pt x="239078" y="280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D4D68B7-F3C3-4190-B6E9-C1354805EB2F}"/>
                </a:ext>
              </a:extLst>
            </p:cNvPr>
            <p:cNvSpPr/>
            <p:nvPr/>
          </p:nvSpPr>
          <p:spPr>
            <a:xfrm>
              <a:off x="5159726" y="2939414"/>
              <a:ext cx="619125" cy="1076325"/>
            </a:xfrm>
            <a:custGeom>
              <a:avLst/>
              <a:gdLst>
                <a:gd name="connsiteX0" fmla="*/ 339056 w 619125"/>
                <a:gd name="connsiteY0" fmla="*/ 0 h 1076325"/>
                <a:gd name="connsiteX1" fmla="*/ 465739 w 619125"/>
                <a:gd name="connsiteY1" fmla="*/ 81915 h 1076325"/>
                <a:gd name="connsiteX2" fmla="*/ 562894 w 619125"/>
                <a:gd name="connsiteY2" fmla="*/ 211455 h 1076325"/>
                <a:gd name="connsiteX3" fmla="*/ 620044 w 619125"/>
                <a:gd name="connsiteY3" fmla="*/ 679132 h 1076325"/>
                <a:gd name="connsiteX4" fmla="*/ 444784 w 619125"/>
                <a:gd name="connsiteY4" fmla="*/ 1020128 h 1076325"/>
                <a:gd name="connsiteX5" fmla="*/ 168559 w 619125"/>
                <a:gd name="connsiteY5" fmla="*/ 1008698 h 1076325"/>
                <a:gd name="connsiteX6" fmla="*/ 5681 w 619125"/>
                <a:gd name="connsiteY6" fmla="*/ 516255 h 1076325"/>
                <a:gd name="connsiteX7" fmla="*/ 23779 w 619125"/>
                <a:gd name="connsiteY7" fmla="*/ 389573 h 1076325"/>
                <a:gd name="connsiteX8" fmla="*/ 280954 w 619125"/>
                <a:gd name="connsiteY8" fmla="*/ 47625 h 1076325"/>
                <a:gd name="connsiteX9" fmla="*/ 314291 w 619125"/>
                <a:gd name="connsiteY9" fmla="*/ 29527 h 1076325"/>
                <a:gd name="connsiteX10" fmla="*/ 339056 w 619125"/>
                <a:gd name="connsiteY10" fmla="*/ 0 h 1076325"/>
                <a:gd name="connsiteX11" fmla="*/ 326674 w 619125"/>
                <a:gd name="connsiteY11" fmla="*/ 97155 h 1076325"/>
                <a:gd name="connsiteX12" fmla="*/ 302861 w 619125"/>
                <a:gd name="connsiteY12" fmla="*/ 97155 h 1076325"/>
                <a:gd name="connsiteX13" fmla="*/ 222851 w 619125"/>
                <a:gd name="connsiteY13" fmla="*/ 251460 h 1076325"/>
                <a:gd name="connsiteX14" fmla="*/ 220946 w 619125"/>
                <a:gd name="connsiteY14" fmla="*/ 875348 h 1076325"/>
                <a:gd name="connsiteX15" fmla="*/ 276191 w 619125"/>
                <a:gd name="connsiteY15" fmla="*/ 966788 h 1076325"/>
                <a:gd name="connsiteX16" fmla="*/ 361916 w 619125"/>
                <a:gd name="connsiteY16" fmla="*/ 990600 h 1076325"/>
                <a:gd name="connsiteX17" fmla="*/ 418114 w 619125"/>
                <a:gd name="connsiteY17" fmla="*/ 904875 h 1076325"/>
                <a:gd name="connsiteX18" fmla="*/ 429543 w 619125"/>
                <a:gd name="connsiteY18" fmla="*/ 817245 h 1076325"/>
                <a:gd name="connsiteX19" fmla="*/ 456214 w 619125"/>
                <a:gd name="connsiteY19" fmla="*/ 506730 h 1076325"/>
                <a:gd name="connsiteX20" fmla="*/ 406684 w 619125"/>
                <a:gd name="connsiteY20" fmla="*/ 260985 h 1076325"/>
                <a:gd name="connsiteX21" fmla="*/ 326674 w 619125"/>
                <a:gd name="connsiteY21" fmla="*/ 97155 h 1076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19125" h="1076325">
                  <a:moveTo>
                    <a:pt x="339056" y="0"/>
                  </a:moveTo>
                  <a:cubicBezTo>
                    <a:pt x="383824" y="28575"/>
                    <a:pt x="430496" y="48577"/>
                    <a:pt x="465739" y="81915"/>
                  </a:cubicBezTo>
                  <a:cubicBezTo>
                    <a:pt x="504791" y="119063"/>
                    <a:pt x="547654" y="162877"/>
                    <a:pt x="562894" y="211455"/>
                  </a:cubicBezTo>
                  <a:cubicBezTo>
                    <a:pt x="609566" y="362903"/>
                    <a:pt x="641951" y="519113"/>
                    <a:pt x="620044" y="679132"/>
                  </a:cubicBezTo>
                  <a:cubicBezTo>
                    <a:pt x="601946" y="811530"/>
                    <a:pt x="539081" y="926782"/>
                    <a:pt x="444784" y="1020128"/>
                  </a:cubicBezTo>
                  <a:cubicBezTo>
                    <a:pt x="358106" y="1105853"/>
                    <a:pt x="253331" y="1102043"/>
                    <a:pt x="168559" y="1008698"/>
                  </a:cubicBezTo>
                  <a:cubicBezTo>
                    <a:pt x="42829" y="870585"/>
                    <a:pt x="-20036" y="706755"/>
                    <a:pt x="5681" y="516255"/>
                  </a:cubicBezTo>
                  <a:cubicBezTo>
                    <a:pt x="11396" y="474345"/>
                    <a:pt x="19968" y="431482"/>
                    <a:pt x="23779" y="389573"/>
                  </a:cubicBezTo>
                  <a:cubicBezTo>
                    <a:pt x="37114" y="220980"/>
                    <a:pt x="141889" y="121920"/>
                    <a:pt x="280954" y="47625"/>
                  </a:cubicBezTo>
                  <a:cubicBezTo>
                    <a:pt x="292384" y="41910"/>
                    <a:pt x="304766" y="37148"/>
                    <a:pt x="314291" y="29527"/>
                  </a:cubicBezTo>
                  <a:cubicBezTo>
                    <a:pt x="322864" y="21908"/>
                    <a:pt x="328579" y="12383"/>
                    <a:pt x="339056" y="0"/>
                  </a:cubicBezTo>
                  <a:close/>
                  <a:moveTo>
                    <a:pt x="326674" y="97155"/>
                  </a:moveTo>
                  <a:cubicBezTo>
                    <a:pt x="319054" y="97155"/>
                    <a:pt x="311434" y="97155"/>
                    <a:pt x="302861" y="97155"/>
                  </a:cubicBezTo>
                  <a:cubicBezTo>
                    <a:pt x="276191" y="148590"/>
                    <a:pt x="240949" y="197168"/>
                    <a:pt x="222851" y="251460"/>
                  </a:cubicBezTo>
                  <a:cubicBezTo>
                    <a:pt x="157129" y="458153"/>
                    <a:pt x="145699" y="667703"/>
                    <a:pt x="220946" y="875348"/>
                  </a:cubicBezTo>
                  <a:cubicBezTo>
                    <a:pt x="232376" y="907732"/>
                    <a:pt x="256189" y="937260"/>
                    <a:pt x="276191" y="966788"/>
                  </a:cubicBezTo>
                  <a:cubicBezTo>
                    <a:pt x="297146" y="999173"/>
                    <a:pt x="332389" y="1012507"/>
                    <a:pt x="361916" y="990600"/>
                  </a:cubicBezTo>
                  <a:cubicBezTo>
                    <a:pt x="387634" y="970598"/>
                    <a:pt x="405731" y="936307"/>
                    <a:pt x="418114" y="904875"/>
                  </a:cubicBezTo>
                  <a:cubicBezTo>
                    <a:pt x="428591" y="878205"/>
                    <a:pt x="426686" y="846773"/>
                    <a:pt x="429543" y="817245"/>
                  </a:cubicBezTo>
                  <a:cubicBezTo>
                    <a:pt x="440021" y="713423"/>
                    <a:pt x="459071" y="610553"/>
                    <a:pt x="456214" y="506730"/>
                  </a:cubicBezTo>
                  <a:cubicBezTo>
                    <a:pt x="454309" y="423863"/>
                    <a:pt x="431449" y="340043"/>
                    <a:pt x="406684" y="260985"/>
                  </a:cubicBezTo>
                  <a:cubicBezTo>
                    <a:pt x="390491" y="202882"/>
                    <a:pt x="354296" y="151448"/>
                    <a:pt x="326674" y="971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A6FC38FD-B222-48E7-BEBC-66FB32A822C6}"/>
                </a:ext>
              </a:extLst>
            </p:cNvPr>
            <p:cNvSpPr/>
            <p:nvPr/>
          </p:nvSpPr>
          <p:spPr>
            <a:xfrm>
              <a:off x="9975532" y="3485126"/>
              <a:ext cx="1028700" cy="1152525"/>
            </a:xfrm>
            <a:custGeom>
              <a:avLst/>
              <a:gdLst>
                <a:gd name="connsiteX0" fmla="*/ 709613 w 1028700"/>
                <a:gd name="connsiteY0" fmla="*/ 1136403 h 1152525"/>
                <a:gd name="connsiteX1" fmla="*/ 542925 w 1028700"/>
                <a:gd name="connsiteY1" fmla="*/ 1109733 h 1152525"/>
                <a:gd name="connsiteX2" fmla="*/ 425768 w 1028700"/>
                <a:gd name="connsiteY2" fmla="*/ 1044963 h 1152525"/>
                <a:gd name="connsiteX3" fmla="*/ 377190 w 1028700"/>
                <a:gd name="connsiteY3" fmla="*/ 1031628 h 1152525"/>
                <a:gd name="connsiteX4" fmla="*/ 414338 w 1028700"/>
                <a:gd name="connsiteY4" fmla="*/ 1005911 h 1152525"/>
                <a:gd name="connsiteX5" fmla="*/ 434340 w 1028700"/>
                <a:gd name="connsiteY5" fmla="*/ 972573 h 1152525"/>
                <a:gd name="connsiteX6" fmla="*/ 440055 w 1028700"/>
                <a:gd name="connsiteY6" fmla="*/ 278201 h 1152525"/>
                <a:gd name="connsiteX7" fmla="*/ 440055 w 1028700"/>
                <a:gd name="connsiteY7" fmla="*/ 120086 h 1152525"/>
                <a:gd name="connsiteX8" fmla="*/ 143828 w 1028700"/>
                <a:gd name="connsiteY8" fmla="*/ 188666 h 1152525"/>
                <a:gd name="connsiteX9" fmla="*/ 69532 w 1028700"/>
                <a:gd name="connsiteY9" fmla="*/ 103893 h 1152525"/>
                <a:gd name="connsiteX10" fmla="*/ 0 w 1028700"/>
                <a:gd name="connsiteY10" fmla="*/ 22931 h 1152525"/>
                <a:gd name="connsiteX11" fmla="*/ 267653 w 1028700"/>
                <a:gd name="connsiteY11" fmla="*/ 3881 h 1152525"/>
                <a:gd name="connsiteX12" fmla="*/ 546735 w 1028700"/>
                <a:gd name="connsiteY12" fmla="*/ 51506 h 1152525"/>
                <a:gd name="connsiteX13" fmla="*/ 855345 w 1028700"/>
                <a:gd name="connsiteY13" fmla="*/ 145803 h 1152525"/>
                <a:gd name="connsiteX14" fmla="*/ 1001078 w 1028700"/>
                <a:gd name="connsiteY14" fmla="*/ 78176 h 1152525"/>
                <a:gd name="connsiteX15" fmla="*/ 1029653 w 1028700"/>
                <a:gd name="connsiteY15" fmla="*/ 27693 h 1152525"/>
                <a:gd name="connsiteX16" fmla="*/ 875348 w 1028700"/>
                <a:gd name="connsiteY16" fmla="*/ 197238 h 1152525"/>
                <a:gd name="connsiteX17" fmla="*/ 563880 w 1028700"/>
                <a:gd name="connsiteY17" fmla="*/ 161043 h 1152525"/>
                <a:gd name="connsiteX18" fmla="*/ 559118 w 1028700"/>
                <a:gd name="connsiteY18" fmla="*/ 207716 h 1152525"/>
                <a:gd name="connsiteX19" fmla="*/ 573405 w 1028700"/>
                <a:gd name="connsiteY19" fmla="*/ 964001 h 1152525"/>
                <a:gd name="connsiteX20" fmla="*/ 709613 w 1028700"/>
                <a:gd name="connsiteY20" fmla="*/ 1136403 h 115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28700" h="1152525">
                  <a:moveTo>
                    <a:pt x="709613" y="1136403"/>
                  </a:moveTo>
                  <a:cubicBezTo>
                    <a:pt x="645795" y="1180218"/>
                    <a:pt x="569595" y="1164978"/>
                    <a:pt x="542925" y="1109733"/>
                  </a:cubicBezTo>
                  <a:cubicBezTo>
                    <a:pt x="519113" y="1060203"/>
                    <a:pt x="477203" y="1044963"/>
                    <a:pt x="425768" y="1044963"/>
                  </a:cubicBezTo>
                  <a:cubicBezTo>
                    <a:pt x="410528" y="1044963"/>
                    <a:pt x="394335" y="1043058"/>
                    <a:pt x="377190" y="1031628"/>
                  </a:cubicBezTo>
                  <a:cubicBezTo>
                    <a:pt x="389573" y="1023055"/>
                    <a:pt x="403860" y="1016388"/>
                    <a:pt x="414338" y="1005911"/>
                  </a:cubicBezTo>
                  <a:cubicBezTo>
                    <a:pt x="423863" y="996386"/>
                    <a:pt x="434340" y="984003"/>
                    <a:pt x="434340" y="972573"/>
                  </a:cubicBezTo>
                  <a:cubicBezTo>
                    <a:pt x="437198" y="741116"/>
                    <a:pt x="438150" y="509658"/>
                    <a:pt x="440055" y="278201"/>
                  </a:cubicBezTo>
                  <a:cubicBezTo>
                    <a:pt x="440055" y="225813"/>
                    <a:pt x="440055" y="173426"/>
                    <a:pt x="440055" y="120086"/>
                  </a:cubicBezTo>
                  <a:cubicBezTo>
                    <a:pt x="300038" y="50553"/>
                    <a:pt x="194310" y="72461"/>
                    <a:pt x="143828" y="188666"/>
                  </a:cubicBezTo>
                  <a:cubicBezTo>
                    <a:pt x="118110" y="159138"/>
                    <a:pt x="93345" y="131516"/>
                    <a:pt x="69532" y="103893"/>
                  </a:cubicBezTo>
                  <a:cubicBezTo>
                    <a:pt x="44768" y="75318"/>
                    <a:pt x="20003" y="46743"/>
                    <a:pt x="0" y="22931"/>
                  </a:cubicBezTo>
                  <a:cubicBezTo>
                    <a:pt x="88582" y="17216"/>
                    <a:pt x="180023" y="18168"/>
                    <a:pt x="267653" y="3881"/>
                  </a:cubicBezTo>
                  <a:cubicBezTo>
                    <a:pt x="368618" y="-12312"/>
                    <a:pt x="456248" y="25788"/>
                    <a:pt x="546735" y="51506"/>
                  </a:cubicBezTo>
                  <a:cubicBezTo>
                    <a:pt x="650557" y="80081"/>
                    <a:pt x="751523" y="116276"/>
                    <a:pt x="855345" y="145803"/>
                  </a:cubicBezTo>
                  <a:cubicBezTo>
                    <a:pt x="942023" y="170568"/>
                    <a:pt x="962026" y="158186"/>
                    <a:pt x="1001078" y="78176"/>
                  </a:cubicBezTo>
                  <a:cubicBezTo>
                    <a:pt x="1009651" y="61031"/>
                    <a:pt x="1018222" y="43886"/>
                    <a:pt x="1029653" y="27693"/>
                  </a:cubicBezTo>
                  <a:cubicBezTo>
                    <a:pt x="1035368" y="141993"/>
                    <a:pt x="982980" y="203906"/>
                    <a:pt x="875348" y="197238"/>
                  </a:cubicBezTo>
                  <a:cubicBezTo>
                    <a:pt x="773430" y="191523"/>
                    <a:pt x="671513" y="174378"/>
                    <a:pt x="563880" y="161043"/>
                  </a:cubicBezTo>
                  <a:cubicBezTo>
                    <a:pt x="562928" y="171521"/>
                    <a:pt x="559118" y="189618"/>
                    <a:pt x="559118" y="207716"/>
                  </a:cubicBezTo>
                  <a:cubicBezTo>
                    <a:pt x="562928" y="460128"/>
                    <a:pt x="566738" y="711588"/>
                    <a:pt x="573405" y="964001"/>
                  </a:cubicBezTo>
                  <a:cubicBezTo>
                    <a:pt x="575310" y="1047821"/>
                    <a:pt x="603885" y="1119258"/>
                    <a:pt x="709613" y="11364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9E12EDEF-6BCC-4D66-9B6A-16432CF92C4F}"/>
                </a:ext>
              </a:extLst>
            </p:cNvPr>
            <p:cNvSpPr/>
            <p:nvPr/>
          </p:nvSpPr>
          <p:spPr>
            <a:xfrm>
              <a:off x="2775585" y="2237422"/>
              <a:ext cx="504825" cy="1190625"/>
            </a:xfrm>
            <a:custGeom>
              <a:avLst/>
              <a:gdLst>
                <a:gd name="connsiteX0" fmla="*/ 493395 w 504825"/>
                <a:gd name="connsiteY0" fmla="*/ 1191578 h 1190625"/>
                <a:gd name="connsiteX1" fmla="*/ 283845 w 504825"/>
                <a:gd name="connsiteY1" fmla="*/ 1122998 h 1190625"/>
                <a:gd name="connsiteX2" fmla="*/ 67628 w 504825"/>
                <a:gd name="connsiteY2" fmla="*/ 1120140 h 1190625"/>
                <a:gd name="connsiteX3" fmla="*/ 69533 w 504825"/>
                <a:gd name="connsiteY3" fmla="*/ 1115378 h 1190625"/>
                <a:gd name="connsiteX4" fmla="*/ 146685 w 504825"/>
                <a:gd name="connsiteY4" fmla="*/ 942023 h 1190625"/>
                <a:gd name="connsiteX5" fmla="*/ 130493 w 504825"/>
                <a:gd name="connsiteY5" fmla="*/ 290513 h 1190625"/>
                <a:gd name="connsiteX6" fmla="*/ 36195 w 504825"/>
                <a:gd name="connsiteY6" fmla="*/ 167640 h 1190625"/>
                <a:gd name="connsiteX7" fmla="*/ 0 w 504825"/>
                <a:gd name="connsiteY7" fmla="*/ 138113 h 1190625"/>
                <a:gd name="connsiteX8" fmla="*/ 134303 w 504825"/>
                <a:gd name="connsiteY8" fmla="*/ 125730 h 1190625"/>
                <a:gd name="connsiteX9" fmla="*/ 335280 w 504825"/>
                <a:gd name="connsiteY9" fmla="*/ 14288 h 1190625"/>
                <a:gd name="connsiteX10" fmla="*/ 374333 w 504825"/>
                <a:gd name="connsiteY10" fmla="*/ 0 h 1190625"/>
                <a:gd name="connsiteX11" fmla="*/ 380048 w 504825"/>
                <a:gd name="connsiteY11" fmla="*/ 14288 h 1190625"/>
                <a:gd name="connsiteX12" fmla="*/ 365760 w 504825"/>
                <a:gd name="connsiteY12" fmla="*/ 32385 h 1190625"/>
                <a:gd name="connsiteX13" fmla="*/ 254318 w 504825"/>
                <a:gd name="connsiteY13" fmla="*/ 336232 h 1190625"/>
                <a:gd name="connsiteX14" fmla="*/ 279083 w 504825"/>
                <a:gd name="connsiteY14" fmla="*/ 948690 h 1190625"/>
                <a:gd name="connsiteX15" fmla="*/ 302895 w 504825"/>
                <a:gd name="connsiteY15" fmla="*/ 1002030 h 1190625"/>
                <a:gd name="connsiteX16" fmla="*/ 446723 w 504825"/>
                <a:gd name="connsiteY16" fmla="*/ 1118235 h 1190625"/>
                <a:gd name="connsiteX17" fmla="*/ 505778 w 504825"/>
                <a:gd name="connsiteY17" fmla="*/ 1179195 h 1190625"/>
                <a:gd name="connsiteX18" fmla="*/ 493395 w 504825"/>
                <a:gd name="connsiteY18" fmla="*/ 1191578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04825" h="1190625">
                  <a:moveTo>
                    <a:pt x="493395" y="1191578"/>
                  </a:moveTo>
                  <a:cubicBezTo>
                    <a:pt x="423863" y="1167765"/>
                    <a:pt x="355283" y="1134428"/>
                    <a:pt x="283845" y="1122998"/>
                  </a:cubicBezTo>
                  <a:cubicBezTo>
                    <a:pt x="213360" y="1111568"/>
                    <a:pt x="139065" y="1120140"/>
                    <a:pt x="67628" y="1120140"/>
                  </a:cubicBezTo>
                  <a:cubicBezTo>
                    <a:pt x="66675" y="1122998"/>
                    <a:pt x="66675" y="1116330"/>
                    <a:pt x="69533" y="1115378"/>
                  </a:cubicBezTo>
                  <a:cubicBezTo>
                    <a:pt x="153353" y="1083945"/>
                    <a:pt x="146685" y="1007745"/>
                    <a:pt x="146685" y="942023"/>
                  </a:cubicBezTo>
                  <a:cubicBezTo>
                    <a:pt x="144780" y="724853"/>
                    <a:pt x="138113" y="507682"/>
                    <a:pt x="130493" y="290513"/>
                  </a:cubicBezTo>
                  <a:cubicBezTo>
                    <a:pt x="127635" y="211455"/>
                    <a:pt x="110490" y="193358"/>
                    <a:pt x="36195" y="167640"/>
                  </a:cubicBezTo>
                  <a:cubicBezTo>
                    <a:pt x="24765" y="163830"/>
                    <a:pt x="17145" y="152400"/>
                    <a:pt x="0" y="138113"/>
                  </a:cubicBezTo>
                  <a:cubicBezTo>
                    <a:pt x="53340" y="133350"/>
                    <a:pt x="95250" y="133350"/>
                    <a:pt x="134303" y="125730"/>
                  </a:cubicBezTo>
                  <a:cubicBezTo>
                    <a:pt x="212408" y="109538"/>
                    <a:pt x="278130" y="68580"/>
                    <a:pt x="335280" y="14288"/>
                  </a:cubicBezTo>
                  <a:cubicBezTo>
                    <a:pt x="344805" y="5715"/>
                    <a:pt x="360998" y="4763"/>
                    <a:pt x="374333" y="0"/>
                  </a:cubicBezTo>
                  <a:cubicBezTo>
                    <a:pt x="376238" y="4763"/>
                    <a:pt x="378143" y="9525"/>
                    <a:pt x="380048" y="14288"/>
                  </a:cubicBezTo>
                  <a:cubicBezTo>
                    <a:pt x="375285" y="20002"/>
                    <a:pt x="371475" y="27622"/>
                    <a:pt x="365760" y="32385"/>
                  </a:cubicBezTo>
                  <a:cubicBezTo>
                    <a:pt x="274320" y="113347"/>
                    <a:pt x="247650" y="217170"/>
                    <a:pt x="254318" y="336232"/>
                  </a:cubicBezTo>
                  <a:cubicBezTo>
                    <a:pt x="265748" y="540068"/>
                    <a:pt x="270510" y="744855"/>
                    <a:pt x="279083" y="948690"/>
                  </a:cubicBezTo>
                  <a:cubicBezTo>
                    <a:pt x="280035" y="966787"/>
                    <a:pt x="289560" y="989648"/>
                    <a:pt x="302895" y="1002030"/>
                  </a:cubicBezTo>
                  <a:cubicBezTo>
                    <a:pt x="348615" y="1042987"/>
                    <a:pt x="399098" y="1079183"/>
                    <a:pt x="446723" y="1118235"/>
                  </a:cubicBezTo>
                  <a:cubicBezTo>
                    <a:pt x="467678" y="1136333"/>
                    <a:pt x="485775" y="1158240"/>
                    <a:pt x="505778" y="1179195"/>
                  </a:cubicBezTo>
                  <a:cubicBezTo>
                    <a:pt x="501968" y="1183005"/>
                    <a:pt x="498158" y="1186815"/>
                    <a:pt x="493395" y="11915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8" name="Freeform 63">
            <a:extLst>
              <a:ext uri="{FF2B5EF4-FFF2-40B4-BE49-F238E27FC236}">
                <a16:creationId xmlns:a16="http://schemas.microsoft.com/office/drawing/2014/main" id="{4E982028-C383-49F5-A989-26A7E5F88328}"/>
              </a:ext>
            </a:extLst>
          </p:cNvPr>
          <p:cNvSpPr/>
          <p:nvPr/>
        </p:nvSpPr>
        <p:spPr>
          <a:xfrm>
            <a:off x="7363107" y="1924830"/>
            <a:ext cx="871651" cy="900880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9" name="Freeform 79">
            <a:extLst>
              <a:ext uri="{FF2B5EF4-FFF2-40B4-BE49-F238E27FC236}">
                <a16:creationId xmlns:a16="http://schemas.microsoft.com/office/drawing/2014/main" id="{2E779637-53BC-411D-967B-6E01B5591C70}"/>
              </a:ext>
            </a:extLst>
          </p:cNvPr>
          <p:cNvSpPr/>
          <p:nvPr/>
        </p:nvSpPr>
        <p:spPr>
          <a:xfrm>
            <a:off x="7901212" y="3684326"/>
            <a:ext cx="379731" cy="369094"/>
          </a:xfrm>
          <a:custGeom>
            <a:avLst/>
            <a:gdLst>
              <a:gd name="connsiteX0" fmla="*/ 0 w 304800"/>
              <a:gd name="connsiteY0" fmla="*/ 321734 h 321734"/>
              <a:gd name="connsiteX1" fmla="*/ 135467 w 304800"/>
              <a:gd name="connsiteY1" fmla="*/ 0 h 321734"/>
              <a:gd name="connsiteX2" fmla="*/ 304800 w 304800"/>
              <a:gd name="connsiteY2" fmla="*/ 0 h 321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21734">
                <a:moveTo>
                  <a:pt x="0" y="321734"/>
                </a:moveTo>
                <a:lnTo>
                  <a:pt x="135467" y="0"/>
                </a:lnTo>
                <a:lnTo>
                  <a:pt x="3048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6AFE1C0D-5F72-437D-A139-7A4C86FC49E5}"/>
              </a:ext>
            </a:extLst>
          </p:cNvPr>
          <p:cNvGrpSpPr/>
          <p:nvPr/>
        </p:nvGrpSpPr>
        <p:grpSpPr>
          <a:xfrm>
            <a:off x="8280944" y="1791802"/>
            <a:ext cx="3096303" cy="853305"/>
            <a:chOff x="910640" y="3014284"/>
            <a:chExt cx="1527408" cy="2134259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8B808930-ECC6-45C0-91DE-07565F39EFDC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D95F4410-F7DF-4ADB-B434-1A2687F36B96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3D805062-E6F5-4E2E-A021-77B0616CA94D}"/>
              </a:ext>
            </a:extLst>
          </p:cNvPr>
          <p:cNvGrpSpPr/>
          <p:nvPr/>
        </p:nvGrpSpPr>
        <p:grpSpPr>
          <a:xfrm>
            <a:off x="8280944" y="3556134"/>
            <a:ext cx="3096303" cy="853305"/>
            <a:chOff x="910640" y="3014284"/>
            <a:chExt cx="1527408" cy="2134259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7D518B4-11EC-4123-9BC7-4CC6F5A403EC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2A7B19C1-26FA-4551-A7FD-C130EDECBD72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AA88C75-AAB7-4D98-B6E3-B8A8D9441DCD}"/>
              </a:ext>
            </a:extLst>
          </p:cNvPr>
          <p:cNvGrpSpPr/>
          <p:nvPr/>
        </p:nvGrpSpPr>
        <p:grpSpPr>
          <a:xfrm>
            <a:off x="8280944" y="5320466"/>
            <a:ext cx="3096303" cy="853305"/>
            <a:chOff x="910640" y="3014284"/>
            <a:chExt cx="1527408" cy="2134259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6BA3F1D2-B894-4EE2-AAD8-22A3BB91D486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45E8B55B-78CE-45FE-8C74-0EBA066EF0B9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758848B4-4D10-463D-92BD-D29945B99E60}"/>
              </a:ext>
            </a:extLst>
          </p:cNvPr>
          <p:cNvGrpSpPr/>
          <p:nvPr/>
        </p:nvGrpSpPr>
        <p:grpSpPr>
          <a:xfrm>
            <a:off x="800025" y="1796433"/>
            <a:ext cx="3096303" cy="853305"/>
            <a:chOff x="910640" y="3014284"/>
            <a:chExt cx="1527408" cy="2134259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6A312384-35FA-4AF2-9DEC-314D72FB50DF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02D9ACE5-233C-49E2-9EB0-33E13786348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E2F0A8D-074B-475E-B8AD-E210CAE30C9D}"/>
              </a:ext>
            </a:extLst>
          </p:cNvPr>
          <p:cNvGrpSpPr/>
          <p:nvPr/>
        </p:nvGrpSpPr>
        <p:grpSpPr>
          <a:xfrm>
            <a:off x="800025" y="3558450"/>
            <a:ext cx="3096303" cy="853305"/>
            <a:chOff x="910640" y="3014284"/>
            <a:chExt cx="1527408" cy="2134259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27137B9-77F4-4C19-9D32-E2DACF829996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8252C9E-ECDE-4E31-A4C0-875C1EAC2305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C0FBAC4-C9B4-45FE-A28E-7358F8BF2455}"/>
              </a:ext>
            </a:extLst>
          </p:cNvPr>
          <p:cNvGrpSpPr/>
          <p:nvPr/>
        </p:nvGrpSpPr>
        <p:grpSpPr>
          <a:xfrm>
            <a:off x="800025" y="5320466"/>
            <a:ext cx="3096303" cy="853305"/>
            <a:chOff x="910640" y="3014284"/>
            <a:chExt cx="1527408" cy="2134259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F1CBA890-A178-4018-B505-25D5C0F0F211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40A7EFCB-E75A-4E4F-88DA-35057FB3B4AA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178" name="Freeform 108">
            <a:extLst>
              <a:ext uri="{FF2B5EF4-FFF2-40B4-BE49-F238E27FC236}">
                <a16:creationId xmlns:a16="http://schemas.microsoft.com/office/drawing/2014/main" id="{208C08BE-698B-4F81-9B72-C5F85748243A}"/>
              </a:ext>
            </a:extLst>
          </p:cNvPr>
          <p:cNvSpPr/>
          <p:nvPr/>
        </p:nvSpPr>
        <p:spPr>
          <a:xfrm flipH="1">
            <a:off x="3919451" y="3684326"/>
            <a:ext cx="504000" cy="45719"/>
          </a:xfrm>
          <a:custGeom>
            <a:avLst/>
            <a:gdLst>
              <a:gd name="connsiteX0" fmla="*/ 0 w 304800"/>
              <a:gd name="connsiteY0" fmla="*/ 321734 h 321734"/>
              <a:gd name="connsiteX1" fmla="*/ 135467 w 304800"/>
              <a:gd name="connsiteY1" fmla="*/ 0 h 321734"/>
              <a:gd name="connsiteX2" fmla="*/ 304800 w 304800"/>
              <a:gd name="connsiteY2" fmla="*/ 0 h 321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21734">
                <a:moveTo>
                  <a:pt x="0" y="321734"/>
                </a:moveTo>
                <a:lnTo>
                  <a:pt x="135467" y="0"/>
                </a:lnTo>
                <a:lnTo>
                  <a:pt x="3048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9" name="Freeform 63">
            <a:extLst>
              <a:ext uri="{FF2B5EF4-FFF2-40B4-BE49-F238E27FC236}">
                <a16:creationId xmlns:a16="http://schemas.microsoft.com/office/drawing/2014/main" id="{34B00C9E-4C9E-4405-926F-1EB628297056}"/>
              </a:ext>
            </a:extLst>
          </p:cNvPr>
          <p:cNvSpPr/>
          <p:nvPr/>
        </p:nvSpPr>
        <p:spPr>
          <a:xfrm flipH="1">
            <a:off x="3957243" y="1924830"/>
            <a:ext cx="929289" cy="900880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0" name="Freeform 63">
            <a:extLst>
              <a:ext uri="{FF2B5EF4-FFF2-40B4-BE49-F238E27FC236}">
                <a16:creationId xmlns:a16="http://schemas.microsoft.com/office/drawing/2014/main" id="{3A439F75-F38A-4D11-B082-1BF34DF80D1F}"/>
              </a:ext>
            </a:extLst>
          </p:cNvPr>
          <p:cNvSpPr/>
          <p:nvPr/>
        </p:nvSpPr>
        <p:spPr>
          <a:xfrm flipV="1">
            <a:off x="7307674" y="5710231"/>
            <a:ext cx="871651" cy="307778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1" name="Freeform 63">
            <a:extLst>
              <a:ext uri="{FF2B5EF4-FFF2-40B4-BE49-F238E27FC236}">
                <a16:creationId xmlns:a16="http://schemas.microsoft.com/office/drawing/2014/main" id="{A1C34EE4-9FC5-4F7F-8AEB-20C2A26662BA}"/>
              </a:ext>
            </a:extLst>
          </p:cNvPr>
          <p:cNvSpPr/>
          <p:nvPr/>
        </p:nvSpPr>
        <p:spPr>
          <a:xfrm flipH="1" flipV="1">
            <a:off x="3919449" y="5234068"/>
            <a:ext cx="871649" cy="236126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34</cp:revision>
  <dcterms:created xsi:type="dcterms:W3CDTF">2018-02-18T19:39:47Z</dcterms:created>
  <dcterms:modified xsi:type="dcterms:W3CDTF">2020-08-31T06:09:29Z</dcterms:modified>
</cp:coreProperties>
</file>