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22" name="Isosceles Triangle 521">
            <a:extLst>
              <a:ext uri="{FF2B5EF4-FFF2-40B4-BE49-F238E27FC236}">
                <a16:creationId xmlns:a16="http://schemas.microsoft.com/office/drawing/2014/main" id="{E47F5B58-ABC0-4C01-B4A1-44F76A581D5F}"/>
              </a:ext>
            </a:extLst>
          </p:cNvPr>
          <p:cNvSpPr/>
          <p:nvPr/>
        </p:nvSpPr>
        <p:spPr>
          <a:xfrm rot="13175373" flipH="1">
            <a:off x="7869437" y="3375246"/>
            <a:ext cx="324000" cy="1346530"/>
          </a:xfrm>
          <a:prstGeom prst="triangle">
            <a:avLst>
              <a:gd name="adj" fmla="val 619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23" name="Isosceles Triangle 522">
            <a:extLst>
              <a:ext uri="{FF2B5EF4-FFF2-40B4-BE49-F238E27FC236}">
                <a16:creationId xmlns:a16="http://schemas.microsoft.com/office/drawing/2014/main" id="{60C34904-1E33-4CA8-8E63-BCD01A70452C}"/>
              </a:ext>
            </a:extLst>
          </p:cNvPr>
          <p:cNvSpPr/>
          <p:nvPr/>
        </p:nvSpPr>
        <p:spPr>
          <a:xfrm rot="13999348" flipH="1">
            <a:off x="7738390" y="1749563"/>
            <a:ext cx="324000" cy="1346530"/>
          </a:xfrm>
          <a:prstGeom prst="triangle">
            <a:avLst>
              <a:gd name="adj" fmla="val 21491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24" name="Isosceles Triangle 523">
            <a:extLst>
              <a:ext uri="{FF2B5EF4-FFF2-40B4-BE49-F238E27FC236}">
                <a16:creationId xmlns:a16="http://schemas.microsoft.com/office/drawing/2014/main" id="{266E0FF6-9FD3-4707-9866-74DDFA686A2E}"/>
              </a:ext>
            </a:extLst>
          </p:cNvPr>
          <p:cNvSpPr/>
          <p:nvPr/>
        </p:nvSpPr>
        <p:spPr>
          <a:xfrm rot="8392489">
            <a:off x="3989842" y="3556107"/>
            <a:ext cx="324000" cy="1346530"/>
          </a:xfrm>
          <a:prstGeom prst="triangle">
            <a:avLst>
              <a:gd name="adj" fmla="val 619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25" name="Isosceles Triangle 524">
            <a:extLst>
              <a:ext uri="{FF2B5EF4-FFF2-40B4-BE49-F238E27FC236}">
                <a16:creationId xmlns:a16="http://schemas.microsoft.com/office/drawing/2014/main" id="{79E0C53D-5278-4E44-8403-1859AA59E433}"/>
              </a:ext>
            </a:extLst>
          </p:cNvPr>
          <p:cNvSpPr/>
          <p:nvPr/>
        </p:nvSpPr>
        <p:spPr>
          <a:xfrm rot="7600652">
            <a:off x="4104303" y="1947283"/>
            <a:ext cx="324000" cy="1346530"/>
          </a:xfrm>
          <a:prstGeom prst="triangle">
            <a:avLst>
              <a:gd name="adj" fmla="val 2149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526" name="TextBox 525">
            <a:extLst>
              <a:ext uri="{FF2B5EF4-FFF2-40B4-BE49-F238E27FC236}">
                <a16:creationId xmlns:a16="http://schemas.microsoft.com/office/drawing/2014/main" id="{E21AD31E-F39B-4FE4-8CD2-33CEB20580FB}"/>
              </a:ext>
            </a:extLst>
          </p:cNvPr>
          <p:cNvSpPr txBox="1"/>
          <p:nvPr/>
        </p:nvSpPr>
        <p:spPr>
          <a:xfrm>
            <a:off x="919879" y="2088476"/>
            <a:ext cx="2916000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27" name="TextBox 526">
            <a:extLst>
              <a:ext uri="{FF2B5EF4-FFF2-40B4-BE49-F238E27FC236}">
                <a16:creationId xmlns:a16="http://schemas.microsoft.com/office/drawing/2014/main" id="{41C0E898-78EA-4D57-85E5-A1B3C890D5F0}"/>
              </a:ext>
            </a:extLst>
          </p:cNvPr>
          <p:cNvSpPr txBox="1"/>
          <p:nvPr/>
        </p:nvSpPr>
        <p:spPr>
          <a:xfrm>
            <a:off x="919879" y="2404605"/>
            <a:ext cx="2915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528" name="TextBox 527">
            <a:extLst>
              <a:ext uri="{FF2B5EF4-FFF2-40B4-BE49-F238E27FC236}">
                <a16:creationId xmlns:a16="http://schemas.microsoft.com/office/drawing/2014/main" id="{F512202A-192A-449F-89AE-761569498A22}"/>
              </a:ext>
            </a:extLst>
          </p:cNvPr>
          <p:cNvSpPr txBox="1"/>
          <p:nvPr/>
        </p:nvSpPr>
        <p:spPr>
          <a:xfrm>
            <a:off x="928037" y="3610168"/>
            <a:ext cx="2916001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29" name="TextBox 528">
            <a:extLst>
              <a:ext uri="{FF2B5EF4-FFF2-40B4-BE49-F238E27FC236}">
                <a16:creationId xmlns:a16="http://schemas.microsoft.com/office/drawing/2014/main" id="{4E143ABB-320C-4435-8213-46222D097DBE}"/>
              </a:ext>
            </a:extLst>
          </p:cNvPr>
          <p:cNvSpPr txBox="1"/>
          <p:nvPr/>
        </p:nvSpPr>
        <p:spPr>
          <a:xfrm>
            <a:off x="919884" y="3926297"/>
            <a:ext cx="2915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530" name="TextBox 529">
            <a:extLst>
              <a:ext uri="{FF2B5EF4-FFF2-40B4-BE49-F238E27FC236}">
                <a16:creationId xmlns:a16="http://schemas.microsoft.com/office/drawing/2014/main" id="{B27510E8-4935-4E00-8B48-342F6AD8B357}"/>
              </a:ext>
            </a:extLst>
          </p:cNvPr>
          <p:cNvSpPr txBox="1"/>
          <p:nvPr/>
        </p:nvSpPr>
        <p:spPr>
          <a:xfrm>
            <a:off x="8341320" y="1885914"/>
            <a:ext cx="2916000" cy="307777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31" name="TextBox 530">
            <a:extLst>
              <a:ext uri="{FF2B5EF4-FFF2-40B4-BE49-F238E27FC236}">
                <a16:creationId xmlns:a16="http://schemas.microsoft.com/office/drawing/2014/main" id="{219DC33F-06E7-413A-AE50-913A1FB46C04}"/>
              </a:ext>
            </a:extLst>
          </p:cNvPr>
          <p:cNvSpPr txBox="1"/>
          <p:nvPr/>
        </p:nvSpPr>
        <p:spPr>
          <a:xfrm>
            <a:off x="8341320" y="2202043"/>
            <a:ext cx="291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532" name="TextBox 531">
            <a:extLst>
              <a:ext uri="{FF2B5EF4-FFF2-40B4-BE49-F238E27FC236}">
                <a16:creationId xmlns:a16="http://schemas.microsoft.com/office/drawing/2014/main" id="{0B29080C-62C4-42F2-B6A3-930AEC6B1CCF}"/>
              </a:ext>
            </a:extLst>
          </p:cNvPr>
          <p:cNvSpPr txBox="1"/>
          <p:nvPr/>
        </p:nvSpPr>
        <p:spPr>
          <a:xfrm>
            <a:off x="8341320" y="3407606"/>
            <a:ext cx="2916000" cy="307777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33" name="TextBox 532">
            <a:extLst>
              <a:ext uri="{FF2B5EF4-FFF2-40B4-BE49-F238E27FC236}">
                <a16:creationId xmlns:a16="http://schemas.microsoft.com/office/drawing/2014/main" id="{9F072F1A-2EC7-4B13-9B01-A0BBA8B069A5}"/>
              </a:ext>
            </a:extLst>
          </p:cNvPr>
          <p:cNvSpPr txBox="1"/>
          <p:nvPr/>
        </p:nvSpPr>
        <p:spPr>
          <a:xfrm>
            <a:off x="8341320" y="3723735"/>
            <a:ext cx="291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grpSp>
        <p:nvGrpSpPr>
          <p:cNvPr id="534" name="Graphic 44">
            <a:extLst>
              <a:ext uri="{FF2B5EF4-FFF2-40B4-BE49-F238E27FC236}">
                <a16:creationId xmlns:a16="http://schemas.microsoft.com/office/drawing/2014/main" id="{33789310-85A8-4759-B541-B9A40F811AC9}"/>
              </a:ext>
            </a:extLst>
          </p:cNvPr>
          <p:cNvGrpSpPr/>
          <p:nvPr/>
        </p:nvGrpSpPr>
        <p:grpSpPr>
          <a:xfrm>
            <a:off x="4596326" y="1749117"/>
            <a:ext cx="2626867" cy="4595566"/>
            <a:chOff x="2557186" y="895310"/>
            <a:chExt cx="1309202" cy="2290380"/>
          </a:xfrm>
          <a:solidFill>
            <a:schemeClr val="accent1"/>
          </a:solidFill>
        </p:grpSpPr>
        <p:sp>
          <p:nvSpPr>
            <p:cNvPr id="539" name="Freeform: Shape 538">
              <a:extLst>
                <a:ext uri="{FF2B5EF4-FFF2-40B4-BE49-F238E27FC236}">
                  <a16:creationId xmlns:a16="http://schemas.microsoft.com/office/drawing/2014/main" id="{B82ECFB4-B69A-4D5E-B0A0-D07FD924E924}"/>
                </a:ext>
              </a:extLst>
            </p:cNvPr>
            <p:cNvSpPr/>
            <p:nvPr/>
          </p:nvSpPr>
          <p:spPr>
            <a:xfrm>
              <a:off x="3132393" y="1972860"/>
              <a:ext cx="641825" cy="1212830"/>
            </a:xfrm>
            <a:custGeom>
              <a:avLst/>
              <a:gdLst>
                <a:gd name="connsiteX0" fmla="*/ 0 w 659018"/>
                <a:gd name="connsiteY0" fmla="*/ 221 h 1245317"/>
                <a:gd name="connsiteX1" fmla="*/ 31360 w 659018"/>
                <a:gd name="connsiteY1" fmla="*/ 12720 h 1245317"/>
                <a:gd name="connsiteX2" fmla="*/ 323373 w 659018"/>
                <a:gd name="connsiteY2" fmla="*/ 249285 h 1245317"/>
                <a:gd name="connsiteX3" fmla="*/ 440406 w 659018"/>
                <a:gd name="connsiteY3" fmla="*/ 352228 h 1245317"/>
                <a:gd name="connsiteX4" fmla="*/ 461995 w 659018"/>
                <a:gd name="connsiteY4" fmla="*/ 367908 h 1245317"/>
                <a:gd name="connsiteX5" fmla="*/ 475857 w 659018"/>
                <a:gd name="connsiteY5" fmla="*/ 363136 h 1245317"/>
                <a:gd name="connsiteX6" fmla="*/ 547667 w 659018"/>
                <a:gd name="connsiteY6" fmla="*/ 279509 h 1245317"/>
                <a:gd name="connsiteX7" fmla="*/ 648792 w 659018"/>
                <a:gd name="connsiteY7" fmla="*/ 199290 h 1245317"/>
                <a:gd name="connsiteX8" fmla="*/ 659018 w 659018"/>
                <a:gd name="connsiteY8" fmla="*/ 194973 h 1245317"/>
                <a:gd name="connsiteX9" fmla="*/ 657655 w 659018"/>
                <a:gd name="connsiteY9" fmla="*/ 208153 h 1245317"/>
                <a:gd name="connsiteX10" fmla="*/ 641747 w 659018"/>
                <a:gd name="connsiteY10" fmla="*/ 228605 h 1245317"/>
                <a:gd name="connsiteX11" fmla="*/ 503126 w 659018"/>
                <a:gd name="connsiteY11" fmla="*/ 381998 h 1245317"/>
                <a:gd name="connsiteX12" fmla="*/ 498809 w 659018"/>
                <a:gd name="connsiteY12" fmla="*/ 390406 h 1245317"/>
                <a:gd name="connsiteX13" fmla="*/ 491991 w 659018"/>
                <a:gd name="connsiteY13" fmla="*/ 409495 h 1245317"/>
                <a:gd name="connsiteX14" fmla="*/ 491309 w 659018"/>
                <a:gd name="connsiteY14" fmla="*/ 424038 h 1245317"/>
                <a:gd name="connsiteX15" fmla="*/ 539031 w 659018"/>
                <a:gd name="connsiteY15" fmla="*/ 587657 h 1245317"/>
                <a:gd name="connsiteX16" fmla="*/ 646065 w 659018"/>
                <a:gd name="connsiteY16" fmla="*/ 972614 h 1245317"/>
                <a:gd name="connsiteX17" fmla="*/ 649019 w 659018"/>
                <a:gd name="connsiteY17" fmla="*/ 991930 h 1245317"/>
                <a:gd name="connsiteX18" fmla="*/ 648565 w 659018"/>
                <a:gd name="connsiteY18" fmla="*/ 998293 h 1245317"/>
                <a:gd name="connsiteX19" fmla="*/ 643565 w 659018"/>
                <a:gd name="connsiteY19" fmla="*/ 989431 h 1245317"/>
                <a:gd name="connsiteX20" fmla="*/ 600843 w 659018"/>
                <a:gd name="connsiteY20" fmla="*/ 846492 h 1245317"/>
                <a:gd name="connsiteX21" fmla="*/ 465403 w 659018"/>
                <a:gd name="connsiteY21" fmla="*/ 446081 h 1245317"/>
                <a:gd name="connsiteX22" fmla="*/ 462676 w 659018"/>
                <a:gd name="connsiteY22" fmla="*/ 439491 h 1245317"/>
                <a:gd name="connsiteX23" fmla="*/ 451996 w 659018"/>
                <a:gd name="connsiteY23" fmla="*/ 429038 h 1245317"/>
                <a:gd name="connsiteX24" fmla="*/ 445633 w 659018"/>
                <a:gd name="connsiteY24" fmla="*/ 443582 h 1245317"/>
                <a:gd name="connsiteX25" fmla="*/ 448132 w 659018"/>
                <a:gd name="connsiteY25" fmla="*/ 511301 h 1245317"/>
                <a:gd name="connsiteX26" fmla="*/ 454268 w 659018"/>
                <a:gd name="connsiteY26" fmla="*/ 623335 h 1245317"/>
                <a:gd name="connsiteX27" fmla="*/ 462449 w 659018"/>
                <a:gd name="connsiteY27" fmla="*/ 808541 h 1245317"/>
                <a:gd name="connsiteX28" fmla="*/ 466994 w 659018"/>
                <a:gd name="connsiteY28" fmla="*/ 985795 h 1245317"/>
                <a:gd name="connsiteX29" fmla="*/ 473130 w 659018"/>
                <a:gd name="connsiteY29" fmla="*/ 1237131 h 1245317"/>
                <a:gd name="connsiteX30" fmla="*/ 464040 w 659018"/>
                <a:gd name="connsiteY30" fmla="*/ 1246448 h 1245317"/>
                <a:gd name="connsiteX31" fmla="*/ 382003 w 659018"/>
                <a:gd name="connsiteY31" fmla="*/ 1246448 h 1245317"/>
                <a:gd name="connsiteX32" fmla="*/ 374277 w 659018"/>
                <a:gd name="connsiteY32" fmla="*/ 1238494 h 1245317"/>
                <a:gd name="connsiteX33" fmla="*/ 380867 w 659018"/>
                <a:gd name="connsiteY33" fmla="*/ 1067604 h 1245317"/>
                <a:gd name="connsiteX34" fmla="*/ 387003 w 659018"/>
                <a:gd name="connsiteY34" fmla="*/ 894896 h 1245317"/>
                <a:gd name="connsiteX35" fmla="*/ 398820 w 659018"/>
                <a:gd name="connsiteY35" fmla="*/ 623335 h 1245317"/>
                <a:gd name="connsiteX36" fmla="*/ 407455 w 659018"/>
                <a:gd name="connsiteY36" fmla="*/ 464034 h 1245317"/>
                <a:gd name="connsiteX37" fmla="*/ 397456 w 659018"/>
                <a:gd name="connsiteY37" fmla="*/ 456308 h 1245317"/>
                <a:gd name="connsiteX38" fmla="*/ 357233 w 659018"/>
                <a:gd name="connsiteY38" fmla="*/ 446763 h 1245317"/>
                <a:gd name="connsiteX39" fmla="*/ 354506 w 659018"/>
                <a:gd name="connsiteY39" fmla="*/ 433810 h 1245317"/>
                <a:gd name="connsiteX40" fmla="*/ 369277 w 659018"/>
                <a:gd name="connsiteY40" fmla="*/ 391996 h 1245317"/>
                <a:gd name="connsiteX41" fmla="*/ 382231 w 659018"/>
                <a:gd name="connsiteY41" fmla="*/ 387451 h 1245317"/>
                <a:gd name="connsiteX42" fmla="*/ 387912 w 659018"/>
                <a:gd name="connsiteY42" fmla="*/ 389724 h 1245317"/>
                <a:gd name="connsiteX43" fmla="*/ 429725 w 659018"/>
                <a:gd name="connsiteY43" fmla="*/ 389497 h 1245317"/>
                <a:gd name="connsiteX44" fmla="*/ 414954 w 659018"/>
                <a:gd name="connsiteY44" fmla="*/ 376089 h 1245317"/>
                <a:gd name="connsiteX45" fmla="*/ 341326 w 659018"/>
                <a:gd name="connsiteY45" fmla="*/ 317686 h 1245317"/>
                <a:gd name="connsiteX46" fmla="*/ 149529 w 659018"/>
                <a:gd name="connsiteY46" fmla="*/ 132707 h 1245317"/>
                <a:gd name="connsiteX47" fmla="*/ 15453 w 659018"/>
                <a:gd name="connsiteY47" fmla="*/ 17265 h 1245317"/>
                <a:gd name="connsiteX48" fmla="*/ 0 w 659018"/>
                <a:gd name="connsiteY48" fmla="*/ 3857 h 1245317"/>
                <a:gd name="connsiteX49" fmla="*/ 0 w 659018"/>
                <a:gd name="connsiteY49" fmla="*/ 221 h 12453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659018" h="1245317">
                  <a:moveTo>
                    <a:pt x="0" y="221"/>
                  </a:moveTo>
                  <a:cubicBezTo>
                    <a:pt x="12726" y="-1369"/>
                    <a:pt x="22270" y="5903"/>
                    <a:pt x="31360" y="12720"/>
                  </a:cubicBezTo>
                  <a:cubicBezTo>
                    <a:pt x="130895" y="88848"/>
                    <a:pt x="229520" y="166339"/>
                    <a:pt x="323373" y="249285"/>
                  </a:cubicBezTo>
                  <a:cubicBezTo>
                    <a:pt x="362233" y="283827"/>
                    <a:pt x="401319" y="318141"/>
                    <a:pt x="440406" y="352228"/>
                  </a:cubicBezTo>
                  <a:cubicBezTo>
                    <a:pt x="446996" y="358137"/>
                    <a:pt x="453586" y="364045"/>
                    <a:pt x="461995" y="367908"/>
                  </a:cubicBezTo>
                  <a:cubicBezTo>
                    <a:pt x="468585" y="370862"/>
                    <a:pt x="473811" y="369499"/>
                    <a:pt x="475857" y="363136"/>
                  </a:cubicBezTo>
                  <a:cubicBezTo>
                    <a:pt x="487901" y="324958"/>
                    <a:pt x="519034" y="302915"/>
                    <a:pt x="547667" y="279509"/>
                  </a:cubicBezTo>
                  <a:cubicBezTo>
                    <a:pt x="581072" y="252239"/>
                    <a:pt x="614932" y="225878"/>
                    <a:pt x="648792" y="199290"/>
                  </a:cubicBezTo>
                  <a:cubicBezTo>
                    <a:pt x="651746" y="197018"/>
                    <a:pt x="655155" y="191564"/>
                    <a:pt x="659018" y="194973"/>
                  </a:cubicBezTo>
                  <a:cubicBezTo>
                    <a:pt x="662881" y="198381"/>
                    <a:pt x="659927" y="203835"/>
                    <a:pt x="657655" y="208153"/>
                  </a:cubicBezTo>
                  <a:cubicBezTo>
                    <a:pt x="653564" y="215879"/>
                    <a:pt x="647429" y="222015"/>
                    <a:pt x="641747" y="228605"/>
                  </a:cubicBezTo>
                  <a:cubicBezTo>
                    <a:pt x="596752" y="280872"/>
                    <a:pt x="551757" y="332912"/>
                    <a:pt x="503126" y="381998"/>
                  </a:cubicBezTo>
                  <a:cubicBezTo>
                    <a:pt x="500854" y="384270"/>
                    <a:pt x="499263" y="386770"/>
                    <a:pt x="498809" y="390406"/>
                  </a:cubicBezTo>
                  <a:cubicBezTo>
                    <a:pt x="497672" y="396996"/>
                    <a:pt x="496309" y="403586"/>
                    <a:pt x="491991" y="409495"/>
                  </a:cubicBezTo>
                  <a:cubicBezTo>
                    <a:pt x="488582" y="413812"/>
                    <a:pt x="490173" y="419266"/>
                    <a:pt x="491309" y="424038"/>
                  </a:cubicBezTo>
                  <a:cubicBezTo>
                    <a:pt x="504263" y="479487"/>
                    <a:pt x="520170" y="534026"/>
                    <a:pt x="539031" y="587657"/>
                  </a:cubicBezTo>
                  <a:cubicBezTo>
                    <a:pt x="583118" y="713552"/>
                    <a:pt x="617205" y="842401"/>
                    <a:pt x="646065" y="972614"/>
                  </a:cubicBezTo>
                  <a:cubicBezTo>
                    <a:pt x="647429" y="978977"/>
                    <a:pt x="648110" y="985568"/>
                    <a:pt x="649019" y="991930"/>
                  </a:cubicBezTo>
                  <a:cubicBezTo>
                    <a:pt x="649247" y="993976"/>
                    <a:pt x="650156" y="996021"/>
                    <a:pt x="648565" y="998293"/>
                  </a:cubicBezTo>
                  <a:cubicBezTo>
                    <a:pt x="644929" y="996475"/>
                    <a:pt x="644702" y="992612"/>
                    <a:pt x="643565" y="989431"/>
                  </a:cubicBezTo>
                  <a:cubicBezTo>
                    <a:pt x="626522" y="942618"/>
                    <a:pt x="615387" y="893987"/>
                    <a:pt x="600843" y="846492"/>
                  </a:cubicBezTo>
                  <a:cubicBezTo>
                    <a:pt x="559711" y="711734"/>
                    <a:pt x="520397" y="576294"/>
                    <a:pt x="465403" y="446081"/>
                  </a:cubicBezTo>
                  <a:cubicBezTo>
                    <a:pt x="464494" y="443809"/>
                    <a:pt x="463585" y="441764"/>
                    <a:pt x="462676" y="439491"/>
                  </a:cubicBezTo>
                  <a:cubicBezTo>
                    <a:pt x="460177" y="434719"/>
                    <a:pt x="457222" y="427674"/>
                    <a:pt x="451996" y="429038"/>
                  </a:cubicBezTo>
                  <a:cubicBezTo>
                    <a:pt x="447223" y="430401"/>
                    <a:pt x="445860" y="437673"/>
                    <a:pt x="445633" y="443582"/>
                  </a:cubicBezTo>
                  <a:cubicBezTo>
                    <a:pt x="444724" y="466079"/>
                    <a:pt x="446996" y="488804"/>
                    <a:pt x="448132" y="511301"/>
                  </a:cubicBezTo>
                  <a:cubicBezTo>
                    <a:pt x="449950" y="548570"/>
                    <a:pt x="452677" y="586066"/>
                    <a:pt x="454268" y="623335"/>
                  </a:cubicBezTo>
                  <a:cubicBezTo>
                    <a:pt x="456995" y="685146"/>
                    <a:pt x="461540" y="746730"/>
                    <a:pt x="462449" y="808541"/>
                  </a:cubicBezTo>
                  <a:cubicBezTo>
                    <a:pt x="463358" y="867626"/>
                    <a:pt x="465403" y="926710"/>
                    <a:pt x="466994" y="985795"/>
                  </a:cubicBezTo>
                  <a:cubicBezTo>
                    <a:pt x="469039" y="1069649"/>
                    <a:pt x="470857" y="1153276"/>
                    <a:pt x="473130" y="1237131"/>
                  </a:cubicBezTo>
                  <a:cubicBezTo>
                    <a:pt x="473357" y="1244857"/>
                    <a:pt x="471312" y="1246448"/>
                    <a:pt x="464040" y="1246448"/>
                  </a:cubicBezTo>
                  <a:cubicBezTo>
                    <a:pt x="436770" y="1245993"/>
                    <a:pt x="409273" y="1246221"/>
                    <a:pt x="382003" y="1246448"/>
                  </a:cubicBezTo>
                  <a:cubicBezTo>
                    <a:pt x="375640" y="1246448"/>
                    <a:pt x="374050" y="1244630"/>
                    <a:pt x="374277" y="1238494"/>
                  </a:cubicBezTo>
                  <a:cubicBezTo>
                    <a:pt x="376549" y="1181455"/>
                    <a:pt x="378822" y="1124416"/>
                    <a:pt x="380867" y="1067604"/>
                  </a:cubicBezTo>
                  <a:cubicBezTo>
                    <a:pt x="382912" y="1010110"/>
                    <a:pt x="384730" y="952389"/>
                    <a:pt x="387003" y="894896"/>
                  </a:cubicBezTo>
                  <a:cubicBezTo>
                    <a:pt x="390184" y="804451"/>
                    <a:pt x="393366" y="713779"/>
                    <a:pt x="398820" y="623335"/>
                  </a:cubicBezTo>
                  <a:cubicBezTo>
                    <a:pt x="402001" y="570386"/>
                    <a:pt x="404728" y="517210"/>
                    <a:pt x="407455" y="464034"/>
                  </a:cubicBezTo>
                  <a:cubicBezTo>
                    <a:pt x="407910" y="454490"/>
                    <a:pt x="406092" y="452672"/>
                    <a:pt x="397456" y="456308"/>
                  </a:cubicBezTo>
                  <a:cubicBezTo>
                    <a:pt x="381322" y="463125"/>
                    <a:pt x="369277" y="454717"/>
                    <a:pt x="357233" y="446763"/>
                  </a:cubicBezTo>
                  <a:cubicBezTo>
                    <a:pt x="352688" y="443809"/>
                    <a:pt x="352916" y="438355"/>
                    <a:pt x="354506" y="433810"/>
                  </a:cubicBezTo>
                  <a:cubicBezTo>
                    <a:pt x="359051" y="419721"/>
                    <a:pt x="364051" y="405859"/>
                    <a:pt x="369277" y="391996"/>
                  </a:cubicBezTo>
                  <a:cubicBezTo>
                    <a:pt x="371550" y="386088"/>
                    <a:pt x="377004" y="386088"/>
                    <a:pt x="382231" y="387451"/>
                  </a:cubicBezTo>
                  <a:cubicBezTo>
                    <a:pt x="384276" y="387906"/>
                    <a:pt x="386548" y="388361"/>
                    <a:pt x="387912" y="389724"/>
                  </a:cubicBezTo>
                  <a:cubicBezTo>
                    <a:pt x="402001" y="404722"/>
                    <a:pt x="415409" y="393360"/>
                    <a:pt x="429725" y="389497"/>
                  </a:cubicBezTo>
                  <a:cubicBezTo>
                    <a:pt x="425862" y="382679"/>
                    <a:pt x="420408" y="379271"/>
                    <a:pt x="414954" y="376089"/>
                  </a:cubicBezTo>
                  <a:cubicBezTo>
                    <a:pt x="387457" y="360182"/>
                    <a:pt x="363369" y="340184"/>
                    <a:pt x="341326" y="317686"/>
                  </a:cubicBezTo>
                  <a:cubicBezTo>
                    <a:pt x="279287" y="254057"/>
                    <a:pt x="216340" y="191337"/>
                    <a:pt x="149529" y="132707"/>
                  </a:cubicBezTo>
                  <a:cubicBezTo>
                    <a:pt x="104988" y="93620"/>
                    <a:pt x="59993" y="55670"/>
                    <a:pt x="15453" y="17265"/>
                  </a:cubicBezTo>
                  <a:cubicBezTo>
                    <a:pt x="10226" y="12720"/>
                    <a:pt x="5227" y="8402"/>
                    <a:pt x="0" y="3857"/>
                  </a:cubicBezTo>
                  <a:cubicBezTo>
                    <a:pt x="0" y="2721"/>
                    <a:pt x="0" y="1358"/>
                    <a:pt x="0" y="221"/>
                  </a:cubicBezTo>
                  <a:close/>
                </a:path>
              </a:pathLst>
            </a:custGeom>
            <a:solidFill>
              <a:schemeClr val="accent4"/>
            </a:solidFill>
            <a:ln w="2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35" name="Freeform: Shape 534">
              <a:extLst>
                <a:ext uri="{FF2B5EF4-FFF2-40B4-BE49-F238E27FC236}">
                  <a16:creationId xmlns:a16="http://schemas.microsoft.com/office/drawing/2014/main" id="{2ACB38FA-41C5-423B-8E11-17BF49D7B790}"/>
                </a:ext>
              </a:extLst>
            </p:cNvPr>
            <p:cNvSpPr/>
            <p:nvPr/>
          </p:nvSpPr>
          <p:spPr>
            <a:xfrm>
              <a:off x="2557186" y="895310"/>
              <a:ext cx="1199868" cy="2281567"/>
            </a:xfrm>
            <a:custGeom>
              <a:avLst/>
              <a:gdLst>
                <a:gd name="connsiteX0" fmla="*/ 680973 w 1199867"/>
                <a:gd name="connsiteY0" fmla="*/ 2282003 h 2281567"/>
                <a:gd name="connsiteX1" fmla="*/ 687336 w 1199867"/>
                <a:gd name="connsiteY1" fmla="*/ 2096796 h 2281567"/>
                <a:gd name="connsiteX2" fmla="*/ 693472 w 1199867"/>
                <a:gd name="connsiteY2" fmla="*/ 1922269 h 2281567"/>
                <a:gd name="connsiteX3" fmla="*/ 701880 w 1199867"/>
                <a:gd name="connsiteY3" fmla="*/ 1694340 h 2281567"/>
                <a:gd name="connsiteX4" fmla="*/ 709607 w 1199867"/>
                <a:gd name="connsiteY4" fmla="*/ 1472546 h 2281567"/>
                <a:gd name="connsiteX5" fmla="*/ 719833 w 1199867"/>
                <a:gd name="connsiteY5" fmla="*/ 1239390 h 2281567"/>
                <a:gd name="connsiteX6" fmla="*/ 729377 w 1199867"/>
                <a:gd name="connsiteY6" fmla="*/ 1058728 h 2281567"/>
                <a:gd name="connsiteX7" fmla="*/ 740740 w 1199867"/>
                <a:gd name="connsiteY7" fmla="*/ 851478 h 2281567"/>
                <a:gd name="connsiteX8" fmla="*/ 721651 w 1199867"/>
                <a:gd name="connsiteY8" fmla="*/ 836480 h 2281567"/>
                <a:gd name="connsiteX9" fmla="*/ 648023 w 1199867"/>
                <a:gd name="connsiteY9" fmla="*/ 817846 h 2281567"/>
                <a:gd name="connsiteX10" fmla="*/ 643250 w 1199867"/>
                <a:gd name="connsiteY10" fmla="*/ 806710 h 2281567"/>
                <a:gd name="connsiteX11" fmla="*/ 647114 w 1199867"/>
                <a:gd name="connsiteY11" fmla="*/ 783304 h 2281567"/>
                <a:gd name="connsiteX12" fmla="*/ 668929 w 1199867"/>
                <a:gd name="connsiteY12" fmla="*/ 722174 h 2281567"/>
                <a:gd name="connsiteX13" fmla="*/ 694836 w 1199867"/>
                <a:gd name="connsiteY13" fmla="*/ 709676 h 2281567"/>
                <a:gd name="connsiteX14" fmla="*/ 722560 w 1199867"/>
                <a:gd name="connsiteY14" fmla="*/ 726946 h 2281567"/>
                <a:gd name="connsiteX15" fmla="*/ 734377 w 1199867"/>
                <a:gd name="connsiteY15" fmla="*/ 729219 h 2281567"/>
                <a:gd name="connsiteX16" fmla="*/ 774827 w 1199867"/>
                <a:gd name="connsiteY16" fmla="*/ 715811 h 2281567"/>
                <a:gd name="connsiteX17" fmla="*/ 776645 w 1199867"/>
                <a:gd name="connsiteY17" fmla="*/ 706949 h 2281567"/>
                <a:gd name="connsiteX18" fmla="*/ 747330 w 1199867"/>
                <a:gd name="connsiteY18" fmla="*/ 685360 h 2281567"/>
                <a:gd name="connsiteX19" fmla="*/ 618708 w 1199867"/>
                <a:gd name="connsiteY19" fmla="*/ 581735 h 2281567"/>
                <a:gd name="connsiteX20" fmla="*/ 361918 w 1199867"/>
                <a:gd name="connsiteY20" fmla="*/ 326763 h 2281567"/>
                <a:gd name="connsiteX21" fmla="*/ 26955 w 1199867"/>
                <a:gd name="connsiteY21" fmla="*/ 32250 h 2281567"/>
                <a:gd name="connsiteX22" fmla="*/ 3775 w 1199867"/>
                <a:gd name="connsiteY22" fmla="*/ 11343 h 2281567"/>
                <a:gd name="connsiteX23" fmla="*/ 594 w 1199867"/>
                <a:gd name="connsiteY23" fmla="*/ 2708 h 2281567"/>
                <a:gd name="connsiteX24" fmla="*/ 10366 w 1199867"/>
                <a:gd name="connsiteY24" fmla="*/ 890 h 2281567"/>
                <a:gd name="connsiteX25" fmla="*/ 54679 w 1199867"/>
                <a:gd name="connsiteY25" fmla="*/ 22933 h 2281567"/>
                <a:gd name="connsiteX26" fmla="*/ 632797 w 1199867"/>
                <a:gd name="connsiteY26" fmla="*/ 497653 h 2281567"/>
                <a:gd name="connsiteX27" fmla="*/ 815731 w 1199867"/>
                <a:gd name="connsiteY27" fmla="*/ 659454 h 2281567"/>
                <a:gd name="connsiteX28" fmla="*/ 840274 w 1199867"/>
                <a:gd name="connsiteY28" fmla="*/ 675361 h 2281567"/>
                <a:gd name="connsiteX29" fmla="*/ 866635 w 1199867"/>
                <a:gd name="connsiteY29" fmla="*/ 664681 h 2281567"/>
                <a:gd name="connsiteX30" fmla="*/ 885496 w 1199867"/>
                <a:gd name="connsiteY30" fmla="*/ 624458 h 2281567"/>
                <a:gd name="connsiteX31" fmla="*/ 926628 w 1199867"/>
                <a:gd name="connsiteY31" fmla="*/ 572645 h 2281567"/>
                <a:gd name="connsiteX32" fmla="*/ 1151603 w 1199867"/>
                <a:gd name="connsiteY32" fmla="*/ 389029 h 2281567"/>
                <a:gd name="connsiteX33" fmla="*/ 1190236 w 1199867"/>
                <a:gd name="connsiteY33" fmla="*/ 359032 h 2281567"/>
                <a:gd name="connsiteX34" fmla="*/ 1201598 w 1199867"/>
                <a:gd name="connsiteY34" fmla="*/ 364941 h 2281567"/>
                <a:gd name="connsiteX35" fmla="*/ 1192281 w 1199867"/>
                <a:gd name="connsiteY35" fmla="*/ 388575 h 2281567"/>
                <a:gd name="connsiteX36" fmla="*/ 1132969 w 1199867"/>
                <a:gd name="connsiteY36" fmla="*/ 459703 h 2281567"/>
                <a:gd name="connsiteX37" fmla="*/ 912312 w 1199867"/>
                <a:gd name="connsiteY37" fmla="*/ 703313 h 2281567"/>
                <a:gd name="connsiteX38" fmla="*/ 905949 w 1199867"/>
                <a:gd name="connsiteY38" fmla="*/ 723083 h 2281567"/>
                <a:gd name="connsiteX39" fmla="*/ 896177 w 1199867"/>
                <a:gd name="connsiteY39" fmla="*/ 747399 h 2281567"/>
                <a:gd name="connsiteX40" fmla="*/ 892087 w 1199867"/>
                <a:gd name="connsiteY40" fmla="*/ 770123 h 2281567"/>
                <a:gd name="connsiteX41" fmla="*/ 927992 w 1199867"/>
                <a:gd name="connsiteY41" fmla="*/ 911244 h 2281567"/>
                <a:gd name="connsiteX42" fmla="*/ 1003892 w 1199867"/>
                <a:gd name="connsiteY42" fmla="*/ 1145309 h 2281567"/>
                <a:gd name="connsiteX43" fmla="*/ 1092746 w 1199867"/>
                <a:gd name="connsiteY43" fmla="*/ 1447776 h 2281567"/>
                <a:gd name="connsiteX44" fmla="*/ 1173646 w 1199867"/>
                <a:gd name="connsiteY44" fmla="*/ 1775467 h 2281567"/>
                <a:gd name="connsiteX45" fmla="*/ 1181146 w 1199867"/>
                <a:gd name="connsiteY45" fmla="*/ 1822053 h 2281567"/>
                <a:gd name="connsiteX46" fmla="*/ 1179555 w 1199867"/>
                <a:gd name="connsiteY46" fmla="*/ 1828871 h 2281567"/>
                <a:gd name="connsiteX47" fmla="*/ 1174555 w 1199867"/>
                <a:gd name="connsiteY47" fmla="*/ 1823871 h 2281567"/>
                <a:gd name="connsiteX48" fmla="*/ 1149785 w 1199867"/>
                <a:gd name="connsiteY48" fmla="*/ 1751606 h 2281567"/>
                <a:gd name="connsiteX49" fmla="*/ 996393 w 1199867"/>
                <a:gd name="connsiteY49" fmla="*/ 1234618 h 2281567"/>
                <a:gd name="connsiteX50" fmla="*/ 853909 w 1199867"/>
                <a:gd name="connsiteY50" fmla="*/ 834662 h 2281567"/>
                <a:gd name="connsiteX51" fmla="*/ 839365 w 1199867"/>
                <a:gd name="connsiteY51" fmla="*/ 801256 h 2281567"/>
                <a:gd name="connsiteX52" fmla="*/ 821867 w 1199867"/>
                <a:gd name="connsiteY52" fmla="*/ 785576 h 2281567"/>
                <a:gd name="connsiteX53" fmla="*/ 811641 w 1199867"/>
                <a:gd name="connsiteY53" fmla="*/ 804665 h 2281567"/>
                <a:gd name="connsiteX54" fmla="*/ 810277 w 1199867"/>
                <a:gd name="connsiteY54" fmla="*/ 844661 h 2281567"/>
                <a:gd name="connsiteX55" fmla="*/ 818458 w 1199867"/>
                <a:gd name="connsiteY55" fmla="*/ 1002143 h 2281567"/>
                <a:gd name="connsiteX56" fmla="*/ 830275 w 1199867"/>
                <a:gd name="connsiteY56" fmla="*/ 1220983 h 2281567"/>
                <a:gd name="connsiteX57" fmla="*/ 837774 w 1199867"/>
                <a:gd name="connsiteY57" fmla="*/ 1373239 h 2281567"/>
                <a:gd name="connsiteX58" fmla="*/ 848228 w 1199867"/>
                <a:gd name="connsiteY58" fmla="*/ 1760696 h 2281567"/>
                <a:gd name="connsiteX59" fmla="*/ 855954 w 1199867"/>
                <a:gd name="connsiteY59" fmla="*/ 2082252 h 2281567"/>
                <a:gd name="connsiteX60" fmla="*/ 859817 w 1199867"/>
                <a:gd name="connsiteY60" fmla="*/ 2241780 h 2281567"/>
                <a:gd name="connsiteX61" fmla="*/ 859590 w 1199867"/>
                <a:gd name="connsiteY61" fmla="*/ 2250642 h 2281567"/>
                <a:gd name="connsiteX62" fmla="*/ 860272 w 1199867"/>
                <a:gd name="connsiteY62" fmla="*/ 2275412 h 2281567"/>
                <a:gd name="connsiteX63" fmla="*/ 854591 w 1199867"/>
                <a:gd name="connsiteY63" fmla="*/ 2280866 h 2281567"/>
                <a:gd name="connsiteX64" fmla="*/ 843910 w 1199867"/>
                <a:gd name="connsiteY64" fmla="*/ 2280866 h 2281567"/>
                <a:gd name="connsiteX65" fmla="*/ 722787 w 1199867"/>
                <a:gd name="connsiteY65" fmla="*/ 2280866 h 2281567"/>
                <a:gd name="connsiteX66" fmla="*/ 713243 w 1199867"/>
                <a:gd name="connsiteY66" fmla="*/ 2281775 h 2281567"/>
                <a:gd name="connsiteX67" fmla="*/ 680973 w 1199867"/>
                <a:gd name="connsiteY67" fmla="*/ 2282003 h 2281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</a:cxnLst>
              <a:rect l="l" t="t" r="r" b="b"/>
              <a:pathLst>
                <a:path w="1199867" h="2281567">
                  <a:moveTo>
                    <a:pt x="680973" y="2282003"/>
                  </a:moveTo>
                  <a:cubicBezTo>
                    <a:pt x="683019" y="2220191"/>
                    <a:pt x="685291" y="2158607"/>
                    <a:pt x="687336" y="2096796"/>
                  </a:cubicBezTo>
                  <a:cubicBezTo>
                    <a:pt x="689382" y="2038620"/>
                    <a:pt x="691427" y="1980445"/>
                    <a:pt x="693472" y="1922269"/>
                  </a:cubicBezTo>
                  <a:cubicBezTo>
                    <a:pt x="696199" y="1846369"/>
                    <a:pt x="699153" y="1770241"/>
                    <a:pt x="701880" y="1694340"/>
                  </a:cubicBezTo>
                  <a:cubicBezTo>
                    <a:pt x="704607" y="1620484"/>
                    <a:pt x="706880" y="1546402"/>
                    <a:pt x="709607" y="1472546"/>
                  </a:cubicBezTo>
                  <a:cubicBezTo>
                    <a:pt x="712334" y="1394827"/>
                    <a:pt x="715515" y="1317109"/>
                    <a:pt x="719833" y="1239390"/>
                  </a:cubicBezTo>
                  <a:cubicBezTo>
                    <a:pt x="723242" y="1179169"/>
                    <a:pt x="726196" y="1118949"/>
                    <a:pt x="729377" y="1058728"/>
                  </a:cubicBezTo>
                  <a:cubicBezTo>
                    <a:pt x="733013" y="989645"/>
                    <a:pt x="736876" y="920561"/>
                    <a:pt x="740740" y="851478"/>
                  </a:cubicBezTo>
                  <a:cubicBezTo>
                    <a:pt x="741876" y="831253"/>
                    <a:pt x="740285" y="828753"/>
                    <a:pt x="721651" y="836480"/>
                  </a:cubicBezTo>
                  <a:cubicBezTo>
                    <a:pt x="691654" y="848978"/>
                    <a:pt x="670520" y="831935"/>
                    <a:pt x="648023" y="817846"/>
                  </a:cubicBezTo>
                  <a:cubicBezTo>
                    <a:pt x="644614" y="815573"/>
                    <a:pt x="643705" y="811028"/>
                    <a:pt x="643250" y="806710"/>
                  </a:cubicBezTo>
                  <a:cubicBezTo>
                    <a:pt x="642569" y="798529"/>
                    <a:pt x="644159" y="790576"/>
                    <a:pt x="647114" y="783304"/>
                  </a:cubicBezTo>
                  <a:cubicBezTo>
                    <a:pt x="655522" y="763306"/>
                    <a:pt x="661885" y="742626"/>
                    <a:pt x="668929" y="722174"/>
                  </a:cubicBezTo>
                  <a:cubicBezTo>
                    <a:pt x="673247" y="709676"/>
                    <a:pt x="682110" y="705585"/>
                    <a:pt x="694836" y="709676"/>
                  </a:cubicBezTo>
                  <a:cubicBezTo>
                    <a:pt x="705516" y="712857"/>
                    <a:pt x="714152" y="720129"/>
                    <a:pt x="722560" y="726946"/>
                  </a:cubicBezTo>
                  <a:cubicBezTo>
                    <a:pt x="726423" y="729901"/>
                    <a:pt x="729377" y="731037"/>
                    <a:pt x="734377" y="729219"/>
                  </a:cubicBezTo>
                  <a:cubicBezTo>
                    <a:pt x="747784" y="724219"/>
                    <a:pt x="761192" y="719902"/>
                    <a:pt x="774827" y="715811"/>
                  </a:cubicBezTo>
                  <a:cubicBezTo>
                    <a:pt x="781871" y="713766"/>
                    <a:pt x="780508" y="711039"/>
                    <a:pt x="776645" y="706949"/>
                  </a:cubicBezTo>
                  <a:cubicBezTo>
                    <a:pt x="768009" y="698086"/>
                    <a:pt x="757783" y="691496"/>
                    <a:pt x="747330" y="685360"/>
                  </a:cubicBezTo>
                  <a:cubicBezTo>
                    <a:pt x="699381" y="657181"/>
                    <a:pt x="657112" y="621731"/>
                    <a:pt x="618708" y="581735"/>
                  </a:cubicBezTo>
                  <a:cubicBezTo>
                    <a:pt x="535308" y="494699"/>
                    <a:pt x="449863" y="409481"/>
                    <a:pt x="361918" y="326763"/>
                  </a:cubicBezTo>
                  <a:cubicBezTo>
                    <a:pt x="253975" y="224729"/>
                    <a:pt x="139215" y="129739"/>
                    <a:pt x="26955" y="32250"/>
                  </a:cubicBezTo>
                  <a:cubicBezTo>
                    <a:pt x="19001" y="25433"/>
                    <a:pt x="11502" y="18388"/>
                    <a:pt x="3775" y="11343"/>
                  </a:cubicBezTo>
                  <a:cubicBezTo>
                    <a:pt x="1503" y="9071"/>
                    <a:pt x="-1224" y="6117"/>
                    <a:pt x="594" y="2708"/>
                  </a:cubicBezTo>
                  <a:cubicBezTo>
                    <a:pt x="2639" y="-1155"/>
                    <a:pt x="6957" y="-19"/>
                    <a:pt x="10366" y="890"/>
                  </a:cubicBezTo>
                  <a:cubicBezTo>
                    <a:pt x="26727" y="4980"/>
                    <a:pt x="41499" y="12934"/>
                    <a:pt x="54679" y="22933"/>
                  </a:cubicBezTo>
                  <a:cubicBezTo>
                    <a:pt x="252384" y="174734"/>
                    <a:pt x="447136" y="330854"/>
                    <a:pt x="632797" y="497653"/>
                  </a:cubicBezTo>
                  <a:cubicBezTo>
                    <a:pt x="693245" y="552193"/>
                    <a:pt x="754602" y="605596"/>
                    <a:pt x="815731" y="659454"/>
                  </a:cubicBezTo>
                  <a:cubicBezTo>
                    <a:pt x="823003" y="666044"/>
                    <a:pt x="831184" y="671498"/>
                    <a:pt x="840274" y="675361"/>
                  </a:cubicBezTo>
                  <a:cubicBezTo>
                    <a:pt x="853454" y="680815"/>
                    <a:pt x="861181" y="678088"/>
                    <a:pt x="866635" y="664681"/>
                  </a:cubicBezTo>
                  <a:cubicBezTo>
                    <a:pt x="872316" y="651046"/>
                    <a:pt x="879361" y="637865"/>
                    <a:pt x="885496" y="624458"/>
                  </a:cubicBezTo>
                  <a:cubicBezTo>
                    <a:pt x="895041" y="603778"/>
                    <a:pt x="909812" y="587644"/>
                    <a:pt x="926628" y="572645"/>
                  </a:cubicBezTo>
                  <a:cubicBezTo>
                    <a:pt x="998666" y="507880"/>
                    <a:pt x="1075703" y="449250"/>
                    <a:pt x="1151603" y="389029"/>
                  </a:cubicBezTo>
                  <a:cubicBezTo>
                    <a:pt x="1164329" y="378803"/>
                    <a:pt x="1177055" y="368577"/>
                    <a:pt x="1190236" y="359032"/>
                  </a:cubicBezTo>
                  <a:cubicBezTo>
                    <a:pt x="1197962" y="353351"/>
                    <a:pt x="1201143" y="355396"/>
                    <a:pt x="1201598" y="364941"/>
                  </a:cubicBezTo>
                  <a:cubicBezTo>
                    <a:pt x="1202052" y="374258"/>
                    <a:pt x="1197280" y="381530"/>
                    <a:pt x="1192281" y="388575"/>
                  </a:cubicBezTo>
                  <a:cubicBezTo>
                    <a:pt x="1174328" y="413799"/>
                    <a:pt x="1152967" y="436297"/>
                    <a:pt x="1132969" y="459703"/>
                  </a:cubicBezTo>
                  <a:cubicBezTo>
                    <a:pt x="1061841" y="543103"/>
                    <a:pt x="989803" y="625594"/>
                    <a:pt x="912312" y="703313"/>
                  </a:cubicBezTo>
                  <a:cubicBezTo>
                    <a:pt x="906403" y="709221"/>
                    <a:pt x="907539" y="716493"/>
                    <a:pt x="905949" y="723083"/>
                  </a:cubicBezTo>
                  <a:cubicBezTo>
                    <a:pt x="904131" y="731946"/>
                    <a:pt x="902086" y="740354"/>
                    <a:pt x="896177" y="747399"/>
                  </a:cubicBezTo>
                  <a:cubicBezTo>
                    <a:pt x="890496" y="753989"/>
                    <a:pt x="890496" y="762170"/>
                    <a:pt x="892087" y="770123"/>
                  </a:cubicBezTo>
                  <a:cubicBezTo>
                    <a:pt x="901631" y="817846"/>
                    <a:pt x="915720" y="864204"/>
                    <a:pt x="927992" y="911244"/>
                  </a:cubicBezTo>
                  <a:cubicBezTo>
                    <a:pt x="948444" y="990781"/>
                    <a:pt x="977077" y="1067818"/>
                    <a:pt x="1003892" y="1145309"/>
                  </a:cubicBezTo>
                  <a:cubicBezTo>
                    <a:pt x="1038434" y="1244617"/>
                    <a:pt x="1063659" y="1346878"/>
                    <a:pt x="1092746" y="1447776"/>
                  </a:cubicBezTo>
                  <a:cubicBezTo>
                    <a:pt x="1123879" y="1555946"/>
                    <a:pt x="1149558" y="1665480"/>
                    <a:pt x="1173646" y="1775467"/>
                  </a:cubicBezTo>
                  <a:cubicBezTo>
                    <a:pt x="1177055" y="1790693"/>
                    <a:pt x="1178646" y="1806373"/>
                    <a:pt x="1181146" y="1822053"/>
                  </a:cubicBezTo>
                  <a:cubicBezTo>
                    <a:pt x="1181600" y="1824553"/>
                    <a:pt x="1183191" y="1827962"/>
                    <a:pt x="1179555" y="1828871"/>
                  </a:cubicBezTo>
                  <a:cubicBezTo>
                    <a:pt x="1176146" y="1829780"/>
                    <a:pt x="1175464" y="1826371"/>
                    <a:pt x="1174555" y="1823871"/>
                  </a:cubicBezTo>
                  <a:cubicBezTo>
                    <a:pt x="1165465" y="1800010"/>
                    <a:pt x="1156603" y="1776149"/>
                    <a:pt x="1149785" y="1751606"/>
                  </a:cubicBezTo>
                  <a:cubicBezTo>
                    <a:pt x="1101836" y="1578444"/>
                    <a:pt x="1050478" y="1406190"/>
                    <a:pt x="996393" y="1234618"/>
                  </a:cubicBezTo>
                  <a:cubicBezTo>
                    <a:pt x="953671" y="1099633"/>
                    <a:pt x="908448" y="965557"/>
                    <a:pt x="853909" y="834662"/>
                  </a:cubicBezTo>
                  <a:cubicBezTo>
                    <a:pt x="849137" y="823527"/>
                    <a:pt x="844365" y="812392"/>
                    <a:pt x="839365" y="801256"/>
                  </a:cubicBezTo>
                  <a:cubicBezTo>
                    <a:pt x="835729" y="793530"/>
                    <a:pt x="830048" y="784440"/>
                    <a:pt x="821867" y="785576"/>
                  </a:cubicBezTo>
                  <a:cubicBezTo>
                    <a:pt x="815050" y="786485"/>
                    <a:pt x="813459" y="797620"/>
                    <a:pt x="811641" y="804665"/>
                  </a:cubicBezTo>
                  <a:cubicBezTo>
                    <a:pt x="808459" y="817846"/>
                    <a:pt x="809596" y="831253"/>
                    <a:pt x="810277" y="844661"/>
                  </a:cubicBezTo>
                  <a:cubicBezTo>
                    <a:pt x="813004" y="897155"/>
                    <a:pt x="815731" y="949649"/>
                    <a:pt x="818458" y="1002143"/>
                  </a:cubicBezTo>
                  <a:cubicBezTo>
                    <a:pt x="822322" y="1075090"/>
                    <a:pt x="826412" y="1148036"/>
                    <a:pt x="830275" y="1220983"/>
                  </a:cubicBezTo>
                  <a:cubicBezTo>
                    <a:pt x="833002" y="1271659"/>
                    <a:pt x="836184" y="1322336"/>
                    <a:pt x="837774" y="1373239"/>
                  </a:cubicBezTo>
                  <a:cubicBezTo>
                    <a:pt x="841638" y="1502316"/>
                    <a:pt x="844819" y="1631620"/>
                    <a:pt x="848228" y="1760696"/>
                  </a:cubicBezTo>
                  <a:cubicBezTo>
                    <a:pt x="850955" y="1867957"/>
                    <a:pt x="853227" y="1974991"/>
                    <a:pt x="855954" y="2082252"/>
                  </a:cubicBezTo>
                  <a:cubicBezTo>
                    <a:pt x="857318" y="2135428"/>
                    <a:pt x="858454" y="2188604"/>
                    <a:pt x="859817" y="2241780"/>
                  </a:cubicBezTo>
                  <a:cubicBezTo>
                    <a:pt x="859817" y="2244734"/>
                    <a:pt x="859590" y="2247688"/>
                    <a:pt x="859590" y="2250642"/>
                  </a:cubicBezTo>
                  <a:cubicBezTo>
                    <a:pt x="861181" y="2258823"/>
                    <a:pt x="859817" y="2267232"/>
                    <a:pt x="860272" y="2275412"/>
                  </a:cubicBezTo>
                  <a:cubicBezTo>
                    <a:pt x="860499" y="2279730"/>
                    <a:pt x="858681" y="2281094"/>
                    <a:pt x="854591" y="2280866"/>
                  </a:cubicBezTo>
                  <a:cubicBezTo>
                    <a:pt x="850955" y="2280639"/>
                    <a:pt x="847546" y="2280866"/>
                    <a:pt x="843910" y="2280866"/>
                  </a:cubicBezTo>
                  <a:cubicBezTo>
                    <a:pt x="803460" y="2280866"/>
                    <a:pt x="763237" y="2280866"/>
                    <a:pt x="722787" y="2280866"/>
                  </a:cubicBezTo>
                  <a:cubicBezTo>
                    <a:pt x="719606" y="2280866"/>
                    <a:pt x="716197" y="2279957"/>
                    <a:pt x="713243" y="2281775"/>
                  </a:cubicBezTo>
                  <a:cubicBezTo>
                    <a:pt x="702562" y="2282003"/>
                    <a:pt x="691654" y="2282003"/>
                    <a:pt x="680973" y="2282003"/>
                  </a:cubicBezTo>
                  <a:close/>
                </a:path>
              </a:pathLst>
            </a:custGeom>
            <a:grpFill/>
            <a:ln w="2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6" name="Freeform: Shape 535">
              <a:extLst>
                <a:ext uri="{FF2B5EF4-FFF2-40B4-BE49-F238E27FC236}">
                  <a16:creationId xmlns:a16="http://schemas.microsoft.com/office/drawing/2014/main" id="{34D7BEB1-72AA-4D1F-A85C-E02BEE973D72}"/>
                </a:ext>
              </a:extLst>
            </p:cNvPr>
            <p:cNvSpPr/>
            <p:nvPr/>
          </p:nvSpPr>
          <p:spPr>
            <a:xfrm>
              <a:off x="2570741" y="1923157"/>
              <a:ext cx="659018" cy="1245317"/>
            </a:xfrm>
            <a:custGeom>
              <a:avLst/>
              <a:gdLst>
                <a:gd name="connsiteX0" fmla="*/ 0 w 659018"/>
                <a:gd name="connsiteY0" fmla="*/ 221 h 1245317"/>
                <a:gd name="connsiteX1" fmla="*/ 31360 w 659018"/>
                <a:gd name="connsiteY1" fmla="*/ 12720 h 1245317"/>
                <a:gd name="connsiteX2" fmla="*/ 323373 w 659018"/>
                <a:gd name="connsiteY2" fmla="*/ 249285 h 1245317"/>
                <a:gd name="connsiteX3" fmla="*/ 440406 w 659018"/>
                <a:gd name="connsiteY3" fmla="*/ 352228 h 1245317"/>
                <a:gd name="connsiteX4" fmla="*/ 461995 w 659018"/>
                <a:gd name="connsiteY4" fmla="*/ 367908 h 1245317"/>
                <a:gd name="connsiteX5" fmla="*/ 475857 w 659018"/>
                <a:gd name="connsiteY5" fmla="*/ 363136 h 1245317"/>
                <a:gd name="connsiteX6" fmla="*/ 547667 w 659018"/>
                <a:gd name="connsiteY6" fmla="*/ 279509 h 1245317"/>
                <a:gd name="connsiteX7" fmla="*/ 648792 w 659018"/>
                <a:gd name="connsiteY7" fmla="*/ 199290 h 1245317"/>
                <a:gd name="connsiteX8" fmla="*/ 659018 w 659018"/>
                <a:gd name="connsiteY8" fmla="*/ 194973 h 1245317"/>
                <a:gd name="connsiteX9" fmla="*/ 657655 w 659018"/>
                <a:gd name="connsiteY9" fmla="*/ 208153 h 1245317"/>
                <a:gd name="connsiteX10" fmla="*/ 641747 w 659018"/>
                <a:gd name="connsiteY10" fmla="*/ 228605 h 1245317"/>
                <a:gd name="connsiteX11" fmla="*/ 503126 w 659018"/>
                <a:gd name="connsiteY11" fmla="*/ 381998 h 1245317"/>
                <a:gd name="connsiteX12" fmla="*/ 498809 w 659018"/>
                <a:gd name="connsiteY12" fmla="*/ 390406 h 1245317"/>
                <a:gd name="connsiteX13" fmla="*/ 491991 w 659018"/>
                <a:gd name="connsiteY13" fmla="*/ 409495 h 1245317"/>
                <a:gd name="connsiteX14" fmla="*/ 491309 w 659018"/>
                <a:gd name="connsiteY14" fmla="*/ 424038 h 1245317"/>
                <a:gd name="connsiteX15" fmla="*/ 539031 w 659018"/>
                <a:gd name="connsiteY15" fmla="*/ 587657 h 1245317"/>
                <a:gd name="connsiteX16" fmla="*/ 646065 w 659018"/>
                <a:gd name="connsiteY16" fmla="*/ 972614 h 1245317"/>
                <a:gd name="connsiteX17" fmla="*/ 649019 w 659018"/>
                <a:gd name="connsiteY17" fmla="*/ 991930 h 1245317"/>
                <a:gd name="connsiteX18" fmla="*/ 648565 w 659018"/>
                <a:gd name="connsiteY18" fmla="*/ 998293 h 1245317"/>
                <a:gd name="connsiteX19" fmla="*/ 643565 w 659018"/>
                <a:gd name="connsiteY19" fmla="*/ 989431 h 1245317"/>
                <a:gd name="connsiteX20" fmla="*/ 600843 w 659018"/>
                <a:gd name="connsiteY20" fmla="*/ 846492 h 1245317"/>
                <a:gd name="connsiteX21" fmla="*/ 465403 w 659018"/>
                <a:gd name="connsiteY21" fmla="*/ 446081 h 1245317"/>
                <a:gd name="connsiteX22" fmla="*/ 462676 w 659018"/>
                <a:gd name="connsiteY22" fmla="*/ 439491 h 1245317"/>
                <a:gd name="connsiteX23" fmla="*/ 451996 w 659018"/>
                <a:gd name="connsiteY23" fmla="*/ 429038 h 1245317"/>
                <a:gd name="connsiteX24" fmla="*/ 445633 w 659018"/>
                <a:gd name="connsiteY24" fmla="*/ 443582 h 1245317"/>
                <a:gd name="connsiteX25" fmla="*/ 448132 w 659018"/>
                <a:gd name="connsiteY25" fmla="*/ 511301 h 1245317"/>
                <a:gd name="connsiteX26" fmla="*/ 454268 w 659018"/>
                <a:gd name="connsiteY26" fmla="*/ 623335 h 1245317"/>
                <a:gd name="connsiteX27" fmla="*/ 462449 w 659018"/>
                <a:gd name="connsiteY27" fmla="*/ 808541 h 1245317"/>
                <a:gd name="connsiteX28" fmla="*/ 466994 w 659018"/>
                <a:gd name="connsiteY28" fmla="*/ 985795 h 1245317"/>
                <a:gd name="connsiteX29" fmla="*/ 473130 w 659018"/>
                <a:gd name="connsiteY29" fmla="*/ 1237131 h 1245317"/>
                <a:gd name="connsiteX30" fmla="*/ 464040 w 659018"/>
                <a:gd name="connsiteY30" fmla="*/ 1246448 h 1245317"/>
                <a:gd name="connsiteX31" fmla="*/ 382003 w 659018"/>
                <a:gd name="connsiteY31" fmla="*/ 1246448 h 1245317"/>
                <a:gd name="connsiteX32" fmla="*/ 374277 w 659018"/>
                <a:gd name="connsiteY32" fmla="*/ 1238494 h 1245317"/>
                <a:gd name="connsiteX33" fmla="*/ 380867 w 659018"/>
                <a:gd name="connsiteY33" fmla="*/ 1067604 h 1245317"/>
                <a:gd name="connsiteX34" fmla="*/ 387003 w 659018"/>
                <a:gd name="connsiteY34" fmla="*/ 894896 h 1245317"/>
                <a:gd name="connsiteX35" fmla="*/ 398820 w 659018"/>
                <a:gd name="connsiteY35" fmla="*/ 623335 h 1245317"/>
                <a:gd name="connsiteX36" fmla="*/ 407455 w 659018"/>
                <a:gd name="connsiteY36" fmla="*/ 464034 h 1245317"/>
                <a:gd name="connsiteX37" fmla="*/ 397456 w 659018"/>
                <a:gd name="connsiteY37" fmla="*/ 456308 h 1245317"/>
                <a:gd name="connsiteX38" fmla="*/ 357233 w 659018"/>
                <a:gd name="connsiteY38" fmla="*/ 446763 h 1245317"/>
                <a:gd name="connsiteX39" fmla="*/ 354506 w 659018"/>
                <a:gd name="connsiteY39" fmla="*/ 433810 h 1245317"/>
                <a:gd name="connsiteX40" fmla="*/ 369277 w 659018"/>
                <a:gd name="connsiteY40" fmla="*/ 391996 h 1245317"/>
                <a:gd name="connsiteX41" fmla="*/ 382231 w 659018"/>
                <a:gd name="connsiteY41" fmla="*/ 387451 h 1245317"/>
                <a:gd name="connsiteX42" fmla="*/ 387912 w 659018"/>
                <a:gd name="connsiteY42" fmla="*/ 389724 h 1245317"/>
                <a:gd name="connsiteX43" fmla="*/ 429725 w 659018"/>
                <a:gd name="connsiteY43" fmla="*/ 389497 h 1245317"/>
                <a:gd name="connsiteX44" fmla="*/ 414954 w 659018"/>
                <a:gd name="connsiteY44" fmla="*/ 376089 h 1245317"/>
                <a:gd name="connsiteX45" fmla="*/ 341326 w 659018"/>
                <a:gd name="connsiteY45" fmla="*/ 317686 h 1245317"/>
                <a:gd name="connsiteX46" fmla="*/ 149529 w 659018"/>
                <a:gd name="connsiteY46" fmla="*/ 132707 h 1245317"/>
                <a:gd name="connsiteX47" fmla="*/ 15453 w 659018"/>
                <a:gd name="connsiteY47" fmla="*/ 17265 h 1245317"/>
                <a:gd name="connsiteX48" fmla="*/ 0 w 659018"/>
                <a:gd name="connsiteY48" fmla="*/ 3857 h 1245317"/>
                <a:gd name="connsiteX49" fmla="*/ 0 w 659018"/>
                <a:gd name="connsiteY49" fmla="*/ 221 h 12453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659018" h="1245317">
                  <a:moveTo>
                    <a:pt x="0" y="221"/>
                  </a:moveTo>
                  <a:cubicBezTo>
                    <a:pt x="12726" y="-1369"/>
                    <a:pt x="22270" y="5903"/>
                    <a:pt x="31360" y="12720"/>
                  </a:cubicBezTo>
                  <a:cubicBezTo>
                    <a:pt x="130895" y="88848"/>
                    <a:pt x="229520" y="166339"/>
                    <a:pt x="323373" y="249285"/>
                  </a:cubicBezTo>
                  <a:cubicBezTo>
                    <a:pt x="362233" y="283827"/>
                    <a:pt x="401319" y="318141"/>
                    <a:pt x="440406" y="352228"/>
                  </a:cubicBezTo>
                  <a:cubicBezTo>
                    <a:pt x="446996" y="358137"/>
                    <a:pt x="453586" y="364045"/>
                    <a:pt x="461995" y="367908"/>
                  </a:cubicBezTo>
                  <a:cubicBezTo>
                    <a:pt x="468585" y="370862"/>
                    <a:pt x="473811" y="369499"/>
                    <a:pt x="475857" y="363136"/>
                  </a:cubicBezTo>
                  <a:cubicBezTo>
                    <a:pt x="487901" y="324958"/>
                    <a:pt x="519034" y="302915"/>
                    <a:pt x="547667" y="279509"/>
                  </a:cubicBezTo>
                  <a:cubicBezTo>
                    <a:pt x="581072" y="252239"/>
                    <a:pt x="614932" y="225878"/>
                    <a:pt x="648792" y="199290"/>
                  </a:cubicBezTo>
                  <a:cubicBezTo>
                    <a:pt x="651746" y="197018"/>
                    <a:pt x="655155" y="191564"/>
                    <a:pt x="659018" y="194973"/>
                  </a:cubicBezTo>
                  <a:cubicBezTo>
                    <a:pt x="662881" y="198381"/>
                    <a:pt x="659927" y="203835"/>
                    <a:pt x="657655" y="208153"/>
                  </a:cubicBezTo>
                  <a:cubicBezTo>
                    <a:pt x="653564" y="215879"/>
                    <a:pt x="647429" y="222015"/>
                    <a:pt x="641747" y="228605"/>
                  </a:cubicBezTo>
                  <a:cubicBezTo>
                    <a:pt x="596752" y="280872"/>
                    <a:pt x="551757" y="332912"/>
                    <a:pt x="503126" y="381998"/>
                  </a:cubicBezTo>
                  <a:cubicBezTo>
                    <a:pt x="500854" y="384270"/>
                    <a:pt x="499263" y="386770"/>
                    <a:pt x="498809" y="390406"/>
                  </a:cubicBezTo>
                  <a:cubicBezTo>
                    <a:pt x="497672" y="396996"/>
                    <a:pt x="496309" y="403586"/>
                    <a:pt x="491991" y="409495"/>
                  </a:cubicBezTo>
                  <a:cubicBezTo>
                    <a:pt x="488582" y="413812"/>
                    <a:pt x="490173" y="419266"/>
                    <a:pt x="491309" y="424038"/>
                  </a:cubicBezTo>
                  <a:cubicBezTo>
                    <a:pt x="504263" y="479487"/>
                    <a:pt x="520170" y="534026"/>
                    <a:pt x="539031" y="587657"/>
                  </a:cubicBezTo>
                  <a:cubicBezTo>
                    <a:pt x="583118" y="713552"/>
                    <a:pt x="617205" y="842401"/>
                    <a:pt x="646065" y="972614"/>
                  </a:cubicBezTo>
                  <a:cubicBezTo>
                    <a:pt x="647429" y="978977"/>
                    <a:pt x="648110" y="985568"/>
                    <a:pt x="649019" y="991930"/>
                  </a:cubicBezTo>
                  <a:cubicBezTo>
                    <a:pt x="649247" y="993976"/>
                    <a:pt x="650156" y="996021"/>
                    <a:pt x="648565" y="998293"/>
                  </a:cubicBezTo>
                  <a:cubicBezTo>
                    <a:pt x="644929" y="996475"/>
                    <a:pt x="644702" y="992612"/>
                    <a:pt x="643565" y="989431"/>
                  </a:cubicBezTo>
                  <a:cubicBezTo>
                    <a:pt x="626522" y="942618"/>
                    <a:pt x="615387" y="893987"/>
                    <a:pt x="600843" y="846492"/>
                  </a:cubicBezTo>
                  <a:cubicBezTo>
                    <a:pt x="559711" y="711734"/>
                    <a:pt x="520397" y="576294"/>
                    <a:pt x="465403" y="446081"/>
                  </a:cubicBezTo>
                  <a:cubicBezTo>
                    <a:pt x="464494" y="443809"/>
                    <a:pt x="463585" y="441764"/>
                    <a:pt x="462676" y="439491"/>
                  </a:cubicBezTo>
                  <a:cubicBezTo>
                    <a:pt x="460177" y="434719"/>
                    <a:pt x="457222" y="427674"/>
                    <a:pt x="451996" y="429038"/>
                  </a:cubicBezTo>
                  <a:cubicBezTo>
                    <a:pt x="447223" y="430401"/>
                    <a:pt x="445860" y="437673"/>
                    <a:pt x="445633" y="443582"/>
                  </a:cubicBezTo>
                  <a:cubicBezTo>
                    <a:pt x="444724" y="466079"/>
                    <a:pt x="446996" y="488804"/>
                    <a:pt x="448132" y="511301"/>
                  </a:cubicBezTo>
                  <a:cubicBezTo>
                    <a:pt x="449950" y="548570"/>
                    <a:pt x="452677" y="586066"/>
                    <a:pt x="454268" y="623335"/>
                  </a:cubicBezTo>
                  <a:cubicBezTo>
                    <a:pt x="456995" y="685146"/>
                    <a:pt x="461540" y="746730"/>
                    <a:pt x="462449" y="808541"/>
                  </a:cubicBezTo>
                  <a:cubicBezTo>
                    <a:pt x="463358" y="867626"/>
                    <a:pt x="465403" y="926710"/>
                    <a:pt x="466994" y="985795"/>
                  </a:cubicBezTo>
                  <a:cubicBezTo>
                    <a:pt x="469039" y="1069649"/>
                    <a:pt x="470857" y="1153276"/>
                    <a:pt x="473130" y="1237131"/>
                  </a:cubicBezTo>
                  <a:cubicBezTo>
                    <a:pt x="473357" y="1244857"/>
                    <a:pt x="471312" y="1246448"/>
                    <a:pt x="464040" y="1246448"/>
                  </a:cubicBezTo>
                  <a:cubicBezTo>
                    <a:pt x="436770" y="1245993"/>
                    <a:pt x="409273" y="1246221"/>
                    <a:pt x="382003" y="1246448"/>
                  </a:cubicBezTo>
                  <a:cubicBezTo>
                    <a:pt x="375640" y="1246448"/>
                    <a:pt x="374050" y="1244630"/>
                    <a:pt x="374277" y="1238494"/>
                  </a:cubicBezTo>
                  <a:cubicBezTo>
                    <a:pt x="376549" y="1181455"/>
                    <a:pt x="378822" y="1124416"/>
                    <a:pt x="380867" y="1067604"/>
                  </a:cubicBezTo>
                  <a:cubicBezTo>
                    <a:pt x="382912" y="1010110"/>
                    <a:pt x="384730" y="952389"/>
                    <a:pt x="387003" y="894896"/>
                  </a:cubicBezTo>
                  <a:cubicBezTo>
                    <a:pt x="390184" y="804451"/>
                    <a:pt x="393366" y="713779"/>
                    <a:pt x="398820" y="623335"/>
                  </a:cubicBezTo>
                  <a:cubicBezTo>
                    <a:pt x="402001" y="570386"/>
                    <a:pt x="404728" y="517210"/>
                    <a:pt x="407455" y="464034"/>
                  </a:cubicBezTo>
                  <a:cubicBezTo>
                    <a:pt x="407910" y="454490"/>
                    <a:pt x="406092" y="452672"/>
                    <a:pt x="397456" y="456308"/>
                  </a:cubicBezTo>
                  <a:cubicBezTo>
                    <a:pt x="381322" y="463125"/>
                    <a:pt x="369277" y="454717"/>
                    <a:pt x="357233" y="446763"/>
                  </a:cubicBezTo>
                  <a:cubicBezTo>
                    <a:pt x="352688" y="443809"/>
                    <a:pt x="352916" y="438355"/>
                    <a:pt x="354506" y="433810"/>
                  </a:cubicBezTo>
                  <a:cubicBezTo>
                    <a:pt x="359051" y="419721"/>
                    <a:pt x="364051" y="405859"/>
                    <a:pt x="369277" y="391996"/>
                  </a:cubicBezTo>
                  <a:cubicBezTo>
                    <a:pt x="371550" y="386088"/>
                    <a:pt x="377004" y="386088"/>
                    <a:pt x="382231" y="387451"/>
                  </a:cubicBezTo>
                  <a:cubicBezTo>
                    <a:pt x="384276" y="387906"/>
                    <a:pt x="386548" y="388361"/>
                    <a:pt x="387912" y="389724"/>
                  </a:cubicBezTo>
                  <a:cubicBezTo>
                    <a:pt x="402001" y="404722"/>
                    <a:pt x="415409" y="393360"/>
                    <a:pt x="429725" y="389497"/>
                  </a:cubicBezTo>
                  <a:cubicBezTo>
                    <a:pt x="425862" y="382679"/>
                    <a:pt x="420408" y="379271"/>
                    <a:pt x="414954" y="376089"/>
                  </a:cubicBezTo>
                  <a:cubicBezTo>
                    <a:pt x="387457" y="360182"/>
                    <a:pt x="363369" y="340184"/>
                    <a:pt x="341326" y="317686"/>
                  </a:cubicBezTo>
                  <a:cubicBezTo>
                    <a:pt x="279287" y="254057"/>
                    <a:pt x="216340" y="191337"/>
                    <a:pt x="149529" y="132707"/>
                  </a:cubicBezTo>
                  <a:cubicBezTo>
                    <a:pt x="104988" y="93620"/>
                    <a:pt x="59993" y="55670"/>
                    <a:pt x="15453" y="17265"/>
                  </a:cubicBezTo>
                  <a:cubicBezTo>
                    <a:pt x="10226" y="12720"/>
                    <a:pt x="5227" y="8402"/>
                    <a:pt x="0" y="3857"/>
                  </a:cubicBezTo>
                  <a:cubicBezTo>
                    <a:pt x="0" y="2721"/>
                    <a:pt x="0" y="1358"/>
                    <a:pt x="0" y="221"/>
                  </a:cubicBezTo>
                  <a:close/>
                </a:path>
              </a:pathLst>
            </a:custGeom>
            <a:solidFill>
              <a:schemeClr val="accent2"/>
            </a:solidFill>
            <a:ln w="2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7" name="Freeform: Shape 536">
              <a:extLst>
                <a:ext uri="{FF2B5EF4-FFF2-40B4-BE49-F238E27FC236}">
                  <a16:creationId xmlns:a16="http://schemas.microsoft.com/office/drawing/2014/main" id="{DD30F101-BF1D-4B85-BD81-EBCCD90763DC}"/>
                </a:ext>
              </a:extLst>
            </p:cNvPr>
            <p:cNvSpPr/>
            <p:nvPr/>
          </p:nvSpPr>
          <p:spPr>
            <a:xfrm>
              <a:off x="3298161" y="3147335"/>
              <a:ext cx="147711" cy="29542"/>
            </a:xfrm>
            <a:custGeom>
              <a:avLst/>
              <a:gdLst>
                <a:gd name="connsiteX0" fmla="*/ 0 w 147710"/>
                <a:gd name="connsiteY0" fmla="*/ 31133 h 29542"/>
                <a:gd name="connsiteX1" fmla="*/ 12044 w 147710"/>
                <a:gd name="connsiteY1" fmla="*/ 29315 h 29542"/>
                <a:gd name="connsiteX2" fmla="*/ 134531 w 147710"/>
                <a:gd name="connsiteY2" fmla="*/ 29315 h 29542"/>
                <a:gd name="connsiteX3" fmla="*/ 146120 w 147710"/>
                <a:gd name="connsiteY3" fmla="*/ 17725 h 29542"/>
                <a:gd name="connsiteX4" fmla="*/ 146347 w 147710"/>
                <a:gd name="connsiteY4" fmla="*/ 0 h 29542"/>
                <a:gd name="connsiteX5" fmla="*/ 147938 w 147710"/>
                <a:gd name="connsiteY5" fmla="*/ 31133 h 29542"/>
                <a:gd name="connsiteX6" fmla="*/ 0 w 147710"/>
                <a:gd name="connsiteY6" fmla="*/ 31133 h 2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7710" h="29542">
                  <a:moveTo>
                    <a:pt x="0" y="31133"/>
                  </a:moveTo>
                  <a:cubicBezTo>
                    <a:pt x="3863" y="28860"/>
                    <a:pt x="7954" y="29315"/>
                    <a:pt x="12044" y="29315"/>
                  </a:cubicBezTo>
                  <a:cubicBezTo>
                    <a:pt x="52949" y="29315"/>
                    <a:pt x="93626" y="29315"/>
                    <a:pt x="134531" y="29315"/>
                  </a:cubicBezTo>
                  <a:cubicBezTo>
                    <a:pt x="145439" y="29315"/>
                    <a:pt x="145893" y="28633"/>
                    <a:pt x="146120" y="17725"/>
                  </a:cubicBezTo>
                  <a:cubicBezTo>
                    <a:pt x="146120" y="11817"/>
                    <a:pt x="146347" y="5908"/>
                    <a:pt x="146347" y="0"/>
                  </a:cubicBezTo>
                  <a:cubicBezTo>
                    <a:pt x="148620" y="10226"/>
                    <a:pt x="147256" y="20907"/>
                    <a:pt x="147938" y="31133"/>
                  </a:cubicBezTo>
                  <a:cubicBezTo>
                    <a:pt x="98625" y="31133"/>
                    <a:pt x="49313" y="31133"/>
                    <a:pt x="0" y="31133"/>
                  </a:cubicBezTo>
                  <a:close/>
                </a:path>
              </a:pathLst>
            </a:custGeom>
            <a:grpFill/>
            <a:ln w="2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8" name="Freeform: Shape 537">
              <a:extLst>
                <a:ext uri="{FF2B5EF4-FFF2-40B4-BE49-F238E27FC236}">
                  <a16:creationId xmlns:a16="http://schemas.microsoft.com/office/drawing/2014/main" id="{1E192BAE-443A-4C91-9E0C-2CC1C4FE29A7}"/>
                </a:ext>
              </a:extLst>
            </p:cNvPr>
            <p:cNvSpPr/>
            <p:nvPr/>
          </p:nvSpPr>
          <p:spPr>
            <a:xfrm>
              <a:off x="3445872" y="2391059"/>
              <a:ext cx="420516" cy="794631"/>
            </a:xfrm>
            <a:custGeom>
              <a:avLst/>
              <a:gdLst>
                <a:gd name="connsiteX0" fmla="*/ 0 w 659018"/>
                <a:gd name="connsiteY0" fmla="*/ 221 h 1245317"/>
                <a:gd name="connsiteX1" fmla="*/ 31360 w 659018"/>
                <a:gd name="connsiteY1" fmla="*/ 12720 h 1245317"/>
                <a:gd name="connsiteX2" fmla="*/ 323373 w 659018"/>
                <a:gd name="connsiteY2" fmla="*/ 249285 h 1245317"/>
                <a:gd name="connsiteX3" fmla="*/ 440406 w 659018"/>
                <a:gd name="connsiteY3" fmla="*/ 352228 h 1245317"/>
                <a:gd name="connsiteX4" fmla="*/ 461995 w 659018"/>
                <a:gd name="connsiteY4" fmla="*/ 367908 h 1245317"/>
                <a:gd name="connsiteX5" fmla="*/ 475857 w 659018"/>
                <a:gd name="connsiteY5" fmla="*/ 363136 h 1245317"/>
                <a:gd name="connsiteX6" fmla="*/ 547667 w 659018"/>
                <a:gd name="connsiteY6" fmla="*/ 279509 h 1245317"/>
                <a:gd name="connsiteX7" fmla="*/ 648792 w 659018"/>
                <a:gd name="connsiteY7" fmla="*/ 199290 h 1245317"/>
                <a:gd name="connsiteX8" fmla="*/ 659018 w 659018"/>
                <a:gd name="connsiteY8" fmla="*/ 194973 h 1245317"/>
                <a:gd name="connsiteX9" fmla="*/ 657655 w 659018"/>
                <a:gd name="connsiteY9" fmla="*/ 208153 h 1245317"/>
                <a:gd name="connsiteX10" fmla="*/ 641747 w 659018"/>
                <a:gd name="connsiteY10" fmla="*/ 228605 h 1245317"/>
                <a:gd name="connsiteX11" fmla="*/ 503126 w 659018"/>
                <a:gd name="connsiteY11" fmla="*/ 381998 h 1245317"/>
                <a:gd name="connsiteX12" fmla="*/ 498809 w 659018"/>
                <a:gd name="connsiteY12" fmla="*/ 390406 h 1245317"/>
                <a:gd name="connsiteX13" fmla="*/ 491991 w 659018"/>
                <a:gd name="connsiteY13" fmla="*/ 409495 h 1245317"/>
                <a:gd name="connsiteX14" fmla="*/ 491309 w 659018"/>
                <a:gd name="connsiteY14" fmla="*/ 424038 h 1245317"/>
                <a:gd name="connsiteX15" fmla="*/ 539031 w 659018"/>
                <a:gd name="connsiteY15" fmla="*/ 587657 h 1245317"/>
                <a:gd name="connsiteX16" fmla="*/ 646065 w 659018"/>
                <a:gd name="connsiteY16" fmla="*/ 972614 h 1245317"/>
                <a:gd name="connsiteX17" fmla="*/ 649019 w 659018"/>
                <a:gd name="connsiteY17" fmla="*/ 991930 h 1245317"/>
                <a:gd name="connsiteX18" fmla="*/ 648565 w 659018"/>
                <a:gd name="connsiteY18" fmla="*/ 998293 h 1245317"/>
                <a:gd name="connsiteX19" fmla="*/ 643565 w 659018"/>
                <a:gd name="connsiteY19" fmla="*/ 989431 h 1245317"/>
                <a:gd name="connsiteX20" fmla="*/ 600843 w 659018"/>
                <a:gd name="connsiteY20" fmla="*/ 846492 h 1245317"/>
                <a:gd name="connsiteX21" fmla="*/ 465403 w 659018"/>
                <a:gd name="connsiteY21" fmla="*/ 446081 h 1245317"/>
                <a:gd name="connsiteX22" fmla="*/ 462676 w 659018"/>
                <a:gd name="connsiteY22" fmla="*/ 439491 h 1245317"/>
                <a:gd name="connsiteX23" fmla="*/ 451996 w 659018"/>
                <a:gd name="connsiteY23" fmla="*/ 429038 h 1245317"/>
                <a:gd name="connsiteX24" fmla="*/ 445633 w 659018"/>
                <a:gd name="connsiteY24" fmla="*/ 443582 h 1245317"/>
                <a:gd name="connsiteX25" fmla="*/ 448132 w 659018"/>
                <a:gd name="connsiteY25" fmla="*/ 511301 h 1245317"/>
                <a:gd name="connsiteX26" fmla="*/ 454268 w 659018"/>
                <a:gd name="connsiteY26" fmla="*/ 623335 h 1245317"/>
                <a:gd name="connsiteX27" fmla="*/ 462449 w 659018"/>
                <a:gd name="connsiteY27" fmla="*/ 808541 h 1245317"/>
                <a:gd name="connsiteX28" fmla="*/ 466994 w 659018"/>
                <a:gd name="connsiteY28" fmla="*/ 985795 h 1245317"/>
                <a:gd name="connsiteX29" fmla="*/ 473130 w 659018"/>
                <a:gd name="connsiteY29" fmla="*/ 1237131 h 1245317"/>
                <a:gd name="connsiteX30" fmla="*/ 464040 w 659018"/>
                <a:gd name="connsiteY30" fmla="*/ 1246448 h 1245317"/>
                <a:gd name="connsiteX31" fmla="*/ 382003 w 659018"/>
                <a:gd name="connsiteY31" fmla="*/ 1246448 h 1245317"/>
                <a:gd name="connsiteX32" fmla="*/ 374277 w 659018"/>
                <a:gd name="connsiteY32" fmla="*/ 1238494 h 1245317"/>
                <a:gd name="connsiteX33" fmla="*/ 380867 w 659018"/>
                <a:gd name="connsiteY33" fmla="*/ 1067604 h 1245317"/>
                <a:gd name="connsiteX34" fmla="*/ 387003 w 659018"/>
                <a:gd name="connsiteY34" fmla="*/ 894896 h 1245317"/>
                <a:gd name="connsiteX35" fmla="*/ 398820 w 659018"/>
                <a:gd name="connsiteY35" fmla="*/ 623335 h 1245317"/>
                <a:gd name="connsiteX36" fmla="*/ 407455 w 659018"/>
                <a:gd name="connsiteY36" fmla="*/ 464034 h 1245317"/>
                <a:gd name="connsiteX37" fmla="*/ 397456 w 659018"/>
                <a:gd name="connsiteY37" fmla="*/ 456308 h 1245317"/>
                <a:gd name="connsiteX38" fmla="*/ 357233 w 659018"/>
                <a:gd name="connsiteY38" fmla="*/ 446763 h 1245317"/>
                <a:gd name="connsiteX39" fmla="*/ 354506 w 659018"/>
                <a:gd name="connsiteY39" fmla="*/ 433810 h 1245317"/>
                <a:gd name="connsiteX40" fmla="*/ 369277 w 659018"/>
                <a:gd name="connsiteY40" fmla="*/ 391996 h 1245317"/>
                <a:gd name="connsiteX41" fmla="*/ 382231 w 659018"/>
                <a:gd name="connsiteY41" fmla="*/ 387451 h 1245317"/>
                <a:gd name="connsiteX42" fmla="*/ 387912 w 659018"/>
                <a:gd name="connsiteY42" fmla="*/ 389724 h 1245317"/>
                <a:gd name="connsiteX43" fmla="*/ 429725 w 659018"/>
                <a:gd name="connsiteY43" fmla="*/ 389497 h 1245317"/>
                <a:gd name="connsiteX44" fmla="*/ 414954 w 659018"/>
                <a:gd name="connsiteY44" fmla="*/ 376089 h 1245317"/>
                <a:gd name="connsiteX45" fmla="*/ 341326 w 659018"/>
                <a:gd name="connsiteY45" fmla="*/ 317686 h 1245317"/>
                <a:gd name="connsiteX46" fmla="*/ 149529 w 659018"/>
                <a:gd name="connsiteY46" fmla="*/ 132707 h 1245317"/>
                <a:gd name="connsiteX47" fmla="*/ 15453 w 659018"/>
                <a:gd name="connsiteY47" fmla="*/ 17265 h 1245317"/>
                <a:gd name="connsiteX48" fmla="*/ 0 w 659018"/>
                <a:gd name="connsiteY48" fmla="*/ 3857 h 1245317"/>
                <a:gd name="connsiteX49" fmla="*/ 0 w 659018"/>
                <a:gd name="connsiteY49" fmla="*/ 221 h 12453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659018" h="1245317">
                  <a:moveTo>
                    <a:pt x="0" y="221"/>
                  </a:moveTo>
                  <a:cubicBezTo>
                    <a:pt x="12726" y="-1369"/>
                    <a:pt x="22270" y="5903"/>
                    <a:pt x="31360" y="12720"/>
                  </a:cubicBezTo>
                  <a:cubicBezTo>
                    <a:pt x="130895" y="88848"/>
                    <a:pt x="229520" y="166339"/>
                    <a:pt x="323373" y="249285"/>
                  </a:cubicBezTo>
                  <a:cubicBezTo>
                    <a:pt x="362233" y="283827"/>
                    <a:pt x="401319" y="318141"/>
                    <a:pt x="440406" y="352228"/>
                  </a:cubicBezTo>
                  <a:cubicBezTo>
                    <a:pt x="446996" y="358137"/>
                    <a:pt x="453586" y="364045"/>
                    <a:pt x="461995" y="367908"/>
                  </a:cubicBezTo>
                  <a:cubicBezTo>
                    <a:pt x="468585" y="370862"/>
                    <a:pt x="473811" y="369499"/>
                    <a:pt x="475857" y="363136"/>
                  </a:cubicBezTo>
                  <a:cubicBezTo>
                    <a:pt x="487901" y="324958"/>
                    <a:pt x="519034" y="302915"/>
                    <a:pt x="547667" y="279509"/>
                  </a:cubicBezTo>
                  <a:cubicBezTo>
                    <a:pt x="581072" y="252239"/>
                    <a:pt x="614932" y="225878"/>
                    <a:pt x="648792" y="199290"/>
                  </a:cubicBezTo>
                  <a:cubicBezTo>
                    <a:pt x="651746" y="197018"/>
                    <a:pt x="655155" y="191564"/>
                    <a:pt x="659018" y="194973"/>
                  </a:cubicBezTo>
                  <a:cubicBezTo>
                    <a:pt x="662881" y="198381"/>
                    <a:pt x="659927" y="203835"/>
                    <a:pt x="657655" y="208153"/>
                  </a:cubicBezTo>
                  <a:cubicBezTo>
                    <a:pt x="653564" y="215879"/>
                    <a:pt x="647429" y="222015"/>
                    <a:pt x="641747" y="228605"/>
                  </a:cubicBezTo>
                  <a:cubicBezTo>
                    <a:pt x="596752" y="280872"/>
                    <a:pt x="551757" y="332912"/>
                    <a:pt x="503126" y="381998"/>
                  </a:cubicBezTo>
                  <a:cubicBezTo>
                    <a:pt x="500854" y="384270"/>
                    <a:pt x="499263" y="386770"/>
                    <a:pt x="498809" y="390406"/>
                  </a:cubicBezTo>
                  <a:cubicBezTo>
                    <a:pt x="497672" y="396996"/>
                    <a:pt x="496309" y="403586"/>
                    <a:pt x="491991" y="409495"/>
                  </a:cubicBezTo>
                  <a:cubicBezTo>
                    <a:pt x="488582" y="413812"/>
                    <a:pt x="490173" y="419266"/>
                    <a:pt x="491309" y="424038"/>
                  </a:cubicBezTo>
                  <a:cubicBezTo>
                    <a:pt x="504263" y="479487"/>
                    <a:pt x="520170" y="534026"/>
                    <a:pt x="539031" y="587657"/>
                  </a:cubicBezTo>
                  <a:cubicBezTo>
                    <a:pt x="583118" y="713552"/>
                    <a:pt x="617205" y="842401"/>
                    <a:pt x="646065" y="972614"/>
                  </a:cubicBezTo>
                  <a:cubicBezTo>
                    <a:pt x="647429" y="978977"/>
                    <a:pt x="648110" y="985568"/>
                    <a:pt x="649019" y="991930"/>
                  </a:cubicBezTo>
                  <a:cubicBezTo>
                    <a:pt x="649247" y="993976"/>
                    <a:pt x="650156" y="996021"/>
                    <a:pt x="648565" y="998293"/>
                  </a:cubicBezTo>
                  <a:cubicBezTo>
                    <a:pt x="644929" y="996475"/>
                    <a:pt x="644702" y="992612"/>
                    <a:pt x="643565" y="989431"/>
                  </a:cubicBezTo>
                  <a:cubicBezTo>
                    <a:pt x="626522" y="942618"/>
                    <a:pt x="615387" y="893987"/>
                    <a:pt x="600843" y="846492"/>
                  </a:cubicBezTo>
                  <a:cubicBezTo>
                    <a:pt x="559711" y="711734"/>
                    <a:pt x="520397" y="576294"/>
                    <a:pt x="465403" y="446081"/>
                  </a:cubicBezTo>
                  <a:cubicBezTo>
                    <a:pt x="464494" y="443809"/>
                    <a:pt x="463585" y="441764"/>
                    <a:pt x="462676" y="439491"/>
                  </a:cubicBezTo>
                  <a:cubicBezTo>
                    <a:pt x="460177" y="434719"/>
                    <a:pt x="457222" y="427674"/>
                    <a:pt x="451996" y="429038"/>
                  </a:cubicBezTo>
                  <a:cubicBezTo>
                    <a:pt x="447223" y="430401"/>
                    <a:pt x="445860" y="437673"/>
                    <a:pt x="445633" y="443582"/>
                  </a:cubicBezTo>
                  <a:cubicBezTo>
                    <a:pt x="444724" y="466079"/>
                    <a:pt x="446996" y="488804"/>
                    <a:pt x="448132" y="511301"/>
                  </a:cubicBezTo>
                  <a:cubicBezTo>
                    <a:pt x="449950" y="548570"/>
                    <a:pt x="452677" y="586066"/>
                    <a:pt x="454268" y="623335"/>
                  </a:cubicBezTo>
                  <a:cubicBezTo>
                    <a:pt x="456995" y="685146"/>
                    <a:pt x="461540" y="746730"/>
                    <a:pt x="462449" y="808541"/>
                  </a:cubicBezTo>
                  <a:cubicBezTo>
                    <a:pt x="463358" y="867626"/>
                    <a:pt x="465403" y="926710"/>
                    <a:pt x="466994" y="985795"/>
                  </a:cubicBezTo>
                  <a:cubicBezTo>
                    <a:pt x="469039" y="1069649"/>
                    <a:pt x="470857" y="1153276"/>
                    <a:pt x="473130" y="1237131"/>
                  </a:cubicBezTo>
                  <a:cubicBezTo>
                    <a:pt x="473357" y="1244857"/>
                    <a:pt x="471312" y="1246448"/>
                    <a:pt x="464040" y="1246448"/>
                  </a:cubicBezTo>
                  <a:cubicBezTo>
                    <a:pt x="436770" y="1245993"/>
                    <a:pt x="409273" y="1246221"/>
                    <a:pt x="382003" y="1246448"/>
                  </a:cubicBezTo>
                  <a:cubicBezTo>
                    <a:pt x="375640" y="1246448"/>
                    <a:pt x="374050" y="1244630"/>
                    <a:pt x="374277" y="1238494"/>
                  </a:cubicBezTo>
                  <a:cubicBezTo>
                    <a:pt x="376549" y="1181455"/>
                    <a:pt x="378822" y="1124416"/>
                    <a:pt x="380867" y="1067604"/>
                  </a:cubicBezTo>
                  <a:cubicBezTo>
                    <a:pt x="382912" y="1010110"/>
                    <a:pt x="384730" y="952389"/>
                    <a:pt x="387003" y="894896"/>
                  </a:cubicBezTo>
                  <a:cubicBezTo>
                    <a:pt x="390184" y="804451"/>
                    <a:pt x="393366" y="713779"/>
                    <a:pt x="398820" y="623335"/>
                  </a:cubicBezTo>
                  <a:cubicBezTo>
                    <a:pt x="402001" y="570386"/>
                    <a:pt x="404728" y="517210"/>
                    <a:pt x="407455" y="464034"/>
                  </a:cubicBezTo>
                  <a:cubicBezTo>
                    <a:pt x="407910" y="454490"/>
                    <a:pt x="406092" y="452672"/>
                    <a:pt x="397456" y="456308"/>
                  </a:cubicBezTo>
                  <a:cubicBezTo>
                    <a:pt x="381322" y="463125"/>
                    <a:pt x="369277" y="454717"/>
                    <a:pt x="357233" y="446763"/>
                  </a:cubicBezTo>
                  <a:cubicBezTo>
                    <a:pt x="352688" y="443809"/>
                    <a:pt x="352916" y="438355"/>
                    <a:pt x="354506" y="433810"/>
                  </a:cubicBezTo>
                  <a:cubicBezTo>
                    <a:pt x="359051" y="419721"/>
                    <a:pt x="364051" y="405859"/>
                    <a:pt x="369277" y="391996"/>
                  </a:cubicBezTo>
                  <a:cubicBezTo>
                    <a:pt x="371550" y="386088"/>
                    <a:pt x="377004" y="386088"/>
                    <a:pt x="382231" y="387451"/>
                  </a:cubicBezTo>
                  <a:cubicBezTo>
                    <a:pt x="384276" y="387906"/>
                    <a:pt x="386548" y="388361"/>
                    <a:pt x="387912" y="389724"/>
                  </a:cubicBezTo>
                  <a:cubicBezTo>
                    <a:pt x="402001" y="404722"/>
                    <a:pt x="415409" y="393360"/>
                    <a:pt x="429725" y="389497"/>
                  </a:cubicBezTo>
                  <a:cubicBezTo>
                    <a:pt x="425862" y="382679"/>
                    <a:pt x="420408" y="379271"/>
                    <a:pt x="414954" y="376089"/>
                  </a:cubicBezTo>
                  <a:cubicBezTo>
                    <a:pt x="387457" y="360182"/>
                    <a:pt x="363369" y="340184"/>
                    <a:pt x="341326" y="317686"/>
                  </a:cubicBezTo>
                  <a:cubicBezTo>
                    <a:pt x="279287" y="254057"/>
                    <a:pt x="216340" y="191337"/>
                    <a:pt x="149529" y="132707"/>
                  </a:cubicBezTo>
                  <a:cubicBezTo>
                    <a:pt x="104988" y="93620"/>
                    <a:pt x="59993" y="55670"/>
                    <a:pt x="15453" y="17265"/>
                  </a:cubicBezTo>
                  <a:cubicBezTo>
                    <a:pt x="10226" y="12720"/>
                    <a:pt x="5227" y="8402"/>
                    <a:pt x="0" y="3857"/>
                  </a:cubicBezTo>
                  <a:cubicBezTo>
                    <a:pt x="0" y="2721"/>
                    <a:pt x="0" y="1358"/>
                    <a:pt x="0" y="221"/>
                  </a:cubicBezTo>
                  <a:close/>
                </a:path>
              </a:pathLst>
            </a:custGeom>
            <a:solidFill>
              <a:schemeClr val="accent3"/>
            </a:solidFill>
            <a:ln w="2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11192</TotalTime>
  <Words>96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41</cp:revision>
  <dcterms:created xsi:type="dcterms:W3CDTF">2018-02-18T19:39:47Z</dcterms:created>
  <dcterms:modified xsi:type="dcterms:W3CDTF">2020-08-31T06:18:29Z</dcterms:modified>
</cp:coreProperties>
</file>