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025" name="Group 1024">
            <a:extLst>
              <a:ext uri="{FF2B5EF4-FFF2-40B4-BE49-F238E27FC236}">
                <a16:creationId xmlns:a16="http://schemas.microsoft.com/office/drawing/2014/main" id="{4193D452-A440-42AE-86CB-E2DEE7B51761}"/>
              </a:ext>
            </a:extLst>
          </p:cNvPr>
          <p:cNvGrpSpPr/>
          <p:nvPr/>
        </p:nvGrpSpPr>
        <p:grpSpPr>
          <a:xfrm>
            <a:off x="4055401" y="1872678"/>
            <a:ext cx="4081198" cy="2953001"/>
            <a:chOff x="4500120" y="2667757"/>
            <a:chExt cx="3048178" cy="2205547"/>
          </a:xfrm>
        </p:grpSpPr>
        <p:sp>
          <p:nvSpPr>
            <p:cNvPr id="1026" name="Freeform: Shape 1025">
              <a:extLst>
                <a:ext uri="{FF2B5EF4-FFF2-40B4-BE49-F238E27FC236}">
                  <a16:creationId xmlns:a16="http://schemas.microsoft.com/office/drawing/2014/main" id="{4EB01E61-0EC0-430F-BE7B-09B929C5BBCA}"/>
                </a:ext>
              </a:extLst>
            </p:cNvPr>
            <p:cNvSpPr/>
            <p:nvPr/>
          </p:nvSpPr>
          <p:spPr>
            <a:xfrm>
              <a:off x="6096000" y="2667757"/>
              <a:ext cx="1452298" cy="2205547"/>
            </a:xfrm>
            <a:custGeom>
              <a:avLst/>
              <a:gdLst>
                <a:gd name="connsiteX0" fmla="*/ 1320224 w 1329191"/>
                <a:gd name="connsiteY0" fmla="*/ 970177 h 2018589"/>
                <a:gd name="connsiteX1" fmla="*/ 1311175 w 1329191"/>
                <a:gd name="connsiteY1" fmla="*/ 956842 h 2018589"/>
                <a:gd name="connsiteX2" fmla="*/ 1293554 w 1329191"/>
                <a:gd name="connsiteY2" fmla="*/ 888262 h 2018589"/>
                <a:gd name="connsiteX3" fmla="*/ 1259740 w 1329191"/>
                <a:gd name="connsiteY3" fmla="*/ 820159 h 2018589"/>
                <a:gd name="connsiteX4" fmla="*/ 1253072 w 1329191"/>
                <a:gd name="connsiteY4" fmla="*/ 787774 h 2018589"/>
                <a:gd name="connsiteX5" fmla="*/ 1251644 w 1329191"/>
                <a:gd name="connsiteY5" fmla="*/ 715384 h 2018589"/>
                <a:gd name="connsiteX6" fmla="*/ 1257835 w 1329191"/>
                <a:gd name="connsiteY6" fmla="*/ 659662 h 2018589"/>
                <a:gd name="connsiteX7" fmla="*/ 1246405 w 1329191"/>
                <a:gd name="connsiteY7" fmla="*/ 612990 h 2018589"/>
                <a:gd name="connsiteX8" fmla="*/ 1243547 w 1329191"/>
                <a:gd name="connsiteY8" fmla="*/ 563936 h 2018589"/>
                <a:gd name="connsiteX9" fmla="*/ 1259264 w 1329191"/>
                <a:gd name="connsiteY9" fmla="*/ 424871 h 2018589"/>
                <a:gd name="connsiteX10" fmla="*/ 1246881 w 1329191"/>
                <a:gd name="connsiteY10" fmla="*/ 342956 h 2018589"/>
                <a:gd name="connsiteX11" fmla="*/ 1242595 w 1329191"/>
                <a:gd name="connsiteY11" fmla="*/ 255326 h 2018589"/>
                <a:gd name="connsiteX12" fmla="*/ 1174968 w 1329191"/>
                <a:gd name="connsiteY12" fmla="*/ 191508 h 2018589"/>
                <a:gd name="connsiteX13" fmla="*/ 1139725 w 1329191"/>
                <a:gd name="connsiteY13" fmla="*/ 176268 h 2018589"/>
                <a:gd name="connsiteX14" fmla="*/ 1115436 w 1329191"/>
                <a:gd name="connsiteY14" fmla="*/ 161505 h 2018589"/>
                <a:gd name="connsiteX15" fmla="*/ 1073050 w 1329191"/>
                <a:gd name="connsiteY15" fmla="*/ 127215 h 2018589"/>
                <a:gd name="connsiteX16" fmla="*/ 1061620 w 1329191"/>
                <a:gd name="connsiteY16" fmla="*/ 111022 h 2018589"/>
                <a:gd name="connsiteX17" fmla="*/ 1009709 w 1329191"/>
                <a:gd name="connsiteY17" fmla="*/ 91020 h 2018589"/>
                <a:gd name="connsiteX18" fmla="*/ 898742 w 1329191"/>
                <a:gd name="connsiteY18" fmla="*/ 52920 h 2018589"/>
                <a:gd name="connsiteX19" fmla="*/ 835877 w 1329191"/>
                <a:gd name="connsiteY19" fmla="*/ 31965 h 2018589"/>
                <a:gd name="connsiteX20" fmla="*/ 774917 w 1329191"/>
                <a:gd name="connsiteY20" fmla="*/ 26726 h 2018589"/>
                <a:gd name="connsiteX21" fmla="*/ 700622 w 1329191"/>
                <a:gd name="connsiteY21" fmla="*/ 17677 h 2018589"/>
                <a:gd name="connsiteX22" fmla="*/ 595847 w 1329191"/>
                <a:gd name="connsiteY22" fmla="*/ 56 h 2018589"/>
                <a:gd name="connsiteX23" fmla="*/ 502502 w 1329191"/>
                <a:gd name="connsiteY23" fmla="*/ 11010 h 2018589"/>
                <a:gd name="connsiteX24" fmla="*/ 292476 w 1329191"/>
                <a:gd name="connsiteY24" fmla="*/ 83876 h 2018589"/>
                <a:gd name="connsiteX25" fmla="*/ 194368 w 1329191"/>
                <a:gd name="connsiteY25" fmla="*/ 158171 h 2018589"/>
                <a:gd name="connsiteX26" fmla="*/ 131980 w 1329191"/>
                <a:gd name="connsiteY26" fmla="*/ 228180 h 2018589"/>
                <a:gd name="connsiteX27" fmla="*/ 79116 w 1329191"/>
                <a:gd name="connsiteY27" fmla="*/ 292474 h 2018589"/>
                <a:gd name="connsiteX28" fmla="*/ 36730 w 1329191"/>
                <a:gd name="connsiteY28" fmla="*/ 380580 h 2018589"/>
                <a:gd name="connsiteX29" fmla="*/ 58 w 1329191"/>
                <a:gd name="connsiteY29" fmla="*/ 577271 h 2018589"/>
                <a:gd name="connsiteX30" fmla="*/ 9107 w 1329191"/>
                <a:gd name="connsiteY30" fmla="*/ 680617 h 2018589"/>
                <a:gd name="connsiteX31" fmla="*/ 65781 w 1329191"/>
                <a:gd name="connsiteY31" fmla="*/ 825874 h 2018589"/>
                <a:gd name="connsiteX32" fmla="*/ 108643 w 1329191"/>
                <a:gd name="connsiteY32" fmla="*/ 892072 h 2018589"/>
                <a:gd name="connsiteX33" fmla="*/ 131504 w 1329191"/>
                <a:gd name="connsiteY33" fmla="*/ 921600 h 2018589"/>
                <a:gd name="connsiteX34" fmla="*/ 182938 w 1329191"/>
                <a:gd name="connsiteY34" fmla="*/ 1016374 h 2018589"/>
                <a:gd name="connsiteX35" fmla="*/ 207227 w 1329191"/>
                <a:gd name="connsiteY35" fmla="*/ 1153058 h 2018589"/>
                <a:gd name="connsiteX36" fmla="*/ 199131 w 1329191"/>
                <a:gd name="connsiteY36" fmla="*/ 1322603 h 2018589"/>
                <a:gd name="connsiteX37" fmla="*/ 164841 w 1329191"/>
                <a:gd name="connsiteY37" fmla="*/ 1397850 h 2018589"/>
                <a:gd name="connsiteX38" fmla="*/ 135790 w 1329191"/>
                <a:gd name="connsiteY38" fmla="*/ 1431664 h 2018589"/>
                <a:gd name="connsiteX39" fmla="*/ 131504 w 1329191"/>
                <a:gd name="connsiteY39" fmla="*/ 1453571 h 2018589"/>
                <a:gd name="connsiteX40" fmla="*/ 177700 w 1329191"/>
                <a:gd name="connsiteY40" fmla="*/ 1465001 h 2018589"/>
                <a:gd name="connsiteX41" fmla="*/ 209132 w 1329191"/>
                <a:gd name="connsiteY41" fmla="*/ 1465954 h 2018589"/>
                <a:gd name="connsiteX42" fmla="*/ 213895 w 1329191"/>
                <a:gd name="connsiteY42" fmla="*/ 1462620 h 2018589"/>
                <a:gd name="connsiteX43" fmla="*/ 278189 w 1329191"/>
                <a:gd name="connsiteY43" fmla="*/ 1330699 h 2018589"/>
                <a:gd name="connsiteX44" fmla="*/ 301049 w 1329191"/>
                <a:gd name="connsiteY44" fmla="*/ 1234020 h 2018589"/>
                <a:gd name="connsiteX45" fmla="*/ 324385 w 1329191"/>
                <a:gd name="connsiteY45" fmla="*/ 1156391 h 2018589"/>
                <a:gd name="connsiteX46" fmla="*/ 368200 w 1329191"/>
                <a:gd name="connsiteY46" fmla="*/ 1052569 h 2018589"/>
                <a:gd name="connsiteX47" fmla="*/ 360104 w 1329191"/>
                <a:gd name="connsiteY47" fmla="*/ 962081 h 2018589"/>
                <a:gd name="connsiteX48" fmla="*/ 362961 w 1329191"/>
                <a:gd name="connsiteY48" fmla="*/ 770152 h 2018589"/>
                <a:gd name="connsiteX49" fmla="*/ 373439 w 1329191"/>
                <a:gd name="connsiteY49" fmla="*/ 738720 h 2018589"/>
                <a:gd name="connsiteX50" fmla="*/ 432494 w 1329191"/>
                <a:gd name="connsiteY50" fmla="*/ 699191 h 2018589"/>
                <a:gd name="connsiteX51" fmla="*/ 506312 w 1329191"/>
                <a:gd name="connsiteY51" fmla="*/ 681570 h 2018589"/>
                <a:gd name="connsiteX52" fmla="*/ 643949 w 1329191"/>
                <a:gd name="connsiteY52" fmla="*/ 742054 h 2018589"/>
                <a:gd name="connsiteX53" fmla="*/ 729674 w 1329191"/>
                <a:gd name="connsiteY53" fmla="*/ 908265 h 2018589"/>
                <a:gd name="connsiteX54" fmla="*/ 722530 w 1329191"/>
                <a:gd name="connsiteY54" fmla="*/ 918742 h 2018589"/>
                <a:gd name="connsiteX55" fmla="*/ 624899 w 1329191"/>
                <a:gd name="connsiteY55" fmla="*/ 921600 h 2018589"/>
                <a:gd name="connsiteX56" fmla="*/ 545841 w 1329191"/>
                <a:gd name="connsiteY56" fmla="*/ 932554 h 2018589"/>
                <a:gd name="connsiteX57" fmla="*/ 575369 w 1329191"/>
                <a:gd name="connsiteY57" fmla="*/ 946841 h 2018589"/>
                <a:gd name="connsiteX58" fmla="*/ 936842 w 1329191"/>
                <a:gd name="connsiteY58" fmla="*/ 946841 h 2018589"/>
                <a:gd name="connsiteX59" fmla="*/ 958750 w 1329191"/>
                <a:gd name="connsiteY59" fmla="*/ 949222 h 2018589"/>
                <a:gd name="connsiteX60" fmla="*/ 943510 w 1329191"/>
                <a:gd name="connsiteY60" fmla="*/ 1015421 h 2018589"/>
                <a:gd name="connsiteX61" fmla="*/ 930175 w 1329191"/>
                <a:gd name="connsiteY61" fmla="*/ 1156867 h 2018589"/>
                <a:gd name="connsiteX62" fmla="*/ 913983 w 1329191"/>
                <a:gd name="connsiteY62" fmla="*/ 1170679 h 2018589"/>
                <a:gd name="connsiteX63" fmla="*/ 869691 w 1329191"/>
                <a:gd name="connsiteY63" fmla="*/ 1173536 h 2018589"/>
                <a:gd name="connsiteX64" fmla="*/ 823971 w 1329191"/>
                <a:gd name="connsiteY64" fmla="*/ 1188776 h 2018589"/>
                <a:gd name="connsiteX65" fmla="*/ 680620 w 1329191"/>
                <a:gd name="connsiteY65" fmla="*/ 1164011 h 2018589"/>
                <a:gd name="connsiteX66" fmla="*/ 610611 w 1329191"/>
                <a:gd name="connsiteY66" fmla="*/ 1152105 h 2018589"/>
                <a:gd name="connsiteX67" fmla="*/ 552032 w 1329191"/>
                <a:gd name="connsiteY67" fmla="*/ 1140675 h 2018589"/>
                <a:gd name="connsiteX68" fmla="*/ 633947 w 1329191"/>
                <a:gd name="connsiteY68" fmla="*/ 1182109 h 2018589"/>
                <a:gd name="connsiteX69" fmla="*/ 818256 w 1329191"/>
                <a:gd name="connsiteY69" fmla="*/ 1240211 h 2018589"/>
                <a:gd name="connsiteX70" fmla="*/ 839211 w 1329191"/>
                <a:gd name="connsiteY70" fmla="*/ 1253070 h 2018589"/>
                <a:gd name="connsiteX71" fmla="*/ 876359 w 1329191"/>
                <a:gd name="connsiteY71" fmla="*/ 1286408 h 2018589"/>
                <a:gd name="connsiteX72" fmla="*/ 988754 w 1329191"/>
                <a:gd name="connsiteY72" fmla="*/ 1374990 h 2018589"/>
                <a:gd name="connsiteX73" fmla="*/ 870644 w 1329191"/>
                <a:gd name="connsiteY73" fmla="*/ 1376895 h 2018589"/>
                <a:gd name="connsiteX74" fmla="*/ 781585 w 1329191"/>
                <a:gd name="connsiteY74" fmla="*/ 1400708 h 2018589"/>
                <a:gd name="connsiteX75" fmla="*/ 753486 w 1329191"/>
                <a:gd name="connsiteY75" fmla="*/ 1481194 h 2018589"/>
                <a:gd name="connsiteX76" fmla="*/ 731102 w 1329191"/>
                <a:gd name="connsiteY76" fmla="*/ 1585969 h 2018589"/>
                <a:gd name="connsiteX77" fmla="*/ 724911 w 1329191"/>
                <a:gd name="connsiteY77" fmla="*/ 1707889 h 2018589"/>
                <a:gd name="connsiteX78" fmla="*/ 819209 w 1329191"/>
                <a:gd name="connsiteY78" fmla="*/ 1961730 h 2018589"/>
                <a:gd name="connsiteX79" fmla="*/ 850165 w 1329191"/>
                <a:gd name="connsiteY79" fmla="*/ 2007927 h 2018589"/>
                <a:gd name="connsiteX80" fmla="*/ 867786 w 1329191"/>
                <a:gd name="connsiteY80" fmla="*/ 2005545 h 2018589"/>
                <a:gd name="connsiteX81" fmla="*/ 837306 w 1329191"/>
                <a:gd name="connsiteY81" fmla="*/ 1863623 h 2018589"/>
                <a:gd name="connsiteX82" fmla="*/ 802540 w 1329191"/>
                <a:gd name="connsiteY82" fmla="*/ 1739321 h 2018589"/>
                <a:gd name="connsiteX83" fmla="*/ 805397 w 1329191"/>
                <a:gd name="connsiteY83" fmla="*/ 1626450 h 2018589"/>
                <a:gd name="connsiteX84" fmla="*/ 820161 w 1329191"/>
                <a:gd name="connsiteY84" fmla="*/ 1547869 h 2018589"/>
                <a:gd name="connsiteX85" fmla="*/ 827305 w 1329191"/>
                <a:gd name="connsiteY85" fmla="*/ 1509293 h 2018589"/>
                <a:gd name="connsiteX86" fmla="*/ 836354 w 1329191"/>
                <a:gd name="connsiteY86" fmla="*/ 1485956 h 2018589"/>
                <a:gd name="connsiteX87" fmla="*/ 860166 w 1329191"/>
                <a:gd name="connsiteY87" fmla="*/ 1463096 h 2018589"/>
                <a:gd name="connsiteX88" fmla="*/ 1000184 w 1329191"/>
                <a:gd name="connsiteY88" fmla="*/ 1449761 h 2018589"/>
                <a:gd name="connsiteX89" fmla="*/ 1131152 w 1329191"/>
                <a:gd name="connsiteY89" fmla="*/ 1462144 h 2018589"/>
                <a:gd name="connsiteX90" fmla="*/ 1189255 w 1329191"/>
                <a:gd name="connsiteY90" fmla="*/ 1442141 h 2018589"/>
                <a:gd name="connsiteX91" fmla="*/ 1208781 w 1329191"/>
                <a:gd name="connsiteY91" fmla="*/ 1404994 h 2018589"/>
                <a:gd name="connsiteX92" fmla="*/ 1301650 w 1329191"/>
                <a:gd name="connsiteY92" fmla="*/ 1216399 h 2018589"/>
                <a:gd name="connsiteX93" fmla="*/ 1325939 w 1329191"/>
                <a:gd name="connsiteY93" fmla="*/ 1015897 h 2018589"/>
                <a:gd name="connsiteX94" fmla="*/ 1317843 w 1329191"/>
                <a:gd name="connsiteY94" fmla="*/ 975416 h 2018589"/>
                <a:gd name="connsiteX95" fmla="*/ 1320224 w 1329191"/>
                <a:gd name="connsiteY95" fmla="*/ 970177 h 2018589"/>
                <a:gd name="connsiteX96" fmla="*/ 398680 w 1329191"/>
                <a:gd name="connsiteY96" fmla="*/ 447255 h 2018589"/>
                <a:gd name="connsiteX97" fmla="*/ 435827 w 1329191"/>
                <a:gd name="connsiteY97" fmla="*/ 449160 h 2018589"/>
                <a:gd name="connsiteX98" fmla="*/ 330100 w 1329191"/>
                <a:gd name="connsiteY98" fmla="*/ 509167 h 2018589"/>
                <a:gd name="connsiteX99" fmla="*/ 254376 w 1329191"/>
                <a:gd name="connsiteY99" fmla="*/ 512025 h 2018589"/>
                <a:gd name="connsiteX100" fmla="*/ 290571 w 1329191"/>
                <a:gd name="connsiteY100" fmla="*/ 423442 h 2018589"/>
                <a:gd name="connsiteX101" fmla="*/ 266759 w 1329191"/>
                <a:gd name="connsiteY101" fmla="*/ 436777 h 2018589"/>
                <a:gd name="connsiteX102" fmla="*/ 204846 w 1329191"/>
                <a:gd name="connsiteY102" fmla="*/ 490594 h 2018589"/>
                <a:gd name="connsiteX103" fmla="*/ 166270 w 1329191"/>
                <a:gd name="connsiteY103" fmla="*/ 516787 h 2018589"/>
                <a:gd name="connsiteX104" fmla="*/ 399632 w 1329191"/>
                <a:gd name="connsiteY104" fmla="*/ 316762 h 2018589"/>
                <a:gd name="connsiteX105" fmla="*/ 402490 w 1329191"/>
                <a:gd name="connsiteY105" fmla="*/ 319620 h 2018589"/>
                <a:gd name="connsiteX106" fmla="*/ 371534 w 1329191"/>
                <a:gd name="connsiteY106" fmla="*/ 363911 h 2018589"/>
                <a:gd name="connsiteX107" fmla="*/ 368200 w 1329191"/>
                <a:gd name="connsiteY107" fmla="*/ 372484 h 2018589"/>
                <a:gd name="connsiteX108" fmla="*/ 377249 w 1329191"/>
                <a:gd name="connsiteY108" fmla="*/ 373912 h 2018589"/>
                <a:gd name="connsiteX109" fmla="*/ 444400 w 1329191"/>
                <a:gd name="connsiteY109" fmla="*/ 362482 h 2018589"/>
                <a:gd name="connsiteX110" fmla="*/ 457259 w 1329191"/>
                <a:gd name="connsiteY110" fmla="*/ 362006 h 2018589"/>
                <a:gd name="connsiteX111" fmla="*/ 397727 w 1329191"/>
                <a:gd name="connsiteY111" fmla="*/ 416775 h 2018589"/>
                <a:gd name="connsiteX112" fmla="*/ 397727 w 1329191"/>
                <a:gd name="connsiteY112" fmla="*/ 416775 h 2018589"/>
                <a:gd name="connsiteX113" fmla="*/ 389631 w 1329191"/>
                <a:gd name="connsiteY113" fmla="*/ 432015 h 2018589"/>
                <a:gd name="connsiteX114" fmla="*/ 398680 w 1329191"/>
                <a:gd name="connsiteY114" fmla="*/ 447255 h 2018589"/>
                <a:gd name="connsiteX115" fmla="*/ 960655 w 1329191"/>
                <a:gd name="connsiteY115" fmla="*/ 859211 h 2018589"/>
                <a:gd name="connsiteX116" fmla="*/ 944939 w 1329191"/>
                <a:gd name="connsiteY116" fmla="*/ 861116 h 2018589"/>
                <a:gd name="connsiteX117" fmla="*/ 952083 w 1329191"/>
                <a:gd name="connsiteY117" fmla="*/ 879214 h 2018589"/>
                <a:gd name="connsiteX118" fmla="*/ 931604 w 1329191"/>
                <a:gd name="connsiteY118" fmla="*/ 906360 h 2018589"/>
                <a:gd name="connsiteX119" fmla="*/ 773965 w 1329191"/>
                <a:gd name="connsiteY119" fmla="*/ 907789 h 2018589"/>
                <a:gd name="connsiteX120" fmla="*/ 765869 w 1329191"/>
                <a:gd name="connsiteY120" fmla="*/ 895882 h 2018589"/>
                <a:gd name="connsiteX121" fmla="*/ 773489 w 1329191"/>
                <a:gd name="connsiteY121" fmla="*/ 835399 h 2018589"/>
                <a:gd name="connsiteX122" fmla="*/ 773489 w 1329191"/>
                <a:gd name="connsiteY122" fmla="*/ 835399 h 2018589"/>
                <a:gd name="connsiteX123" fmla="*/ 774917 w 1329191"/>
                <a:gd name="connsiteY123" fmla="*/ 827302 h 2018589"/>
                <a:gd name="connsiteX124" fmla="*/ 785871 w 1329191"/>
                <a:gd name="connsiteY124" fmla="*/ 730624 h 2018589"/>
                <a:gd name="connsiteX125" fmla="*/ 803016 w 1329191"/>
                <a:gd name="connsiteY125" fmla="*/ 665854 h 2018589"/>
                <a:gd name="connsiteX126" fmla="*/ 832544 w 1329191"/>
                <a:gd name="connsiteY126" fmla="*/ 645375 h 2018589"/>
                <a:gd name="connsiteX127" fmla="*/ 1023044 w 1329191"/>
                <a:gd name="connsiteY127" fmla="*/ 546315 h 2018589"/>
                <a:gd name="connsiteX128" fmla="*/ 1033997 w 1329191"/>
                <a:gd name="connsiteY128" fmla="*/ 545839 h 2018589"/>
                <a:gd name="connsiteX129" fmla="*/ 1030664 w 1329191"/>
                <a:gd name="connsiteY129" fmla="*/ 556792 h 2018589"/>
                <a:gd name="connsiteX130" fmla="*/ 902552 w 1329191"/>
                <a:gd name="connsiteY130" fmla="*/ 718241 h 2018589"/>
                <a:gd name="connsiteX131" fmla="*/ 907315 w 1329191"/>
                <a:gd name="connsiteY131" fmla="*/ 731100 h 2018589"/>
                <a:gd name="connsiteX132" fmla="*/ 907315 w 1329191"/>
                <a:gd name="connsiteY132" fmla="*/ 731100 h 2018589"/>
                <a:gd name="connsiteX133" fmla="*/ 983039 w 1329191"/>
                <a:gd name="connsiteY133" fmla="*/ 686809 h 2018589"/>
                <a:gd name="connsiteX134" fmla="*/ 1016852 w 1329191"/>
                <a:gd name="connsiteY134" fmla="*/ 666330 h 2018589"/>
                <a:gd name="connsiteX135" fmla="*/ 1022567 w 1329191"/>
                <a:gd name="connsiteY135" fmla="*/ 664425 h 2018589"/>
                <a:gd name="connsiteX136" fmla="*/ 1016852 w 1329191"/>
                <a:gd name="connsiteY136" fmla="*/ 666330 h 2018589"/>
                <a:gd name="connsiteX137" fmla="*/ 1051143 w 1329191"/>
                <a:gd name="connsiteY137" fmla="*/ 645851 h 2018589"/>
                <a:gd name="connsiteX138" fmla="*/ 1143535 w 1329191"/>
                <a:gd name="connsiteY138" fmla="*/ 589177 h 2018589"/>
                <a:gd name="connsiteX139" fmla="*/ 1158299 w 1329191"/>
                <a:gd name="connsiteY139" fmla="*/ 580129 h 2018589"/>
                <a:gd name="connsiteX140" fmla="*/ 1186397 w 1329191"/>
                <a:gd name="connsiteY140" fmla="*/ 590130 h 2018589"/>
                <a:gd name="connsiteX141" fmla="*/ 1197827 w 1329191"/>
                <a:gd name="connsiteY141" fmla="*/ 727766 h 2018589"/>
                <a:gd name="connsiteX142" fmla="*/ 1188779 w 1329191"/>
                <a:gd name="connsiteY142" fmla="*/ 768247 h 2018589"/>
                <a:gd name="connsiteX143" fmla="*/ 1188779 w 1329191"/>
                <a:gd name="connsiteY143" fmla="*/ 768247 h 2018589"/>
                <a:gd name="connsiteX144" fmla="*/ 1176872 w 1329191"/>
                <a:gd name="connsiteY144" fmla="*/ 850162 h 2018589"/>
                <a:gd name="connsiteX145" fmla="*/ 1163537 w 1329191"/>
                <a:gd name="connsiteY145" fmla="*/ 858735 h 2018589"/>
                <a:gd name="connsiteX146" fmla="*/ 1074479 w 1329191"/>
                <a:gd name="connsiteY146" fmla="*/ 858735 h 2018589"/>
                <a:gd name="connsiteX147" fmla="*/ 960655 w 1329191"/>
                <a:gd name="connsiteY147" fmla="*/ 859211 h 2018589"/>
                <a:gd name="connsiteX148" fmla="*/ 1281171 w 1329191"/>
                <a:gd name="connsiteY148" fmla="*/ 1123054 h 2018589"/>
                <a:gd name="connsiteX149" fmla="*/ 1278314 w 1329191"/>
                <a:gd name="connsiteY149" fmla="*/ 1141151 h 2018589"/>
                <a:gd name="connsiteX150" fmla="*/ 1278314 w 1329191"/>
                <a:gd name="connsiteY150" fmla="*/ 1141151 h 2018589"/>
                <a:gd name="connsiteX151" fmla="*/ 1277837 w 1329191"/>
                <a:gd name="connsiteY151" fmla="*/ 1151153 h 2018589"/>
                <a:gd name="connsiteX152" fmla="*/ 1230212 w 1329191"/>
                <a:gd name="connsiteY152" fmla="*/ 1181633 h 2018589"/>
                <a:gd name="connsiteX153" fmla="*/ 1142106 w 1329191"/>
                <a:gd name="connsiteY153" fmla="*/ 1157820 h 2018589"/>
                <a:gd name="connsiteX154" fmla="*/ 1082099 w 1329191"/>
                <a:gd name="connsiteY154" fmla="*/ 1147342 h 2018589"/>
                <a:gd name="connsiteX155" fmla="*/ 1067811 w 1329191"/>
                <a:gd name="connsiteY155" fmla="*/ 1150676 h 2018589"/>
                <a:gd name="connsiteX156" fmla="*/ 1084480 w 1329191"/>
                <a:gd name="connsiteY156" fmla="*/ 1163535 h 2018589"/>
                <a:gd name="connsiteX157" fmla="*/ 1084480 w 1329191"/>
                <a:gd name="connsiteY157" fmla="*/ 1163535 h 2018589"/>
                <a:gd name="connsiteX158" fmla="*/ 1156870 w 1329191"/>
                <a:gd name="connsiteY158" fmla="*/ 1190205 h 2018589"/>
                <a:gd name="connsiteX159" fmla="*/ 1156870 w 1329191"/>
                <a:gd name="connsiteY159" fmla="*/ 1190205 h 2018589"/>
                <a:gd name="connsiteX160" fmla="*/ 1176872 w 1329191"/>
                <a:gd name="connsiteY160" fmla="*/ 1197349 h 2018589"/>
                <a:gd name="connsiteX161" fmla="*/ 1176872 w 1329191"/>
                <a:gd name="connsiteY161" fmla="*/ 1197349 h 2018589"/>
                <a:gd name="connsiteX162" fmla="*/ 1250215 w 1329191"/>
                <a:gd name="connsiteY162" fmla="*/ 1223543 h 2018589"/>
                <a:gd name="connsiteX163" fmla="*/ 1255930 w 1329191"/>
                <a:gd name="connsiteY163" fmla="*/ 1237354 h 2018589"/>
                <a:gd name="connsiteX164" fmla="*/ 1232594 w 1329191"/>
                <a:gd name="connsiteY164" fmla="*/ 1279740 h 2018589"/>
                <a:gd name="connsiteX165" fmla="*/ 1232594 w 1329191"/>
                <a:gd name="connsiteY165" fmla="*/ 1279740 h 2018589"/>
                <a:gd name="connsiteX166" fmla="*/ 1221640 w 1329191"/>
                <a:gd name="connsiteY166" fmla="*/ 1300219 h 2018589"/>
                <a:gd name="connsiteX167" fmla="*/ 1221640 w 1329191"/>
                <a:gd name="connsiteY167" fmla="*/ 1300219 h 2018589"/>
                <a:gd name="connsiteX168" fmla="*/ 1178777 w 1329191"/>
                <a:gd name="connsiteY168" fmla="*/ 1381181 h 2018589"/>
                <a:gd name="connsiteX169" fmla="*/ 1124485 w 1329191"/>
                <a:gd name="connsiteY169" fmla="*/ 1392611 h 2018589"/>
                <a:gd name="connsiteX170" fmla="*/ 1024472 w 1329191"/>
                <a:gd name="connsiteY170" fmla="*/ 1327841 h 2018589"/>
                <a:gd name="connsiteX171" fmla="*/ 1024472 w 1329191"/>
                <a:gd name="connsiteY171" fmla="*/ 1327841 h 2018589"/>
                <a:gd name="connsiteX172" fmla="*/ 915411 w 1329191"/>
                <a:gd name="connsiteY172" fmla="*/ 1256404 h 2018589"/>
                <a:gd name="connsiteX173" fmla="*/ 899219 w 1329191"/>
                <a:gd name="connsiteY173" fmla="*/ 1224971 h 2018589"/>
                <a:gd name="connsiteX174" fmla="*/ 906362 w 1329191"/>
                <a:gd name="connsiteY174" fmla="*/ 1219733 h 2018589"/>
                <a:gd name="connsiteX175" fmla="*/ 949701 w 1329191"/>
                <a:gd name="connsiteY175" fmla="*/ 1222590 h 2018589"/>
                <a:gd name="connsiteX176" fmla="*/ 971609 w 1329191"/>
                <a:gd name="connsiteY176" fmla="*/ 1202588 h 2018589"/>
                <a:gd name="connsiteX177" fmla="*/ 974466 w 1329191"/>
                <a:gd name="connsiteY177" fmla="*/ 1186871 h 2018589"/>
                <a:gd name="connsiteX178" fmla="*/ 974466 w 1329191"/>
                <a:gd name="connsiteY178" fmla="*/ 1186871 h 2018589"/>
                <a:gd name="connsiteX179" fmla="*/ 975419 w 1329191"/>
                <a:gd name="connsiteY179" fmla="*/ 1173060 h 2018589"/>
                <a:gd name="connsiteX180" fmla="*/ 976847 w 1329191"/>
                <a:gd name="connsiteY180" fmla="*/ 1164964 h 2018589"/>
                <a:gd name="connsiteX181" fmla="*/ 976847 w 1329191"/>
                <a:gd name="connsiteY181" fmla="*/ 1164964 h 2018589"/>
                <a:gd name="connsiteX182" fmla="*/ 980181 w 1329191"/>
                <a:gd name="connsiteY182" fmla="*/ 1133531 h 2018589"/>
                <a:gd name="connsiteX183" fmla="*/ 980181 w 1329191"/>
                <a:gd name="connsiteY183" fmla="*/ 1133531 h 2018589"/>
                <a:gd name="connsiteX184" fmla="*/ 1000184 w 1329191"/>
                <a:gd name="connsiteY184" fmla="*/ 955890 h 2018589"/>
                <a:gd name="connsiteX185" fmla="*/ 1003517 w 1329191"/>
                <a:gd name="connsiteY185" fmla="*/ 937792 h 2018589"/>
                <a:gd name="connsiteX186" fmla="*/ 1034474 w 1329191"/>
                <a:gd name="connsiteY186" fmla="*/ 912075 h 2018589"/>
                <a:gd name="connsiteX187" fmla="*/ 1197827 w 1329191"/>
                <a:gd name="connsiteY187" fmla="*/ 902550 h 2018589"/>
                <a:gd name="connsiteX188" fmla="*/ 1230689 w 1329191"/>
                <a:gd name="connsiteY188" fmla="*/ 907789 h 2018589"/>
                <a:gd name="connsiteX189" fmla="*/ 1256883 w 1329191"/>
                <a:gd name="connsiteY189" fmla="*/ 938745 h 2018589"/>
                <a:gd name="connsiteX190" fmla="*/ 1277837 w 1329191"/>
                <a:gd name="connsiteY190" fmla="*/ 1045901 h 2018589"/>
                <a:gd name="connsiteX191" fmla="*/ 1266408 w 1329191"/>
                <a:gd name="connsiteY191" fmla="*/ 1059236 h 2018589"/>
                <a:gd name="connsiteX192" fmla="*/ 1195446 w 1329191"/>
                <a:gd name="connsiteY192" fmla="*/ 1058760 h 2018589"/>
                <a:gd name="connsiteX193" fmla="*/ 1195446 w 1329191"/>
                <a:gd name="connsiteY193" fmla="*/ 1058760 h 2018589"/>
                <a:gd name="connsiteX194" fmla="*/ 1175920 w 1329191"/>
                <a:gd name="connsiteY194" fmla="*/ 1058760 h 2018589"/>
                <a:gd name="connsiteX195" fmla="*/ 1175920 w 1329191"/>
                <a:gd name="connsiteY195" fmla="*/ 1058760 h 2018589"/>
                <a:gd name="connsiteX196" fmla="*/ 1088290 w 1329191"/>
                <a:gd name="connsiteY196" fmla="*/ 1059236 h 2018589"/>
                <a:gd name="connsiteX197" fmla="*/ 1075431 w 1329191"/>
                <a:gd name="connsiteY197" fmla="*/ 1066380 h 2018589"/>
                <a:gd name="connsiteX198" fmla="*/ 1086861 w 1329191"/>
                <a:gd name="connsiteY198" fmla="*/ 1074476 h 2018589"/>
                <a:gd name="connsiteX199" fmla="*/ 1117341 w 1329191"/>
                <a:gd name="connsiteY199" fmla="*/ 1077810 h 2018589"/>
                <a:gd name="connsiteX200" fmla="*/ 1121151 w 1329191"/>
                <a:gd name="connsiteY200" fmla="*/ 1078763 h 2018589"/>
                <a:gd name="connsiteX201" fmla="*/ 1193065 w 1329191"/>
                <a:gd name="connsiteY201" fmla="*/ 1084001 h 2018589"/>
                <a:gd name="connsiteX202" fmla="*/ 1248786 w 1329191"/>
                <a:gd name="connsiteY202" fmla="*/ 1086383 h 2018589"/>
                <a:gd name="connsiteX203" fmla="*/ 1281171 w 1329191"/>
                <a:gd name="connsiteY203" fmla="*/ 1123054 h 2018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</a:cxnLst>
              <a:rect l="l" t="t" r="r" b="b"/>
              <a:pathLst>
                <a:path w="1329191" h="2018589">
                  <a:moveTo>
                    <a:pt x="1320224" y="970177"/>
                  </a:moveTo>
                  <a:cubicBezTo>
                    <a:pt x="1317366" y="964462"/>
                    <a:pt x="1313556" y="961129"/>
                    <a:pt x="1311175" y="956842"/>
                  </a:cubicBezTo>
                  <a:cubicBezTo>
                    <a:pt x="1300697" y="935411"/>
                    <a:pt x="1301650" y="910646"/>
                    <a:pt x="1293554" y="888262"/>
                  </a:cubicBezTo>
                  <a:cubicBezTo>
                    <a:pt x="1284981" y="864450"/>
                    <a:pt x="1271170" y="843019"/>
                    <a:pt x="1259740" y="820159"/>
                  </a:cubicBezTo>
                  <a:cubicBezTo>
                    <a:pt x="1254978" y="809681"/>
                    <a:pt x="1251644" y="799204"/>
                    <a:pt x="1253072" y="787774"/>
                  </a:cubicBezTo>
                  <a:cubicBezTo>
                    <a:pt x="1249739" y="763961"/>
                    <a:pt x="1249739" y="739672"/>
                    <a:pt x="1251644" y="715384"/>
                  </a:cubicBezTo>
                  <a:cubicBezTo>
                    <a:pt x="1253072" y="696334"/>
                    <a:pt x="1260216" y="679189"/>
                    <a:pt x="1257835" y="659662"/>
                  </a:cubicBezTo>
                  <a:cubicBezTo>
                    <a:pt x="1255930" y="643470"/>
                    <a:pt x="1248310" y="628706"/>
                    <a:pt x="1246405" y="612990"/>
                  </a:cubicBezTo>
                  <a:cubicBezTo>
                    <a:pt x="1244024" y="596797"/>
                    <a:pt x="1245453" y="580129"/>
                    <a:pt x="1243547" y="563936"/>
                  </a:cubicBezTo>
                  <a:cubicBezTo>
                    <a:pt x="1238785" y="517264"/>
                    <a:pt x="1249262" y="471544"/>
                    <a:pt x="1259264" y="424871"/>
                  </a:cubicBezTo>
                  <a:cubicBezTo>
                    <a:pt x="1265455" y="395344"/>
                    <a:pt x="1247358" y="370579"/>
                    <a:pt x="1246881" y="342956"/>
                  </a:cubicBezTo>
                  <a:cubicBezTo>
                    <a:pt x="1246405" y="313429"/>
                    <a:pt x="1244500" y="284377"/>
                    <a:pt x="1242595" y="255326"/>
                  </a:cubicBezTo>
                  <a:cubicBezTo>
                    <a:pt x="1240690" y="224846"/>
                    <a:pt x="1201637" y="204367"/>
                    <a:pt x="1174968" y="191508"/>
                  </a:cubicBezTo>
                  <a:cubicBezTo>
                    <a:pt x="1163537" y="185793"/>
                    <a:pt x="1151631" y="181031"/>
                    <a:pt x="1139725" y="176268"/>
                  </a:cubicBezTo>
                  <a:cubicBezTo>
                    <a:pt x="1130676" y="172458"/>
                    <a:pt x="1122580" y="168172"/>
                    <a:pt x="1115436" y="161505"/>
                  </a:cubicBezTo>
                  <a:cubicBezTo>
                    <a:pt x="1102101" y="149122"/>
                    <a:pt x="1087814" y="137692"/>
                    <a:pt x="1073050" y="127215"/>
                  </a:cubicBezTo>
                  <a:cubicBezTo>
                    <a:pt x="1073526" y="118642"/>
                    <a:pt x="1064954" y="116737"/>
                    <a:pt x="1061620" y="111022"/>
                  </a:cubicBezTo>
                  <a:cubicBezTo>
                    <a:pt x="1045427" y="101973"/>
                    <a:pt x="1028283" y="93877"/>
                    <a:pt x="1009709" y="91020"/>
                  </a:cubicBezTo>
                  <a:cubicBezTo>
                    <a:pt x="973990" y="85305"/>
                    <a:pt x="934461" y="64826"/>
                    <a:pt x="898742" y="52920"/>
                  </a:cubicBezTo>
                  <a:cubicBezTo>
                    <a:pt x="878264" y="46252"/>
                    <a:pt x="856833" y="35775"/>
                    <a:pt x="835877" y="31965"/>
                  </a:cubicBezTo>
                  <a:cubicBezTo>
                    <a:pt x="816351" y="28155"/>
                    <a:pt x="794920" y="29107"/>
                    <a:pt x="774917" y="26726"/>
                  </a:cubicBezTo>
                  <a:cubicBezTo>
                    <a:pt x="750152" y="23392"/>
                    <a:pt x="725864" y="13867"/>
                    <a:pt x="700622" y="17677"/>
                  </a:cubicBezTo>
                  <a:cubicBezTo>
                    <a:pt x="665856" y="10533"/>
                    <a:pt x="632519" y="-897"/>
                    <a:pt x="595847" y="56"/>
                  </a:cubicBezTo>
                  <a:cubicBezTo>
                    <a:pt x="564415" y="1008"/>
                    <a:pt x="532982" y="2913"/>
                    <a:pt x="502502" y="11010"/>
                  </a:cubicBezTo>
                  <a:cubicBezTo>
                    <a:pt x="429160" y="30536"/>
                    <a:pt x="354389" y="34346"/>
                    <a:pt x="292476" y="83876"/>
                  </a:cubicBezTo>
                  <a:cubicBezTo>
                    <a:pt x="260567" y="109117"/>
                    <a:pt x="222943" y="129120"/>
                    <a:pt x="194368" y="158171"/>
                  </a:cubicBezTo>
                  <a:cubicBezTo>
                    <a:pt x="172461" y="180555"/>
                    <a:pt x="151506" y="203891"/>
                    <a:pt x="131980" y="228180"/>
                  </a:cubicBezTo>
                  <a:cubicBezTo>
                    <a:pt x="114359" y="250087"/>
                    <a:pt x="92927" y="267232"/>
                    <a:pt x="79116" y="292474"/>
                  </a:cubicBezTo>
                  <a:cubicBezTo>
                    <a:pt x="63876" y="320096"/>
                    <a:pt x="47207" y="350576"/>
                    <a:pt x="36730" y="380580"/>
                  </a:cubicBezTo>
                  <a:cubicBezTo>
                    <a:pt x="15299" y="443921"/>
                    <a:pt x="1011" y="510120"/>
                    <a:pt x="58" y="577271"/>
                  </a:cubicBezTo>
                  <a:cubicBezTo>
                    <a:pt x="-418" y="612037"/>
                    <a:pt x="1963" y="646327"/>
                    <a:pt x="9107" y="680617"/>
                  </a:cubicBezTo>
                  <a:cubicBezTo>
                    <a:pt x="20061" y="731576"/>
                    <a:pt x="40063" y="780630"/>
                    <a:pt x="65781" y="825874"/>
                  </a:cubicBezTo>
                  <a:cubicBezTo>
                    <a:pt x="78640" y="848734"/>
                    <a:pt x="92927" y="870641"/>
                    <a:pt x="108643" y="892072"/>
                  </a:cubicBezTo>
                  <a:cubicBezTo>
                    <a:pt x="115787" y="902074"/>
                    <a:pt x="123884" y="911599"/>
                    <a:pt x="131504" y="921600"/>
                  </a:cubicBezTo>
                  <a:cubicBezTo>
                    <a:pt x="155316" y="951604"/>
                    <a:pt x="174842" y="978750"/>
                    <a:pt x="182938" y="1016374"/>
                  </a:cubicBezTo>
                  <a:cubicBezTo>
                    <a:pt x="192940" y="1061617"/>
                    <a:pt x="202465" y="1106861"/>
                    <a:pt x="207227" y="1153058"/>
                  </a:cubicBezTo>
                  <a:cubicBezTo>
                    <a:pt x="212942" y="1209255"/>
                    <a:pt x="214371" y="1267358"/>
                    <a:pt x="199131" y="1322603"/>
                  </a:cubicBezTo>
                  <a:cubicBezTo>
                    <a:pt x="191987" y="1349273"/>
                    <a:pt x="180557" y="1374990"/>
                    <a:pt x="164841" y="1397850"/>
                  </a:cubicBezTo>
                  <a:cubicBezTo>
                    <a:pt x="156268" y="1410233"/>
                    <a:pt x="146267" y="1421186"/>
                    <a:pt x="135790" y="1431664"/>
                  </a:cubicBezTo>
                  <a:cubicBezTo>
                    <a:pt x="126741" y="1440236"/>
                    <a:pt x="112930" y="1448809"/>
                    <a:pt x="131504" y="1453571"/>
                  </a:cubicBezTo>
                  <a:cubicBezTo>
                    <a:pt x="146743" y="1457381"/>
                    <a:pt x="162936" y="1458810"/>
                    <a:pt x="177700" y="1465001"/>
                  </a:cubicBezTo>
                  <a:cubicBezTo>
                    <a:pt x="191511" y="1476431"/>
                    <a:pt x="193892" y="1476431"/>
                    <a:pt x="209132" y="1465954"/>
                  </a:cubicBezTo>
                  <a:cubicBezTo>
                    <a:pt x="210561" y="1465001"/>
                    <a:pt x="212942" y="1464049"/>
                    <a:pt x="213895" y="1462620"/>
                  </a:cubicBezTo>
                  <a:cubicBezTo>
                    <a:pt x="240565" y="1418805"/>
                    <a:pt x="263425" y="1380229"/>
                    <a:pt x="278189" y="1330699"/>
                  </a:cubicBezTo>
                  <a:cubicBezTo>
                    <a:pt x="287714" y="1299266"/>
                    <a:pt x="295810" y="1266881"/>
                    <a:pt x="301049" y="1234020"/>
                  </a:cubicBezTo>
                  <a:cubicBezTo>
                    <a:pt x="305811" y="1206874"/>
                    <a:pt x="301525" y="1174489"/>
                    <a:pt x="324385" y="1156391"/>
                  </a:cubicBezTo>
                  <a:cubicBezTo>
                    <a:pt x="354865" y="1132103"/>
                    <a:pt x="361056" y="1088764"/>
                    <a:pt x="368200" y="1052569"/>
                  </a:cubicBezTo>
                  <a:cubicBezTo>
                    <a:pt x="374391" y="1022565"/>
                    <a:pt x="363914" y="993990"/>
                    <a:pt x="360104" y="962081"/>
                  </a:cubicBezTo>
                  <a:cubicBezTo>
                    <a:pt x="353436" y="901121"/>
                    <a:pt x="349150" y="830160"/>
                    <a:pt x="362961" y="770152"/>
                  </a:cubicBezTo>
                  <a:cubicBezTo>
                    <a:pt x="365342" y="759199"/>
                    <a:pt x="368200" y="748245"/>
                    <a:pt x="373439" y="738720"/>
                  </a:cubicBezTo>
                  <a:cubicBezTo>
                    <a:pt x="383916" y="721099"/>
                    <a:pt x="414396" y="707764"/>
                    <a:pt x="432494" y="699191"/>
                  </a:cubicBezTo>
                  <a:cubicBezTo>
                    <a:pt x="455830" y="688237"/>
                    <a:pt x="481071" y="682046"/>
                    <a:pt x="506312" y="681570"/>
                  </a:cubicBezTo>
                  <a:cubicBezTo>
                    <a:pt x="558700" y="680141"/>
                    <a:pt x="609182" y="702525"/>
                    <a:pt x="643949" y="742054"/>
                  </a:cubicBezTo>
                  <a:cubicBezTo>
                    <a:pt x="686335" y="790155"/>
                    <a:pt x="709671" y="848257"/>
                    <a:pt x="729674" y="908265"/>
                  </a:cubicBezTo>
                  <a:cubicBezTo>
                    <a:pt x="732055" y="915409"/>
                    <a:pt x="729674" y="918266"/>
                    <a:pt x="722530" y="918742"/>
                  </a:cubicBezTo>
                  <a:cubicBezTo>
                    <a:pt x="690145" y="920647"/>
                    <a:pt x="657284" y="921124"/>
                    <a:pt x="624899" y="921600"/>
                  </a:cubicBezTo>
                  <a:cubicBezTo>
                    <a:pt x="609659" y="922076"/>
                    <a:pt x="556319" y="915885"/>
                    <a:pt x="545841" y="932554"/>
                  </a:cubicBezTo>
                  <a:cubicBezTo>
                    <a:pt x="535840" y="948270"/>
                    <a:pt x="566320" y="946841"/>
                    <a:pt x="575369" y="946841"/>
                  </a:cubicBezTo>
                  <a:cubicBezTo>
                    <a:pt x="695860" y="946365"/>
                    <a:pt x="816351" y="946841"/>
                    <a:pt x="936842" y="946841"/>
                  </a:cubicBezTo>
                  <a:cubicBezTo>
                    <a:pt x="943986" y="946841"/>
                    <a:pt x="951606" y="945412"/>
                    <a:pt x="958750" y="949222"/>
                  </a:cubicBezTo>
                  <a:cubicBezTo>
                    <a:pt x="943986" y="957795"/>
                    <a:pt x="945415" y="1000657"/>
                    <a:pt x="943510" y="1015421"/>
                  </a:cubicBezTo>
                  <a:cubicBezTo>
                    <a:pt x="936366" y="1064475"/>
                    <a:pt x="934937" y="1108766"/>
                    <a:pt x="930175" y="1156867"/>
                  </a:cubicBezTo>
                  <a:cubicBezTo>
                    <a:pt x="929222" y="1167345"/>
                    <a:pt x="923508" y="1170679"/>
                    <a:pt x="913983" y="1170679"/>
                  </a:cubicBezTo>
                  <a:cubicBezTo>
                    <a:pt x="900171" y="1170679"/>
                    <a:pt x="883979" y="1170203"/>
                    <a:pt x="869691" y="1173536"/>
                  </a:cubicBezTo>
                  <a:cubicBezTo>
                    <a:pt x="854927" y="1176870"/>
                    <a:pt x="838735" y="1191158"/>
                    <a:pt x="823971" y="1188776"/>
                  </a:cubicBezTo>
                  <a:cubicBezTo>
                    <a:pt x="776346" y="1180680"/>
                    <a:pt x="728721" y="1172108"/>
                    <a:pt x="680620" y="1164011"/>
                  </a:cubicBezTo>
                  <a:cubicBezTo>
                    <a:pt x="657284" y="1160201"/>
                    <a:pt x="633947" y="1155915"/>
                    <a:pt x="610611" y="1152105"/>
                  </a:cubicBezTo>
                  <a:cubicBezTo>
                    <a:pt x="600134" y="1150200"/>
                    <a:pt x="560129" y="1133055"/>
                    <a:pt x="552032" y="1140675"/>
                  </a:cubicBezTo>
                  <a:cubicBezTo>
                    <a:pt x="535364" y="1155915"/>
                    <a:pt x="625375" y="1180204"/>
                    <a:pt x="633947" y="1182109"/>
                  </a:cubicBezTo>
                  <a:cubicBezTo>
                    <a:pt x="697289" y="1197349"/>
                    <a:pt x="756344" y="1221161"/>
                    <a:pt x="818256" y="1240211"/>
                  </a:cubicBezTo>
                  <a:cubicBezTo>
                    <a:pt x="826352" y="1242593"/>
                    <a:pt x="833020" y="1246879"/>
                    <a:pt x="839211" y="1253070"/>
                  </a:cubicBezTo>
                  <a:cubicBezTo>
                    <a:pt x="853499" y="1257833"/>
                    <a:pt x="865881" y="1276406"/>
                    <a:pt x="876359" y="1286408"/>
                  </a:cubicBezTo>
                  <a:cubicBezTo>
                    <a:pt x="912077" y="1321174"/>
                    <a:pt x="947796" y="1346891"/>
                    <a:pt x="988754" y="1374990"/>
                  </a:cubicBezTo>
                  <a:cubicBezTo>
                    <a:pt x="949225" y="1379753"/>
                    <a:pt x="909696" y="1378324"/>
                    <a:pt x="870644" y="1376895"/>
                  </a:cubicBezTo>
                  <a:cubicBezTo>
                    <a:pt x="838735" y="1375466"/>
                    <a:pt x="804921" y="1375466"/>
                    <a:pt x="781585" y="1400708"/>
                  </a:cubicBezTo>
                  <a:cubicBezTo>
                    <a:pt x="761106" y="1423091"/>
                    <a:pt x="760154" y="1453571"/>
                    <a:pt x="753486" y="1481194"/>
                  </a:cubicBezTo>
                  <a:cubicBezTo>
                    <a:pt x="744914" y="1515960"/>
                    <a:pt x="736341" y="1550250"/>
                    <a:pt x="731102" y="1585969"/>
                  </a:cubicBezTo>
                  <a:cubicBezTo>
                    <a:pt x="725864" y="1626450"/>
                    <a:pt x="723482" y="1666931"/>
                    <a:pt x="724911" y="1707889"/>
                  </a:cubicBezTo>
                  <a:cubicBezTo>
                    <a:pt x="728245" y="1801710"/>
                    <a:pt x="769679" y="1884101"/>
                    <a:pt x="819209" y="1961730"/>
                  </a:cubicBezTo>
                  <a:cubicBezTo>
                    <a:pt x="829210" y="1977447"/>
                    <a:pt x="839687" y="1992686"/>
                    <a:pt x="850165" y="2007927"/>
                  </a:cubicBezTo>
                  <a:cubicBezTo>
                    <a:pt x="857785" y="2018880"/>
                    <a:pt x="863976" y="2026024"/>
                    <a:pt x="867786" y="2005545"/>
                  </a:cubicBezTo>
                  <a:cubicBezTo>
                    <a:pt x="876359" y="1961254"/>
                    <a:pt x="849212" y="1906485"/>
                    <a:pt x="837306" y="1863623"/>
                  </a:cubicBezTo>
                  <a:cubicBezTo>
                    <a:pt x="825876" y="1822189"/>
                    <a:pt x="813970" y="1780755"/>
                    <a:pt x="802540" y="1739321"/>
                  </a:cubicBezTo>
                  <a:cubicBezTo>
                    <a:pt x="792539" y="1703603"/>
                    <a:pt x="799682" y="1662645"/>
                    <a:pt x="805397" y="1626450"/>
                  </a:cubicBezTo>
                  <a:cubicBezTo>
                    <a:pt x="809684" y="1600256"/>
                    <a:pt x="814922" y="1574063"/>
                    <a:pt x="820161" y="1547869"/>
                  </a:cubicBezTo>
                  <a:cubicBezTo>
                    <a:pt x="822542" y="1535010"/>
                    <a:pt x="823971" y="1521675"/>
                    <a:pt x="827305" y="1509293"/>
                  </a:cubicBezTo>
                  <a:cubicBezTo>
                    <a:pt x="829686" y="1501196"/>
                    <a:pt x="834925" y="1494053"/>
                    <a:pt x="836354" y="1485956"/>
                  </a:cubicBezTo>
                  <a:cubicBezTo>
                    <a:pt x="839211" y="1472621"/>
                    <a:pt x="847784" y="1465478"/>
                    <a:pt x="860166" y="1463096"/>
                  </a:cubicBezTo>
                  <a:cubicBezTo>
                    <a:pt x="906362" y="1454524"/>
                    <a:pt x="953035" y="1450238"/>
                    <a:pt x="1000184" y="1449761"/>
                  </a:cubicBezTo>
                  <a:cubicBezTo>
                    <a:pt x="1042570" y="1449285"/>
                    <a:pt x="1091147" y="1446428"/>
                    <a:pt x="1131152" y="1462144"/>
                  </a:cubicBezTo>
                  <a:cubicBezTo>
                    <a:pt x="1156394" y="1472145"/>
                    <a:pt x="1174015" y="1470240"/>
                    <a:pt x="1189255" y="1442141"/>
                  </a:cubicBezTo>
                  <a:cubicBezTo>
                    <a:pt x="1196875" y="1430235"/>
                    <a:pt x="1203066" y="1417376"/>
                    <a:pt x="1208781" y="1404994"/>
                  </a:cubicBezTo>
                  <a:cubicBezTo>
                    <a:pt x="1238785" y="1342129"/>
                    <a:pt x="1279266" y="1282121"/>
                    <a:pt x="1301650" y="1216399"/>
                  </a:cubicBezTo>
                  <a:cubicBezTo>
                    <a:pt x="1323081" y="1152581"/>
                    <a:pt x="1335464" y="1083049"/>
                    <a:pt x="1325939" y="1015897"/>
                  </a:cubicBezTo>
                  <a:cubicBezTo>
                    <a:pt x="1324034" y="1002562"/>
                    <a:pt x="1322129" y="988275"/>
                    <a:pt x="1317843" y="975416"/>
                  </a:cubicBezTo>
                  <a:cubicBezTo>
                    <a:pt x="1321176" y="972559"/>
                    <a:pt x="1320700" y="971130"/>
                    <a:pt x="1320224" y="970177"/>
                  </a:cubicBezTo>
                  <a:close/>
                  <a:moveTo>
                    <a:pt x="398680" y="447255"/>
                  </a:moveTo>
                  <a:cubicBezTo>
                    <a:pt x="411062" y="447255"/>
                    <a:pt x="423445" y="447255"/>
                    <a:pt x="435827" y="449160"/>
                  </a:cubicBezTo>
                  <a:cubicBezTo>
                    <a:pt x="403919" y="475354"/>
                    <a:pt x="370581" y="498214"/>
                    <a:pt x="330100" y="509167"/>
                  </a:cubicBezTo>
                  <a:cubicBezTo>
                    <a:pt x="305811" y="516787"/>
                    <a:pt x="281046" y="516311"/>
                    <a:pt x="254376" y="512025"/>
                  </a:cubicBezTo>
                  <a:cubicBezTo>
                    <a:pt x="290571" y="492022"/>
                    <a:pt x="292000" y="458685"/>
                    <a:pt x="290571" y="423442"/>
                  </a:cubicBezTo>
                  <a:cubicBezTo>
                    <a:pt x="281046" y="423442"/>
                    <a:pt x="273902" y="431062"/>
                    <a:pt x="266759" y="436777"/>
                  </a:cubicBezTo>
                  <a:cubicBezTo>
                    <a:pt x="245804" y="454399"/>
                    <a:pt x="225325" y="472496"/>
                    <a:pt x="204846" y="490594"/>
                  </a:cubicBezTo>
                  <a:cubicBezTo>
                    <a:pt x="192940" y="500595"/>
                    <a:pt x="181510" y="511549"/>
                    <a:pt x="166270" y="516787"/>
                  </a:cubicBezTo>
                  <a:cubicBezTo>
                    <a:pt x="229611" y="432491"/>
                    <a:pt x="301049" y="358672"/>
                    <a:pt x="399632" y="316762"/>
                  </a:cubicBezTo>
                  <a:cubicBezTo>
                    <a:pt x="400585" y="317715"/>
                    <a:pt x="401537" y="318667"/>
                    <a:pt x="402490" y="319620"/>
                  </a:cubicBezTo>
                  <a:cubicBezTo>
                    <a:pt x="392012" y="334384"/>
                    <a:pt x="382011" y="349147"/>
                    <a:pt x="371534" y="363911"/>
                  </a:cubicBezTo>
                  <a:cubicBezTo>
                    <a:pt x="369629" y="366292"/>
                    <a:pt x="366295" y="369150"/>
                    <a:pt x="368200" y="372484"/>
                  </a:cubicBezTo>
                  <a:cubicBezTo>
                    <a:pt x="370105" y="375817"/>
                    <a:pt x="374391" y="374389"/>
                    <a:pt x="377249" y="373912"/>
                  </a:cubicBezTo>
                  <a:cubicBezTo>
                    <a:pt x="399632" y="370102"/>
                    <a:pt x="422016" y="366292"/>
                    <a:pt x="444400" y="362482"/>
                  </a:cubicBezTo>
                  <a:cubicBezTo>
                    <a:pt x="448210" y="362006"/>
                    <a:pt x="452496" y="361530"/>
                    <a:pt x="457259" y="362006"/>
                  </a:cubicBezTo>
                  <a:cubicBezTo>
                    <a:pt x="432970" y="375817"/>
                    <a:pt x="414872" y="395344"/>
                    <a:pt x="397727" y="416775"/>
                  </a:cubicBezTo>
                  <a:cubicBezTo>
                    <a:pt x="397727" y="416775"/>
                    <a:pt x="397727" y="416775"/>
                    <a:pt x="397727" y="416775"/>
                  </a:cubicBezTo>
                  <a:cubicBezTo>
                    <a:pt x="394870" y="422014"/>
                    <a:pt x="392489" y="426776"/>
                    <a:pt x="389631" y="432015"/>
                  </a:cubicBezTo>
                  <a:cubicBezTo>
                    <a:pt x="382487" y="445826"/>
                    <a:pt x="383440" y="447255"/>
                    <a:pt x="398680" y="447255"/>
                  </a:cubicBezTo>
                  <a:close/>
                  <a:moveTo>
                    <a:pt x="960655" y="859211"/>
                  </a:moveTo>
                  <a:cubicBezTo>
                    <a:pt x="955416" y="859211"/>
                    <a:pt x="949701" y="858735"/>
                    <a:pt x="944939" y="861116"/>
                  </a:cubicBezTo>
                  <a:cubicBezTo>
                    <a:pt x="949701" y="866355"/>
                    <a:pt x="951130" y="873022"/>
                    <a:pt x="952083" y="879214"/>
                  </a:cubicBezTo>
                  <a:cubicBezTo>
                    <a:pt x="954940" y="895882"/>
                    <a:pt x="948749" y="905407"/>
                    <a:pt x="931604" y="906360"/>
                  </a:cubicBezTo>
                  <a:cubicBezTo>
                    <a:pt x="879216" y="909694"/>
                    <a:pt x="826352" y="909217"/>
                    <a:pt x="773965" y="907789"/>
                  </a:cubicBezTo>
                  <a:cubicBezTo>
                    <a:pt x="764916" y="907789"/>
                    <a:pt x="765392" y="901597"/>
                    <a:pt x="765869" y="895882"/>
                  </a:cubicBezTo>
                  <a:cubicBezTo>
                    <a:pt x="768250" y="875880"/>
                    <a:pt x="771107" y="855877"/>
                    <a:pt x="773489" y="835399"/>
                  </a:cubicBezTo>
                  <a:cubicBezTo>
                    <a:pt x="773489" y="835399"/>
                    <a:pt x="773489" y="835399"/>
                    <a:pt x="773489" y="835399"/>
                  </a:cubicBezTo>
                  <a:cubicBezTo>
                    <a:pt x="773965" y="832541"/>
                    <a:pt x="774441" y="830160"/>
                    <a:pt x="774917" y="827302"/>
                  </a:cubicBezTo>
                  <a:cubicBezTo>
                    <a:pt x="775870" y="794917"/>
                    <a:pt x="781585" y="762532"/>
                    <a:pt x="785871" y="730624"/>
                  </a:cubicBezTo>
                  <a:cubicBezTo>
                    <a:pt x="789681" y="708716"/>
                    <a:pt x="786824" y="684904"/>
                    <a:pt x="803016" y="665854"/>
                  </a:cubicBezTo>
                  <a:cubicBezTo>
                    <a:pt x="810160" y="654900"/>
                    <a:pt x="821590" y="651090"/>
                    <a:pt x="832544" y="645375"/>
                  </a:cubicBezTo>
                  <a:cubicBezTo>
                    <a:pt x="894933" y="610609"/>
                    <a:pt x="959702" y="579176"/>
                    <a:pt x="1023044" y="546315"/>
                  </a:cubicBezTo>
                  <a:cubicBezTo>
                    <a:pt x="1026377" y="544410"/>
                    <a:pt x="1030664" y="541076"/>
                    <a:pt x="1033997" y="545839"/>
                  </a:cubicBezTo>
                  <a:cubicBezTo>
                    <a:pt x="1037331" y="550125"/>
                    <a:pt x="1033045" y="553459"/>
                    <a:pt x="1030664" y="556792"/>
                  </a:cubicBezTo>
                  <a:cubicBezTo>
                    <a:pt x="987801" y="610609"/>
                    <a:pt x="945415" y="664425"/>
                    <a:pt x="902552" y="718241"/>
                  </a:cubicBezTo>
                  <a:cubicBezTo>
                    <a:pt x="900647" y="723956"/>
                    <a:pt x="905410" y="726814"/>
                    <a:pt x="907315" y="731100"/>
                  </a:cubicBezTo>
                  <a:cubicBezTo>
                    <a:pt x="907315" y="731100"/>
                    <a:pt x="907315" y="731100"/>
                    <a:pt x="907315" y="731100"/>
                  </a:cubicBezTo>
                  <a:cubicBezTo>
                    <a:pt x="933985" y="718717"/>
                    <a:pt x="957797" y="701096"/>
                    <a:pt x="983039" y="686809"/>
                  </a:cubicBezTo>
                  <a:cubicBezTo>
                    <a:pt x="994469" y="680141"/>
                    <a:pt x="1005899" y="673474"/>
                    <a:pt x="1016852" y="666330"/>
                  </a:cubicBezTo>
                  <a:cubicBezTo>
                    <a:pt x="1018758" y="666330"/>
                    <a:pt x="1020662" y="665377"/>
                    <a:pt x="1022567" y="664425"/>
                  </a:cubicBezTo>
                  <a:cubicBezTo>
                    <a:pt x="1020662" y="664901"/>
                    <a:pt x="1018758" y="665377"/>
                    <a:pt x="1016852" y="666330"/>
                  </a:cubicBezTo>
                  <a:cubicBezTo>
                    <a:pt x="1028283" y="659662"/>
                    <a:pt x="1039712" y="652519"/>
                    <a:pt x="1051143" y="645851"/>
                  </a:cubicBezTo>
                  <a:cubicBezTo>
                    <a:pt x="1082099" y="626801"/>
                    <a:pt x="1112579" y="608227"/>
                    <a:pt x="1143535" y="589177"/>
                  </a:cubicBezTo>
                  <a:cubicBezTo>
                    <a:pt x="1148297" y="586320"/>
                    <a:pt x="1153060" y="582986"/>
                    <a:pt x="1158299" y="580129"/>
                  </a:cubicBezTo>
                  <a:cubicBezTo>
                    <a:pt x="1179254" y="567746"/>
                    <a:pt x="1176872" y="565841"/>
                    <a:pt x="1186397" y="590130"/>
                  </a:cubicBezTo>
                  <a:cubicBezTo>
                    <a:pt x="1204019" y="634897"/>
                    <a:pt x="1207829" y="680617"/>
                    <a:pt x="1197827" y="727766"/>
                  </a:cubicBezTo>
                  <a:cubicBezTo>
                    <a:pt x="1195922" y="741577"/>
                    <a:pt x="1193541" y="755389"/>
                    <a:pt x="1188779" y="768247"/>
                  </a:cubicBezTo>
                  <a:cubicBezTo>
                    <a:pt x="1188779" y="768247"/>
                    <a:pt x="1188779" y="768247"/>
                    <a:pt x="1188779" y="768247"/>
                  </a:cubicBezTo>
                  <a:cubicBezTo>
                    <a:pt x="1184493" y="795394"/>
                    <a:pt x="1177349" y="822540"/>
                    <a:pt x="1176872" y="850162"/>
                  </a:cubicBezTo>
                  <a:cubicBezTo>
                    <a:pt x="1176872" y="859211"/>
                    <a:pt x="1169729" y="858735"/>
                    <a:pt x="1163537" y="858735"/>
                  </a:cubicBezTo>
                  <a:cubicBezTo>
                    <a:pt x="1134010" y="858735"/>
                    <a:pt x="1104006" y="858735"/>
                    <a:pt x="1074479" y="858735"/>
                  </a:cubicBezTo>
                  <a:cubicBezTo>
                    <a:pt x="1036855" y="859211"/>
                    <a:pt x="998755" y="859211"/>
                    <a:pt x="960655" y="859211"/>
                  </a:cubicBezTo>
                  <a:close/>
                  <a:moveTo>
                    <a:pt x="1281171" y="1123054"/>
                  </a:moveTo>
                  <a:cubicBezTo>
                    <a:pt x="1280695" y="1129245"/>
                    <a:pt x="1279266" y="1135436"/>
                    <a:pt x="1278314" y="1141151"/>
                  </a:cubicBezTo>
                  <a:cubicBezTo>
                    <a:pt x="1278314" y="1141151"/>
                    <a:pt x="1278314" y="1141151"/>
                    <a:pt x="1278314" y="1141151"/>
                  </a:cubicBezTo>
                  <a:cubicBezTo>
                    <a:pt x="1278314" y="1144485"/>
                    <a:pt x="1278314" y="1147819"/>
                    <a:pt x="1277837" y="1151153"/>
                  </a:cubicBezTo>
                  <a:cubicBezTo>
                    <a:pt x="1273075" y="1180680"/>
                    <a:pt x="1257835" y="1191634"/>
                    <a:pt x="1230212" y="1181633"/>
                  </a:cubicBezTo>
                  <a:cubicBezTo>
                    <a:pt x="1201161" y="1171155"/>
                    <a:pt x="1171158" y="1165916"/>
                    <a:pt x="1142106" y="1157820"/>
                  </a:cubicBezTo>
                  <a:cubicBezTo>
                    <a:pt x="1122104" y="1154486"/>
                    <a:pt x="1102101" y="1150676"/>
                    <a:pt x="1082099" y="1147342"/>
                  </a:cubicBezTo>
                  <a:cubicBezTo>
                    <a:pt x="1076860" y="1146390"/>
                    <a:pt x="1071621" y="1145438"/>
                    <a:pt x="1067811" y="1150676"/>
                  </a:cubicBezTo>
                  <a:cubicBezTo>
                    <a:pt x="1068764" y="1161154"/>
                    <a:pt x="1078765" y="1159249"/>
                    <a:pt x="1084480" y="1163535"/>
                  </a:cubicBezTo>
                  <a:lnTo>
                    <a:pt x="1084480" y="1163535"/>
                  </a:lnTo>
                  <a:cubicBezTo>
                    <a:pt x="1108769" y="1172108"/>
                    <a:pt x="1133058" y="1180204"/>
                    <a:pt x="1156870" y="1190205"/>
                  </a:cubicBezTo>
                  <a:lnTo>
                    <a:pt x="1156870" y="1190205"/>
                  </a:lnTo>
                  <a:cubicBezTo>
                    <a:pt x="1164014" y="1191634"/>
                    <a:pt x="1170681" y="1194015"/>
                    <a:pt x="1176872" y="1197349"/>
                  </a:cubicBezTo>
                  <a:lnTo>
                    <a:pt x="1176872" y="1197349"/>
                  </a:lnTo>
                  <a:cubicBezTo>
                    <a:pt x="1201161" y="1205921"/>
                    <a:pt x="1225926" y="1214970"/>
                    <a:pt x="1250215" y="1223543"/>
                  </a:cubicBezTo>
                  <a:cubicBezTo>
                    <a:pt x="1257835" y="1226400"/>
                    <a:pt x="1259740" y="1229734"/>
                    <a:pt x="1255930" y="1237354"/>
                  </a:cubicBezTo>
                  <a:cubicBezTo>
                    <a:pt x="1247834" y="1251165"/>
                    <a:pt x="1240214" y="1265453"/>
                    <a:pt x="1232594" y="1279740"/>
                  </a:cubicBezTo>
                  <a:cubicBezTo>
                    <a:pt x="1232594" y="1279740"/>
                    <a:pt x="1232594" y="1279740"/>
                    <a:pt x="1232594" y="1279740"/>
                  </a:cubicBezTo>
                  <a:cubicBezTo>
                    <a:pt x="1229736" y="1286884"/>
                    <a:pt x="1226403" y="1294028"/>
                    <a:pt x="1221640" y="1300219"/>
                  </a:cubicBezTo>
                  <a:cubicBezTo>
                    <a:pt x="1221640" y="1300219"/>
                    <a:pt x="1221640" y="1300219"/>
                    <a:pt x="1221640" y="1300219"/>
                  </a:cubicBezTo>
                  <a:cubicBezTo>
                    <a:pt x="1209258" y="1328318"/>
                    <a:pt x="1194018" y="1354988"/>
                    <a:pt x="1178777" y="1381181"/>
                  </a:cubicBezTo>
                  <a:cubicBezTo>
                    <a:pt x="1166395" y="1402613"/>
                    <a:pt x="1146869" y="1406899"/>
                    <a:pt x="1124485" y="1392611"/>
                  </a:cubicBezTo>
                  <a:cubicBezTo>
                    <a:pt x="1090671" y="1371656"/>
                    <a:pt x="1057810" y="1349273"/>
                    <a:pt x="1024472" y="1327841"/>
                  </a:cubicBezTo>
                  <a:cubicBezTo>
                    <a:pt x="1024472" y="1327841"/>
                    <a:pt x="1024472" y="1327841"/>
                    <a:pt x="1024472" y="1327841"/>
                  </a:cubicBezTo>
                  <a:cubicBezTo>
                    <a:pt x="988277" y="1304029"/>
                    <a:pt x="951606" y="1280693"/>
                    <a:pt x="915411" y="1256404"/>
                  </a:cubicBezTo>
                  <a:cubicBezTo>
                    <a:pt x="904458" y="1249260"/>
                    <a:pt x="902552" y="1236401"/>
                    <a:pt x="899219" y="1224971"/>
                  </a:cubicBezTo>
                  <a:cubicBezTo>
                    <a:pt x="897314" y="1219256"/>
                    <a:pt x="903029" y="1219733"/>
                    <a:pt x="906362" y="1219733"/>
                  </a:cubicBezTo>
                  <a:cubicBezTo>
                    <a:pt x="920650" y="1220209"/>
                    <a:pt x="935414" y="1221638"/>
                    <a:pt x="949701" y="1222590"/>
                  </a:cubicBezTo>
                  <a:cubicBezTo>
                    <a:pt x="968275" y="1221638"/>
                    <a:pt x="968275" y="1221638"/>
                    <a:pt x="971609" y="1202588"/>
                  </a:cubicBezTo>
                  <a:cubicBezTo>
                    <a:pt x="972561" y="1197349"/>
                    <a:pt x="973514" y="1192110"/>
                    <a:pt x="974466" y="1186871"/>
                  </a:cubicBezTo>
                  <a:cubicBezTo>
                    <a:pt x="974466" y="1186871"/>
                    <a:pt x="974466" y="1186871"/>
                    <a:pt x="974466" y="1186871"/>
                  </a:cubicBezTo>
                  <a:cubicBezTo>
                    <a:pt x="974942" y="1182109"/>
                    <a:pt x="974942" y="1177346"/>
                    <a:pt x="975419" y="1173060"/>
                  </a:cubicBezTo>
                  <a:cubicBezTo>
                    <a:pt x="975895" y="1170203"/>
                    <a:pt x="976371" y="1167821"/>
                    <a:pt x="976847" y="1164964"/>
                  </a:cubicBezTo>
                  <a:cubicBezTo>
                    <a:pt x="976847" y="1164964"/>
                    <a:pt x="976847" y="1164964"/>
                    <a:pt x="976847" y="1164964"/>
                  </a:cubicBezTo>
                  <a:cubicBezTo>
                    <a:pt x="977800" y="1154486"/>
                    <a:pt x="979229" y="1144009"/>
                    <a:pt x="980181" y="1133531"/>
                  </a:cubicBezTo>
                  <a:lnTo>
                    <a:pt x="980181" y="1133531"/>
                  </a:lnTo>
                  <a:cubicBezTo>
                    <a:pt x="986849" y="1074476"/>
                    <a:pt x="993516" y="1014945"/>
                    <a:pt x="1000184" y="955890"/>
                  </a:cubicBezTo>
                  <a:cubicBezTo>
                    <a:pt x="1000660" y="949699"/>
                    <a:pt x="1002089" y="943507"/>
                    <a:pt x="1003517" y="937792"/>
                  </a:cubicBezTo>
                  <a:cubicBezTo>
                    <a:pt x="1007804" y="921600"/>
                    <a:pt x="1017805" y="913504"/>
                    <a:pt x="1034474" y="912075"/>
                  </a:cubicBezTo>
                  <a:cubicBezTo>
                    <a:pt x="1088766" y="907789"/>
                    <a:pt x="1143535" y="903979"/>
                    <a:pt x="1197827" y="902550"/>
                  </a:cubicBezTo>
                  <a:cubicBezTo>
                    <a:pt x="1209258" y="902074"/>
                    <a:pt x="1220211" y="903026"/>
                    <a:pt x="1230689" y="907789"/>
                  </a:cubicBezTo>
                  <a:cubicBezTo>
                    <a:pt x="1244500" y="913980"/>
                    <a:pt x="1253072" y="923981"/>
                    <a:pt x="1256883" y="938745"/>
                  </a:cubicBezTo>
                  <a:cubicBezTo>
                    <a:pt x="1265931" y="973987"/>
                    <a:pt x="1271170" y="1010182"/>
                    <a:pt x="1277837" y="1045901"/>
                  </a:cubicBezTo>
                  <a:cubicBezTo>
                    <a:pt x="1279743" y="1055902"/>
                    <a:pt x="1276409" y="1059236"/>
                    <a:pt x="1266408" y="1059236"/>
                  </a:cubicBezTo>
                  <a:cubicBezTo>
                    <a:pt x="1242595" y="1058760"/>
                    <a:pt x="1219259" y="1058760"/>
                    <a:pt x="1195446" y="1058760"/>
                  </a:cubicBezTo>
                  <a:lnTo>
                    <a:pt x="1195446" y="1058760"/>
                  </a:lnTo>
                  <a:cubicBezTo>
                    <a:pt x="1188779" y="1058760"/>
                    <a:pt x="1182587" y="1058760"/>
                    <a:pt x="1175920" y="1058760"/>
                  </a:cubicBezTo>
                  <a:cubicBezTo>
                    <a:pt x="1175920" y="1058760"/>
                    <a:pt x="1175920" y="1058760"/>
                    <a:pt x="1175920" y="1058760"/>
                  </a:cubicBezTo>
                  <a:cubicBezTo>
                    <a:pt x="1146869" y="1058760"/>
                    <a:pt x="1117341" y="1059236"/>
                    <a:pt x="1088290" y="1059236"/>
                  </a:cubicBezTo>
                  <a:cubicBezTo>
                    <a:pt x="1083051" y="1059236"/>
                    <a:pt x="1075908" y="1057331"/>
                    <a:pt x="1075431" y="1066380"/>
                  </a:cubicBezTo>
                  <a:cubicBezTo>
                    <a:pt x="1075431" y="1074476"/>
                    <a:pt x="1081622" y="1073524"/>
                    <a:pt x="1086861" y="1074476"/>
                  </a:cubicBezTo>
                  <a:cubicBezTo>
                    <a:pt x="1096862" y="1076381"/>
                    <a:pt x="1107340" y="1075429"/>
                    <a:pt x="1117341" y="1077810"/>
                  </a:cubicBezTo>
                  <a:cubicBezTo>
                    <a:pt x="1118294" y="1077810"/>
                    <a:pt x="1119722" y="1078286"/>
                    <a:pt x="1121151" y="1078763"/>
                  </a:cubicBezTo>
                  <a:cubicBezTo>
                    <a:pt x="1144964" y="1080667"/>
                    <a:pt x="1168776" y="1082096"/>
                    <a:pt x="1193065" y="1084001"/>
                  </a:cubicBezTo>
                  <a:cubicBezTo>
                    <a:pt x="1211639" y="1084954"/>
                    <a:pt x="1230212" y="1085430"/>
                    <a:pt x="1248786" y="1086383"/>
                  </a:cubicBezTo>
                  <a:cubicBezTo>
                    <a:pt x="1273551" y="1087811"/>
                    <a:pt x="1282600" y="1098289"/>
                    <a:pt x="1281171" y="1123054"/>
                  </a:cubicBezTo>
                  <a:close/>
                </a:path>
              </a:pathLst>
            </a:custGeom>
            <a:solidFill>
              <a:schemeClr val="accent2"/>
            </a:solidFill>
            <a:ln w="47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027" name="Graphic 110">
              <a:extLst>
                <a:ext uri="{FF2B5EF4-FFF2-40B4-BE49-F238E27FC236}">
                  <a16:creationId xmlns:a16="http://schemas.microsoft.com/office/drawing/2014/main" id="{6A4459E7-C93D-4BE8-9D22-CE6C9226BAF5}"/>
                </a:ext>
              </a:extLst>
            </p:cNvPr>
            <p:cNvGrpSpPr/>
            <p:nvPr/>
          </p:nvGrpSpPr>
          <p:grpSpPr>
            <a:xfrm>
              <a:off x="4500120" y="2751423"/>
              <a:ext cx="1595880" cy="2121881"/>
              <a:chOff x="180930" y="4389723"/>
              <a:chExt cx="1595880" cy="2121881"/>
            </a:xfrm>
            <a:solidFill>
              <a:schemeClr val="accent1"/>
            </a:solidFill>
          </p:grpSpPr>
          <p:sp>
            <p:nvSpPr>
              <p:cNvPr id="1028" name="Freeform: Shape 1027">
                <a:extLst>
                  <a:ext uri="{FF2B5EF4-FFF2-40B4-BE49-F238E27FC236}">
                    <a16:creationId xmlns:a16="http://schemas.microsoft.com/office/drawing/2014/main" id="{9101EF41-0B5F-4BB9-9C0E-A2C8B65C8DEC}"/>
                  </a:ext>
                </a:extLst>
              </p:cNvPr>
              <p:cNvSpPr/>
              <p:nvPr/>
            </p:nvSpPr>
            <p:spPr>
              <a:xfrm>
                <a:off x="353700" y="5451345"/>
                <a:ext cx="1428" cy="952"/>
              </a:xfrm>
              <a:custGeom>
                <a:avLst/>
                <a:gdLst>
                  <a:gd name="connsiteX0" fmla="*/ 1429 w 1428"/>
                  <a:gd name="connsiteY0" fmla="*/ 953 h 952"/>
                  <a:gd name="connsiteX1" fmla="*/ 0 w 1428"/>
                  <a:gd name="connsiteY1" fmla="*/ 0 h 952"/>
                  <a:gd name="connsiteX2" fmla="*/ 1429 w 1428"/>
                  <a:gd name="connsiteY2" fmla="*/ 953 h 9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428" h="952">
                    <a:moveTo>
                      <a:pt x="1429" y="953"/>
                    </a:moveTo>
                    <a:cubicBezTo>
                      <a:pt x="953" y="476"/>
                      <a:pt x="476" y="476"/>
                      <a:pt x="0" y="0"/>
                    </a:cubicBezTo>
                    <a:cubicBezTo>
                      <a:pt x="476" y="476"/>
                      <a:pt x="953" y="953"/>
                      <a:pt x="1429" y="953"/>
                    </a:cubicBezTo>
                    <a:close/>
                  </a:path>
                </a:pathLst>
              </a:custGeom>
              <a:grpFill/>
              <a:ln w="47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29" name="Freeform: Shape 1028">
                <a:extLst>
                  <a:ext uri="{FF2B5EF4-FFF2-40B4-BE49-F238E27FC236}">
                    <a16:creationId xmlns:a16="http://schemas.microsoft.com/office/drawing/2014/main" id="{18BA8084-4B91-48A5-A8E8-0C52F54E0FA5}"/>
                  </a:ext>
                </a:extLst>
              </p:cNvPr>
              <p:cNvSpPr/>
              <p:nvPr/>
            </p:nvSpPr>
            <p:spPr>
              <a:xfrm>
                <a:off x="180930" y="4389723"/>
                <a:ext cx="1595880" cy="2121881"/>
              </a:xfrm>
              <a:custGeom>
                <a:avLst/>
                <a:gdLst>
                  <a:gd name="connsiteX0" fmla="*/ 1589614 w 1595880"/>
                  <a:gd name="connsiteY0" fmla="*/ 380585 h 2121881"/>
                  <a:gd name="connsiteX1" fmla="*/ 1561039 w 1595880"/>
                  <a:gd name="connsiteY1" fmla="*/ 236757 h 2121881"/>
                  <a:gd name="connsiteX2" fmla="*/ 1552467 w 1595880"/>
                  <a:gd name="connsiteY2" fmla="*/ 217707 h 2121881"/>
                  <a:gd name="connsiteX3" fmla="*/ 1373873 w 1595880"/>
                  <a:gd name="connsiteY3" fmla="*/ 171511 h 2121881"/>
                  <a:gd name="connsiteX4" fmla="*/ 1366253 w 1595880"/>
                  <a:gd name="connsiteY4" fmla="*/ 169130 h 2121881"/>
                  <a:gd name="connsiteX5" fmla="*/ 1362919 w 1595880"/>
                  <a:gd name="connsiteY5" fmla="*/ 165796 h 2121881"/>
                  <a:gd name="connsiteX6" fmla="*/ 1295768 w 1595880"/>
                  <a:gd name="connsiteY6" fmla="*/ 131982 h 2121881"/>
                  <a:gd name="connsiteX7" fmla="*/ 1219091 w 1595880"/>
                  <a:gd name="connsiteY7" fmla="*/ 157700 h 2121881"/>
                  <a:gd name="connsiteX8" fmla="*/ 1139082 w 1595880"/>
                  <a:gd name="connsiteY8" fmla="*/ 97216 h 2121881"/>
                  <a:gd name="connsiteX9" fmla="*/ 994301 w 1595880"/>
                  <a:gd name="connsiteY9" fmla="*/ 30541 h 2121881"/>
                  <a:gd name="connsiteX10" fmla="*/ 837139 w 1595880"/>
                  <a:gd name="connsiteY10" fmla="*/ 2442 h 2121881"/>
                  <a:gd name="connsiteX11" fmla="*/ 733793 w 1595880"/>
                  <a:gd name="connsiteY11" fmla="*/ 1013 h 2121881"/>
                  <a:gd name="connsiteX12" fmla="*/ 617111 w 1595880"/>
                  <a:gd name="connsiteY12" fmla="*/ 14825 h 2121881"/>
                  <a:gd name="connsiteX13" fmla="*/ 518051 w 1595880"/>
                  <a:gd name="connsiteY13" fmla="*/ 47686 h 2121881"/>
                  <a:gd name="connsiteX14" fmla="*/ 400894 w 1595880"/>
                  <a:gd name="connsiteY14" fmla="*/ 89120 h 2121881"/>
                  <a:gd name="connsiteX15" fmla="*/ 262781 w 1595880"/>
                  <a:gd name="connsiteY15" fmla="*/ 206277 h 2121881"/>
                  <a:gd name="connsiteX16" fmla="*/ 253733 w 1595880"/>
                  <a:gd name="connsiteY16" fmla="*/ 247711 h 2121881"/>
                  <a:gd name="connsiteX17" fmla="*/ 232301 w 1595880"/>
                  <a:gd name="connsiteY17" fmla="*/ 278191 h 2121881"/>
                  <a:gd name="connsiteX18" fmla="*/ 154196 w 1595880"/>
                  <a:gd name="connsiteY18" fmla="*/ 439164 h 2121881"/>
                  <a:gd name="connsiteX19" fmla="*/ 144195 w 1595880"/>
                  <a:gd name="connsiteY19" fmla="*/ 605851 h 2121881"/>
                  <a:gd name="connsiteX20" fmla="*/ 98951 w 1595880"/>
                  <a:gd name="connsiteY20" fmla="*/ 714912 h 2121881"/>
                  <a:gd name="connsiteX21" fmla="*/ 26085 w 1595880"/>
                  <a:gd name="connsiteY21" fmla="*/ 828736 h 2121881"/>
                  <a:gd name="connsiteX22" fmla="*/ 1320 w 1595880"/>
                  <a:gd name="connsiteY22" fmla="*/ 959705 h 2121881"/>
                  <a:gd name="connsiteX23" fmla="*/ 31800 w 1595880"/>
                  <a:gd name="connsiteY23" fmla="*/ 1140204 h 2121881"/>
                  <a:gd name="connsiteX24" fmla="*/ 117049 w 1595880"/>
                  <a:gd name="connsiteY24" fmla="*/ 1303081 h 2121881"/>
                  <a:gd name="connsiteX25" fmla="*/ 192773 w 1595880"/>
                  <a:gd name="connsiteY25" fmla="*/ 1374043 h 2121881"/>
                  <a:gd name="connsiteX26" fmla="*/ 507574 w 1595880"/>
                  <a:gd name="connsiteY26" fmla="*/ 1359755 h 2121881"/>
                  <a:gd name="connsiteX27" fmla="*/ 632351 w 1595880"/>
                  <a:gd name="connsiteY27" fmla="*/ 1416905 h 2121881"/>
                  <a:gd name="connsiteX28" fmla="*/ 682834 w 1595880"/>
                  <a:gd name="connsiteY28" fmla="*/ 1519299 h 2121881"/>
                  <a:gd name="connsiteX29" fmla="*/ 689978 w 1595880"/>
                  <a:gd name="connsiteY29" fmla="*/ 1637885 h 2121881"/>
                  <a:gd name="connsiteX30" fmla="*/ 660450 w 1595880"/>
                  <a:gd name="connsiteY30" fmla="*/ 1786475 h 2121881"/>
                  <a:gd name="connsiteX31" fmla="*/ 584250 w 1595880"/>
                  <a:gd name="connsiteY31" fmla="*/ 1988405 h 2121881"/>
                  <a:gd name="connsiteX32" fmla="*/ 564248 w 1595880"/>
                  <a:gd name="connsiteY32" fmla="*/ 2060319 h 2121881"/>
                  <a:gd name="connsiteX33" fmla="*/ 612825 w 1595880"/>
                  <a:gd name="connsiteY33" fmla="*/ 2113183 h 2121881"/>
                  <a:gd name="connsiteX34" fmla="*/ 645686 w 1595880"/>
                  <a:gd name="connsiteY34" fmla="*/ 2042698 h 2121881"/>
                  <a:gd name="connsiteX35" fmla="*/ 718076 w 1595880"/>
                  <a:gd name="connsiteY35" fmla="*/ 1856960 h 2121881"/>
                  <a:gd name="connsiteX36" fmla="*/ 729506 w 1595880"/>
                  <a:gd name="connsiteY36" fmla="*/ 1826004 h 2121881"/>
                  <a:gd name="connsiteX37" fmla="*/ 752366 w 1595880"/>
                  <a:gd name="connsiteY37" fmla="*/ 1728849 h 2121881"/>
                  <a:gd name="connsiteX38" fmla="*/ 767130 w 1595880"/>
                  <a:gd name="connsiteY38" fmla="*/ 1650744 h 2121881"/>
                  <a:gd name="connsiteX39" fmla="*/ 749033 w 1595880"/>
                  <a:gd name="connsiteY39" fmla="*/ 1481675 h 2121881"/>
                  <a:gd name="connsiteX40" fmla="*/ 642829 w 1595880"/>
                  <a:gd name="connsiteY40" fmla="*/ 1327370 h 2121881"/>
                  <a:gd name="connsiteX41" fmla="*/ 515194 w 1595880"/>
                  <a:gd name="connsiteY41" fmla="*/ 1293080 h 2121881"/>
                  <a:gd name="connsiteX42" fmla="*/ 398989 w 1595880"/>
                  <a:gd name="connsiteY42" fmla="*/ 1307844 h 2121881"/>
                  <a:gd name="connsiteX43" fmla="*/ 273259 w 1595880"/>
                  <a:gd name="connsiteY43" fmla="*/ 1322131 h 2121881"/>
                  <a:gd name="connsiteX44" fmla="*/ 342315 w 1595880"/>
                  <a:gd name="connsiteY44" fmla="*/ 1273077 h 2121881"/>
                  <a:gd name="connsiteX45" fmla="*/ 423278 w 1595880"/>
                  <a:gd name="connsiteY45" fmla="*/ 1214975 h 2121881"/>
                  <a:gd name="connsiteX46" fmla="*/ 460901 w 1595880"/>
                  <a:gd name="connsiteY46" fmla="*/ 1182114 h 2121881"/>
                  <a:gd name="connsiteX47" fmla="*/ 490429 w 1595880"/>
                  <a:gd name="connsiteY47" fmla="*/ 1148776 h 2121881"/>
                  <a:gd name="connsiteX48" fmla="*/ 628065 w 1595880"/>
                  <a:gd name="connsiteY48" fmla="*/ 1102580 h 2121881"/>
                  <a:gd name="connsiteX49" fmla="*/ 695693 w 1595880"/>
                  <a:gd name="connsiteY49" fmla="*/ 1081625 h 2121881"/>
                  <a:gd name="connsiteX50" fmla="*/ 767130 w 1595880"/>
                  <a:gd name="connsiteY50" fmla="*/ 1059241 h 2121881"/>
                  <a:gd name="connsiteX51" fmla="*/ 771416 w 1595880"/>
                  <a:gd name="connsiteY51" fmla="*/ 1034952 h 2121881"/>
                  <a:gd name="connsiteX52" fmla="*/ 735221 w 1595880"/>
                  <a:gd name="connsiteY52" fmla="*/ 1040191 h 2121881"/>
                  <a:gd name="connsiteX53" fmla="*/ 627113 w 1595880"/>
                  <a:gd name="connsiteY53" fmla="*/ 1067338 h 2121881"/>
                  <a:gd name="connsiteX54" fmla="*/ 505669 w 1595880"/>
                  <a:gd name="connsiteY54" fmla="*/ 1086864 h 2121881"/>
                  <a:gd name="connsiteX55" fmla="*/ 483761 w 1595880"/>
                  <a:gd name="connsiteY55" fmla="*/ 1081625 h 2121881"/>
                  <a:gd name="connsiteX56" fmla="*/ 419468 w 1595880"/>
                  <a:gd name="connsiteY56" fmla="*/ 1070195 h 2121881"/>
                  <a:gd name="connsiteX57" fmla="*/ 394226 w 1595880"/>
                  <a:gd name="connsiteY57" fmla="*/ 1004472 h 2121881"/>
                  <a:gd name="connsiteX58" fmla="*/ 385178 w 1595880"/>
                  <a:gd name="connsiteY58" fmla="*/ 904936 h 2121881"/>
                  <a:gd name="connsiteX59" fmla="*/ 385654 w 1595880"/>
                  <a:gd name="connsiteY59" fmla="*/ 863026 h 2121881"/>
                  <a:gd name="connsiteX60" fmla="*/ 425183 w 1595880"/>
                  <a:gd name="connsiteY60" fmla="*/ 853977 h 2121881"/>
                  <a:gd name="connsiteX61" fmla="*/ 511384 w 1595880"/>
                  <a:gd name="connsiteY61" fmla="*/ 850644 h 2121881"/>
                  <a:gd name="connsiteX62" fmla="*/ 588536 w 1595880"/>
                  <a:gd name="connsiteY62" fmla="*/ 853025 h 2121881"/>
                  <a:gd name="connsiteX63" fmla="*/ 661403 w 1595880"/>
                  <a:gd name="connsiteY63" fmla="*/ 855882 h 2121881"/>
                  <a:gd name="connsiteX64" fmla="*/ 780941 w 1595880"/>
                  <a:gd name="connsiteY64" fmla="*/ 835880 h 2121881"/>
                  <a:gd name="connsiteX65" fmla="*/ 703789 w 1595880"/>
                  <a:gd name="connsiteY65" fmla="*/ 825402 h 2121881"/>
                  <a:gd name="connsiteX66" fmla="*/ 700455 w 1595880"/>
                  <a:gd name="connsiteY66" fmla="*/ 803971 h 2121881"/>
                  <a:gd name="connsiteX67" fmla="*/ 841901 w 1595880"/>
                  <a:gd name="connsiteY67" fmla="*/ 636807 h 2121881"/>
                  <a:gd name="connsiteX68" fmla="*/ 976680 w 1595880"/>
                  <a:gd name="connsiteY68" fmla="*/ 633950 h 2121881"/>
                  <a:gd name="connsiteX69" fmla="*/ 1040498 w 1595880"/>
                  <a:gd name="connsiteY69" fmla="*/ 843024 h 2121881"/>
                  <a:gd name="connsiteX70" fmla="*/ 1012399 w 1595880"/>
                  <a:gd name="connsiteY70" fmla="*/ 951609 h 2121881"/>
                  <a:gd name="connsiteX71" fmla="*/ 1032878 w 1595880"/>
                  <a:gd name="connsiteY71" fmla="*/ 1064480 h 2121881"/>
                  <a:gd name="connsiteX72" fmla="*/ 1133843 w 1595880"/>
                  <a:gd name="connsiteY72" fmla="*/ 1199735 h 2121881"/>
                  <a:gd name="connsiteX73" fmla="*/ 1172419 w 1595880"/>
                  <a:gd name="connsiteY73" fmla="*/ 1281650 h 2121881"/>
                  <a:gd name="connsiteX74" fmla="*/ 1232903 w 1595880"/>
                  <a:gd name="connsiteY74" fmla="*/ 1395950 h 2121881"/>
                  <a:gd name="connsiteX75" fmla="*/ 1310532 w 1595880"/>
                  <a:gd name="connsiteY75" fmla="*/ 1495963 h 2121881"/>
                  <a:gd name="connsiteX76" fmla="*/ 1371015 w 1595880"/>
                  <a:gd name="connsiteY76" fmla="*/ 1532634 h 2121881"/>
                  <a:gd name="connsiteX77" fmla="*/ 1405782 w 1595880"/>
                  <a:gd name="connsiteY77" fmla="*/ 1510726 h 2121881"/>
                  <a:gd name="connsiteX78" fmla="*/ 1283862 w 1595880"/>
                  <a:gd name="connsiteY78" fmla="*/ 1356898 h 2121881"/>
                  <a:gd name="connsiteX79" fmla="*/ 1232903 w 1595880"/>
                  <a:gd name="connsiteY79" fmla="*/ 1190686 h 2121881"/>
                  <a:gd name="connsiteX80" fmla="*/ 1268621 w 1595880"/>
                  <a:gd name="connsiteY80" fmla="*/ 1092579 h 2121881"/>
                  <a:gd name="connsiteX81" fmla="*/ 1340535 w 1595880"/>
                  <a:gd name="connsiteY81" fmla="*/ 1019236 h 2121881"/>
                  <a:gd name="connsiteX82" fmla="*/ 1407687 w 1595880"/>
                  <a:gd name="connsiteY82" fmla="*/ 829212 h 2121881"/>
                  <a:gd name="connsiteX83" fmla="*/ 1407687 w 1595880"/>
                  <a:gd name="connsiteY83" fmla="*/ 724914 h 2121881"/>
                  <a:gd name="connsiteX84" fmla="*/ 1461979 w 1595880"/>
                  <a:gd name="connsiteY84" fmla="*/ 696339 h 2121881"/>
                  <a:gd name="connsiteX85" fmla="*/ 1566278 w 1595880"/>
                  <a:gd name="connsiteY85" fmla="*/ 611090 h 2121881"/>
                  <a:gd name="connsiteX86" fmla="*/ 1584852 w 1595880"/>
                  <a:gd name="connsiteY86" fmla="*/ 557274 h 2121881"/>
                  <a:gd name="connsiteX87" fmla="*/ 1580089 w 1595880"/>
                  <a:gd name="connsiteY87" fmla="*/ 465834 h 2121881"/>
                  <a:gd name="connsiteX88" fmla="*/ 1589614 w 1595880"/>
                  <a:gd name="connsiteY88" fmla="*/ 380585 h 2121881"/>
                  <a:gd name="connsiteX89" fmla="*/ 380891 w 1595880"/>
                  <a:gd name="connsiteY89" fmla="*/ 1122582 h 2121881"/>
                  <a:gd name="connsiteX90" fmla="*/ 428993 w 1595880"/>
                  <a:gd name="connsiteY90" fmla="*/ 1119725 h 2121881"/>
                  <a:gd name="connsiteX91" fmla="*/ 434231 w 1595880"/>
                  <a:gd name="connsiteY91" fmla="*/ 1128774 h 2121881"/>
                  <a:gd name="connsiteX92" fmla="*/ 344220 w 1595880"/>
                  <a:gd name="connsiteY92" fmla="*/ 1204497 h 2121881"/>
                  <a:gd name="connsiteX93" fmla="*/ 275164 w 1595880"/>
                  <a:gd name="connsiteY93" fmla="*/ 1250218 h 2121881"/>
                  <a:gd name="connsiteX94" fmla="*/ 208965 w 1595880"/>
                  <a:gd name="connsiteY94" fmla="*/ 1293080 h 2121881"/>
                  <a:gd name="connsiteX95" fmla="*/ 164674 w 1595880"/>
                  <a:gd name="connsiteY95" fmla="*/ 1293556 h 2121881"/>
                  <a:gd name="connsiteX96" fmla="*/ 148005 w 1595880"/>
                  <a:gd name="connsiteY96" fmla="*/ 1269744 h 2121881"/>
                  <a:gd name="connsiteX97" fmla="*/ 77996 w 1595880"/>
                  <a:gd name="connsiteY97" fmla="*/ 1137822 h 2121881"/>
                  <a:gd name="connsiteX98" fmla="*/ 83711 w 1595880"/>
                  <a:gd name="connsiteY98" fmla="*/ 1123059 h 2121881"/>
                  <a:gd name="connsiteX99" fmla="*/ 159435 w 1595880"/>
                  <a:gd name="connsiteY99" fmla="*/ 1095436 h 2121881"/>
                  <a:gd name="connsiteX100" fmla="*/ 176580 w 1595880"/>
                  <a:gd name="connsiteY100" fmla="*/ 1089721 h 2121881"/>
                  <a:gd name="connsiteX101" fmla="*/ 241826 w 1595880"/>
                  <a:gd name="connsiteY101" fmla="*/ 1065432 h 2121881"/>
                  <a:gd name="connsiteX102" fmla="*/ 258971 w 1595880"/>
                  <a:gd name="connsiteY102" fmla="*/ 1058765 h 2121881"/>
                  <a:gd name="connsiteX103" fmla="*/ 264210 w 1595880"/>
                  <a:gd name="connsiteY103" fmla="*/ 1050192 h 2121881"/>
                  <a:gd name="connsiteX104" fmla="*/ 94189 w 1595880"/>
                  <a:gd name="connsiteY104" fmla="*/ 1078767 h 2121881"/>
                  <a:gd name="connsiteX105" fmla="*/ 56089 w 1595880"/>
                  <a:gd name="connsiteY105" fmla="*/ 1046382 h 2121881"/>
                  <a:gd name="connsiteX106" fmla="*/ 64661 w 1595880"/>
                  <a:gd name="connsiteY106" fmla="*/ 985899 h 2121881"/>
                  <a:gd name="connsiteX107" fmla="*/ 160864 w 1595880"/>
                  <a:gd name="connsiteY107" fmla="*/ 977802 h 2121881"/>
                  <a:gd name="connsiteX108" fmla="*/ 256590 w 1595880"/>
                  <a:gd name="connsiteY108" fmla="*/ 973040 h 2121881"/>
                  <a:gd name="connsiteX109" fmla="*/ 242303 w 1595880"/>
                  <a:gd name="connsiteY109" fmla="*/ 957800 h 2121881"/>
                  <a:gd name="connsiteX110" fmla="*/ 58470 w 1595880"/>
                  <a:gd name="connsiteY110" fmla="*/ 957324 h 2121881"/>
                  <a:gd name="connsiteX111" fmla="*/ 53707 w 1595880"/>
                  <a:gd name="connsiteY111" fmla="*/ 948275 h 2121881"/>
                  <a:gd name="connsiteX112" fmla="*/ 73710 w 1595880"/>
                  <a:gd name="connsiteY112" fmla="*/ 850644 h 2121881"/>
                  <a:gd name="connsiteX113" fmla="*/ 118477 w 1595880"/>
                  <a:gd name="connsiteY113" fmla="*/ 802066 h 2121881"/>
                  <a:gd name="connsiteX114" fmla="*/ 301358 w 1595880"/>
                  <a:gd name="connsiteY114" fmla="*/ 800637 h 2121881"/>
                  <a:gd name="connsiteX115" fmla="*/ 338029 w 1595880"/>
                  <a:gd name="connsiteY115" fmla="*/ 831117 h 2121881"/>
                  <a:gd name="connsiteX116" fmla="*/ 351364 w 1595880"/>
                  <a:gd name="connsiteY116" fmla="*/ 998281 h 2121881"/>
                  <a:gd name="connsiteX117" fmla="*/ 380891 w 1595880"/>
                  <a:gd name="connsiteY117" fmla="*/ 1122582 h 2121881"/>
                  <a:gd name="connsiteX118" fmla="*/ 602348 w 1595880"/>
                  <a:gd name="connsiteY118" fmla="*/ 816830 h 2121881"/>
                  <a:gd name="connsiteX119" fmla="*/ 451376 w 1595880"/>
                  <a:gd name="connsiteY119" fmla="*/ 816830 h 2121881"/>
                  <a:gd name="connsiteX120" fmla="*/ 400894 w 1595880"/>
                  <a:gd name="connsiteY120" fmla="*/ 800637 h 2121881"/>
                  <a:gd name="connsiteX121" fmla="*/ 334695 w 1595880"/>
                  <a:gd name="connsiteY121" fmla="*/ 760156 h 2121881"/>
                  <a:gd name="connsiteX122" fmla="*/ 208013 w 1595880"/>
                  <a:gd name="connsiteY122" fmla="*/ 759680 h 2121881"/>
                  <a:gd name="connsiteX123" fmla="*/ 160388 w 1595880"/>
                  <a:gd name="connsiteY123" fmla="*/ 757299 h 2121881"/>
                  <a:gd name="connsiteX124" fmla="*/ 160388 w 1595880"/>
                  <a:gd name="connsiteY124" fmla="*/ 743487 h 2121881"/>
                  <a:gd name="connsiteX125" fmla="*/ 169436 w 1595880"/>
                  <a:gd name="connsiteY125" fmla="*/ 732057 h 2121881"/>
                  <a:gd name="connsiteX126" fmla="*/ 216109 w 1595880"/>
                  <a:gd name="connsiteY126" fmla="*/ 595850 h 2121881"/>
                  <a:gd name="connsiteX127" fmla="*/ 318026 w 1595880"/>
                  <a:gd name="connsiteY127" fmla="*/ 282477 h 2121881"/>
                  <a:gd name="connsiteX128" fmla="*/ 386130 w 1595880"/>
                  <a:gd name="connsiteY128" fmla="*/ 282477 h 2121881"/>
                  <a:gd name="connsiteX129" fmla="*/ 435660 w 1595880"/>
                  <a:gd name="connsiteY129" fmla="*/ 361535 h 2121881"/>
                  <a:gd name="connsiteX130" fmla="*/ 472808 w 1595880"/>
                  <a:gd name="connsiteY130" fmla="*/ 458214 h 2121881"/>
                  <a:gd name="connsiteX131" fmla="*/ 556151 w 1595880"/>
                  <a:gd name="connsiteY131" fmla="*/ 553464 h 2121881"/>
                  <a:gd name="connsiteX132" fmla="*/ 593775 w 1595880"/>
                  <a:gd name="connsiteY132" fmla="*/ 663001 h 2121881"/>
                  <a:gd name="connsiteX133" fmla="*/ 607586 w 1595880"/>
                  <a:gd name="connsiteY133" fmla="*/ 759204 h 2121881"/>
                  <a:gd name="connsiteX134" fmla="*/ 602348 w 1595880"/>
                  <a:gd name="connsiteY134" fmla="*/ 816830 h 21218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</a:cxnLst>
                <a:rect l="l" t="t" r="r" b="b"/>
                <a:pathLst>
                  <a:path w="1595880" h="2121881">
                    <a:moveTo>
                      <a:pt x="1589614" y="380585"/>
                    </a:moveTo>
                    <a:cubicBezTo>
                      <a:pt x="1608188" y="330102"/>
                      <a:pt x="1581518" y="280572"/>
                      <a:pt x="1561039" y="236757"/>
                    </a:cubicBezTo>
                    <a:cubicBezTo>
                      <a:pt x="1558658" y="230090"/>
                      <a:pt x="1560087" y="221993"/>
                      <a:pt x="1552467" y="217707"/>
                    </a:cubicBezTo>
                    <a:cubicBezTo>
                      <a:pt x="1515795" y="156271"/>
                      <a:pt x="1434833" y="151508"/>
                      <a:pt x="1373873" y="171511"/>
                    </a:cubicBezTo>
                    <a:cubicBezTo>
                      <a:pt x="1371015" y="172463"/>
                      <a:pt x="1368158" y="171987"/>
                      <a:pt x="1366253" y="169130"/>
                    </a:cubicBezTo>
                    <a:cubicBezTo>
                      <a:pt x="1365300" y="167701"/>
                      <a:pt x="1364348" y="166748"/>
                      <a:pt x="1362919" y="165796"/>
                    </a:cubicBezTo>
                    <a:cubicBezTo>
                      <a:pt x="1345774" y="144841"/>
                      <a:pt x="1325295" y="130077"/>
                      <a:pt x="1295768" y="131982"/>
                    </a:cubicBezTo>
                    <a:cubicBezTo>
                      <a:pt x="1270050" y="133887"/>
                      <a:pt x="1242904" y="161510"/>
                      <a:pt x="1219091" y="157700"/>
                    </a:cubicBezTo>
                    <a:cubicBezTo>
                      <a:pt x="1180991" y="151985"/>
                      <a:pt x="1169561" y="111980"/>
                      <a:pt x="1139082" y="97216"/>
                    </a:cubicBezTo>
                    <a:cubicBezTo>
                      <a:pt x="1091457" y="74356"/>
                      <a:pt x="1044308" y="49115"/>
                      <a:pt x="994301" y="30541"/>
                    </a:cubicBezTo>
                    <a:cubicBezTo>
                      <a:pt x="943819" y="11491"/>
                      <a:pt x="890955" y="7205"/>
                      <a:pt x="837139" y="2442"/>
                    </a:cubicBezTo>
                    <a:cubicBezTo>
                      <a:pt x="802849" y="61"/>
                      <a:pt x="768083" y="-892"/>
                      <a:pt x="733793" y="1013"/>
                    </a:cubicBezTo>
                    <a:cubicBezTo>
                      <a:pt x="694740" y="2918"/>
                      <a:pt x="655688" y="7205"/>
                      <a:pt x="617111" y="14825"/>
                    </a:cubicBezTo>
                    <a:cubicBezTo>
                      <a:pt x="602348" y="17682"/>
                      <a:pt x="517099" y="28636"/>
                      <a:pt x="518051" y="47686"/>
                    </a:cubicBezTo>
                    <a:cubicBezTo>
                      <a:pt x="518528" y="55306"/>
                      <a:pt x="412800" y="83881"/>
                      <a:pt x="400894" y="89120"/>
                    </a:cubicBezTo>
                    <a:cubicBezTo>
                      <a:pt x="348506" y="112456"/>
                      <a:pt x="281831" y="148651"/>
                      <a:pt x="262781" y="206277"/>
                    </a:cubicBezTo>
                    <a:cubicBezTo>
                      <a:pt x="258495" y="219612"/>
                      <a:pt x="258495" y="235328"/>
                      <a:pt x="253733" y="247711"/>
                    </a:cubicBezTo>
                    <a:cubicBezTo>
                      <a:pt x="249446" y="258665"/>
                      <a:pt x="238969" y="268666"/>
                      <a:pt x="232301" y="278191"/>
                    </a:cubicBezTo>
                    <a:cubicBezTo>
                      <a:pt x="198488" y="323911"/>
                      <a:pt x="172770" y="368679"/>
                      <a:pt x="154196" y="439164"/>
                    </a:cubicBezTo>
                    <a:cubicBezTo>
                      <a:pt x="141338" y="494409"/>
                      <a:pt x="136575" y="549654"/>
                      <a:pt x="144195" y="605851"/>
                    </a:cubicBezTo>
                    <a:cubicBezTo>
                      <a:pt x="149910" y="647761"/>
                      <a:pt x="123240" y="685385"/>
                      <a:pt x="98951" y="714912"/>
                    </a:cubicBezTo>
                    <a:cubicBezTo>
                      <a:pt x="68471" y="752060"/>
                      <a:pt x="41801" y="783492"/>
                      <a:pt x="26085" y="828736"/>
                    </a:cubicBezTo>
                    <a:cubicBezTo>
                      <a:pt x="11321" y="872551"/>
                      <a:pt x="5606" y="913985"/>
                      <a:pt x="1320" y="959705"/>
                    </a:cubicBezTo>
                    <a:cubicBezTo>
                      <a:pt x="-4395" y="1021141"/>
                      <a:pt x="8940" y="1083530"/>
                      <a:pt x="31800" y="1140204"/>
                    </a:cubicBezTo>
                    <a:cubicBezTo>
                      <a:pt x="54660" y="1197830"/>
                      <a:pt x="92284" y="1246884"/>
                      <a:pt x="117049" y="1303081"/>
                    </a:cubicBezTo>
                    <a:cubicBezTo>
                      <a:pt x="132289" y="1336895"/>
                      <a:pt x="158006" y="1360231"/>
                      <a:pt x="192773" y="1374043"/>
                    </a:cubicBezTo>
                    <a:cubicBezTo>
                      <a:pt x="288975" y="1412619"/>
                      <a:pt x="408514" y="1372138"/>
                      <a:pt x="507574" y="1359755"/>
                    </a:cubicBezTo>
                    <a:cubicBezTo>
                      <a:pt x="557104" y="1353564"/>
                      <a:pt x="601395" y="1374995"/>
                      <a:pt x="632351" y="1416905"/>
                    </a:cubicBezTo>
                    <a:cubicBezTo>
                      <a:pt x="655211" y="1447861"/>
                      <a:pt x="671880" y="1482628"/>
                      <a:pt x="682834" y="1519299"/>
                    </a:cubicBezTo>
                    <a:cubicBezTo>
                      <a:pt x="694264" y="1558828"/>
                      <a:pt x="693311" y="1596928"/>
                      <a:pt x="689978" y="1637885"/>
                    </a:cubicBezTo>
                    <a:cubicBezTo>
                      <a:pt x="685691" y="1688368"/>
                      <a:pt x="675690" y="1737898"/>
                      <a:pt x="660450" y="1786475"/>
                    </a:cubicBezTo>
                    <a:cubicBezTo>
                      <a:pt x="639019" y="1855055"/>
                      <a:pt x="604253" y="1919349"/>
                      <a:pt x="584250" y="1988405"/>
                    </a:cubicBezTo>
                    <a:cubicBezTo>
                      <a:pt x="578059" y="2009836"/>
                      <a:pt x="564248" y="2037935"/>
                      <a:pt x="564248" y="2060319"/>
                    </a:cubicBezTo>
                    <a:cubicBezTo>
                      <a:pt x="563771" y="2078416"/>
                      <a:pt x="589013" y="2145568"/>
                      <a:pt x="612825" y="2113183"/>
                    </a:cubicBezTo>
                    <a:cubicBezTo>
                      <a:pt x="627589" y="2093180"/>
                      <a:pt x="636161" y="2065081"/>
                      <a:pt x="645686" y="2042698"/>
                    </a:cubicBezTo>
                    <a:cubicBezTo>
                      <a:pt x="671404" y="1981261"/>
                      <a:pt x="694740" y="1919349"/>
                      <a:pt x="718076" y="1856960"/>
                    </a:cubicBezTo>
                    <a:cubicBezTo>
                      <a:pt x="721886" y="1846483"/>
                      <a:pt x="725696" y="1836481"/>
                      <a:pt x="729506" y="1826004"/>
                    </a:cubicBezTo>
                    <a:cubicBezTo>
                      <a:pt x="740936" y="1794571"/>
                      <a:pt x="742841" y="1761234"/>
                      <a:pt x="752366" y="1728849"/>
                    </a:cubicBezTo>
                    <a:cubicBezTo>
                      <a:pt x="759986" y="1703608"/>
                      <a:pt x="764749" y="1677414"/>
                      <a:pt x="767130" y="1650744"/>
                    </a:cubicBezTo>
                    <a:cubicBezTo>
                      <a:pt x="772845" y="1594070"/>
                      <a:pt x="768559" y="1535015"/>
                      <a:pt x="749033" y="1481675"/>
                    </a:cubicBezTo>
                    <a:cubicBezTo>
                      <a:pt x="728554" y="1425001"/>
                      <a:pt x="693788" y="1361660"/>
                      <a:pt x="642829" y="1327370"/>
                    </a:cubicBezTo>
                    <a:cubicBezTo>
                      <a:pt x="605681" y="1302129"/>
                      <a:pt x="559961" y="1292604"/>
                      <a:pt x="515194" y="1293080"/>
                    </a:cubicBezTo>
                    <a:cubicBezTo>
                      <a:pt x="475665" y="1293080"/>
                      <a:pt x="438041" y="1302129"/>
                      <a:pt x="398989" y="1307844"/>
                    </a:cubicBezTo>
                    <a:cubicBezTo>
                      <a:pt x="378034" y="1311177"/>
                      <a:pt x="292309" y="1333085"/>
                      <a:pt x="273259" y="1322131"/>
                    </a:cubicBezTo>
                    <a:cubicBezTo>
                      <a:pt x="248494" y="1307368"/>
                      <a:pt x="332790" y="1279745"/>
                      <a:pt x="342315" y="1273077"/>
                    </a:cubicBezTo>
                    <a:cubicBezTo>
                      <a:pt x="369938" y="1254504"/>
                      <a:pt x="397560" y="1235930"/>
                      <a:pt x="423278" y="1214975"/>
                    </a:cubicBezTo>
                    <a:cubicBezTo>
                      <a:pt x="436136" y="1204497"/>
                      <a:pt x="448995" y="1193544"/>
                      <a:pt x="460901" y="1182114"/>
                    </a:cubicBezTo>
                    <a:cubicBezTo>
                      <a:pt x="470903" y="1172589"/>
                      <a:pt x="478999" y="1156396"/>
                      <a:pt x="490429" y="1148776"/>
                    </a:cubicBezTo>
                    <a:cubicBezTo>
                      <a:pt x="530910" y="1125440"/>
                      <a:pt x="583298" y="1116391"/>
                      <a:pt x="628065" y="1102580"/>
                    </a:cubicBezTo>
                    <a:cubicBezTo>
                      <a:pt x="650925" y="1096865"/>
                      <a:pt x="673309" y="1088292"/>
                      <a:pt x="695693" y="1081625"/>
                    </a:cubicBezTo>
                    <a:cubicBezTo>
                      <a:pt x="718553" y="1074481"/>
                      <a:pt x="746175" y="1070195"/>
                      <a:pt x="767130" y="1059241"/>
                    </a:cubicBezTo>
                    <a:cubicBezTo>
                      <a:pt x="779036" y="1053050"/>
                      <a:pt x="788561" y="1042096"/>
                      <a:pt x="771416" y="1034952"/>
                    </a:cubicBezTo>
                    <a:cubicBezTo>
                      <a:pt x="761415" y="1030666"/>
                      <a:pt x="744746" y="1037810"/>
                      <a:pt x="735221" y="1040191"/>
                    </a:cubicBezTo>
                    <a:cubicBezTo>
                      <a:pt x="699503" y="1048764"/>
                      <a:pt x="663308" y="1063051"/>
                      <a:pt x="627113" y="1067338"/>
                    </a:cubicBezTo>
                    <a:cubicBezTo>
                      <a:pt x="585203" y="1071624"/>
                      <a:pt x="546626" y="1076863"/>
                      <a:pt x="505669" y="1086864"/>
                    </a:cubicBezTo>
                    <a:cubicBezTo>
                      <a:pt x="497573" y="1088769"/>
                      <a:pt x="489953" y="1087340"/>
                      <a:pt x="483761" y="1081625"/>
                    </a:cubicBezTo>
                    <a:cubicBezTo>
                      <a:pt x="462330" y="1063051"/>
                      <a:pt x="445661" y="1075910"/>
                      <a:pt x="419468" y="1070195"/>
                    </a:cubicBezTo>
                    <a:cubicBezTo>
                      <a:pt x="388988" y="1063527"/>
                      <a:pt x="396131" y="1028761"/>
                      <a:pt x="394226" y="1004472"/>
                    </a:cubicBezTo>
                    <a:cubicBezTo>
                      <a:pt x="391845" y="971135"/>
                      <a:pt x="389940" y="937797"/>
                      <a:pt x="385178" y="904936"/>
                    </a:cubicBezTo>
                    <a:cubicBezTo>
                      <a:pt x="383273" y="892077"/>
                      <a:pt x="375176" y="873027"/>
                      <a:pt x="385654" y="863026"/>
                    </a:cubicBezTo>
                    <a:cubicBezTo>
                      <a:pt x="394226" y="854454"/>
                      <a:pt x="413753" y="855882"/>
                      <a:pt x="425183" y="853977"/>
                    </a:cubicBezTo>
                    <a:cubicBezTo>
                      <a:pt x="451853" y="848739"/>
                      <a:pt x="483761" y="848262"/>
                      <a:pt x="511384" y="850644"/>
                    </a:cubicBezTo>
                    <a:cubicBezTo>
                      <a:pt x="539959" y="853025"/>
                      <a:pt x="559961" y="851120"/>
                      <a:pt x="588536" y="853025"/>
                    </a:cubicBezTo>
                    <a:cubicBezTo>
                      <a:pt x="612825" y="854930"/>
                      <a:pt x="637114" y="856359"/>
                      <a:pt x="661403" y="855882"/>
                    </a:cubicBezTo>
                    <a:cubicBezTo>
                      <a:pt x="697121" y="855406"/>
                      <a:pt x="749509" y="853025"/>
                      <a:pt x="780941" y="835880"/>
                    </a:cubicBezTo>
                    <a:cubicBezTo>
                      <a:pt x="811421" y="818259"/>
                      <a:pt x="724268" y="827307"/>
                      <a:pt x="703789" y="825402"/>
                    </a:cubicBezTo>
                    <a:cubicBezTo>
                      <a:pt x="697121" y="824450"/>
                      <a:pt x="697598" y="812067"/>
                      <a:pt x="700455" y="803971"/>
                    </a:cubicBezTo>
                    <a:cubicBezTo>
                      <a:pt x="724744" y="736344"/>
                      <a:pt x="781418" y="674431"/>
                      <a:pt x="841901" y="636807"/>
                    </a:cubicBezTo>
                    <a:cubicBezTo>
                      <a:pt x="880954" y="612519"/>
                      <a:pt x="940961" y="601089"/>
                      <a:pt x="976680" y="633950"/>
                    </a:cubicBezTo>
                    <a:cubicBezTo>
                      <a:pt x="1025734" y="679670"/>
                      <a:pt x="1062882" y="774444"/>
                      <a:pt x="1040498" y="843024"/>
                    </a:cubicBezTo>
                    <a:cubicBezTo>
                      <a:pt x="1028591" y="878742"/>
                      <a:pt x="1013351" y="913509"/>
                      <a:pt x="1012399" y="951609"/>
                    </a:cubicBezTo>
                    <a:cubicBezTo>
                      <a:pt x="1010970" y="989232"/>
                      <a:pt x="1021924" y="1028761"/>
                      <a:pt x="1032878" y="1064480"/>
                    </a:cubicBezTo>
                    <a:cubicBezTo>
                      <a:pt x="1051928" y="1124011"/>
                      <a:pt x="1092409" y="1156396"/>
                      <a:pt x="1133843" y="1199735"/>
                    </a:cubicBezTo>
                    <a:cubicBezTo>
                      <a:pt x="1154322" y="1221166"/>
                      <a:pt x="1162894" y="1253551"/>
                      <a:pt x="1172419" y="1281650"/>
                    </a:cubicBezTo>
                    <a:cubicBezTo>
                      <a:pt x="1185754" y="1320702"/>
                      <a:pt x="1208138" y="1363565"/>
                      <a:pt x="1232903" y="1395950"/>
                    </a:cubicBezTo>
                    <a:cubicBezTo>
                      <a:pt x="1261002" y="1432621"/>
                      <a:pt x="1286719" y="1466911"/>
                      <a:pt x="1310532" y="1495963"/>
                    </a:cubicBezTo>
                    <a:cubicBezTo>
                      <a:pt x="1336725" y="1527871"/>
                      <a:pt x="1327677" y="1538349"/>
                      <a:pt x="1371015" y="1532634"/>
                    </a:cubicBezTo>
                    <a:cubicBezTo>
                      <a:pt x="1384350" y="1530729"/>
                      <a:pt x="1381969" y="1531681"/>
                      <a:pt x="1405782" y="1510726"/>
                    </a:cubicBezTo>
                    <a:cubicBezTo>
                      <a:pt x="1420545" y="1497868"/>
                      <a:pt x="1315770" y="1414524"/>
                      <a:pt x="1283862" y="1356898"/>
                    </a:cubicBezTo>
                    <a:cubicBezTo>
                      <a:pt x="1256239" y="1306891"/>
                      <a:pt x="1228616" y="1248789"/>
                      <a:pt x="1232903" y="1190686"/>
                    </a:cubicBezTo>
                    <a:cubicBezTo>
                      <a:pt x="1235284" y="1155444"/>
                      <a:pt x="1248619" y="1121630"/>
                      <a:pt x="1268621" y="1092579"/>
                    </a:cubicBezTo>
                    <a:cubicBezTo>
                      <a:pt x="1288624" y="1064004"/>
                      <a:pt x="1318152" y="1045430"/>
                      <a:pt x="1340535" y="1019236"/>
                    </a:cubicBezTo>
                    <a:cubicBezTo>
                      <a:pt x="1385779" y="965896"/>
                      <a:pt x="1407687" y="898745"/>
                      <a:pt x="1407687" y="829212"/>
                    </a:cubicBezTo>
                    <a:cubicBezTo>
                      <a:pt x="1407687" y="794446"/>
                      <a:pt x="1407687" y="759680"/>
                      <a:pt x="1407687" y="724914"/>
                    </a:cubicBezTo>
                    <a:cubicBezTo>
                      <a:pt x="1407687" y="695862"/>
                      <a:pt x="1440071" y="703006"/>
                      <a:pt x="1461979" y="696339"/>
                    </a:cubicBezTo>
                    <a:cubicBezTo>
                      <a:pt x="1505794" y="683480"/>
                      <a:pt x="1546275" y="652524"/>
                      <a:pt x="1566278" y="611090"/>
                    </a:cubicBezTo>
                    <a:cubicBezTo>
                      <a:pt x="1581042" y="595850"/>
                      <a:pt x="1583423" y="576800"/>
                      <a:pt x="1584852" y="557274"/>
                    </a:cubicBezTo>
                    <a:cubicBezTo>
                      <a:pt x="1587233" y="527746"/>
                      <a:pt x="1584375" y="494885"/>
                      <a:pt x="1580089" y="465834"/>
                    </a:cubicBezTo>
                    <a:cubicBezTo>
                      <a:pt x="1574850" y="432020"/>
                      <a:pt x="1578184" y="411541"/>
                      <a:pt x="1589614" y="380585"/>
                    </a:cubicBezTo>
                    <a:close/>
                    <a:moveTo>
                      <a:pt x="380891" y="1122582"/>
                    </a:moveTo>
                    <a:cubicBezTo>
                      <a:pt x="397084" y="1120201"/>
                      <a:pt x="413276" y="1120201"/>
                      <a:pt x="428993" y="1119725"/>
                    </a:cubicBezTo>
                    <a:cubicBezTo>
                      <a:pt x="436136" y="1119249"/>
                      <a:pt x="437565" y="1122106"/>
                      <a:pt x="434231" y="1128774"/>
                    </a:cubicBezTo>
                    <a:cubicBezTo>
                      <a:pt x="417563" y="1165445"/>
                      <a:pt x="376605" y="1183066"/>
                      <a:pt x="344220" y="1204497"/>
                    </a:cubicBezTo>
                    <a:cubicBezTo>
                      <a:pt x="326123" y="1222595"/>
                      <a:pt x="296595" y="1235930"/>
                      <a:pt x="275164" y="1250218"/>
                    </a:cubicBezTo>
                    <a:cubicBezTo>
                      <a:pt x="253256" y="1264505"/>
                      <a:pt x="231349" y="1279745"/>
                      <a:pt x="208965" y="1293080"/>
                    </a:cubicBezTo>
                    <a:cubicBezTo>
                      <a:pt x="195154" y="1301176"/>
                      <a:pt x="178009" y="1305463"/>
                      <a:pt x="164674" y="1293556"/>
                    </a:cubicBezTo>
                    <a:cubicBezTo>
                      <a:pt x="157530" y="1287365"/>
                      <a:pt x="152768" y="1278316"/>
                      <a:pt x="148005" y="1269744"/>
                    </a:cubicBezTo>
                    <a:cubicBezTo>
                      <a:pt x="124669" y="1225929"/>
                      <a:pt x="103238" y="1180685"/>
                      <a:pt x="77996" y="1137822"/>
                    </a:cubicBezTo>
                    <a:cubicBezTo>
                      <a:pt x="73234" y="1129726"/>
                      <a:pt x="75615" y="1125916"/>
                      <a:pt x="83711" y="1123059"/>
                    </a:cubicBezTo>
                    <a:cubicBezTo>
                      <a:pt x="108952" y="1114010"/>
                      <a:pt x="134194" y="1104961"/>
                      <a:pt x="159435" y="1095436"/>
                    </a:cubicBezTo>
                    <a:cubicBezTo>
                      <a:pt x="165150" y="1093531"/>
                      <a:pt x="170865" y="1091626"/>
                      <a:pt x="176580" y="1089721"/>
                    </a:cubicBezTo>
                    <a:cubicBezTo>
                      <a:pt x="198488" y="1081625"/>
                      <a:pt x="219919" y="1073529"/>
                      <a:pt x="241826" y="1065432"/>
                    </a:cubicBezTo>
                    <a:cubicBezTo>
                      <a:pt x="247541" y="1063051"/>
                      <a:pt x="253256" y="1060670"/>
                      <a:pt x="258971" y="1058765"/>
                    </a:cubicBezTo>
                    <a:cubicBezTo>
                      <a:pt x="262781" y="1057336"/>
                      <a:pt x="265163" y="1054955"/>
                      <a:pt x="264210" y="1050192"/>
                    </a:cubicBezTo>
                    <a:cubicBezTo>
                      <a:pt x="260400" y="1034476"/>
                      <a:pt x="113715" y="1076386"/>
                      <a:pt x="94189" y="1078767"/>
                    </a:cubicBezTo>
                    <a:cubicBezTo>
                      <a:pt x="69900" y="1081625"/>
                      <a:pt x="59899" y="1068290"/>
                      <a:pt x="56089" y="1046382"/>
                    </a:cubicBezTo>
                    <a:cubicBezTo>
                      <a:pt x="53231" y="1029237"/>
                      <a:pt x="45135" y="993042"/>
                      <a:pt x="64661" y="985899"/>
                    </a:cubicBezTo>
                    <a:cubicBezTo>
                      <a:pt x="95141" y="973992"/>
                      <a:pt x="120383" y="977802"/>
                      <a:pt x="160864" y="977802"/>
                    </a:cubicBezTo>
                    <a:cubicBezTo>
                      <a:pt x="168960" y="977802"/>
                      <a:pt x="255161" y="978755"/>
                      <a:pt x="256590" y="973040"/>
                    </a:cubicBezTo>
                    <a:cubicBezTo>
                      <a:pt x="258971" y="961134"/>
                      <a:pt x="252780" y="957800"/>
                      <a:pt x="242303" y="957800"/>
                    </a:cubicBezTo>
                    <a:cubicBezTo>
                      <a:pt x="180866" y="957800"/>
                      <a:pt x="119906" y="957800"/>
                      <a:pt x="58470" y="957324"/>
                    </a:cubicBezTo>
                    <a:cubicBezTo>
                      <a:pt x="51802" y="956847"/>
                      <a:pt x="53231" y="952085"/>
                      <a:pt x="53707" y="948275"/>
                    </a:cubicBezTo>
                    <a:cubicBezTo>
                      <a:pt x="59899" y="915414"/>
                      <a:pt x="66566" y="883029"/>
                      <a:pt x="73710" y="850644"/>
                    </a:cubicBezTo>
                    <a:cubicBezTo>
                      <a:pt x="79425" y="824926"/>
                      <a:pt x="88950" y="803971"/>
                      <a:pt x="118477" y="802066"/>
                    </a:cubicBezTo>
                    <a:cubicBezTo>
                      <a:pt x="178009" y="797780"/>
                      <a:pt x="241826" y="793494"/>
                      <a:pt x="301358" y="800637"/>
                    </a:cubicBezTo>
                    <a:cubicBezTo>
                      <a:pt x="317550" y="802542"/>
                      <a:pt x="334695" y="815401"/>
                      <a:pt x="338029" y="831117"/>
                    </a:cubicBezTo>
                    <a:cubicBezTo>
                      <a:pt x="348983" y="883505"/>
                      <a:pt x="346601" y="944941"/>
                      <a:pt x="351364" y="998281"/>
                    </a:cubicBezTo>
                    <a:cubicBezTo>
                      <a:pt x="352316" y="1022570"/>
                      <a:pt x="346601" y="1128297"/>
                      <a:pt x="380891" y="1122582"/>
                    </a:cubicBezTo>
                    <a:close/>
                    <a:moveTo>
                      <a:pt x="602348" y="816830"/>
                    </a:moveTo>
                    <a:cubicBezTo>
                      <a:pt x="576154" y="815401"/>
                      <a:pt x="477570" y="814449"/>
                      <a:pt x="451376" y="816830"/>
                    </a:cubicBezTo>
                    <a:cubicBezTo>
                      <a:pt x="433755" y="818735"/>
                      <a:pt x="416610" y="813972"/>
                      <a:pt x="400894" y="800637"/>
                    </a:cubicBezTo>
                    <a:cubicBezTo>
                      <a:pt x="374700" y="778730"/>
                      <a:pt x="372319" y="762061"/>
                      <a:pt x="334695" y="760156"/>
                    </a:cubicBezTo>
                    <a:cubicBezTo>
                      <a:pt x="292309" y="757775"/>
                      <a:pt x="250399" y="759680"/>
                      <a:pt x="208013" y="759680"/>
                    </a:cubicBezTo>
                    <a:cubicBezTo>
                      <a:pt x="198964" y="759680"/>
                      <a:pt x="165626" y="765395"/>
                      <a:pt x="160388" y="757299"/>
                    </a:cubicBezTo>
                    <a:cubicBezTo>
                      <a:pt x="157530" y="753012"/>
                      <a:pt x="158483" y="747774"/>
                      <a:pt x="160388" y="743487"/>
                    </a:cubicBezTo>
                    <a:cubicBezTo>
                      <a:pt x="162769" y="739201"/>
                      <a:pt x="166103" y="735867"/>
                      <a:pt x="169436" y="732057"/>
                    </a:cubicBezTo>
                    <a:cubicBezTo>
                      <a:pt x="207060" y="693481"/>
                      <a:pt x="216109" y="647285"/>
                      <a:pt x="216109" y="595850"/>
                    </a:cubicBezTo>
                    <a:cubicBezTo>
                      <a:pt x="191344" y="481074"/>
                      <a:pt x="240874" y="365821"/>
                      <a:pt x="318026" y="282477"/>
                    </a:cubicBezTo>
                    <a:cubicBezTo>
                      <a:pt x="339934" y="258665"/>
                      <a:pt x="365175" y="258188"/>
                      <a:pt x="386130" y="282477"/>
                    </a:cubicBezTo>
                    <a:cubicBezTo>
                      <a:pt x="406609" y="306290"/>
                      <a:pt x="424230" y="332007"/>
                      <a:pt x="435660" y="361535"/>
                    </a:cubicBezTo>
                    <a:cubicBezTo>
                      <a:pt x="447566" y="393920"/>
                      <a:pt x="458520" y="426781"/>
                      <a:pt x="472808" y="458214"/>
                    </a:cubicBezTo>
                    <a:cubicBezTo>
                      <a:pt x="494239" y="494885"/>
                      <a:pt x="526148" y="523936"/>
                      <a:pt x="556151" y="553464"/>
                    </a:cubicBezTo>
                    <a:cubicBezTo>
                      <a:pt x="587584" y="584420"/>
                      <a:pt x="588060" y="621567"/>
                      <a:pt x="593775" y="663001"/>
                    </a:cubicBezTo>
                    <a:cubicBezTo>
                      <a:pt x="598538" y="694910"/>
                      <a:pt x="602824" y="726819"/>
                      <a:pt x="607586" y="759204"/>
                    </a:cubicBezTo>
                    <a:cubicBezTo>
                      <a:pt x="609491" y="773015"/>
                      <a:pt x="626636" y="818259"/>
                      <a:pt x="602348" y="816830"/>
                    </a:cubicBezTo>
                    <a:close/>
                  </a:path>
                </a:pathLst>
              </a:custGeom>
              <a:grpFill/>
              <a:ln w="47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1030" name="직사각형 2">
            <a:extLst>
              <a:ext uri="{FF2B5EF4-FFF2-40B4-BE49-F238E27FC236}">
                <a16:creationId xmlns:a16="http://schemas.microsoft.com/office/drawing/2014/main" id="{811D8EE8-62F8-481D-9982-6FC05AFA6165}"/>
              </a:ext>
            </a:extLst>
          </p:cNvPr>
          <p:cNvSpPr/>
          <p:nvPr/>
        </p:nvSpPr>
        <p:spPr>
          <a:xfrm>
            <a:off x="655715" y="2476470"/>
            <a:ext cx="2743200" cy="40011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en-US" altLang="ko-KR" sz="2000" b="1" spc="300" dirty="0">
                <a:solidFill>
                  <a:schemeClr val="accent1"/>
                </a:solidFill>
              </a:rPr>
              <a:t>CONTENT HERE</a:t>
            </a:r>
            <a:endParaRPr lang="ko-KR" altLang="en-US" sz="2000" b="1" spc="300" dirty="0">
              <a:solidFill>
                <a:schemeClr val="accent1"/>
              </a:solidFill>
            </a:endParaRPr>
          </a:p>
        </p:txBody>
      </p:sp>
      <p:sp>
        <p:nvSpPr>
          <p:cNvPr id="1031" name="직사각형 2">
            <a:extLst>
              <a:ext uri="{FF2B5EF4-FFF2-40B4-BE49-F238E27FC236}">
                <a16:creationId xmlns:a16="http://schemas.microsoft.com/office/drawing/2014/main" id="{3E226D0A-6C37-4202-9545-901AFDACBFBB}"/>
              </a:ext>
            </a:extLst>
          </p:cNvPr>
          <p:cNvSpPr/>
          <p:nvPr/>
        </p:nvSpPr>
        <p:spPr>
          <a:xfrm>
            <a:off x="8793085" y="2476470"/>
            <a:ext cx="2743200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noAutofit/>
          </a:bodyPr>
          <a:lstStyle/>
          <a:p>
            <a:pPr algn="ctr"/>
            <a:r>
              <a:rPr lang="en-US" altLang="ko-KR" sz="2000" b="1" spc="300" dirty="0">
                <a:solidFill>
                  <a:schemeClr val="accent2"/>
                </a:solidFill>
              </a:rPr>
              <a:t>CONTENT HERE</a:t>
            </a:r>
            <a:endParaRPr lang="ko-KR" altLang="en-US" sz="2000" b="1" spc="300" dirty="0">
              <a:solidFill>
                <a:schemeClr val="accent2"/>
              </a:solidFill>
            </a:endParaRPr>
          </a:p>
        </p:txBody>
      </p:sp>
      <p:sp>
        <p:nvSpPr>
          <p:cNvPr id="1032" name="Rectangle: Rounded Corners 1031">
            <a:extLst>
              <a:ext uri="{FF2B5EF4-FFF2-40B4-BE49-F238E27FC236}">
                <a16:creationId xmlns:a16="http://schemas.microsoft.com/office/drawing/2014/main" id="{DD3F8E80-F544-4B2C-B962-A8067C7C233C}"/>
              </a:ext>
            </a:extLst>
          </p:cNvPr>
          <p:cNvSpPr/>
          <p:nvPr/>
        </p:nvSpPr>
        <p:spPr>
          <a:xfrm>
            <a:off x="8563578" y="3095685"/>
            <a:ext cx="1222827" cy="66675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: Rounded Corners 1032">
            <a:extLst>
              <a:ext uri="{FF2B5EF4-FFF2-40B4-BE49-F238E27FC236}">
                <a16:creationId xmlns:a16="http://schemas.microsoft.com/office/drawing/2014/main" id="{A37E47D9-306B-4CB6-AC33-66E68ECA36E7}"/>
              </a:ext>
            </a:extLst>
          </p:cNvPr>
          <p:cNvSpPr/>
          <p:nvPr/>
        </p:nvSpPr>
        <p:spPr>
          <a:xfrm>
            <a:off x="9956478" y="3095685"/>
            <a:ext cx="1809314" cy="66675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4" name="Rectangle: Rounded Corners 1033">
            <a:extLst>
              <a:ext uri="{FF2B5EF4-FFF2-40B4-BE49-F238E27FC236}">
                <a16:creationId xmlns:a16="http://schemas.microsoft.com/office/drawing/2014/main" id="{027DCE51-22FF-483B-A027-E94C5620E7F7}"/>
              </a:ext>
            </a:extLst>
          </p:cNvPr>
          <p:cNvSpPr/>
          <p:nvPr/>
        </p:nvSpPr>
        <p:spPr>
          <a:xfrm>
            <a:off x="426208" y="3095685"/>
            <a:ext cx="3202214" cy="66675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Text Placeholder 8">
            <a:extLst>
              <a:ext uri="{FF2B5EF4-FFF2-40B4-BE49-F238E27FC236}">
                <a16:creationId xmlns:a16="http://schemas.microsoft.com/office/drawing/2014/main" id="{8980524D-795B-4C4F-949F-8A721AC6B044}"/>
              </a:ext>
            </a:extLst>
          </p:cNvPr>
          <p:cNvSpPr txBox="1">
            <a:spLocks/>
          </p:cNvSpPr>
          <p:nvPr/>
        </p:nvSpPr>
        <p:spPr>
          <a:xfrm>
            <a:off x="929315" y="3290460"/>
            <a:ext cx="2196000" cy="277200"/>
          </a:xfrm>
          <a:prstGeom prst="rect">
            <a:avLst/>
          </a:prstGeom>
        </p:spPr>
        <p:txBody>
          <a:bodyPr anchor="t"/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2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Your Text Here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36" name="Text Placeholder 8">
            <a:extLst>
              <a:ext uri="{FF2B5EF4-FFF2-40B4-BE49-F238E27FC236}">
                <a16:creationId xmlns:a16="http://schemas.microsoft.com/office/drawing/2014/main" id="{A306A011-CC02-4DC7-AC4B-114C19B359BA}"/>
              </a:ext>
            </a:extLst>
          </p:cNvPr>
          <p:cNvSpPr txBox="1">
            <a:spLocks/>
          </p:cNvSpPr>
          <p:nvPr/>
        </p:nvSpPr>
        <p:spPr>
          <a:xfrm>
            <a:off x="10122995" y="3290460"/>
            <a:ext cx="1476280" cy="277200"/>
          </a:xfrm>
          <a:prstGeom prst="rect">
            <a:avLst/>
          </a:prstGeom>
        </p:spPr>
        <p:txBody>
          <a:bodyPr anchor="t"/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2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Your Text Here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37" name="Text Placeholder 8">
            <a:extLst>
              <a:ext uri="{FF2B5EF4-FFF2-40B4-BE49-F238E27FC236}">
                <a16:creationId xmlns:a16="http://schemas.microsoft.com/office/drawing/2014/main" id="{E6369B34-5B04-4A10-B492-6789F012BB0B}"/>
              </a:ext>
            </a:extLst>
          </p:cNvPr>
          <p:cNvSpPr txBox="1">
            <a:spLocks/>
          </p:cNvSpPr>
          <p:nvPr/>
        </p:nvSpPr>
        <p:spPr>
          <a:xfrm>
            <a:off x="8693193" y="3290460"/>
            <a:ext cx="963597" cy="277200"/>
          </a:xfrm>
          <a:prstGeom prst="rect">
            <a:avLst/>
          </a:prstGeom>
        </p:spPr>
        <p:txBody>
          <a:bodyPr anchor="t"/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2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038" name="Group 1037">
            <a:extLst>
              <a:ext uri="{FF2B5EF4-FFF2-40B4-BE49-F238E27FC236}">
                <a16:creationId xmlns:a16="http://schemas.microsoft.com/office/drawing/2014/main" id="{3D8EFDCD-4300-4FA5-98AB-BD754C7DE741}"/>
              </a:ext>
            </a:extLst>
          </p:cNvPr>
          <p:cNvGrpSpPr/>
          <p:nvPr/>
        </p:nvGrpSpPr>
        <p:grpSpPr>
          <a:xfrm>
            <a:off x="3753873" y="2136263"/>
            <a:ext cx="1983358" cy="1234316"/>
            <a:chOff x="3658623" y="2631563"/>
            <a:chExt cx="1983358" cy="1234316"/>
          </a:xfrm>
        </p:grpSpPr>
        <p:sp>
          <p:nvSpPr>
            <p:cNvPr id="1039" name="Freeform: Shape 1038">
              <a:extLst>
                <a:ext uri="{FF2B5EF4-FFF2-40B4-BE49-F238E27FC236}">
                  <a16:creationId xmlns:a16="http://schemas.microsoft.com/office/drawing/2014/main" id="{C14E3F67-13CA-481B-A90A-F8C43C5E5A2F}"/>
                </a:ext>
              </a:extLst>
            </p:cNvPr>
            <p:cNvSpPr/>
            <p:nvPr/>
          </p:nvSpPr>
          <p:spPr>
            <a:xfrm>
              <a:off x="4759410" y="2631563"/>
              <a:ext cx="378441" cy="378338"/>
            </a:xfrm>
            <a:custGeom>
              <a:avLst/>
              <a:gdLst>
                <a:gd name="connsiteX0" fmla="*/ 779400 w 1309323"/>
                <a:gd name="connsiteY0" fmla="*/ 796483 h 1308967"/>
                <a:gd name="connsiteX1" fmla="*/ 852713 w 1309323"/>
                <a:gd name="connsiteY1" fmla="*/ 869797 h 1308967"/>
                <a:gd name="connsiteX2" fmla="*/ 779400 w 1309323"/>
                <a:gd name="connsiteY2" fmla="*/ 943110 h 1308967"/>
                <a:gd name="connsiteX3" fmla="*/ 706086 w 1309323"/>
                <a:gd name="connsiteY3" fmla="*/ 869797 h 1308967"/>
                <a:gd name="connsiteX4" fmla="*/ 779400 w 1309323"/>
                <a:gd name="connsiteY4" fmla="*/ 796483 h 1308967"/>
                <a:gd name="connsiteX5" fmla="*/ 531700 w 1309323"/>
                <a:gd name="connsiteY5" fmla="*/ 796483 h 1308967"/>
                <a:gd name="connsiteX6" fmla="*/ 605013 w 1309323"/>
                <a:gd name="connsiteY6" fmla="*/ 869797 h 1308967"/>
                <a:gd name="connsiteX7" fmla="*/ 531700 w 1309323"/>
                <a:gd name="connsiteY7" fmla="*/ 943110 h 1308967"/>
                <a:gd name="connsiteX8" fmla="*/ 458386 w 1309323"/>
                <a:gd name="connsiteY8" fmla="*/ 869797 h 1308967"/>
                <a:gd name="connsiteX9" fmla="*/ 531700 w 1309323"/>
                <a:gd name="connsiteY9" fmla="*/ 796483 h 1308967"/>
                <a:gd name="connsiteX10" fmla="*/ 410341 w 1309323"/>
                <a:gd name="connsiteY10" fmla="*/ 585795 h 1308967"/>
                <a:gd name="connsiteX11" fmla="*/ 483654 w 1309323"/>
                <a:gd name="connsiteY11" fmla="*/ 659109 h 1308967"/>
                <a:gd name="connsiteX12" fmla="*/ 410341 w 1309323"/>
                <a:gd name="connsiteY12" fmla="*/ 732422 h 1308967"/>
                <a:gd name="connsiteX13" fmla="*/ 337027 w 1309323"/>
                <a:gd name="connsiteY13" fmla="*/ 659109 h 1308967"/>
                <a:gd name="connsiteX14" fmla="*/ 410341 w 1309323"/>
                <a:gd name="connsiteY14" fmla="*/ 585795 h 1308967"/>
                <a:gd name="connsiteX15" fmla="*/ 904318 w 1309323"/>
                <a:gd name="connsiteY15" fmla="*/ 583304 h 1308967"/>
                <a:gd name="connsiteX16" fmla="*/ 977631 w 1309323"/>
                <a:gd name="connsiteY16" fmla="*/ 656618 h 1308967"/>
                <a:gd name="connsiteX17" fmla="*/ 904318 w 1309323"/>
                <a:gd name="connsiteY17" fmla="*/ 729931 h 1308967"/>
                <a:gd name="connsiteX18" fmla="*/ 831004 w 1309323"/>
                <a:gd name="connsiteY18" fmla="*/ 656618 h 1308967"/>
                <a:gd name="connsiteX19" fmla="*/ 904318 w 1309323"/>
                <a:gd name="connsiteY19" fmla="*/ 583304 h 1308967"/>
                <a:gd name="connsiteX20" fmla="*/ 658397 w 1309323"/>
                <a:gd name="connsiteY20" fmla="*/ 579033 h 1308967"/>
                <a:gd name="connsiteX21" fmla="*/ 731710 w 1309323"/>
                <a:gd name="connsiteY21" fmla="*/ 652347 h 1308967"/>
                <a:gd name="connsiteX22" fmla="*/ 658397 w 1309323"/>
                <a:gd name="connsiteY22" fmla="*/ 725660 h 1308967"/>
                <a:gd name="connsiteX23" fmla="*/ 585083 w 1309323"/>
                <a:gd name="connsiteY23" fmla="*/ 652347 h 1308967"/>
                <a:gd name="connsiteX24" fmla="*/ 658397 w 1309323"/>
                <a:gd name="connsiteY24" fmla="*/ 579033 h 1308967"/>
                <a:gd name="connsiteX25" fmla="*/ 531700 w 1309323"/>
                <a:gd name="connsiteY25" fmla="*/ 367990 h 1308967"/>
                <a:gd name="connsiteX26" fmla="*/ 605013 w 1309323"/>
                <a:gd name="connsiteY26" fmla="*/ 441304 h 1308967"/>
                <a:gd name="connsiteX27" fmla="*/ 531700 w 1309323"/>
                <a:gd name="connsiteY27" fmla="*/ 514617 h 1308967"/>
                <a:gd name="connsiteX28" fmla="*/ 458386 w 1309323"/>
                <a:gd name="connsiteY28" fmla="*/ 441304 h 1308967"/>
                <a:gd name="connsiteX29" fmla="*/ 531700 w 1309323"/>
                <a:gd name="connsiteY29" fmla="*/ 367990 h 1308967"/>
                <a:gd name="connsiteX30" fmla="*/ 779400 w 1309323"/>
                <a:gd name="connsiteY30" fmla="*/ 367634 h 1308967"/>
                <a:gd name="connsiteX31" fmla="*/ 852713 w 1309323"/>
                <a:gd name="connsiteY31" fmla="*/ 440948 h 1308967"/>
                <a:gd name="connsiteX32" fmla="*/ 779400 w 1309323"/>
                <a:gd name="connsiteY32" fmla="*/ 514261 h 1308967"/>
                <a:gd name="connsiteX33" fmla="*/ 706086 w 1309323"/>
                <a:gd name="connsiteY33" fmla="*/ 440948 h 1308967"/>
                <a:gd name="connsiteX34" fmla="*/ 779400 w 1309323"/>
                <a:gd name="connsiteY34" fmla="*/ 367634 h 1308967"/>
                <a:gd name="connsiteX35" fmla="*/ 658398 w 1309323"/>
                <a:gd name="connsiteY35" fmla="*/ 258732 h 1308967"/>
                <a:gd name="connsiteX36" fmla="*/ 257665 w 1309323"/>
                <a:gd name="connsiteY36" fmla="*/ 659465 h 1308967"/>
                <a:gd name="connsiteX37" fmla="*/ 658398 w 1309323"/>
                <a:gd name="connsiteY37" fmla="*/ 1060199 h 1308967"/>
                <a:gd name="connsiteX38" fmla="*/ 1059132 w 1309323"/>
                <a:gd name="connsiteY38" fmla="*/ 659465 h 1308967"/>
                <a:gd name="connsiteX39" fmla="*/ 658398 w 1309323"/>
                <a:gd name="connsiteY39" fmla="*/ 258732 h 1308967"/>
                <a:gd name="connsiteX40" fmla="*/ 585085 w 1309323"/>
                <a:gd name="connsiteY40" fmla="*/ 0 h 1308967"/>
                <a:gd name="connsiteX41" fmla="*/ 723882 w 1309323"/>
                <a:gd name="connsiteY41" fmla="*/ 0 h 1308967"/>
                <a:gd name="connsiteX42" fmla="*/ 754133 w 1309323"/>
                <a:gd name="connsiteY42" fmla="*/ 30251 h 1308967"/>
                <a:gd name="connsiteX43" fmla="*/ 754133 w 1309323"/>
                <a:gd name="connsiteY43" fmla="*/ 74737 h 1308967"/>
                <a:gd name="connsiteX44" fmla="*/ 723882 w 1309323"/>
                <a:gd name="connsiteY44" fmla="*/ 104988 h 1308967"/>
                <a:gd name="connsiteX45" fmla="*/ 705376 w 1309323"/>
                <a:gd name="connsiteY45" fmla="*/ 104988 h 1308967"/>
                <a:gd name="connsiteX46" fmla="*/ 705376 w 1309323"/>
                <a:gd name="connsiteY46" fmla="*/ 159302 h 1308967"/>
                <a:gd name="connsiteX47" fmla="*/ 755046 w 1309323"/>
                <a:gd name="connsiteY47" fmla="*/ 164309 h 1308967"/>
                <a:gd name="connsiteX48" fmla="*/ 958051 w 1309323"/>
                <a:gd name="connsiteY48" fmla="*/ 256662 h 1308967"/>
                <a:gd name="connsiteX49" fmla="*/ 968407 w 1309323"/>
                <a:gd name="connsiteY49" fmla="*/ 265823 h 1308967"/>
                <a:gd name="connsiteX50" fmla="*/ 1004680 w 1309323"/>
                <a:gd name="connsiteY50" fmla="*/ 229550 h 1308967"/>
                <a:gd name="connsiteX51" fmla="*/ 991512 w 1309323"/>
                <a:gd name="connsiteY51" fmla="*/ 216382 h 1308967"/>
                <a:gd name="connsiteX52" fmla="*/ 991512 w 1309323"/>
                <a:gd name="connsiteY52" fmla="*/ 173319 h 1308967"/>
                <a:gd name="connsiteX53" fmla="*/ 1022830 w 1309323"/>
                <a:gd name="connsiteY53" fmla="*/ 142000 h 1308967"/>
                <a:gd name="connsiteX54" fmla="*/ 1065893 w 1309323"/>
                <a:gd name="connsiteY54" fmla="*/ 142000 h 1308967"/>
                <a:gd name="connsiteX55" fmla="*/ 1163763 w 1309323"/>
                <a:gd name="connsiteY55" fmla="*/ 239870 h 1308967"/>
                <a:gd name="connsiteX56" fmla="*/ 1163763 w 1309323"/>
                <a:gd name="connsiteY56" fmla="*/ 282933 h 1308967"/>
                <a:gd name="connsiteX57" fmla="*/ 1132444 w 1309323"/>
                <a:gd name="connsiteY57" fmla="*/ 314252 h 1308967"/>
                <a:gd name="connsiteX58" fmla="*/ 1089382 w 1309323"/>
                <a:gd name="connsiteY58" fmla="*/ 314252 h 1308967"/>
                <a:gd name="connsiteX59" fmla="*/ 1076570 w 1309323"/>
                <a:gd name="connsiteY59" fmla="*/ 301084 h 1308967"/>
                <a:gd name="connsiteX60" fmla="*/ 1040200 w 1309323"/>
                <a:gd name="connsiteY60" fmla="*/ 337437 h 1308967"/>
                <a:gd name="connsiteX61" fmla="*/ 1060934 w 1309323"/>
                <a:gd name="connsiteY61" fmla="*/ 362035 h 1308967"/>
                <a:gd name="connsiteX62" fmla="*/ 1148440 w 1309323"/>
                <a:gd name="connsiteY62" fmla="*/ 567664 h 1308967"/>
                <a:gd name="connsiteX63" fmla="*/ 1151610 w 1309323"/>
                <a:gd name="connsiteY63" fmla="*/ 603591 h 1308967"/>
                <a:gd name="connsiteX64" fmla="*/ 1204335 w 1309323"/>
                <a:gd name="connsiteY64" fmla="*/ 603591 h 1308967"/>
                <a:gd name="connsiteX65" fmla="*/ 1204335 w 1309323"/>
                <a:gd name="connsiteY65" fmla="*/ 585085 h 1308967"/>
                <a:gd name="connsiteX66" fmla="*/ 1234586 w 1309323"/>
                <a:gd name="connsiteY66" fmla="*/ 554834 h 1308967"/>
                <a:gd name="connsiteX67" fmla="*/ 1279072 w 1309323"/>
                <a:gd name="connsiteY67" fmla="*/ 554834 h 1308967"/>
                <a:gd name="connsiteX68" fmla="*/ 1309323 w 1309323"/>
                <a:gd name="connsiteY68" fmla="*/ 585085 h 1308967"/>
                <a:gd name="connsiteX69" fmla="*/ 1309323 w 1309323"/>
                <a:gd name="connsiteY69" fmla="*/ 723882 h 1308967"/>
                <a:gd name="connsiteX70" fmla="*/ 1279072 w 1309323"/>
                <a:gd name="connsiteY70" fmla="*/ 754133 h 1308967"/>
                <a:gd name="connsiteX71" fmla="*/ 1234586 w 1309323"/>
                <a:gd name="connsiteY71" fmla="*/ 754133 h 1308967"/>
                <a:gd name="connsiteX72" fmla="*/ 1204335 w 1309323"/>
                <a:gd name="connsiteY72" fmla="*/ 723882 h 1308967"/>
                <a:gd name="connsiteX73" fmla="*/ 1203979 w 1309323"/>
                <a:gd name="connsiteY73" fmla="*/ 723882 h 1308967"/>
                <a:gd name="connsiteX74" fmla="*/ 1203979 w 1309323"/>
                <a:gd name="connsiteY74" fmla="*/ 705376 h 1308967"/>
                <a:gd name="connsiteX75" fmla="*/ 1151987 w 1309323"/>
                <a:gd name="connsiteY75" fmla="*/ 705376 h 1308967"/>
                <a:gd name="connsiteX76" fmla="*/ 1148440 w 1309323"/>
                <a:gd name="connsiteY76" fmla="*/ 745572 h 1308967"/>
                <a:gd name="connsiteX77" fmla="*/ 1060934 w 1309323"/>
                <a:gd name="connsiteY77" fmla="*/ 951201 h 1308967"/>
                <a:gd name="connsiteX78" fmla="*/ 1042649 w 1309323"/>
                <a:gd name="connsiteY78" fmla="*/ 972895 h 1308967"/>
                <a:gd name="connsiteX79" fmla="*/ 1076214 w 1309323"/>
                <a:gd name="connsiteY79" fmla="*/ 1006460 h 1308967"/>
                <a:gd name="connsiteX80" fmla="*/ 1089382 w 1309323"/>
                <a:gd name="connsiteY80" fmla="*/ 993292 h 1308967"/>
                <a:gd name="connsiteX81" fmla="*/ 1132444 w 1309323"/>
                <a:gd name="connsiteY81" fmla="*/ 993292 h 1308967"/>
                <a:gd name="connsiteX82" fmla="*/ 1163763 w 1309323"/>
                <a:gd name="connsiteY82" fmla="*/ 1024610 h 1308967"/>
                <a:gd name="connsiteX83" fmla="*/ 1163763 w 1309323"/>
                <a:gd name="connsiteY83" fmla="*/ 1067673 h 1308967"/>
                <a:gd name="connsiteX84" fmla="*/ 1065893 w 1309323"/>
                <a:gd name="connsiteY84" fmla="*/ 1165899 h 1308967"/>
                <a:gd name="connsiteX85" fmla="*/ 1022830 w 1309323"/>
                <a:gd name="connsiteY85" fmla="*/ 1165899 h 1308967"/>
                <a:gd name="connsiteX86" fmla="*/ 991512 w 1309323"/>
                <a:gd name="connsiteY86" fmla="*/ 1134580 h 1308967"/>
                <a:gd name="connsiteX87" fmla="*/ 991512 w 1309323"/>
                <a:gd name="connsiteY87" fmla="*/ 1091518 h 1308967"/>
                <a:gd name="connsiteX88" fmla="*/ 1004680 w 1309323"/>
                <a:gd name="connsiteY88" fmla="*/ 1078350 h 1308967"/>
                <a:gd name="connsiteX89" fmla="*/ 971238 w 1309323"/>
                <a:gd name="connsiteY89" fmla="*/ 1044909 h 1308967"/>
                <a:gd name="connsiteX90" fmla="*/ 958051 w 1309323"/>
                <a:gd name="connsiteY90" fmla="*/ 1056575 h 1308967"/>
                <a:gd name="connsiteX91" fmla="*/ 755046 w 1309323"/>
                <a:gd name="connsiteY91" fmla="*/ 1148927 h 1308967"/>
                <a:gd name="connsiteX92" fmla="*/ 705376 w 1309323"/>
                <a:gd name="connsiteY92" fmla="*/ 1153934 h 1308967"/>
                <a:gd name="connsiteX93" fmla="*/ 705376 w 1309323"/>
                <a:gd name="connsiteY93" fmla="*/ 1203979 h 1308967"/>
                <a:gd name="connsiteX94" fmla="*/ 723882 w 1309323"/>
                <a:gd name="connsiteY94" fmla="*/ 1203979 h 1308967"/>
                <a:gd name="connsiteX95" fmla="*/ 754133 w 1309323"/>
                <a:gd name="connsiteY95" fmla="*/ 1234230 h 1308967"/>
                <a:gd name="connsiteX96" fmla="*/ 754133 w 1309323"/>
                <a:gd name="connsiteY96" fmla="*/ 1278716 h 1308967"/>
                <a:gd name="connsiteX97" fmla="*/ 723882 w 1309323"/>
                <a:gd name="connsiteY97" fmla="*/ 1308967 h 1308967"/>
                <a:gd name="connsiteX98" fmla="*/ 585085 w 1309323"/>
                <a:gd name="connsiteY98" fmla="*/ 1308967 h 1308967"/>
                <a:gd name="connsiteX99" fmla="*/ 554834 w 1309323"/>
                <a:gd name="connsiteY99" fmla="*/ 1278716 h 1308967"/>
                <a:gd name="connsiteX100" fmla="*/ 554834 w 1309323"/>
                <a:gd name="connsiteY100" fmla="*/ 1234230 h 1308967"/>
                <a:gd name="connsiteX101" fmla="*/ 585085 w 1309323"/>
                <a:gd name="connsiteY101" fmla="*/ 1203979 h 1308967"/>
                <a:gd name="connsiteX102" fmla="*/ 603591 w 1309323"/>
                <a:gd name="connsiteY102" fmla="*/ 1203979 h 1308967"/>
                <a:gd name="connsiteX103" fmla="*/ 603591 w 1309323"/>
                <a:gd name="connsiteY103" fmla="*/ 1154077 h 1308967"/>
                <a:gd name="connsiteX104" fmla="*/ 552496 w 1309323"/>
                <a:gd name="connsiteY104" fmla="*/ 1148927 h 1308967"/>
                <a:gd name="connsiteX105" fmla="*/ 349491 w 1309323"/>
                <a:gd name="connsiteY105" fmla="*/ 1056575 h 1308967"/>
                <a:gd name="connsiteX106" fmla="*/ 334235 w 1309323"/>
                <a:gd name="connsiteY106" fmla="*/ 1043079 h 1308967"/>
                <a:gd name="connsiteX107" fmla="*/ 298948 w 1309323"/>
                <a:gd name="connsiteY107" fmla="*/ 1078350 h 1308967"/>
                <a:gd name="connsiteX108" fmla="*/ 312116 w 1309323"/>
                <a:gd name="connsiteY108" fmla="*/ 1091518 h 1308967"/>
                <a:gd name="connsiteX109" fmla="*/ 312116 w 1309323"/>
                <a:gd name="connsiteY109" fmla="*/ 1134580 h 1308967"/>
                <a:gd name="connsiteX110" fmla="*/ 280797 w 1309323"/>
                <a:gd name="connsiteY110" fmla="*/ 1165899 h 1308967"/>
                <a:gd name="connsiteX111" fmla="*/ 237734 w 1309323"/>
                <a:gd name="connsiteY111" fmla="*/ 1165899 h 1308967"/>
                <a:gd name="connsiteX112" fmla="*/ 139864 w 1309323"/>
                <a:gd name="connsiteY112" fmla="*/ 1068029 h 1308967"/>
                <a:gd name="connsiteX113" fmla="*/ 139864 w 1309323"/>
                <a:gd name="connsiteY113" fmla="*/ 1024966 h 1308967"/>
                <a:gd name="connsiteX114" fmla="*/ 171183 w 1309323"/>
                <a:gd name="connsiteY114" fmla="*/ 993648 h 1308967"/>
                <a:gd name="connsiteX115" fmla="*/ 214246 w 1309323"/>
                <a:gd name="connsiteY115" fmla="*/ 993648 h 1308967"/>
                <a:gd name="connsiteX116" fmla="*/ 227414 w 1309323"/>
                <a:gd name="connsiteY116" fmla="*/ 1006816 h 1308967"/>
                <a:gd name="connsiteX117" fmla="*/ 263266 w 1309323"/>
                <a:gd name="connsiteY117" fmla="*/ 970964 h 1308967"/>
                <a:gd name="connsiteX118" fmla="*/ 246608 w 1309323"/>
                <a:gd name="connsiteY118" fmla="*/ 951201 h 1308967"/>
                <a:gd name="connsiteX119" fmla="*/ 159102 w 1309323"/>
                <a:gd name="connsiteY119" fmla="*/ 745572 h 1308967"/>
                <a:gd name="connsiteX120" fmla="*/ 155555 w 1309323"/>
                <a:gd name="connsiteY120" fmla="*/ 705376 h 1308967"/>
                <a:gd name="connsiteX121" fmla="*/ 104988 w 1309323"/>
                <a:gd name="connsiteY121" fmla="*/ 705376 h 1308967"/>
                <a:gd name="connsiteX122" fmla="*/ 104988 w 1309323"/>
                <a:gd name="connsiteY122" fmla="*/ 723882 h 1308967"/>
                <a:gd name="connsiteX123" fmla="*/ 74737 w 1309323"/>
                <a:gd name="connsiteY123" fmla="*/ 754133 h 1308967"/>
                <a:gd name="connsiteX124" fmla="*/ 30251 w 1309323"/>
                <a:gd name="connsiteY124" fmla="*/ 754133 h 1308967"/>
                <a:gd name="connsiteX125" fmla="*/ 0 w 1309323"/>
                <a:gd name="connsiteY125" fmla="*/ 723882 h 1308967"/>
                <a:gd name="connsiteX126" fmla="*/ 0 w 1309323"/>
                <a:gd name="connsiteY126" fmla="*/ 585085 h 1308967"/>
                <a:gd name="connsiteX127" fmla="*/ 30251 w 1309323"/>
                <a:gd name="connsiteY127" fmla="*/ 554834 h 1308967"/>
                <a:gd name="connsiteX128" fmla="*/ 74737 w 1309323"/>
                <a:gd name="connsiteY128" fmla="*/ 554834 h 1308967"/>
                <a:gd name="connsiteX129" fmla="*/ 104988 w 1309323"/>
                <a:gd name="connsiteY129" fmla="*/ 585085 h 1308967"/>
                <a:gd name="connsiteX130" fmla="*/ 104988 w 1309323"/>
                <a:gd name="connsiteY130" fmla="*/ 603591 h 1308967"/>
                <a:gd name="connsiteX131" fmla="*/ 155932 w 1309323"/>
                <a:gd name="connsiteY131" fmla="*/ 603591 h 1308967"/>
                <a:gd name="connsiteX132" fmla="*/ 159102 w 1309323"/>
                <a:gd name="connsiteY132" fmla="*/ 567664 h 1308967"/>
                <a:gd name="connsiteX133" fmla="*/ 246608 w 1309323"/>
                <a:gd name="connsiteY133" fmla="*/ 362035 h 1308967"/>
                <a:gd name="connsiteX134" fmla="*/ 265707 w 1309323"/>
                <a:gd name="connsiteY134" fmla="*/ 339377 h 1308967"/>
                <a:gd name="connsiteX135" fmla="*/ 227414 w 1309323"/>
                <a:gd name="connsiteY135" fmla="*/ 301084 h 1308967"/>
                <a:gd name="connsiteX136" fmla="*/ 214246 w 1309323"/>
                <a:gd name="connsiteY136" fmla="*/ 314252 h 1308967"/>
                <a:gd name="connsiteX137" fmla="*/ 171183 w 1309323"/>
                <a:gd name="connsiteY137" fmla="*/ 314252 h 1308967"/>
                <a:gd name="connsiteX138" fmla="*/ 139864 w 1309323"/>
                <a:gd name="connsiteY138" fmla="*/ 282933 h 1308967"/>
                <a:gd name="connsiteX139" fmla="*/ 139864 w 1309323"/>
                <a:gd name="connsiteY139" fmla="*/ 239870 h 1308967"/>
                <a:gd name="connsiteX140" fmla="*/ 238090 w 1309323"/>
                <a:gd name="connsiteY140" fmla="*/ 142000 h 1308967"/>
                <a:gd name="connsiteX141" fmla="*/ 281153 w 1309323"/>
                <a:gd name="connsiteY141" fmla="*/ 142000 h 1308967"/>
                <a:gd name="connsiteX142" fmla="*/ 312471 w 1309323"/>
                <a:gd name="connsiteY142" fmla="*/ 173319 h 1308967"/>
                <a:gd name="connsiteX143" fmla="*/ 312471 w 1309323"/>
                <a:gd name="connsiteY143" fmla="*/ 216382 h 1308967"/>
                <a:gd name="connsiteX144" fmla="*/ 299303 w 1309323"/>
                <a:gd name="connsiteY144" fmla="*/ 229550 h 1308967"/>
                <a:gd name="connsiteX145" fmla="*/ 337246 w 1309323"/>
                <a:gd name="connsiteY145" fmla="*/ 267493 h 1308967"/>
                <a:gd name="connsiteX146" fmla="*/ 349491 w 1309323"/>
                <a:gd name="connsiteY146" fmla="*/ 256662 h 1308967"/>
                <a:gd name="connsiteX147" fmla="*/ 552496 w 1309323"/>
                <a:gd name="connsiteY147" fmla="*/ 164309 h 1308967"/>
                <a:gd name="connsiteX148" fmla="*/ 603591 w 1309323"/>
                <a:gd name="connsiteY148" fmla="*/ 159159 h 1308967"/>
                <a:gd name="connsiteX149" fmla="*/ 603591 w 1309323"/>
                <a:gd name="connsiteY149" fmla="*/ 104988 h 1308967"/>
                <a:gd name="connsiteX150" fmla="*/ 585085 w 1309323"/>
                <a:gd name="connsiteY150" fmla="*/ 104988 h 1308967"/>
                <a:gd name="connsiteX151" fmla="*/ 554834 w 1309323"/>
                <a:gd name="connsiteY151" fmla="*/ 74737 h 1308967"/>
                <a:gd name="connsiteX152" fmla="*/ 554834 w 1309323"/>
                <a:gd name="connsiteY152" fmla="*/ 30251 h 1308967"/>
                <a:gd name="connsiteX153" fmla="*/ 585085 w 1309323"/>
                <a:gd name="connsiteY153" fmla="*/ 0 h 1308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</a:cxnLst>
              <a:rect l="l" t="t" r="r" b="b"/>
              <a:pathLst>
                <a:path w="1309323" h="1308967">
                  <a:moveTo>
                    <a:pt x="779400" y="796483"/>
                  </a:moveTo>
                  <a:cubicBezTo>
                    <a:pt x="819889" y="796483"/>
                    <a:pt x="852713" y="829307"/>
                    <a:pt x="852713" y="869797"/>
                  </a:cubicBezTo>
                  <a:cubicBezTo>
                    <a:pt x="852713" y="910286"/>
                    <a:pt x="819890" y="943110"/>
                    <a:pt x="779400" y="943110"/>
                  </a:cubicBezTo>
                  <a:cubicBezTo>
                    <a:pt x="738910" y="943110"/>
                    <a:pt x="706086" y="910287"/>
                    <a:pt x="706086" y="869797"/>
                  </a:cubicBezTo>
                  <a:cubicBezTo>
                    <a:pt x="706086" y="829307"/>
                    <a:pt x="738910" y="796483"/>
                    <a:pt x="779400" y="796483"/>
                  </a:cubicBezTo>
                  <a:close/>
                  <a:moveTo>
                    <a:pt x="531700" y="796483"/>
                  </a:moveTo>
                  <a:cubicBezTo>
                    <a:pt x="572189" y="796483"/>
                    <a:pt x="605013" y="829307"/>
                    <a:pt x="605013" y="869797"/>
                  </a:cubicBezTo>
                  <a:cubicBezTo>
                    <a:pt x="605013" y="910286"/>
                    <a:pt x="572190" y="943110"/>
                    <a:pt x="531700" y="943110"/>
                  </a:cubicBezTo>
                  <a:cubicBezTo>
                    <a:pt x="491210" y="943110"/>
                    <a:pt x="458386" y="910287"/>
                    <a:pt x="458386" y="869797"/>
                  </a:cubicBezTo>
                  <a:cubicBezTo>
                    <a:pt x="458386" y="829307"/>
                    <a:pt x="491210" y="796483"/>
                    <a:pt x="531700" y="796483"/>
                  </a:cubicBezTo>
                  <a:close/>
                  <a:moveTo>
                    <a:pt x="410341" y="585795"/>
                  </a:moveTo>
                  <a:cubicBezTo>
                    <a:pt x="450831" y="585795"/>
                    <a:pt x="483654" y="618619"/>
                    <a:pt x="483654" y="659109"/>
                  </a:cubicBezTo>
                  <a:cubicBezTo>
                    <a:pt x="483654" y="699598"/>
                    <a:pt x="450831" y="732422"/>
                    <a:pt x="410341" y="732422"/>
                  </a:cubicBezTo>
                  <a:cubicBezTo>
                    <a:pt x="369851" y="732422"/>
                    <a:pt x="337027" y="699599"/>
                    <a:pt x="337027" y="659109"/>
                  </a:cubicBezTo>
                  <a:cubicBezTo>
                    <a:pt x="337027" y="618619"/>
                    <a:pt x="369851" y="585795"/>
                    <a:pt x="410341" y="585795"/>
                  </a:cubicBezTo>
                  <a:close/>
                  <a:moveTo>
                    <a:pt x="904318" y="583304"/>
                  </a:moveTo>
                  <a:cubicBezTo>
                    <a:pt x="944808" y="583304"/>
                    <a:pt x="977631" y="616128"/>
                    <a:pt x="977631" y="656618"/>
                  </a:cubicBezTo>
                  <a:cubicBezTo>
                    <a:pt x="977631" y="697107"/>
                    <a:pt x="944808" y="729931"/>
                    <a:pt x="904318" y="729931"/>
                  </a:cubicBezTo>
                  <a:cubicBezTo>
                    <a:pt x="863828" y="729931"/>
                    <a:pt x="831004" y="697108"/>
                    <a:pt x="831004" y="656618"/>
                  </a:cubicBezTo>
                  <a:cubicBezTo>
                    <a:pt x="831004" y="616128"/>
                    <a:pt x="863828" y="583304"/>
                    <a:pt x="904318" y="583304"/>
                  </a:cubicBezTo>
                  <a:close/>
                  <a:moveTo>
                    <a:pt x="658397" y="579033"/>
                  </a:moveTo>
                  <a:cubicBezTo>
                    <a:pt x="698886" y="579033"/>
                    <a:pt x="731710" y="611857"/>
                    <a:pt x="731710" y="652347"/>
                  </a:cubicBezTo>
                  <a:cubicBezTo>
                    <a:pt x="731710" y="692837"/>
                    <a:pt x="698887" y="725660"/>
                    <a:pt x="658397" y="725660"/>
                  </a:cubicBezTo>
                  <a:cubicBezTo>
                    <a:pt x="617907" y="725660"/>
                    <a:pt x="585083" y="692837"/>
                    <a:pt x="585083" y="652347"/>
                  </a:cubicBezTo>
                  <a:cubicBezTo>
                    <a:pt x="585083" y="611857"/>
                    <a:pt x="617907" y="579033"/>
                    <a:pt x="658397" y="579033"/>
                  </a:cubicBezTo>
                  <a:close/>
                  <a:moveTo>
                    <a:pt x="531700" y="367990"/>
                  </a:moveTo>
                  <a:cubicBezTo>
                    <a:pt x="572189" y="367990"/>
                    <a:pt x="605013" y="400814"/>
                    <a:pt x="605013" y="441304"/>
                  </a:cubicBezTo>
                  <a:cubicBezTo>
                    <a:pt x="605013" y="481793"/>
                    <a:pt x="572190" y="514617"/>
                    <a:pt x="531700" y="514617"/>
                  </a:cubicBezTo>
                  <a:cubicBezTo>
                    <a:pt x="491210" y="514617"/>
                    <a:pt x="458386" y="481794"/>
                    <a:pt x="458386" y="441304"/>
                  </a:cubicBezTo>
                  <a:cubicBezTo>
                    <a:pt x="458386" y="400814"/>
                    <a:pt x="491210" y="367990"/>
                    <a:pt x="531700" y="367990"/>
                  </a:cubicBezTo>
                  <a:close/>
                  <a:moveTo>
                    <a:pt x="779400" y="367634"/>
                  </a:moveTo>
                  <a:cubicBezTo>
                    <a:pt x="819889" y="367634"/>
                    <a:pt x="852713" y="400458"/>
                    <a:pt x="852713" y="440948"/>
                  </a:cubicBezTo>
                  <a:cubicBezTo>
                    <a:pt x="852713" y="481438"/>
                    <a:pt x="819890" y="514261"/>
                    <a:pt x="779400" y="514261"/>
                  </a:cubicBezTo>
                  <a:cubicBezTo>
                    <a:pt x="738910" y="514261"/>
                    <a:pt x="706086" y="481438"/>
                    <a:pt x="706086" y="440948"/>
                  </a:cubicBezTo>
                  <a:cubicBezTo>
                    <a:pt x="706086" y="400458"/>
                    <a:pt x="738910" y="367634"/>
                    <a:pt x="779400" y="367634"/>
                  </a:cubicBezTo>
                  <a:close/>
                  <a:moveTo>
                    <a:pt x="658398" y="258732"/>
                  </a:moveTo>
                  <a:cubicBezTo>
                    <a:pt x="437079" y="258732"/>
                    <a:pt x="257665" y="438146"/>
                    <a:pt x="257665" y="659465"/>
                  </a:cubicBezTo>
                  <a:cubicBezTo>
                    <a:pt x="257665" y="880784"/>
                    <a:pt x="437079" y="1060199"/>
                    <a:pt x="658398" y="1060199"/>
                  </a:cubicBezTo>
                  <a:cubicBezTo>
                    <a:pt x="879717" y="1060199"/>
                    <a:pt x="1059132" y="880784"/>
                    <a:pt x="1059132" y="659465"/>
                  </a:cubicBezTo>
                  <a:cubicBezTo>
                    <a:pt x="1059132" y="438146"/>
                    <a:pt x="879717" y="258732"/>
                    <a:pt x="658398" y="258732"/>
                  </a:cubicBezTo>
                  <a:close/>
                  <a:moveTo>
                    <a:pt x="585085" y="0"/>
                  </a:moveTo>
                  <a:lnTo>
                    <a:pt x="723882" y="0"/>
                  </a:lnTo>
                  <a:cubicBezTo>
                    <a:pt x="740609" y="0"/>
                    <a:pt x="754133" y="13524"/>
                    <a:pt x="754133" y="30251"/>
                  </a:cubicBezTo>
                  <a:lnTo>
                    <a:pt x="754133" y="74737"/>
                  </a:lnTo>
                  <a:cubicBezTo>
                    <a:pt x="754133" y="91464"/>
                    <a:pt x="740609" y="104988"/>
                    <a:pt x="723882" y="104988"/>
                  </a:cubicBezTo>
                  <a:lnTo>
                    <a:pt x="705376" y="104988"/>
                  </a:lnTo>
                  <a:lnTo>
                    <a:pt x="705376" y="159302"/>
                  </a:lnTo>
                  <a:lnTo>
                    <a:pt x="755046" y="164309"/>
                  </a:lnTo>
                  <a:cubicBezTo>
                    <a:pt x="830183" y="179685"/>
                    <a:pt x="899211" y="211829"/>
                    <a:pt x="958051" y="256662"/>
                  </a:cubicBezTo>
                  <a:lnTo>
                    <a:pt x="968407" y="265823"/>
                  </a:lnTo>
                  <a:lnTo>
                    <a:pt x="1004680" y="229550"/>
                  </a:lnTo>
                  <a:lnTo>
                    <a:pt x="991512" y="216382"/>
                  </a:lnTo>
                  <a:cubicBezTo>
                    <a:pt x="979767" y="204281"/>
                    <a:pt x="979767" y="185063"/>
                    <a:pt x="991512" y="173319"/>
                  </a:cubicBezTo>
                  <a:lnTo>
                    <a:pt x="1022830" y="142000"/>
                  </a:lnTo>
                  <a:cubicBezTo>
                    <a:pt x="1034930" y="130256"/>
                    <a:pt x="1054148" y="130256"/>
                    <a:pt x="1065893" y="142000"/>
                  </a:cubicBezTo>
                  <a:lnTo>
                    <a:pt x="1163763" y="239870"/>
                  </a:lnTo>
                  <a:cubicBezTo>
                    <a:pt x="1175507" y="251971"/>
                    <a:pt x="1175507" y="271189"/>
                    <a:pt x="1163763" y="282933"/>
                  </a:cubicBezTo>
                  <a:lnTo>
                    <a:pt x="1132444" y="314252"/>
                  </a:lnTo>
                  <a:cubicBezTo>
                    <a:pt x="1120344" y="325996"/>
                    <a:pt x="1101126" y="325996"/>
                    <a:pt x="1089382" y="314252"/>
                  </a:cubicBezTo>
                  <a:lnTo>
                    <a:pt x="1076570" y="301084"/>
                  </a:lnTo>
                  <a:lnTo>
                    <a:pt x="1040200" y="337437"/>
                  </a:lnTo>
                  <a:lnTo>
                    <a:pt x="1060934" y="362035"/>
                  </a:lnTo>
                  <a:cubicBezTo>
                    <a:pt x="1104373" y="421971"/>
                    <a:pt x="1134902" y="491874"/>
                    <a:pt x="1148440" y="567664"/>
                  </a:cubicBezTo>
                  <a:lnTo>
                    <a:pt x="1151610" y="603591"/>
                  </a:lnTo>
                  <a:lnTo>
                    <a:pt x="1204335" y="603591"/>
                  </a:lnTo>
                  <a:lnTo>
                    <a:pt x="1204335" y="585085"/>
                  </a:lnTo>
                  <a:cubicBezTo>
                    <a:pt x="1204335" y="568358"/>
                    <a:pt x="1217859" y="554834"/>
                    <a:pt x="1234586" y="554834"/>
                  </a:cubicBezTo>
                  <a:lnTo>
                    <a:pt x="1279072" y="554834"/>
                  </a:lnTo>
                  <a:cubicBezTo>
                    <a:pt x="1295799" y="554834"/>
                    <a:pt x="1309323" y="568358"/>
                    <a:pt x="1309323" y="585085"/>
                  </a:cubicBezTo>
                  <a:lnTo>
                    <a:pt x="1309323" y="723882"/>
                  </a:lnTo>
                  <a:cubicBezTo>
                    <a:pt x="1309323" y="740609"/>
                    <a:pt x="1295799" y="754133"/>
                    <a:pt x="1279072" y="754133"/>
                  </a:cubicBezTo>
                  <a:lnTo>
                    <a:pt x="1234586" y="754133"/>
                  </a:lnTo>
                  <a:cubicBezTo>
                    <a:pt x="1217859" y="754133"/>
                    <a:pt x="1204335" y="740609"/>
                    <a:pt x="1204335" y="723882"/>
                  </a:cubicBezTo>
                  <a:lnTo>
                    <a:pt x="1203979" y="723882"/>
                  </a:lnTo>
                  <a:lnTo>
                    <a:pt x="1203979" y="705376"/>
                  </a:lnTo>
                  <a:lnTo>
                    <a:pt x="1151987" y="705376"/>
                  </a:lnTo>
                  <a:lnTo>
                    <a:pt x="1148440" y="745572"/>
                  </a:lnTo>
                  <a:cubicBezTo>
                    <a:pt x="1134902" y="821362"/>
                    <a:pt x="1104373" y="891265"/>
                    <a:pt x="1060934" y="951201"/>
                  </a:cubicBezTo>
                  <a:lnTo>
                    <a:pt x="1042649" y="972895"/>
                  </a:lnTo>
                  <a:lnTo>
                    <a:pt x="1076214" y="1006460"/>
                  </a:lnTo>
                  <a:lnTo>
                    <a:pt x="1089382" y="993292"/>
                  </a:lnTo>
                  <a:cubicBezTo>
                    <a:pt x="1101482" y="981547"/>
                    <a:pt x="1120700" y="981547"/>
                    <a:pt x="1132444" y="993292"/>
                  </a:cubicBezTo>
                  <a:lnTo>
                    <a:pt x="1163763" y="1024610"/>
                  </a:lnTo>
                  <a:cubicBezTo>
                    <a:pt x="1175507" y="1036710"/>
                    <a:pt x="1175507" y="1055929"/>
                    <a:pt x="1163763" y="1067673"/>
                  </a:cubicBezTo>
                  <a:lnTo>
                    <a:pt x="1065893" y="1165899"/>
                  </a:lnTo>
                  <a:cubicBezTo>
                    <a:pt x="1053793" y="1177643"/>
                    <a:pt x="1034574" y="1177643"/>
                    <a:pt x="1022830" y="1165899"/>
                  </a:cubicBezTo>
                  <a:lnTo>
                    <a:pt x="991512" y="1134580"/>
                  </a:lnTo>
                  <a:cubicBezTo>
                    <a:pt x="979767" y="1122480"/>
                    <a:pt x="979767" y="1103262"/>
                    <a:pt x="991512" y="1091518"/>
                  </a:cubicBezTo>
                  <a:lnTo>
                    <a:pt x="1004680" y="1078350"/>
                  </a:lnTo>
                  <a:lnTo>
                    <a:pt x="971238" y="1044909"/>
                  </a:lnTo>
                  <a:lnTo>
                    <a:pt x="958051" y="1056575"/>
                  </a:lnTo>
                  <a:cubicBezTo>
                    <a:pt x="899211" y="1101407"/>
                    <a:pt x="830183" y="1133551"/>
                    <a:pt x="755046" y="1148927"/>
                  </a:cubicBezTo>
                  <a:lnTo>
                    <a:pt x="705376" y="1153934"/>
                  </a:lnTo>
                  <a:lnTo>
                    <a:pt x="705376" y="1203979"/>
                  </a:lnTo>
                  <a:lnTo>
                    <a:pt x="723882" y="1203979"/>
                  </a:lnTo>
                  <a:cubicBezTo>
                    <a:pt x="740609" y="1203979"/>
                    <a:pt x="754133" y="1217503"/>
                    <a:pt x="754133" y="1234230"/>
                  </a:cubicBezTo>
                  <a:lnTo>
                    <a:pt x="754133" y="1278716"/>
                  </a:lnTo>
                  <a:cubicBezTo>
                    <a:pt x="754133" y="1295443"/>
                    <a:pt x="740609" y="1308967"/>
                    <a:pt x="723882" y="1308967"/>
                  </a:cubicBezTo>
                  <a:lnTo>
                    <a:pt x="585085" y="1308967"/>
                  </a:lnTo>
                  <a:cubicBezTo>
                    <a:pt x="568358" y="1308967"/>
                    <a:pt x="554834" y="1295443"/>
                    <a:pt x="554834" y="1278716"/>
                  </a:cubicBezTo>
                  <a:lnTo>
                    <a:pt x="554834" y="1234230"/>
                  </a:lnTo>
                  <a:cubicBezTo>
                    <a:pt x="554834" y="1217503"/>
                    <a:pt x="568358" y="1203979"/>
                    <a:pt x="585085" y="1203979"/>
                  </a:cubicBezTo>
                  <a:lnTo>
                    <a:pt x="603591" y="1203979"/>
                  </a:lnTo>
                  <a:lnTo>
                    <a:pt x="603591" y="1154077"/>
                  </a:lnTo>
                  <a:lnTo>
                    <a:pt x="552496" y="1148927"/>
                  </a:lnTo>
                  <a:cubicBezTo>
                    <a:pt x="477359" y="1133551"/>
                    <a:pt x="408331" y="1101407"/>
                    <a:pt x="349491" y="1056575"/>
                  </a:cubicBezTo>
                  <a:lnTo>
                    <a:pt x="334235" y="1043079"/>
                  </a:lnTo>
                  <a:lnTo>
                    <a:pt x="298948" y="1078350"/>
                  </a:lnTo>
                  <a:lnTo>
                    <a:pt x="312116" y="1091518"/>
                  </a:lnTo>
                  <a:cubicBezTo>
                    <a:pt x="323860" y="1103618"/>
                    <a:pt x="323860" y="1122836"/>
                    <a:pt x="312116" y="1134580"/>
                  </a:cubicBezTo>
                  <a:lnTo>
                    <a:pt x="280797" y="1165899"/>
                  </a:lnTo>
                  <a:cubicBezTo>
                    <a:pt x="268697" y="1177643"/>
                    <a:pt x="249479" y="1177643"/>
                    <a:pt x="237734" y="1165899"/>
                  </a:cubicBezTo>
                  <a:lnTo>
                    <a:pt x="139864" y="1068029"/>
                  </a:lnTo>
                  <a:cubicBezTo>
                    <a:pt x="128120" y="1055929"/>
                    <a:pt x="128120" y="1036710"/>
                    <a:pt x="139864" y="1024966"/>
                  </a:cubicBezTo>
                  <a:lnTo>
                    <a:pt x="171183" y="993648"/>
                  </a:lnTo>
                  <a:cubicBezTo>
                    <a:pt x="183283" y="981903"/>
                    <a:pt x="202501" y="981903"/>
                    <a:pt x="214246" y="993648"/>
                  </a:cubicBezTo>
                  <a:lnTo>
                    <a:pt x="227414" y="1006816"/>
                  </a:lnTo>
                  <a:lnTo>
                    <a:pt x="263266" y="970964"/>
                  </a:lnTo>
                  <a:lnTo>
                    <a:pt x="246608" y="951201"/>
                  </a:lnTo>
                  <a:cubicBezTo>
                    <a:pt x="203169" y="891265"/>
                    <a:pt x="172640" y="821362"/>
                    <a:pt x="159102" y="745572"/>
                  </a:cubicBezTo>
                  <a:lnTo>
                    <a:pt x="155555" y="705376"/>
                  </a:lnTo>
                  <a:lnTo>
                    <a:pt x="104988" y="705376"/>
                  </a:lnTo>
                  <a:lnTo>
                    <a:pt x="104988" y="723882"/>
                  </a:lnTo>
                  <a:cubicBezTo>
                    <a:pt x="104988" y="740609"/>
                    <a:pt x="91464" y="754133"/>
                    <a:pt x="74737" y="754133"/>
                  </a:cubicBezTo>
                  <a:lnTo>
                    <a:pt x="30251" y="754133"/>
                  </a:lnTo>
                  <a:cubicBezTo>
                    <a:pt x="13524" y="754133"/>
                    <a:pt x="0" y="740609"/>
                    <a:pt x="0" y="723882"/>
                  </a:cubicBezTo>
                  <a:lnTo>
                    <a:pt x="0" y="585085"/>
                  </a:lnTo>
                  <a:cubicBezTo>
                    <a:pt x="0" y="568358"/>
                    <a:pt x="13524" y="554834"/>
                    <a:pt x="30251" y="554834"/>
                  </a:cubicBezTo>
                  <a:lnTo>
                    <a:pt x="74737" y="554834"/>
                  </a:lnTo>
                  <a:cubicBezTo>
                    <a:pt x="91464" y="554834"/>
                    <a:pt x="104988" y="568358"/>
                    <a:pt x="104988" y="585085"/>
                  </a:cubicBezTo>
                  <a:lnTo>
                    <a:pt x="104988" y="603591"/>
                  </a:lnTo>
                  <a:lnTo>
                    <a:pt x="155932" y="603591"/>
                  </a:lnTo>
                  <a:lnTo>
                    <a:pt x="159102" y="567664"/>
                  </a:lnTo>
                  <a:cubicBezTo>
                    <a:pt x="172640" y="491874"/>
                    <a:pt x="203169" y="421971"/>
                    <a:pt x="246608" y="362035"/>
                  </a:cubicBezTo>
                  <a:lnTo>
                    <a:pt x="265707" y="339377"/>
                  </a:lnTo>
                  <a:lnTo>
                    <a:pt x="227414" y="301084"/>
                  </a:lnTo>
                  <a:lnTo>
                    <a:pt x="214246" y="314252"/>
                  </a:lnTo>
                  <a:cubicBezTo>
                    <a:pt x="202145" y="325996"/>
                    <a:pt x="182927" y="325996"/>
                    <a:pt x="171183" y="314252"/>
                  </a:cubicBezTo>
                  <a:lnTo>
                    <a:pt x="139864" y="282933"/>
                  </a:lnTo>
                  <a:cubicBezTo>
                    <a:pt x="128120" y="270833"/>
                    <a:pt x="128120" y="251615"/>
                    <a:pt x="139864" y="239870"/>
                  </a:cubicBezTo>
                  <a:lnTo>
                    <a:pt x="238090" y="142000"/>
                  </a:lnTo>
                  <a:cubicBezTo>
                    <a:pt x="250191" y="130256"/>
                    <a:pt x="269409" y="130256"/>
                    <a:pt x="281153" y="142000"/>
                  </a:cubicBezTo>
                  <a:lnTo>
                    <a:pt x="312471" y="173319"/>
                  </a:lnTo>
                  <a:cubicBezTo>
                    <a:pt x="324216" y="185419"/>
                    <a:pt x="324216" y="204637"/>
                    <a:pt x="312471" y="216382"/>
                  </a:cubicBezTo>
                  <a:lnTo>
                    <a:pt x="299303" y="229550"/>
                  </a:lnTo>
                  <a:lnTo>
                    <a:pt x="337246" y="267493"/>
                  </a:lnTo>
                  <a:lnTo>
                    <a:pt x="349491" y="256662"/>
                  </a:lnTo>
                  <a:cubicBezTo>
                    <a:pt x="408331" y="211829"/>
                    <a:pt x="477359" y="179685"/>
                    <a:pt x="552496" y="164309"/>
                  </a:cubicBezTo>
                  <a:lnTo>
                    <a:pt x="603591" y="159159"/>
                  </a:lnTo>
                  <a:lnTo>
                    <a:pt x="603591" y="104988"/>
                  </a:lnTo>
                  <a:lnTo>
                    <a:pt x="585085" y="104988"/>
                  </a:lnTo>
                  <a:cubicBezTo>
                    <a:pt x="568358" y="104988"/>
                    <a:pt x="554834" y="91464"/>
                    <a:pt x="554834" y="74737"/>
                  </a:cubicBezTo>
                  <a:lnTo>
                    <a:pt x="554834" y="30251"/>
                  </a:lnTo>
                  <a:cubicBezTo>
                    <a:pt x="554834" y="13524"/>
                    <a:pt x="568358" y="0"/>
                    <a:pt x="585085" y="0"/>
                  </a:cubicBezTo>
                  <a:close/>
                </a:path>
              </a:pathLst>
            </a:custGeom>
            <a:solidFill>
              <a:schemeClr val="bg1"/>
            </a:solidFill>
            <a:ln w="35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0" name="Freeform: Shape 1039">
              <a:extLst>
                <a:ext uri="{FF2B5EF4-FFF2-40B4-BE49-F238E27FC236}">
                  <a16:creationId xmlns:a16="http://schemas.microsoft.com/office/drawing/2014/main" id="{02B242E9-821D-4B33-AD58-7C482D77C3FA}"/>
                </a:ext>
              </a:extLst>
            </p:cNvPr>
            <p:cNvSpPr/>
            <p:nvPr/>
          </p:nvSpPr>
          <p:spPr>
            <a:xfrm>
              <a:off x="4815924" y="3132890"/>
              <a:ext cx="265411" cy="265339"/>
            </a:xfrm>
            <a:custGeom>
              <a:avLst/>
              <a:gdLst>
                <a:gd name="connsiteX0" fmla="*/ 779400 w 1309323"/>
                <a:gd name="connsiteY0" fmla="*/ 796483 h 1308967"/>
                <a:gd name="connsiteX1" fmla="*/ 852713 w 1309323"/>
                <a:gd name="connsiteY1" fmla="*/ 869797 h 1308967"/>
                <a:gd name="connsiteX2" fmla="*/ 779400 w 1309323"/>
                <a:gd name="connsiteY2" fmla="*/ 943110 h 1308967"/>
                <a:gd name="connsiteX3" fmla="*/ 706086 w 1309323"/>
                <a:gd name="connsiteY3" fmla="*/ 869797 h 1308967"/>
                <a:gd name="connsiteX4" fmla="*/ 779400 w 1309323"/>
                <a:gd name="connsiteY4" fmla="*/ 796483 h 1308967"/>
                <a:gd name="connsiteX5" fmla="*/ 531700 w 1309323"/>
                <a:gd name="connsiteY5" fmla="*/ 796483 h 1308967"/>
                <a:gd name="connsiteX6" fmla="*/ 605013 w 1309323"/>
                <a:gd name="connsiteY6" fmla="*/ 869797 h 1308967"/>
                <a:gd name="connsiteX7" fmla="*/ 531700 w 1309323"/>
                <a:gd name="connsiteY7" fmla="*/ 943110 h 1308967"/>
                <a:gd name="connsiteX8" fmla="*/ 458386 w 1309323"/>
                <a:gd name="connsiteY8" fmla="*/ 869797 h 1308967"/>
                <a:gd name="connsiteX9" fmla="*/ 531700 w 1309323"/>
                <a:gd name="connsiteY9" fmla="*/ 796483 h 1308967"/>
                <a:gd name="connsiteX10" fmla="*/ 410341 w 1309323"/>
                <a:gd name="connsiteY10" fmla="*/ 585795 h 1308967"/>
                <a:gd name="connsiteX11" fmla="*/ 483654 w 1309323"/>
                <a:gd name="connsiteY11" fmla="*/ 659109 h 1308967"/>
                <a:gd name="connsiteX12" fmla="*/ 410341 w 1309323"/>
                <a:gd name="connsiteY12" fmla="*/ 732422 h 1308967"/>
                <a:gd name="connsiteX13" fmla="*/ 337027 w 1309323"/>
                <a:gd name="connsiteY13" fmla="*/ 659109 h 1308967"/>
                <a:gd name="connsiteX14" fmla="*/ 410341 w 1309323"/>
                <a:gd name="connsiteY14" fmla="*/ 585795 h 1308967"/>
                <a:gd name="connsiteX15" fmla="*/ 904318 w 1309323"/>
                <a:gd name="connsiteY15" fmla="*/ 583304 h 1308967"/>
                <a:gd name="connsiteX16" fmla="*/ 977631 w 1309323"/>
                <a:gd name="connsiteY16" fmla="*/ 656618 h 1308967"/>
                <a:gd name="connsiteX17" fmla="*/ 904318 w 1309323"/>
                <a:gd name="connsiteY17" fmla="*/ 729931 h 1308967"/>
                <a:gd name="connsiteX18" fmla="*/ 831004 w 1309323"/>
                <a:gd name="connsiteY18" fmla="*/ 656618 h 1308967"/>
                <a:gd name="connsiteX19" fmla="*/ 904318 w 1309323"/>
                <a:gd name="connsiteY19" fmla="*/ 583304 h 1308967"/>
                <a:gd name="connsiteX20" fmla="*/ 658397 w 1309323"/>
                <a:gd name="connsiteY20" fmla="*/ 579033 h 1308967"/>
                <a:gd name="connsiteX21" fmla="*/ 731710 w 1309323"/>
                <a:gd name="connsiteY21" fmla="*/ 652347 h 1308967"/>
                <a:gd name="connsiteX22" fmla="*/ 658397 w 1309323"/>
                <a:gd name="connsiteY22" fmla="*/ 725660 h 1308967"/>
                <a:gd name="connsiteX23" fmla="*/ 585083 w 1309323"/>
                <a:gd name="connsiteY23" fmla="*/ 652347 h 1308967"/>
                <a:gd name="connsiteX24" fmla="*/ 658397 w 1309323"/>
                <a:gd name="connsiteY24" fmla="*/ 579033 h 1308967"/>
                <a:gd name="connsiteX25" fmla="*/ 531700 w 1309323"/>
                <a:gd name="connsiteY25" fmla="*/ 367990 h 1308967"/>
                <a:gd name="connsiteX26" fmla="*/ 605013 w 1309323"/>
                <a:gd name="connsiteY26" fmla="*/ 441304 h 1308967"/>
                <a:gd name="connsiteX27" fmla="*/ 531700 w 1309323"/>
                <a:gd name="connsiteY27" fmla="*/ 514617 h 1308967"/>
                <a:gd name="connsiteX28" fmla="*/ 458386 w 1309323"/>
                <a:gd name="connsiteY28" fmla="*/ 441304 h 1308967"/>
                <a:gd name="connsiteX29" fmla="*/ 531700 w 1309323"/>
                <a:gd name="connsiteY29" fmla="*/ 367990 h 1308967"/>
                <a:gd name="connsiteX30" fmla="*/ 779400 w 1309323"/>
                <a:gd name="connsiteY30" fmla="*/ 367634 h 1308967"/>
                <a:gd name="connsiteX31" fmla="*/ 852713 w 1309323"/>
                <a:gd name="connsiteY31" fmla="*/ 440948 h 1308967"/>
                <a:gd name="connsiteX32" fmla="*/ 779400 w 1309323"/>
                <a:gd name="connsiteY32" fmla="*/ 514261 h 1308967"/>
                <a:gd name="connsiteX33" fmla="*/ 706086 w 1309323"/>
                <a:gd name="connsiteY33" fmla="*/ 440948 h 1308967"/>
                <a:gd name="connsiteX34" fmla="*/ 779400 w 1309323"/>
                <a:gd name="connsiteY34" fmla="*/ 367634 h 1308967"/>
                <a:gd name="connsiteX35" fmla="*/ 658398 w 1309323"/>
                <a:gd name="connsiteY35" fmla="*/ 258732 h 1308967"/>
                <a:gd name="connsiteX36" fmla="*/ 257665 w 1309323"/>
                <a:gd name="connsiteY36" fmla="*/ 659465 h 1308967"/>
                <a:gd name="connsiteX37" fmla="*/ 658398 w 1309323"/>
                <a:gd name="connsiteY37" fmla="*/ 1060199 h 1308967"/>
                <a:gd name="connsiteX38" fmla="*/ 1059132 w 1309323"/>
                <a:gd name="connsiteY38" fmla="*/ 659465 h 1308967"/>
                <a:gd name="connsiteX39" fmla="*/ 658398 w 1309323"/>
                <a:gd name="connsiteY39" fmla="*/ 258732 h 1308967"/>
                <a:gd name="connsiteX40" fmla="*/ 585085 w 1309323"/>
                <a:gd name="connsiteY40" fmla="*/ 0 h 1308967"/>
                <a:gd name="connsiteX41" fmla="*/ 723882 w 1309323"/>
                <a:gd name="connsiteY41" fmla="*/ 0 h 1308967"/>
                <a:gd name="connsiteX42" fmla="*/ 754133 w 1309323"/>
                <a:gd name="connsiteY42" fmla="*/ 30251 h 1308967"/>
                <a:gd name="connsiteX43" fmla="*/ 754133 w 1309323"/>
                <a:gd name="connsiteY43" fmla="*/ 74737 h 1308967"/>
                <a:gd name="connsiteX44" fmla="*/ 723882 w 1309323"/>
                <a:gd name="connsiteY44" fmla="*/ 104988 h 1308967"/>
                <a:gd name="connsiteX45" fmla="*/ 705376 w 1309323"/>
                <a:gd name="connsiteY45" fmla="*/ 104988 h 1308967"/>
                <a:gd name="connsiteX46" fmla="*/ 705376 w 1309323"/>
                <a:gd name="connsiteY46" fmla="*/ 159302 h 1308967"/>
                <a:gd name="connsiteX47" fmla="*/ 755046 w 1309323"/>
                <a:gd name="connsiteY47" fmla="*/ 164309 h 1308967"/>
                <a:gd name="connsiteX48" fmla="*/ 958051 w 1309323"/>
                <a:gd name="connsiteY48" fmla="*/ 256662 h 1308967"/>
                <a:gd name="connsiteX49" fmla="*/ 968407 w 1309323"/>
                <a:gd name="connsiteY49" fmla="*/ 265823 h 1308967"/>
                <a:gd name="connsiteX50" fmla="*/ 1004680 w 1309323"/>
                <a:gd name="connsiteY50" fmla="*/ 229550 h 1308967"/>
                <a:gd name="connsiteX51" fmla="*/ 991512 w 1309323"/>
                <a:gd name="connsiteY51" fmla="*/ 216382 h 1308967"/>
                <a:gd name="connsiteX52" fmla="*/ 991512 w 1309323"/>
                <a:gd name="connsiteY52" fmla="*/ 173319 h 1308967"/>
                <a:gd name="connsiteX53" fmla="*/ 1022830 w 1309323"/>
                <a:gd name="connsiteY53" fmla="*/ 142000 h 1308967"/>
                <a:gd name="connsiteX54" fmla="*/ 1065893 w 1309323"/>
                <a:gd name="connsiteY54" fmla="*/ 142000 h 1308967"/>
                <a:gd name="connsiteX55" fmla="*/ 1163763 w 1309323"/>
                <a:gd name="connsiteY55" fmla="*/ 239870 h 1308967"/>
                <a:gd name="connsiteX56" fmla="*/ 1163763 w 1309323"/>
                <a:gd name="connsiteY56" fmla="*/ 282933 h 1308967"/>
                <a:gd name="connsiteX57" fmla="*/ 1132444 w 1309323"/>
                <a:gd name="connsiteY57" fmla="*/ 314252 h 1308967"/>
                <a:gd name="connsiteX58" fmla="*/ 1089382 w 1309323"/>
                <a:gd name="connsiteY58" fmla="*/ 314252 h 1308967"/>
                <a:gd name="connsiteX59" fmla="*/ 1076570 w 1309323"/>
                <a:gd name="connsiteY59" fmla="*/ 301084 h 1308967"/>
                <a:gd name="connsiteX60" fmla="*/ 1040200 w 1309323"/>
                <a:gd name="connsiteY60" fmla="*/ 337437 h 1308967"/>
                <a:gd name="connsiteX61" fmla="*/ 1060934 w 1309323"/>
                <a:gd name="connsiteY61" fmla="*/ 362035 h 1308967"/>
                <a:gd name="connsiteX62" fmla="*/ 1148440 w 1309323"/>
                <a:gd name="connsiteY62" fmla="*/ 567664 h 1308967"/>
                <a:gd name="connsiteX63" fmla="*/ 1151610 w 1309323"/>
                <a:gd name="connsiteY63" fmla="*/ 603591 h 1308967"/>
                <a:gd name="connsiteX64" fmla="*/ 1204335 w 1309323"/>
                <a:gd name="connsiteY64" fmla="*/ 603591 h 1308967"/>
                <a:gd name="connsiteX65" fmla="*/ 1204335 w 1309323"/>
                <a:gd name="connsiteY65" fmla="*/ 585085 h 1308967"/>
                <a:gd name="connsiteX66" fmla="*/ 1234586 w 1309323"/>
                <a:gd name="connsiteY66" fmla="*/ 554834 h 1308967"/>
                <a:gd name="connsiteX67" fmla="*/ 1279072 w 1309323"/>
                <a:gd name="connsiteY67" fmla="*/ 554834 h 1308967"/>
                <a:gd name="connsiteX68" fmla="*/ 1309323 w 1309323"/>
                <a:gd name="connsiteY68" fmla="*/ 585085 h 1308967"/>
                <a:gd name="connsiteX69" fmla="*/ 1309323 w 1309323"/>
                <a:gd name="connsiteY69" fmla="*/ 723882 h 1308967"/>
                <a:gd name="connsiteX70" fmla="*/ 1279072 w 1309323"/>
                <a:gd name="connsiteY70" fmla="*/ 754133 h 1308967"/>
                <a:gd name="connsiteX71" fmla="*/ 1234586 w 1309323"/>
                <a:gd name="connsiteY71" fmla="*/ 754133 h 1308967"/>
                <a:gd name="connsiteX72" fmla="*/ 1204335 w 1309323"/>
                <a:gd name="connsiteY72" fmla="*/ 723882 h 1308967"/>
                <a:gd name="connsiteX73" fmla="*/ 1203979 w 1309323"/>
                <a:gd name="connsiteY73" fmla="*/ 723882 h 1308967"/>
                <a:gd name="connsiteX74" fmla="*/ 1203979 w 1309323"/>
                <a:gd name="connsiteY74" fmla="*/ 705376 h 1308967"/>
                <a:gd name="connsiteX75" fmla="*/ 1151987 w 1309323"/>
                <a:gd name="connsiteY75" fmla="*/ 705376 h 1308967"/>
                <a:gd name="connsiteX76" fmla="*/ 1148440 w 1309323"/>
                <a:gd name="connsiteY76" fmla="*/ 745572 h 1308967"/>
                <a:gd name="connsiteX77" fmla="*/ 1060934 w 1309323"/>
                <a:gd name="connsiteY77" fmla="*/ 951201 h 1308967"/>
                <a:gd name="connsiteX78" fmla="*/ 1042649 w 1309323"/>
                <a:gd name="connsiteY78" fmla="*/ 972895 h 1308967"/>
                <a:gd name="connsiteX79" fmla="*/ 1076214 w 1309323"/>
                <a:gd name="connsiteY79" fmla="*/ 1006460 h 1308967"/>
                <a:gd name="connsiteX80" fmla="*/ 1089382 w 1309323"/>
                <a:gd name="connsiteY80" fmla="*/ 993292 h 1308967"/>
                <a:gd name="connsiteX81" fmla="*/ 1132444 w 1309323"/>
                <a:gd name="connsiteY81" fmla="*/ 993292 h 1308967"/>
                <a:gd name="connsiteX82" fmla="*/ 1163763 w 1309323"/>
                <a:gd name="connsiteY82" fmla="*/ 1024610 h 1308967"/>
                <a:gd name="connsiteX83" fmla="*/ 1163763 w 1309323"/>
                <a:gd name="connsiteY83" fmla="*/ 1067673 h 1308967"/>
                <a:gd name="connsiteX84" fmla="*/ 1065893 w 1309323"/>
                <a:gd name="connsiteY84" fmla="*/ 1165899 h 1308967"/>
                <a:gd name="connsiteX85" fmla="*/ 1022830 w 1309323"/>
                <a:gd name="connsiteY85" fmla="*/ 1165899 h 1308967"/>
                <a:gd name="connsiteX86" fmla="*/ 991512 w 1309323"/>
                <a:gd name="connsiteY86" fmla="*/ 1134580 h 1308967"/>
                <a:gd name="connsiteX87" fmla="*/ 991512 w 1309323"/>
                <a:gd name="connsiteY87" fmla="*/ 1091518 h 1308967"/>
                <a:gd name="connsiteX88" fmla="*/ 1004680 w 1309323"/>
                <a:gd name="connsiteY88" fmla="*/ 1078350 h 1308967"/>
                <a:gd name="connsiteX89" fmla="*/ 971238 w 1309323"/>
                <a:gd name="connsiteY89" fmla="*/ 1044909 h 1308967"/>
                <a:gd name="connsiteX90" fmla="*/ 958051 w 1309323"/>
                <a:gd name="connsiteY90" fmla="*/ 1056575 h 1308967"/>
                <a:gd name="connsiteX91" fmla="*/ 755046 w 1309323"/>
                <a:gd name="connsiteY91" fmla="*/ 1148927 h 1308967"/>
                <a:gd name="connsiteX92" fmla="*/ 705376 w 1309323"/>
                <a:gd name="connsiteY92" fmla="*/ 1153934 h 1308967"/>
                <a:gd name="connsiteX93" fmla="*/ 705376 w 1309323"/>
                <a:gd name="connsiteY93" fmla="*/ 1203979 h 1308967"/>
                <a:gd name="connsiteX94" fmla="*/ 723882 w 1309323"/>
                <a:gd name="connsiteY94" fmla="*/ 1203979 h 1308967"/>
                <a:gd name="connsiteX95" fmla="*/ 754133 w 1309323"/>
                <a:gd name="connsiteY95" fmla="*/ 1234230 h 1308967"/>
                <a:gd name="connsiteX96" fmla="*/ 754133 w 1309323"/>
                <a:gd name="connsiteY96" fmla="*/ 1278716 h 1308967"/>
                <a:gd name="connsiteX97" fmla="*/ 723882 w 1309323"/>
                <a:gd name="connsiteY97" fmla="*/ 1308967 h 1308967"/>
                <a:gd name="connsiteX98" fmla="*/ 585085 w 1309323"/>
                <a:gd name="connsiteY98" fmla="*/ 1308967 h 1308967"/>
                <a:gd name="connsiteX99" fmla="*/ 554834 w 1309323"/>
                <a:gd name="connsiteY99" fmla="*/ 1278716 h 1308967"/>
                <a:gd name="connsiteX100" fmla="*/ 554834 w 1309323"/>
                <a:gd name="connsiteY100" fmla="*/ 1234230 h 1308967"/>
                <a:gd name="connsiteX101" fmla="*/ 585085 w 1309323"/>
                <a:gd name="connsiteY101" fmla="*/ 1203979 h 1308967"/>
                <a:gd name="connsiteX102" fmla="*/ 603591 w 1309323"/>
                <a:gd name="connsiteY102" fmla="*/ 1203979 h 1308967"/>
                <a:gd name="connsiteX103" fmla="*/ 603591 w 1309323"/>
                <a:gd name="connsiteY103" fmla="*/ 1154077 h 1308967"/>
                <a:gd name="connsiteX104" fmla="*/ 552496 w 1309323"/>
                <a:gd name="connsiteY104" fmla="*/ 1148927 h 1308967"/>
                <a:gd name="connsiteX105" fmla="*/ 349491 w 1309323"/>
                <a:gd name="connsiteY105" fmla="*/ 1056575 h 1308967"/>
                <a:gd name="connsiteX106" fmla="*/ 334235 w 1309323"/>
                <a:gd name="connsiteY106" fmla="*/ 1043079 h 1308967"/>
                <a:gd name="connsiteX107" fmla="*/ 298948 w 1309323"/>
                <a:gd name="connsiteY107" fmla="*/ 1078350 h 1308967"/>
                <a:gd name="connsiteX108" fmla="*/ 312116 w 1309323"/>
                <a:gd name="connsiteY108" fmla="*/ 1091518 h 1308967"/>
                <a:gd name="connsiteX109" fmla="*/ 312116 w 1309323"/>
                <a:gd name="connsiteY109" fmla="*/ 1134580 h 1308967"/>
                <a:gd name="connsiteX110" fmla="*/ 280797 w 1309323"/>
                <a:gd name="connsiteY110" fmla="*/ 1165899 h 1308967"/>
                <a:gd name="connsiteX111" fmla="*/ 237734 w 1309323"/>
                <a:gd name="connsiteY111" fmla="*/ 1165899 h 1308967"/>
                <a:gd name="connsiteX112" fmla="*/ 139864 w 1309323"/>
                <a:gd name="connsiteY112" fmla="*/ 1068029 h 1308967"/>
                <a:gd name="connsiteX113" fmla="*/ 139864 w 1309323"/>
                <a:gd name="connsiteY113" fmla="*/ 1024966 h 1308967"/>
                <a:gd name="connsiteX114" fmla="*/ 171183 w 1309323"/>
                <a:gd name="connsiteY114" fmla="*/ 993648 h 1308967"/>
                <a:gd name="connsiteX115" fmla="*/ 214246 w 1309323"/>
                <a:gd name="connsiteY115" fmla="*/ 993648 h 1308967"/>
                <a:gd name="connsiteX116" fmla="*/ 227414 w 1309323"/>
                <a:gd name="connsiteY116" fmla="*/ 1006816 h 1308967"/>
                <a:gd name="connsiteX117" fmla="*/ 263266 w 1309323"/>
                <a:gd name="connsiteY117" fmla="*/ 970964 h 1308967"/>
                <a:gd name="connsiteX118" fmla="*/ 246608 w 1309323"/>
                <a:gd name="connsiteY118" fmla="*/ 951201 h 1308967"/>
                <a:gd name="connsiteX119" fmla="*/ 159102 w 1309323"/>
                <a:gd name="connsiteY119" fmla="*/ 745572 h 1308967"/>
                <a:gd name="connsiteX120" fmla="*/ 155555 w 1309323"/>
                <a:gd name="connsiteY120" fmla="*/ 705376 h 1308967"/>
                <a:gd name="connsiteX121" fmla="*/ 104988 w 1309323"/>
                <a:gd name="connsiteY121" fmla="*/ 705376 h 1308967"/>
                <a:gd name="connsiteX122" fmla="*/ 104988 w 1309323"/>
                <a:gd name="connsiteY122" fmla="*/ 723882 h 1308967"/>
                <a:gd name="connsiteX123" fmla="*/ 74737 w 1309323"/>
                <a:gd name="connsiteY123" fmla="*/ 754133 h 1308967"/>
                <a:gd name="connsiteX124" fmla="*/ 30251 w 1309323"/>
                <a:gd name="connsiteY124" fmla="*/ 754133 h 1308967"/>
                <a:gd name="connsiteX125" fmla="*/ 0 w 1309323"/>
                <a:gd name="connsiteY125" fmla="*/ 723882 h 1308967"/>
                <a:gd name="connsiteX126" fmla="*/ 0 w 1309323"/>
                <a:gd name="connsiteY126" fmla="*/ 585085 h 1308967"/>
                <a:gd name="connsiteX127" fmla="*/ 30251 w 1309323"/>
                <a:gd name="connsiteY127" fmla="*/ 554834 h 1308967"/>
                <a:gd name="connsiteX128" fmla="*/ 74737 w 1309323"/>
                <a:gd name="connsiteY128" fmla="*/ 554834 h 1308967"/>
                <a:gd name="connsiteX129" fmla="*/ 104988 w 1309323"/>
                <a:gd name="connsiteY129" fmla="*/ 585085 h 1308967"/>
                <a:gd name="connsiteX130" fmla="*/ 104988 w 1309323"/>
                <a:gd name="connsiteY130" fmla="*/ 603591 h 1308967"/>
                <a:gd name="connsiteX131" fmla="*/ 155932 w 1309323"/>
                <a:gd name="connsiteY131" fmla="*/ 603591 h 1308967"/>
                <a:gd name="connsiteX132" fmla="*/ 159102 w 1309323"/>
                <a:gd name="connsiteY132" fmla="*/ 567664 h 1308967"/>
                <a:gd name="connsiteX133" fmla="*/ 246608 w 1309323"/>
                <a:gd name="connsiteY133" fmla="*/ 362035 h 1308967"/>
                <a:gd name="connsiteX134" fmla="*/ 265707 w 1309323"/>
                <a:gd name="connsiteY134" fmla="*/ 339377 h 1308967"/>
                <a:gd name="connsiteX135" fmla="*/ 227414 w 1309323"/>
                <a:gd name="connsiteY135" fmla="*/ 301084 h 1308967"/>
                <a:gd name="connsiteX136" fmla="*/ 214246 w 1309323"/>
                <a:gd name="connsiteY136" fmla="*/ 314252 h 1308967"/>
                <a:gd name="connsiteX137" fmla="*/ 171183 w 1309323"/>
                <a:gd name="connsiteY137" fmla="*/ 314252 h 1308967"/>
                <a:gd name="connsiteX138" fmla="*/ 139864 w 1309323"/>
                <a:gd name="connsiteY138" fmla="*/ 282933 h 1308967"/>
                <a:gd name="connsiteX139" fmla="*/ 139864 w 1309323"/>
                <a:gd name="connsiteY139" fmla="*/ 239870 h 1308967"/>
                <a:gd name="connsiteX140" fmla="*/ 238090 w 1309323"/>
                <a:gd name="connsiteY140" fmla="*/ 142000 h 1308967"/>
                <a:gd name="connsiteX141" fmla="*/ 281153 w 1309323"/>
                <a:gd name="connsiteY141" fmla="*/ 142000 h 1308967"/>
                <a:gd name="connsiteX142" fmla="*/ 312471 w 1309323"/>
                <a:gd name="connsiteY142" fmla="*/ 173319 h 1308967"/>
                <a:gd name="connsiteX143" fmla="*/ 312471 w 1309323"/>
                <a:gd name="connsiteY143" fmla="*/ 216382 h 1308967"/>
                <a:gd name="connsiteX144" fmla="*/ 299303 w 1309323"/>
                <a:gd name="connsiteY144" fmla="*/ 229550 h 1308967"/>
                <a:gd name="connsiteX145" fmla="*/ 337246 w 1309323"/>
                <a:gd name="connsiteY145" fmla="*/ 267493 h 1308967"/>
                <a:gd name="connsiteX146" fmla="*/ 349491 w 1309323"/>
                <a:gd name="connsiteY146" fmla="*/ 256662 h 1308967"/>
                <a:gd name="connsiteX147" fmla="*/ 552496 w 1309323"/>
                <a:gd name="connsiteY147" fmla="*/ 164309 h 1308967"/>
                <a:gd name="connsiteX148" fmla="*/ 603591 w 1309323"/>
                <a:gd name="connsiteY148" fmla="*/ 159159 h 1308967"/>
                <a:gd name="connsiteX149" fmla="*/ 603591 w 1309323"/>
                <a:gd name="connsiteY149" fmla="*/ 104988 h 1308967"/>
                <a:gd name="connsiteX150" fmla="*/ 585085 w 1309323"/>
                <a:gd name="connsiteY150" fmla="*/ 104988 h 1308967"/>
                <a:gd name="connsiteX151" fmla="*/ 554834 w 1309323"/>
                <a:gd name="connsiteY151" fmla="*/ 74737 h 1308967"/>
                <a:gd name="connsiteX152" fmla="*/ 554834 w 1309323"/>
                <a:gd name="connsiteY152" fmla="*/ 30251 h 1308967"/>
                <a:gd name="connsiteX153" fmla="*/ 585085 w 1309323"/>
                <a:gd name="connsiteY153" fmla="*/ 0 h 1308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</a:cxnLst>
              <a:rect l="l" t="t" r="r" b="b"/>
              <a:pathLst>
                <a:path w="1309323" h="1308967">
                  <a:moveTo>
                    <a:pt x="779400" y="796483"/>
                  </a:moveTo>
                  <a:cubicBezTo>
                    <a:pt x="819889" y="796483"/>
                    <a:pt x="852713" y="829307"/>
                    <a:pt x="852713" y="869797"/>
                  </a:cubicBezTo>
                  <a:cubicBezTo>
                    <a:pt x="852713" y="910286"/>
                    <a:pt x="819890" y="943110"/>
                    <a:pt x="779400" y="943110"/>
                  </a:cubicBezTo>
                  <a:cubicBezTo>
                    <a:pt x="738910" y="943110"/>
                    <a:pt x="706086" y="910287"/>
                    <a:pt x="706086" y="869797"/>
                  </a:cubicBezTo>
                  <a:cubicBezTo>
                    <a:pt x="706086" y="829307"/>
                    <a:pt x="738910" y="796483"/>
                    <a:pt x="779400" y="796483"/>
                  </a:cubicBezTo>
                  <a:close/>
                  <a:moveTo>
                    <a:pt x="531700" y="796483"/>
                  </a:moveTo>
                  <a:cubicBezTo>
                    <a:pt x="572189" y="796483"/>
                    <a:pt x="605013" y="829307"/>
                    <a:pt x="605013" y="869797"/>
                  </a:cubicBezTo>
                  <a:cubicBezTo>
                    <a:pt x="605013" y="910286"/>
                    <a:pt x="572190" y="943110"/>
                    <a:pt x="531700" y="943110"/>
                  </a:cubicBezTo>
                  <a:cubicBezTo>
                    <a:pt x="491210" y="943110"/>
                    <a:pt x="458386" y="910287"/>
                    <a:pt x="458386" y="869797"/>
                  </a:cubicBezTo>
                  <a:cubicBezTo>
                    <a:pt x="458386" y="829307"/>
                    <a:pt x="491210" y="796483"/>
                    <a:pt x="531700" y="796483"/>
                  </a:cubicBezTo>
                  <a:close/>
                  <a:moveTo>
                    <a:pt x="410341" y="585795"/>
                  </a:moveTo>
                  <a:cubicBezTo>
                    <a:pt x="450831" y="585795"/>
                    <a:pt x="483654" y="618619"/>
                    <a:pt x="483654" y="659109"/>
                  </a:cubicBezTo>
                  <a:cubicBezTo>
                    <a:pt x="483654" y="699598"/>
                    <a:pt x="450831" y="732422"/>
                    <a:pt x="410341" y="732422"/>
                  </a:cubicBezTo>
                  <a:cubicBezTo>
                    <a:pt x="369851" y="732422"/>
                    <a:pt x="337027" y="699599"/>
                    <a:pt x="337027" y="659109"/>
                  </a:cubicBezTo>
                  <a:cubicBezTo>
                    <a:pt x="337027" y="618619"/>
                    <a:pt x="369851" y="585795"/>
                    <a:pt x="410341" y="585795"/>
                  </a:cubicBezTo>
                  <a:close/>
                  <a:moveTo>
                    <a:pt x="904318" y="583304"/>
                  </a:moveTo>
                  <a:cubicBezTo>
                    <a:pt x="944808" y="583304"/>
                    <a:pt x="977631" y="616128"/>
                    <a:pt x="977631" y="656618"/>
                  </a:cubicBezTo>
                  <a:cubicBezTo>
                    <a:pt x="977631" y="697107"/>
                    <a:pt x="944808" y="729931"/>
                    <a:pt x="904318" y="729931"/>
                  </a:cubicBezTo>
                  <a:cubicBezTo>
                    <a:pt x="863828" y="729931"/>
                    <a:pt x="831004" y="697108"/>
                    <a:pt x="831004" y="656618"/>
                  </a:cubicBezTo>
                  <a:cubicBezTo>
                    <a:pt x="831004" y="616128"/>
                    <a:pt x="863828" y="583304"/>
                    <a:pt x="904318" y="583304"/>
                  </a:cubicBezTo>
                  <a:close/>
                  <a:moveTo>
                    <a:pt x="658397" y="579033"/>
                  </a:moveTo>
                  <a:cubicBezTo>
                    <a:pt x="698886" y="579033"/>
                    <a:pt x="731710" y="611857"/>
                    <a:pt x="731710" y="652347"/>
                  </a:cubicBezTo>
                  <a:cubicBezTo>
                    <a:pt x="731710" y="692837"/>
                    <a:pt x="698887" y="725660"/>
                    <a:pt x="658397" y="725660"/>
                  </a:cubicBezTo>
                  <a:cubicBezTo>
                    <a:pt x="617907" y="725660"/>
                    <a:pt x="585083" y="692837"/>
                    <a:pt x="585083" y="652347"/>
                  </a:cubicBezTo>
                  <a:cubicBezTo>
                    <a:pt x="585083" y="611857"/>
                    <a:pt x="617907" y="579033"/>
                    <a:pt x="658397" y="579033"/>
                  </a:cubicBezTo>
                  <a:close/>
                  <a:moveTo>
                    <a:pt x="531700" y="367990"/>
                  </a:moveTo>
                  <a:cubicBezTo>
                    <a:pt x="572189" y="367990"/>
                    <a:pt x="605013" y="400814"/>
                    <a:pt x="605013" y="441304"/>
                  </a:cubicBezTo>
                  <a:cubicBezTo>
                    <a:pt x="605013" y="481793"/>
                    <a:pt x="572190" y="514617"/>
                    <a:pt x="531700" y="514617"/>
                  </a:cubicBezTo>
                  <a:cubicBezTo>
                    <a:pt x="491210" y="514617"/>
                    <a:pt x="458386" y="481794"/>
                    <a:pt x="458386" y="441304"/>
                  </a:cubicBezTo>
                  <a:cubicBezTo>
                    <a:pt x="458386" y="400814"/>
                    <a:pt x="491210" y="367990"/>
                    <a:pt x="531700" y="367990"/>
                  </a:cubicBezTo>
                  <a:close/>
                  <a:moveTo>
                    <a:pt x="779400" y="367634"/>
                  </a:moveTo>
                  <a:cubicBezTo>
                    <a:pt x="819889" y="367634"/>
                    <a:pt x="852713" y="400458"/>
                    <a:pt x="852713" y="440948"/>
                  </a:cubicBezTo>
                  <a:cubicBezTo>
                    <a:pt x="852713" y="481438"/>
                    <a:pt x="819890" y="514261"/>
                    <a:pt x="779400" y="514261"/>
                  </a:cubicBezTo>
                  <a:cubicBezTo>
                    <a:pt x="738910" y="514261"/>
                    <a:pt x="706086" y="481438"/>
                    <a:pt x="706086" y="440948"/>
                  </a:cubicBezTo>
                  <a:cubicBezTo>
                    <a:pt x="706086" y="400458"/>
                    <a:pt x="738910" y="367634"/>
                    <a:pt x="779400" y="367634"/>
                  </a:cubicBezTo>
                  <a:close/>
                  <a:moveTo>
                    <a:pt x="658398" y="258732"/>
                  </a:moveTo>
                  <a:cubicBezTo>
                    <a:pt x="437079" y="258732"/>
                    <a:pt x="257665" y="438146"/>
                    <a:pt x="257665" y="659465"/>
                  </a:cubicBezTo>
                  <a:cubicBezTo>
                    <a:pt x="257665" y="880784"/>
                    <a:pt x="437079" y="1060199"/>
                    <a:pt x="658398" y="1060199"/>
                  </a:cubicBezTo>
                  <a:cubicBezTo>
                    <a:pt x="879717" y="1060199"/>
                    <a:pt x="1059132" y="880784"/>
                    <a:pt x="1059132" y="659465"/>
                  </a:cubicBezTo>
                  <a:cubicBezTo>
                    <a:pt x="1059132" y="438146"/>
                    <a:pt x="879717" y="258732"/>
                    <a:pt x="658398" y="258732"/>
                  </a:cubicBezTo>
                  <a:close/>
                  <a:moveTo>
                    <a:pt x="585085" y="0"/>
                  </a:moveTo>
                  <a:lnTo>
                    <a:pt x="723882" y="0"/>
                  </a:lnTo>
                  <a:cubicBezTo>
                    <a:pt x="740609" y="0"/>
                    <a:pt x="754133" y="13524"/>
                    <a:pt x="754133" y="30251"/>
                  </a:cubicBezTo>
                  <a:lnTo>
                    <a:pt x="754133" y="74737"/>
                  </a:lnTo>
                  <a:cubicBezTo>
                    <a:pt x="754133" y="91464"/>
                    <a:pt x="740609" y="104988"/>
                    <a:pt x="723882" y="104988"/>
                  </a:cubicBezTo>
                  <a:lnTo>
                    <a:pt x="705376" y="104988"/>
                  </a:lnTo>
                  <a:lnTo>
                    <a:pt x="705376" y="159302"/>
                  </a:lnTo>
                  <a:lnTo>
                    <a:pt x="755046" y="164309"/>
                  </a:lnTo>
                  <a:cubicBezTo>
                    <a:pt x="830183" y="179685"/>
                    <a:pt x="899211" y="211829"/>
                    <a:pt x="958051" y="256662"/>
                  </a:cubicBezTo>
                  <a:lnTo>
                    <a:pt x="968407" y="265823"/>
                  </a:lnTo>
                  <a:lnTo>
                    <a:pt x="1004680" y="229550"/>
                  </a:lnTo>
                  <a:lnTo>
                    <a:pt x="991512" y="216382"/>
                  </a:lnTo>
                  <a:cubicBezTo>
                    <a:pt x="979767" y="204281"/>
                    <a:pt x="979767" y="185063"/>
                    <a:pt x="991512" y="173319"/>
                  </a:cubicBezTo>
                  <a:lnTo>
                    <a:pt x="1022830" y="142000"/>
                  </a:lnTo>
                  <a:cubicBezTo>
                    <a:pt x="1034930" y="130256"/>
                    <a:pt x="1054148" y="130256"/>
                    <a:pt x="1065893" y="142000"/>
                  </a:cubicBezTo>
                  <a:lnTo>
                    <a:pt x="1163763" y="239870"/>
                  </a:lnTo>
                  <a:cubicBezTo>
                    <a:pt x="1175507" y="251971"/>
                    <a:pt x="1175507" y="271189"/>
                    <a:pt x="1163763" y="282933"/>
                  </a:cubicBezTo>
                  <a:lnTo>
                    <a:pt x="1132444" y="314252"/>
                  </a:lnTo>
                  <a:cubicBezTo>
                    <a:pt x="1120344" y="325996"/>
                    <a:pt x="1101126" y="325996"/>
                    <a:pt x="1089382" y="314252"/>
                  </a:cubicBezTo>
                  <a:lnTo>
                    <a:pt x="1076570" y="301084"/>
                  </a:lnTo>
                  <a:lnTo>
                    <a:pt x="1040200" y="337437"/>
                  </a:lnTo>
                  <a:lnTo>
                    <a:pt x="1060934" y="362035"/>
                  </a:lnTo>
                  <a:cubicBezTo>
                    <a:pt x="1104373" y="421971"/>
                    <a:pt x="1134902" y="491874"/>
                    <a:pt x="1148440" y="567664"/>
                  </a:cubicBezTo>
                  <a:lnTo>
                    <a:pt x="1151610" y="603591"/>
                  </a:lnTo>
                  <a:lnTo>
                    <a:pt x="1204335" y="603591"/>
                  </a:lnTo>
                  <a:lnTo>
                    <a:pt x="1204335" y="585085"/>
                  </a:lnTo>
                  <a:cubicBezTo>
                    <a:pt x="1204335" y="568358"/>
                    <a:pt x="1217859" y="554834"/>
                    <a:pt x="1234586" y="554834"/>
                  </a:cubicBezTo>
                  <a:lnTo>
                    <a:pt x="1279072" y="554834"/>
                  </a:lnTo>
                  <a:cubicBezTo>
                    <a:pt x="1295799" y="554834"/>
                    <a:pt x="1309323" y="568358"/>
                    <a:pt x="1309323" y="585085"/>
                  </a:cubicBezTo>
                  <a:lnTo>
                    <a:pt x="1309323" y="723882"/>
                  </a:lnTo>
                  <a:cubicBezTo>
                    <a:pt x="1309323" y="740609"/>
                    <a:pt x="1295799" y="754133"/>
                    <a:pt x="1279072" y="754133"/>
                  </a:cubicBezTo>
                  <a:lnTo>
                    <a:pt x="1234586" y="754133"/>
                  </a:lnTo>
                  <a:cubicBezTo>
                    <a:pt x="1217859" y="754133"/>
                    <a:pt x="1204335" y="740609"/>
                    <a:pt x="1204335" y="723882"/>
                  </a:cubicBezTo>
                  <a:lnTo>
                    <a:pt x="1203979" y="723882"/>
                  </a:lnTo>
                  <a:lnTo>
                    <a:pt x="1203979" y="705376"/>
                  </a:lnTo>
                  <a:lnTo>
                    <a:pt x="1151987" y="705376"/>
                  </a:lnTo>
                  <a:lnTo>
                    <a:pt x="1148440" y="745572"/>
                  </a:lnTo>
                  <a:cubicBezTo>
                    <a:pt x="1134902" y="821362"/>
                    <a:pt x="1104373" y="891265"/>
                    <a:pt x="1060934" y="951201"/>
                  </a:cubicBezTo>
                  <a:lnTo>
                    <a:pt x="1042649" y="972895"/>
                  </a:lnTo>
                  <a:lnTo>
                    <a:pt x="1076214" y="1006460"/>
                  </a:lnTo>
                  <a:lnTo>
                    <a:pt x="1089382" y="993292"/>
                  </a:lnTo>
                  <a:cubicBezTo>
                    <a:pt x="1101482" y="981547"/>
                    <a:pt x="1120700" y="981547"/>
                    <a:pt x="1132444" y="993292"/>
                  </a:cubicBezTo>
                  <a:lnTo>
                    <a:pt x="1163763" y="1024610"/>
                  </a:lnTo>
                  <a:cubicBezTo>
                    <a:pt x="1175507" y="1036710"/>
                    <a:pt x="1175507" y="1055929"/>
                    <a:pt x="1163763" y="1067673"/>
                  </a:cubicBezTo>
                  <a:lnTo>
                    <a:pt x="1065893" y="1165899"/>
                  </a:lnTo>
                  <a:cubicBezTo>
                    <a:pt x="1053793" y="1177643"/>
                    <a:pt x="1034574" y="1177643"/>
                    <a:pt x="1022830" y="1165899"/>
                  </a:cubicBezTo>
                  <a:lnTo>
                    <a:pt x="991512" y="1134580"/>
                  </a:lnTo>
                  <a:cubicBezTo>
                    <a:pt x="979767" y="1122480"/>
                    <a:pt x="979767" y="1103262"/>
                    <a:pt x="991512" y="1091518"/>
                  </a:cubicBezTo>
                  <a:lnTo>
                    <a:pt x="1004680" y="1078350"/>
                  </a:lnTo>
                  <a:lnTo>
                    <a:pt x="971238" y="1044909"/>
                  </a:lnTo>
                  <a:lnTo>
                    <a:pt x="958051" y="1056575"/>
                  </a:lnTo>
                  <a:cubicBezTo>
                    <a:pt x="899211" y="1101407"/>
                    <a:pt x="830183" y="1133551"/>
                    <a:pt x="755046" y="1148927"/>
                  </a:cubicBezTo>
                  <a:lnTo>
                    <a:pt x="705376" y="1153934"/>
                  </a:lnTo>
                  <a:lnTo>
                    <a:pt x="705376" y="1203979"/>
                  </a:lnTo>
                  <a:lnTo>
                    <a:pt x="723882" y="1203979"/>
                  </a:lnTo>
                  <a:cubicBezTo>
                    <a:pt x="740609" y="1203979"/>
                    <a:pt x="754133" y="1217503"/>
                    <a:pt x="754133" y="1234230"/>
                  </a:cubicBezTo>
                  <a:lnTo>
                    <a:pt x="754133" y="1278716"/>
                  </a:lnTo>
                  <a:cubicBezTo>
                    <a:pt x="754133" y="1295443"/>
                    <a:pt x="740609" y="1308967"/>
                    <a:pt x="723882" y="1308967"/>
                  </a:cubicBezTo>
                  <a:lnTo>
                    <a:pt x="585085" y="1308967"/>
                  </a:lnTo>
                  <a:cubicBezTo>
                    <a:pt x="568358" y="1308967"/>
                    <a:pt x="554834" y="1295443"/>
                    <a:pt x="554834" y="1278716"/>
                  </a:cubicBezTo>
                  <a:lnTo>
                    <a:pt x="554834" y="1234230"/>
                  </a:lnTo>
                  <a:cubicBezTo>
                    <a:pt x="554834" y="1217503"/>
                    <a:pt x="568358" y="1203979"/>
                    <a:pt x="585085" y="1203979"/>
                  </a:cubicBezTo>
                  <a:lnTo>
                    <a:pt x="603591" y="1203979"/>
                  </a:lnTo>
                  <a:lnTo>
                    <a:pt x="603591" y="1154077"/>
                  </a:lnTo>
                  <a:lnTo>
                    <a:pt x="552496" y="1148927"/>
                  </a:lnTo>
                  <a:cubicBezTo>
                    <a:pt x="477359" y="1133551"/>
                    <a:pt x="408331" y="1101407"/>
                    <a:pt x="349491" y="1056575"/>
                  </a:cubicBezTo>
                  <a:lnTo>
                    <a:pt x="334235" y="1043079"/>
                  </a:lnTo>
                  <a:lnTo>
                    <a:pt x="298948" y="1078350"/>
                  </a:lnTo>
                  <a:lnTo>
                    <a:pt x="312116" y="1091518"/>
                  </a:lnTo>
                  <a:cubicBezTo>
                    <a:pt x="323860" y="1103618"/>
                    <a:pt x="323860" y="1122836"/>
                    <a:pt x="312116" y="1134580"/>
                  </a:cubicBezTo>
                  <a:lnTo>
                    <a:pt x="280797" y="1165899"/>
                  </a:lnTo>
                  <a:cubicBezTo>
                    <a:pt x="268697" y="1177643"/>
                    <a:pt x="249479" y="1177643"/>
                    <a:pt x="237734" y="1165899"/>
                  </a:cubicBezTo>
                  <a:lnTo>
                    <a:pt x="139864" y="1068029"/>
                  </a:lnTo>
                  <a:cubicBezTo>
                    <a:pt x="128120" y="1055929"/>
                    <a:pt x="128120" y="1036710"/>
                    <a:pt x="139864" y="1024966"/>
                  </a:cubicBezTo>
                  <a:lnTo>
                    <a:pt x="171183" y="993648"/>
                  </a:lnTo>
                  <a:cubicBezTo>
                    <a:pt x="183283" y="981903"/>
                    <a:pt x="202501" y="981903"/>
                    <a:pt x="214246" y="993648"/>
                  </a:cubicBezTo>
                  <a:lnTo>
                    <a:pt x="227414" y="1006816"/>
                  </a:lnTo>
                  <a:lnTo>
                    <a:pt x="263266" y="970964"/>
                  </a:lnTo>
                  <a:lnTo>
                    <a:pt x="246608" y="951201"/>
                  </a:lnTo>
                  <a:cubicBezTo>
                    <a:pt x="203169" y="891265"/>
                    <a:pt x="172640" y="821362"/>
                    <a:pt x="159102" y="745572"/>
                  </a:cubicBezTo>
                  <a:lnTo>
                    <a:pt x="155555" y="705376"/>
                  </a:lnTo>
                  <a:lnTo>
                    <a:pt x="104988" y="705376"/>
                  </a:lnTo>
                  <a:lnTo>
                    <a:pt x="104988" y="723882"/>
                  </a:lnTo>
                  <a:cubicBezTo>
                    <a:pt x="104988" y="740609"/>
                    <a:pt x="91464" y="754133"/>
                    <a:pt x="74737" y="754133"/>
                  </a:cubicBezTo>
                  <a:lnTo>
                    <a:pt x="30251" y="754133"/>
                  </a:lnTo>
                  <a:cubicBezTo>
                    <a:pt x="13524" y="754133"/>
                    <a:pt x="0" y="740609"/>
                    <a:pt x="0" y="723882"/>
                  </a:cubicBezTo>
                  <a:lnTo>
                    <a:pt x="0" y="585085"/>
                  </a:lnTo>
                  <a:cubicBezTo>
                    <a:pt x="0" y="568358"/>
                    <a:pt x="13524" y="554834"/>
                    <a:pt x="30251" y="554834"/>
                  </a:cubicBezTo>
                  <a:lnTo>
                    <a:pt x="74737" y="554834"/>
                  </a:lnTo>
                  <a:cubicBezTo>
                    <a:pt x="91464" y="554834"/>
                    <a:pt x="104988" y="568358"/>
                    <a:pt x="104988" y="585085"/>
                  </a:cubicBezTo>
                  <a:lnTo>
                    <a:pt x="104988" y="603591"/>
                  </a:lnTo>
                  <a:lnTo>
                    <a:pt x="155932" y="603591"/>
                  </a:lnTo>
                  <a:lnTo>
                    <a:pt x="159102" y="567664"/>
                  </a:lnTo>
                  <a:cubicBezTo>
                    <a:pt x="172640" y="491874"/>
                    <a:pt x="203169" y="421971"/>
                    <a:pt x="246608" y="362035"/>
                  </a:cubicBezTo>
                  <a:lnTo>
                    <a:pt x="265707" y="339377"/>
                  </a:lnTo>
                  <a:lnTo>
                    <a:pt x="227414" y="301084"/>
                  </a:lnTo>
                  <a:lnTo>
                    <a:pt x="214246" y="314252"/>
                  </a:lnTo>
                  <a:cubicBezTo>
                    <a:pt x="202145" y="325996"/>
                    <a:pt x="182927" y="325996"/>
                    <a:pt x="171183" y="314252"/>
                  </a:cubicBezTo>
                  <a:lnTo>
                    <a:pt x="139864" y="282933"/>
                  </a:lnTo>
                  <a:cubicBezTo>
                    <a:pt x="128120" y="270833"/>
                    <a:pt x="128120" y="251615"/>
                    <a:pt x="139864" y="239870"/>
                  </a:cubicBezTo>
                  <a:lnTo>
                    <a:pt x="238090" y="142000"/>
                  </a:lnTo>
                  <a:cubicBezTo>
                    <a:pt x="250191" y="130256"/>
                    <a:pt x="269409" y="130256"/>
                    <a:pt x="281153" y="142000"/>
                  </a:cubicBezTo>
                  <a:lnTo>
                    <a:pt x="312471" y="173319"/>
                  </a:lnTo>
                  <a:cubicBezTo>
                    <a:pt x="324216" y="185419"/>
                    <a:pt x="324216" y="204637"/>
                    <a:pt x="312471" y="216382"/>
                  </a:cubicBezTo>
                  <a:lnTo>
                    <a:pt x="299303" y="229550"/>
                  </a:lnTo>
                  <a:lnTo>
                    <a:pt x="337246" y="267493"/>
                  </a:lnTo>
                  <a:lnTo>
                    <a:pt x="349491" y="256662"/>
                  </a:lnTo>
                  <a:cubicBezTo>
                    <a:pt x="408331" y="211829"/>
                    <a:pt x="477359" y="179685"/>
                    <a:pt x="552496" y="164309"/>
                  </a:cubicBezTo>
                  <a:lnTo>
                    <a:pt x="603591" y="159159"/>
                  </a:lnTo>
                  <a:lnTo>
                    <a:pt x="603591" y="104988"/>
                  </a:lnTo>
                  <a:lnTo>
                    <a:pt x="585085" y="104988"/>
                  </a:lnTo>
                  <a:cubicBezTo>
                    <a:pt x="568358" y="104988"/>
                    <a:pt x="554834" y="91464"/>
                    <a:pt x="554834" y="74737"/>
                  </a:cubicBezTo>
                  <a:lnTo>
                    <a:pt x="554834" y="30251"/>
                  </a:lnTo>
                  <a:cubicBezTo>
                    <a:pt x="554834" y="13524"/>
                    <a:pt x="568358" y="0"/>
                    <a:pt x="585085" y="0"/>
                  </a:cubicBezTo>
                  <a:close/>
                </a:path>
              </a:pathLst>
            </a:custGeom>
            <a:solidFill>
              <a:schemeClr val="bg1"/>
            </a:solidFill>
            <a:ln w="35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1" name="Freeform: Shape 1040">
              <a:extLst>
                <a:ext uri="{FF2B5EF4-FFF2-40B4-BE49-F238E27FC236}">
                  <a16:creationId xmlns:a16="http://schemas.microsoft.com/office/drawing/2014/main" id="{B263B341-5DFD-456D-974E-D505A93083E6}"/>
                </a:ext>
              </a:extLst>
            </p:cNvPr>
            <p:cNvSpPr/>
            <p:nvPr/>
          </p:nvSpPr>
          <p:spPr>
            <a:xfrm>
              <a:off x="5204517" y="2791228"/>
              <a:ext cx="437464" cy="437345"/>
            </a:xfrm>
            <a:custGeom>
              <a:avLst/>
              <a:gdLst>
                <a:gd name="connsiteX0" fmla="*/ 779400 w 1309323"/>
                <a:gd name="connsiteY0" fmla="*/ 796483 h 1308967"/>
                <a:gd name="connsiteX1" fmla="*/ 852713 w 1309323"/>
                <a:gd name="connsiteY1" fmla="*/ 869797 h 1308967"/>
                <a:gd name="connsiteX2" fmla="*/ 779400 w 1309323"/>
                <a:gd name="connsiteY2" fmla="*/ 943110 h 1308967"/>
                <a:gd name="connsiteX3" fmla="*/ 706086 w 1309323"/>
                <a:gd name="connsiteY3" fmla="*/ 869797 h 1308967"/>
                <a:gd name="connsiteX4" fmla="*/ 779400 w 1309323"/>
                <a:gd name="connsiteY4" fmla="*/ 796483 h 1308967"/>
                <a:gd name="connsiteX5" fmla="*/ 531700 w 1309323"/>
                <a:gd name="connsiteY5" fmla="*/ 796483 h 1308967"/>
                <a:gd name="connsiteX6" fmla="*/ 605013 w 1309323"/>
                <a:gd name="connsiteY6" fmla="*/ 869797 h 1308967"/>
                <a:gd name="connsiteX7" fmla="*/ 531700 w 1309323"/>
                <a:gd name="connsiteY7" fmla="*/ 943110 h 1308967"/>
                <a:gd name="connsiteX8" fmla="*/ 458386 w 1309323"/>
                <a:gd name="connsiteY8" fmla="*/ 869797 h 1308967"/>
                <a:gd name="connsiteX9" fmla="*/ 531700 w 1309323"/>
                <a:gd name="connsiteY9" fmla="*/ 796483 h 1308967"/>
                <a:gd name="connsiteX10" fmla="*/ 410341 w 1309323"/>
                <a:gd name="connsiteY10" fmla="*/ 585795 h 1308967"/>
                <a:gd name="connsiteX11" fmla="*/ 483654 w 1309323"/>
                <a:gd name="connsiteY11" fmla="*/ 659109 h 1308967"/>
                <a:gd name="connsiteX12" fmla="*/ 410341 w 1309323"/>
                <a:gd name="connsiteY12" fmla="*/ 732422 h 1308967"/>
                <a:gd name="connsiteX13" fmla="*/ 337027 w 1309323"/>
                <a:gd name="connsiteY13" fmla="*/ 659109 h 1308967"/>
                <a:gd name="connsiteX14" fmla="*/ 410341 w 1309323"/>
                <a:gd name="connsiteY14" fmla="*/ 585795 h 1308967"/>
                <a:gd name="connsiteX15" fmla="*/ 904318 w 1309323"/>
                <a:gd name="connsiteY15" fmla="*/ 583304 h 1308967"/>
                <a:gd name="connsiteX16" fmla="*/ 977631 w 1309323"/>
                <a:gd name="connsiteY16" fmla="*/ 656618 h 1308967"/>
                <a:gd name="connsiteX17" fmla="*/ 904318 w 1309323"/>
                <a:gd name="connsiteY17" fmla="*/ 729931 h 1308967"/>
                <a:gd name="connsiteX18" fmla="*/ 831004 w 1309323"/>
                <a:gd name="connsiteY18" fmla="*/ 656618 h 1308967"/>
                <a:gd name="connsiteX19" fmla="*/ 904318 w 1309323"/>
                <a:gd name="connsiteY19" fmla="*/ 583304 h 1308967"/>
                <a:gd name="connsiteX20" fmla="*/ 658397 w 1309323"/>
                <a:gd name="connsiteY20" fmla="*/ 579033 h 1308967"/>
                <a:gd name="connsiteX21" fmla="*/ 731710 w 1309323"/>
                <a:gd name="connsiteY21" fmla="*/ 652347 h 1308967"/>
                <a:gd name="connsiteX22" fmla="*/ 658397 w 1309323"/>
                <a:gd name="connsiteY22" fmla="*/ 725660 h 1308967"/>
                <a:gd name="connsiteX23" fmla="*/ 585083 w 1309323"/>
                <a:gd name="connsiteY23" fmla="*/ 652347 h 1308967"/>
                <a:gd name="connsiteX24" fmla="*/ 658397 w 1309323"/>
                <a:gd name="connsiteY24" fmla="*/ 579033 h 1308967"/>
                <a:gd name="connsiteX25" fmla="*/ 531700 w 1309323"/>
                <a:gd name="connsiteY25" fmla="*/ 367990 h 1308967"/>
                <a:gd name="connsiteX26" fmla="*/ 605013 w 1309323"/>
                <a:gd name="connsiteY26" fmla="*/ 441304 h 1308967"/>
                <a:gd name="connsiteX27" fmla="*/ 531700 w 1309323"/>
                <a:gd name="connsiteY27" fmla="*/ 514617 h 1308967"/>
                <a:gd name="connsiteX28" fmla="*/ 458386 w 1309323"/>
                <a:gd name="connsiteY28" fmla="*/ 441304 h 1308967"/>
                <a:gd name="connsiteX29" fmla="*/ 531700 w 1309323"/>
                <a:gd name="connsiteY29" fmla="*/ 367990 h 1308967"/>
                <a:gd name="connsiteX30" fmla="*/ 779400 w 1309323"/>
                <a:gd name="connsiteY30" fmla="*/ 367634 h 1308967"/>
                <a:gd name="connsiteX31" fmla="*/ 852713 w 1309323"/>
                <a:gd name="connsiteY31" fmla="*/ 440948 h 1308967"/>
                <a:gd name="connsiteX32" fmla="*/ 779400 w 1309323"/>
                <a:gd name="connsiteY32" fmla="*/ 514261 h 1308967"/>
                <a:gd name="connsiteX33" fmla="*/ 706086 w 1309323"/>
                <a:gd name="connsiteY33" fmla="*/ 440948 h 1308967"/>
                <a:gd name="connsiteX34" fmla="*/ 779400 w 1309323"/>
                <a:gd name="connsiteY34" fmla="*/ 367634 h 1308967"/>
                <a:gd name="connsiteX35" fmla="*/ 658398 w 1309323"/>
                <a:gd name="connsiteY35" fmla="*/ 258732 h 1308967"/>
                <a:gd name="connsiteX36" fmla="*/ 257665 w 1309323"/>
                <a:gd name="connsiteY36" fmla="*/ 659465 h 1308967"/>
                <a:gd name="connsiteX37" fmla="*/ 658398 w 1309323"/>
                <a:gd name="connsiteY37" fmla="*/ 1060199 h 1308967"/>
                <a:gd name="connsiteX38" fmla="*/ 1059132 w 1309323"/>
                <a:gd name="connsiteY38" fmla="*/ 659465 h 1308967"/>
                <a:gd name="connsiteX39" fmla="*/ 658398 w 1309323"/>
                <a:gd name="connsiteY39" fmla="*/ 258732 h 1308967"/>
                <a:gd name="connsiteX40" fmla="*/ 585085 w 1309323"/>
                <a:gd name="connsiteY40" fmla="*/ 0 h 1308967"/>
                <a:gd name="connsiteX41" fmla="*/ 723882 w 1309323"/>
                <a:gd name="connsiteY41" fmla="*/ 0 h 1308967"/>
                <a:gd name="connsiteX42" fmla="*/ 754133 w 1309323"/>
                <a:gd name="connsiteY42" fmla="*/ 30251 h 1308967"/>
                <a:gd name="connsiteX43" fmla="*/ 754133 w 1309323"/>
                <a:gd name="connsiteY43" fmla="*/ 74737 h 1308967"/>
                <a:gd name="connsiteX44" fmla="*/ 723882 w 1309323"/>
                <a:gd name="connsiteY44" fmla="*/ 104988 h 1308967"/>
                <a:gd name="connsiteX45" fmla="*/ 705376 w 1309323"/>
                <a:gd name="connsiteY45" fmla="*/ 104988 h 1308967"/>
                <a:gd name="connsiteX46" fmla="*/ 705376 w 1309323"/>
                <a:gd name="connsiteY46" fmla="*/ 159302 h 1308967"/>
                <a:gd name="connsiteX47" fmla="*/ 755046 w 1309323"/>
                <a:gd name="connsiteY47" fmla="*/ 164309 h 1308967"/>
                <a:gd name="connsiteX48" fmla="*/ 958051 w 1309323"/>
                <a:gd name="connsiteY48" fmla="*/ 256662 h 1308967"/>
                <a:gd name="connsiteX49" fmla="*/ 968407 w 1309323"/>
                <a:gd name="connsiteY49" fmla="*/ 265823 h 1308967"/>
                <a:gd name="connsiteX50" fmla="*/ 1004680 w 1309323"/>
                <a:gd name="connsiteY50" fmla="*/ 229550 h 1308967"/>
                <a:gd name="connsiteX51" fmla="*/ 991512 w 1309323"/>
                <a:gd name="connsiteY51" fmla="*/ 216382 h 1308967"/>
                <a:gd name="connsiteX52" fmla="*/ 991512 w 1309323"/>
                <a:gd name="connsiteY52" fmla="*/ 173319 h 1308967"/>
                <a:gd name="connsiteX53" fmla="*/ 1022830 w 1309323"/>
                <a:gd name="connsiteY53" fmla="*/ 142000 h 1308967"/>
                <a:gd name="connsiteX54" fmla="*/ 1065893 w 1309323"/>
                <a:gd name="connsiteY54" fmla="*/ 142000 h 1308967"/>
                <a:gd name="connsiteX55" fmla="*/ 1163763 w 1309323"/>
                <a:gd name="connsiteY55" fmla="*/ 239870 h 1308967"/>
                <a:gd name="connsiteX56" fmla="*/ 1163763 w 1309323"/>
                <a:gd name="connsiteY56" fmla="*/ 282933 h 1308967"/>
                <a:gd name="connsiteX57" fmla="*/ 1132444 w 1309323"/>
                <a:gd name="connsiteY57" fmla="*/ 314252 h 1308967"/>
                <a:gd name="connsiteX58" fmla="*/ 1089382 w 1309323"/>
                <a:gd name="connsiteY58" fmla="*/ 314252 h 1308967"/>
                <a:gd name="connsiteX59" fmla="*/ 1076570 w 1309323"/>
                <a:gd name="connsiteY59" fmla="*/ 301084 h 1308967"/>
                <a:gd name="connsiteX60" fmla="*/ 1040200 w 1309323"/>
                <a:gd name="connsiteY60" fmla="*/ 337437 h 1308967"/>
                <a:gd name="connsiteX61" fmla="*/ 1060934 w 1309323"/>
                <a:gd name="connsiteY61" fmla="*/ 362035 h 1308967"/>
                <a:gd name="connsiteX62" fmla="*/ 1148440 w 1309323"/>
                <a:gd name="connsiteY62" fmla="*/ 567664 h 1308967"/>
                <a:gd name="connsiteX63" fmla="*/ 1151610 w 1309323"/>
                <a:gd name="connsiteY63" fmla="*/ 603591 h 1308967"/>
                <a:gd name="connsiteX64" fmla="*/ 1204335 w 1309323"/>
                <a:gd name="connsiteY64" fmla="*/ 603591 h 1308967"/>
                <a:gd name="connsiteX65" fmla="*/ 1204335 w 1309323"/>
                <a:gd name="connsiteY65" fmla="*/ 585085 h 1308967"/>
                <a:gd name="connsiteX66" fmla="*/ 1234586 w 1309323"/>
                <a:gd name="connsiteY66" fmla="*/ 554834 h 1308967"/>
                <a:gd name="connsiteX67" fmla="*/ 1279072 w 1309323"/>
                <a:gd name="connsiteY67" fmla="*/ 554834 h 1308967"/>
                <a:gd name="connsiteX68" fmla="*/ 1309323 w 1309323"/>
                <a:gd name="connsiteY68" fmla="*/ 585085 h 1308967"/>
                <a:gd name="connsiteX69" fmla="*/ 1309323 w 1309323"/>
                <a:gd name="connsiteY69" fmla="*/ 723882 h 1308967"/>
                <a:gd name="connsiteX70" fmla="*/ 1279072 w 1309323"/>
                <a:gd name="connsiteY70" fmla="*/ 754133 h 1308967"/>
                <a:gd name="connsiteX71" fmla="*/ 1234586 w 1309323"/>
                <a:gd name="connsiteY71" fmla="*/ 754133 h 1308967"/>
                <a:gd name="connsiteX72" fmla="*/ 1204335 w 1309323"/>
                <a:gd name="connsiteY72" fmla="*/ 723882 h 1308967"/>
                <a:gd name="connsiteX73" fmla="*/ 1203979 w 1309323"/>
                <a:gd name="connsiteY73" fmla="*/ 723882 h 1308967"/>
                <a:gd name="connsiteX74" fmla="*/ 1203979 w 1309323"/>
                <a:gd name="connsiteY74" fmla="*/ 705376 h 1308967"/>
                <a:gd name="connsiteX75" fmla="*/ 1151987 w 1309323"/>
                <a:gd name="connsiteY75" fmla="*/ 705376 h 1308967"/>
                <a:gd name="connsiteX76" fmla="*/ 1148440 w 1309323"/>
                <a:gd name="connsiteY76" fmla="*/ 745572 h 1308967"/>
                <a:gd name="connsiteX77" fmla="*/ 1060934 w 1309323"/>
                <a:gd name="connsiteY77" fmla="*/ 951201 h 1308967"/>
                <a:gd name="connsiteX78" fmla="*/ 1042649 w 1309323"/>
                <a:gd name="connsiteY78" fmla="*/ 972895 h 1308967"/>
                <a:gd name="connsiteX79" fmla="*/ 1076214 w 1309323"/>
                <a:gd name="connsiteY79" fmla="*/ 1006460 h 1308967"/>
                <a:gd name="connsiteX80" fmla="*/ 1089382 w 1309323"/>
                <a:gd name="connsiteY80" fmla="*/ 993292 h 1308967"/>
                <a:gd name="connsiteX81" fmla="*/ 1132444 w 1309323"/>
                <a:gd name="connsiteY81" fmla="*/ 993292 h 1308967"/>
                <a:gd name="connsiteX82" fmla="*/ 1163763 w 1309323"/>
                <a:gd name="connsiteY82" fmla="*/ 1024610 h 1308967"/>
                <a:gd name="connsiteX83" fmla="*/ 1163763 w 1309323"/>
                <a:gd name="connsiteY83" fmla="*/ 1067673 h 1308967"/>
                <a:gd name="connsiteX84" fmla="*/ 1065893 w 1309323"/>
                <a:gd name="connsiteY84" fmla="*/ 1165899 h 1308967"/>
                <a:gd name="connsiteX85" fmla="*/ 1022830 w 1309323"/>
                <a:gd name="connsiteY85" fmla="*/ 1165899 h 1308967"/>
                <a:gd name="connsiteX86" fmla="*/ 991512 w 1309323"/>
                <a:gd name="connsiteY86" fmla="*/ 1134580 h 1308967"/>
                <a:gd name="connsiteX87" fmla="*/ 991512 w 1309323"/>
                <a:gd name="connsiteY87" fmla="*/ 1091518 h 1308967"/>
                <a:gd name="connsiteX88" fmla="*/ 1004680 w 1309323"/>
                <a:gd name="connsiteY88" fmla="*/ 1078350 h 1308967"/>
                <a:gd name="connsiteX89" fmla="*/ 971238 w 1309323"/>
                <a:gd name="connsiteY89" fmla="*/ 1044909 h 1308967"/>
                <a:gd name="connsiteX90" fmla="*/ 958051 w 1309323"/>
                <a:gd name="connsiteY90" fmla="*/ 1056575 h 1308967"/>
                <a:gd name="connsiteX91" fmla="*/ 755046 w 1309323"/>
                <a:gd name="connsiteY91" fmla="*/ 1148927 h 1308967"/>
                <a:gd name="connsiteX92" fmla="*/ 705376 w 1309323"/>
                <a:gd name="connsiteY92" fmla="*/ 1153934 h 1308967"/>
                <a:gd name="connsiteX93" fmla="*/ 705376 w 1309323"/>
                <a:gd name="connsiteY93" fmla="*/ 1203979 h 1308967"/>
                <a:gd name="connsiteX94" fmla="*/ 723882 w 1309323"/>
                <a:gd name="connsiteY94" fmla="*/ 1203979 h 1308967"/>
                <a:gd name="connsiteX95" fmla="*/ 754133 w 1309323"/>
                <a:gd name="connsiteY95" fmla="*/ 1234230 h 1308967"/>
                <a:gd name="connsiteX96" fmla="*/ 754133 w 1309323"/>
                <a:gd name="connsiteY96" fmla="*/ 1278716 h 1308967"/>
                <a:gd name="connsiteX97" fmla="*/ 723882 w 1309323"/>
                <a:gd name="connsiteY97" fmla="*/ 1308967 h 1308967"/>
                <a:gd name="connsiteX98" fmla="*/ 585085 w 1309323"/>
                <a:gd name="connsiteY98" fmla="*/ 1308967 h 1308967"/>
                <a:gd name="connsiteX99" fmla="*/ 554834 w 1309323"/>
                <a:gd name="connsiteY99" fmla="*/ 1278716 h 1308967"/>
                <a:gd name="connsiteX100" fmla="*/ 554834 w 1309323"/>
                <a:gd name="connsiteY100" fmla="*/ 1234230 h 1308967"/>
                <a:gd name="connsiteX101" fmla="*/ 585085 w 1309323"/>
                <a:gd name="connsiteY101" fmla="*/ 1203979 h 1308967"/>
                <a:gd name="connsiteX102" fmla="*/ 603591 w 1309323"/>
                <a:gd name="connsiteY102" fmla="*/ 1203979 h 1308967"/>
                <a:gd name="connsiteX103" fmla="*/ 603591 w 1309323"/>
                <a:gd name="connsiteY103" fmla="*/ 1154077 h 1308967"/>
                <a:gd name="connsiteX104" fmla="*/ 552496 w 1309323"/>
                <a:gd name="connsiteY104" fmla="*/ 1148927 h 1308967"/>
                <a:gd name="connsiteX105" fmla="*/ 349491 w 1309323"/>
                <a:gd name="connsiteY105" fmla="*/ 1056575 h 1308967"/>
                <a:gd name="connsiteX106" fmla="*/ 334235 w 1309323"/>
                <a:gd name="connsiteY106" fmla="*/ 1043079 h 1308967"/>
                <a:gd name="connsiteX107" fmla="*/ 298948 w 1309323"/>
                <a:gd name="connsiteY107" fmla="*/ 1078350 h 1308967"/>
                <a:gd name="connsiteX108" fmla="*/ 312116 w 1309323"/>
                <a:gd name="connsiteY108" fmla="*/ 1091518 h 1308967"/>
                <a:gd name="connsiteX109" fmla="*/ 312116 w 1309323"/>
                <a:gd name="connsiteY109" fmla="*/ 1134580 h 1308967"/>
                <a:gd name="connsiteX110" fmla="*/ 280797 w 1309323"/>
                <a:gd name="connsiteY110" fmla="*/ 1165899 h 1308967"/>
                <a:gd name="connsiteX111" fmla="*/ 237734 w 1309323"/>
                <a:gd name="connsiteY111" fmla="*/ 1165899 h 1308967"/>
                <a:gd name="connsiteX112" fmla="*/ 139864 w 1309323"/>
                <a:gd name="connsiteY112" fmla="*/ 1068029 h 1308967"/>
                <a:gd name="connsiteX113" fmla="*/ 139864 w 1309323"/>
                <a:gd name="connsiteY113" fmla="*/ 1024966 h 1308967"/>
                <a:gd name="connsiteX114" fmla="*/ 171183 w 1309323"/>
                <a:gd name="connsiteY114" fmla="*/ 993648 h 1308967"/>
                <a:gd name="connsiteX115" fmla="*/ 214246 w 1309323"/>
                <a:gd name="connsiteY115" fmla="*/ 993648 h 1308967"/>
                <a:gd name="connsiteX116" fmla="*/ 227414 w 1309323"/>
                <a:gd name="connsiteY116" fmla="*/ 1006816 h 1308967"/>
                <a:gd name="connsiteX117" fmla="*/ 263266 w 1309323"/>
                <a:gd name="connsiteY117" fmla="*/ 970964 h 1308967"/>
                <a:gd name="connsiteX118" fmla="*/ 246608 w 1309323"/>
                <a:gd name="connsiteY118" fmla="*/ 951201 h 1308967"/>
                <a:gd name="connsiteX119" fmla="*/ 159102 w 1309323"/>
                <a:gd name="connsiteY119" fmla="*/ 745572 h 1308967"/>
                <a:gd name="connsiteX120" fmla="*/ 155555 w 1309323"/>
                <a:gd name="connsiteY120" fmla="*/ 705376 h 1308967"/>
                <a:gd name="connsiteX121" fmla="*/ 104988 w 1309323"/>
                <a:gd name="connsiteY121" fmla="*/ 705376 h 1308967"/>
                <a:gd name="connsiteX122" fmla="*/ 104988 w 1309323"/>
                <a:gd name="connsiteY122" fmla="*/ 723882 h 1308967"/>
                <a:gd name="connsiteX123" fmla="*/ 74737 w 1309323"/>
                <a:gd name="connsiteY123" fmla="*/ 754133 h 1308967"/>
                <a:gd name="connsiteX124" fmla="*/ 30251 w 1309323"/>
                <a:gd name="connsiteY124" fmla="*/ 754133 h 1308967"/>
                <a:gd name="connsiteX125" fmla="*/ 0 w 1309323"/>
                <a:gd name="connsiteY125" fmla="*/ 723882 h 1308967"/>
                <a:gd name="connsiteX126" fmla="*/ 0 w 1309323"/>
                <a:gd name="connsiteY126" fmla="*/ 585085 h 1308967"/>
                <a:gd name="connsiteX127" fmla="*/ 30251 w 1309323"/>
                <a:gd name="connsiteY127" fmla="*/ 554834 h 1308967"/>
                <a:gd name="connsiteX128" fmla="*/ 74737 w 1309323"/>
                <a:gd name="connsiteY128" fmla="*/ 554834 h 1308967"/>
                <a:gd name="connsiteX129" fmla="*/ 104988 w 1309323"/>
                <a:gd name="connsiteY129" fmla="*/ 585085 h 1308967"/>
                <a:gd name="connsiteX130" fmla="*/ 104988 w 1309323"/>
                <a:gd name="connsiteY130" fmla="*/ 603591 h 1308967"/>
                <a:gd name="connsiteX131" fmla="*/ 155932 w 1309323"/>
                <a:gd name="connsiteY131" fmla="*/ 603591 h 1308967"/>
                <a:gd name="connsiteX132" fmla="*/ 159102 w 1309323"/>
                <a:gd name="connsiteY132" fmla="*/ 567664 h 1308967"/>
                <a:gd name="connsiteX133" fmla="*/ 246608 w 1309323"/>
                <a:gd name="connsiteY133" fmla="*/ 362035 h 1308967"/>
                <a:gd name="connsiteX134" fmla="*/ 265707 w 1309323"/>
                <a:gd name="connsiteY134" fmla="*/ 339377 h 1308967"/>
                <a:gd name="connsiteX135" fmla="*/ 227414 w 1309323"/>
                <a:gd name="connsiteY135" fmla="*/ 301084 h 1308967"/>
                <a:gd name="connsiteX136" fmla="*/ 214246 w 1309323"/>
                <a:gd name="connsiteY136" fmla="*/ 314252 h 1308967"/>
                <a:gd name="connsiteX137" fmla="*/ 171183 w 1309323"/>
                <a:gd name="connsiteY137" fmla="*/ 314252 h 1308967"/>
                <a:gd name="connsiteX138" fmla="*/ 139864 w 1309323"/>
                <a:gd name="connsiteY138" fmla="*/ 282933 h 1308967"/>
                <a:gd name="connsiteX139" fmla="*/ 139864 w 1309323"/>
                <a:gd name="connsiteY139" fmla="*/ 239870 h 1308967"/>
                <a:gd name="connsiteX140" fmla="*/ 238090 w 1309323"/>
                <a:gd name="connsiteY140" fmla="*/ 142000 h 1308967"/>
                <a:gd name="connsiteX141" fmla="*/ 281153 w 1309323"/>
                <a:gd name="connsiteY141" fmla="*/ 142000 h 1308967"/>
                <a:gd name="connsiteX142" fmla="*/ 312471 w 1309323"/>
                <a:gd name="connsiteY142" fmla="*/ 173319 h 1308967"/>
                <a:gd name="connsiteX143" fmla="*/ 312471 w 1309323"/>
                <a:gd name="connsiteY143" fmla="*/ 216382 h 1308967"/>
                <a:gd name="connsiteX144" fmla="*/ 299303 w 1309323"/>
                <a:gd name="connsiteY144" fmla="*/ 229550 h 1308967"/>
                <a:gd name="connsiteX145" fmla="*/ 337246 w 1309323"/>
                <a:gd name="connsiteY145" fmla="*/ 267493 h 1308967"/>
                <a:gd name="connsiteX146" fmla="*/ 349491 w 1309323"/>
                <a:gd name="connsiteY146" fmla="*/ 256662 h 1308967"/>
                <a:gd name="connsiteX147" fmla="*/ 552496 w 1309323"/>
                <a:gd name="connsiteY147" fmla="*/ 164309 h 1308967"/>
                <a:gd name="connsiteX148" fmla="*/ 603591 w 1309323"/>
                <a:gd name="connsiteY148" fmla="*/ 159159 h 1308967"/>
                <a:gd name="connsiteX149" fmla="*/ 603591 w 1309323"/>
                <a:gd name="connsiteY149" fmla="*/ 104988 h 1308967"/>
                <a:gd name="connsiteX150" fmla="*/ 585085 w 1309323"/>
                <a:gd name="connsiteY150" fmla="*/ 104988 h 1308967"/>
                <a:gd name="connsiteX151" fmla="*/ 554834 w 1309323"/>
                <a:gd name="connsiteY151" fmla="*/ 74737 h 1308967"/>
                <a:gd name="connsiteX152" fmla="*/ 554834 w 1309323"/>
                <a:gd name="connsiteY152" fmla="*/ 30251 h 1308967"/>
                <a:gd name="connsiteX153" fmla="*/ 585085 w 1309323"/>
                <a:gd name="connsiteY153" fmla="*/ 0 h 1308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</a:cxnLst>
              <a:rect l="l" t="t" r="r" b="b"/>
              <a:pathLst>
                <a:path w="1309323" h="1308967">
                  <a:moveTo>
                    <a:pt x="779400" y="796483"/>
                  </a:moveTo>
                  <a:cubicBezTo>
                    <a:pt x="819889" y="796483"/>
                    <a:pt x="852713" y="829307"/>
                    <a:pt x="852713" y="869797"/>
                  </a:cubicBezTo>
                  <a:cubicBezTo>
                    <a:pt x="852713" y="910286"/>
                    <a:pt x="819890" y="943110"/>
                    <a:pt x="779400" y="943110"/>
                  </a:cubicBezTo>
                  <a:cubicBezTo>
                    <a:pt x="738910" y="943110"/>
                    <a:pt x="706086" y="910287"/>
                    <a:pt x="706086" y="869797"/>
                  </a:cubicBezTo>
                  <a:cubicBezTo>
                    <a:pt x="706086" y="829307"/>
                    <a:pt x="738910" y="796483"/>
                    <a:pt x="779400" y="796483"/>
                  </a:cubicBezTo>
                  <a:close/>
                  <a:moveTo>
                    <a:pt x="531700" y="796483"/>
                  </a:moveTo>
                  <a:cubicBezTo>
                    <a:pt x="572189" y="796483"/>
                    <a:pt x="605013" y="829307"/>
                    <a:pt x="605013" y="869797"/>
                  </a:cubicBezTo>
                  <a:cubicBezTo>
                    <a:pt x="605013" y="910286"/>
                    <a:pt x="572190" y="943110"/>
                    <a:pt x="531700" y="943110"/>
                  </a:cubicBezTo>
                  <a:cubicBezTo>
                    <a:pt x="491210" y="943110"/>
                    <a:pt x="458386" y="910287"/>
                    <a:pt x="458386" y="869797"/>
                  </a:cubicBezTo>
                  <a:cubicBezTo>
                    <a:pt x="458386" y="829307"/>
                    <a:pt x="491210" y="796483"/>
                    <a:pt x="531700" y="796483"/>
                  </a:cubicBezTo>
                  <a:close/>
                  <a:moveTo>
                    <a:pt x="410341" y="585795"/>
                  </a:moveTo>
                  <a:cubicBezTo>
                    <a:pt x="450831" y="585795"/>
                    <a:pt x="483654" y="618619"/>
                    <a:pt x="483654" y="659109"/>
                  </a:cubicBezTo>
                  <a:cubicBezTo>
                    <a:pt x="483654" y="699598"/>
                    <a:pt x="450831" y="732422"/>
                    <a:pt x="410341" y="732422"/>
                  </a:cubicBezTo>
                  <a:cubicBezTo>
                    <a:pt x="369851" y="732422"/>
                    <a:pt x="337027" y="699599"/>
                    <a:pt x="337027" y="659109"/>
                  </a:cubicBezTo>
                  <a:cubicBezTo>
                    <a:pt x="337027" y="618619"/>
                    <a:pt x="369851" y="585795"/>
                    <a:pt x="410341" y="585795"/>
                  </a:cubicBezTo>
                  <a:close/>
                  <a:moveTo>
                    <a:pt x="904318" y="583304"/>
                  </a:moveTo>
                  <a:cubicBezTo>
                    <a:pt x="944808" y="583304"/>
                    <a:pt x="977631" y="616128"/>
                    <a:pt x="977631" y="656618"/>
                  </a:cubicBezTo>
                  <a:cubicBezTo>
                    <a:pt x="977631" y="697107"/>
                    <a:pt x="944808" y="729931"/>
                    <a:pt x="904318" y="729931"/>
                  </a:cubicBezTo>
                  <a:cubicBezTo>
                    <a:pt x="863828" y="729931"/>
                    <a:pt x="831004" y="697108"/>
                    <a:pt x="831004" y="656618"/>
                  </a:cubicBezTo>
                  <a:cubicBezTo>
                    <a:pt x="831004" y="616128"/>
                    <a:pt x="863828" y="583304"/>
                    <a:pt x="904318" y="583304"/>
                  </a:cubicBezTo>
                  <a:close/>
                  <a:moveTo>
                    <a:pt x="658397" y="579033"/>
                  </a:moveTo>
                  <a:cubicBezTo>
                    <a:pt x="698886" y="579033"/>
                    <a:pt x="731710" y="611857"/>
                    <a:pt x="731710" y="652347"/>
                  </a:cubicBezTo>
                  <a:cubicBezTo>
                    <a:pt x="731710" y="692837"/>
                    <a:pt x="698887" y="725660"/>
                    <a:pt x="658397" y="725660"/>
                  </a:cubicBezTo>
                  <a:cubicBezTo>
                    <a:pt x="617907" y="725660"/>
                    <a:pt x="585083" y="692837"/>
                    <a:pt x="585083" y="652347"/>
                  </a:cubicBezTo>
                  <a:cubicBezTo>
                    <a:pt x="585083" y="611857"/>
                    <a:pt x="617907" y="579033"/>
                    <a:pt x="658397" y="579033"/>
                  </a:cubicBezTo>
                  <a:close/>
                  <a:moveTo>
                    <a:pt x="531700" y="367990"/>
                  </a:moveTo>
                  <a:cubicBezTo>
                    <a:pt x="572189" y="367990"/>
                    <a:pt x="605013" y="400814"/>
                    <a:pt x="605013" y="441304"/>
                  </a:cubicBezTo>
                  <a:cubicBezTo>
                    <a:pt x="605013" y="481793"/>
                    <a:pt x="572190" y="514617"/>
                    <a:pt x="531700" y="514617"/>
                  </a:cubicBezTo>
                  <a:cubicBezTo>
                    <a:pt x="491210" y="514617"/>
                    <a:pt x="458386" y="481794"/>
                    <a:pt x="458386" y="441304"/>
                  </a:cubicBezTo>
                  <a:cubicBezTo>
                    <a:pt x="458386" y="400814"/>
                    <a:pt x="491210" y="367990"/>
                    <a:pt x="531700" y="367990"/>
                  </a:cubicBezTo>
                  <a:close/>
                  <a:moveTo>
                    <a:pt x="779400" y="367634"/>
                  </a:moveTo>
                  <a:cubicBezTo>
                    <a:pt x="819889" y="367634"/>
                    <a:pt x="852713" y="400458"/>
                    <a:pt x="852713" y="440948"/>
                  </a:cubicBezTo>
                  <a:cubicBezTo>
                    <a:pt x="852713" y="481438"/>
                    <a:pt x="819890" y="514261"/>
                    <a:pt x="779400" y="514261"/>
                  </a:cubicBezTo>
                  <a:cubicBezTo>
                    <a:pt x="738910" y="514261"/>
                    <a:pt x="706086" y="481438"/>
                    <a:pt x="706086" y="440948"/>
                  </a:cubicBezTo>
                  <a:cubicBezTo>
                    <a:pt x="706086" y="400458"/>
                    <a:pt x="738910" y="367634"/>
                    <a:pt x="779400" y="367634"/>
                  </a:cubicBezTo>
                  <a:close/>
                  <a:moveTo>
                    <a:pt x="658398" y="258732"/>
                  </a:moveTo>
                  <a:cubicBezTo>
                    <a:pt x="437079" y="258732"/>
                    <a:pt x="257665" y="438146"/>
                    <a:pt x="257665" y="659465"/>
                  </a:cubicBezTo>
                  <a:cubicBezTo>
                    <a:pt x="257665" y="880784"/>
                    <a:pt x="437079" y="1060199"/>
                    <a:pt x="658398" y="1060199"/>
                  </a:cubicBezTo>
                  <a:cubicBezTo>
                    <a:pt x="879717" y="1060199"/>
                    <a:pt x="1059132" y="880784"/>
                    <a:pt x="1059132" y="659465"/>
                  </a:cubicBezTo>
                  <a:cubicBezTo>
                    <a:pt x="1059132" y="438146"/>
                    <a:pt x="879717" y="258732"/>
                    <a:pt x="658398" y="258732"/>
                  </a:cubicBezTo>
                  <a:close/>
                  <a:moveTo>
                    <a:pt x="585085" y="0"/>
                  </a:moveTo>
                  <a:lnTo>
                    <a:pt x="723882" y="0"/>
                  </a:lnTo>
                  <a:cubicBezTo>
                    <a:pt x="740609" y="0"/>
                    <a:pt x="754133" y="13524"/>
                    <a:pt x="754133" y="30251"/>
                  </a:cubicBezTo>
                  <a:lnTo>
                    <a:pt x="754133" y="74737"/>
                  </a:lnTo>
                  <a:cubicBezTo>
                    <a:pt x="754133" y="91464"/>
                    <a:pt x="740609" y="104988"/>
                    <a:pt x="723882" y="104988"/>
                  </a:cubicBezTo>
                  <a:lnTo>
                    <a:pt x="705376" y="104988"/>
                  </a:lnTo>
                  <a:lnTo>
                    <a:pt x="705376" y="159302"/>
                  </a:lnTo>
                  <a:lnTo>
                    <a:pt x="755046" y="164309"/>
                  </a:lnTo>
                  <a:cubicBezTo>
                    <a:pt x="830183" y="179685"/>
                    <a:pt x="899211" y="211829"/>
                    <a:pt x="958051" y="256662"/>
                  </a:cubicBezTo>
                  <a:lnTo>
                    <a:pt x="968407" y="265823"/>
                  </a:lnTo>
                  <a:lnTo>
                    <a:pt x="1004680" y="229550"/>
                  </a:lnTo>
                  <a:lnTo>
                    <a:pt x="991512" y="216382"/>
                  </a:lnTo>
                  <a:cubicBezTo>
                    <a:pt x="979767" y="204281"/>
                    <a:pt x="979767" y="185063"/>
                    <a:pt x="991512" y="173319"/>
                  </a:cubicBezTo>
                  <a:lnTo>
                    <a:pt x="1022830" y="142000"/>
                  </a:lnTo>
                  <a:cubicBezTo>
                    <a:pt x="1034930" y="130256"/>
                    <a:pt x="1054148" y="130256"/>
                    <a:pt x="1065893" y="142000"/>
                  </a:cubicBezTo>
                  <a:lnTo>
                    <a:pt x="1163763" y="239870"/>
                  </a:lnTo>
                  <a:cubicBezTo>
                    <a:pt x="1175507" y="251971"/>
                    <a:pt x="1175507" y="271189"/>
                    <a:pt x="1163763" y="282933"/>
                  </a:cubicBezTo>
                  <a:lnTo>
                    <a:pt x="1132444" y="314252"/>
                  </a:lnTo>
                  <a:cubicBezTo>
                    <a:pt x="1120344" y="325996"/>
                    <a:pt x="1101126" y="325996"/>
                    <a:pt x="1089382" y="314252"/>
                  </a:cubicBezTo>
                  <a:lnTo>
                    <a:pt x="1076570" y="301084"/>
                  </a:lnTo>
                  <a:lnTo>
                    <a:pt x="1040200" y="337437"/>
                  </a:lnTo>
                  <a:lnTo>
                    <a:pt x="1060934" y="362035"/>
                  </a:lnTo>
                  <a:cubicBezTo>
                    <a:pt x="1104373" y="421971"/>
                    <a:pt x="1134902" y="491874"/>
                    <a:pt x="1148440" y="567664"/>
                  </a:cubicBezTo>
                  <a:lnTo>
                    <a:pt x="1151610" y="603591"/>
                  </a:lnTo>
                  <a:lnTo>
                    <a:pt x="1204335" y="603591"/>
                  </a:lnTo>
                  <a:lnTo>
                    <a:pt x="1204335" y="585085"/>
                  </a:lnTo>
                  <a:cubicBezTo>
                    <a:pt x="1204335" y="568358"/>
                    <a:pt x="1217859" y="554834"/>
                    <a:pt x="1234586" y="554834"/>
                  </a:cubicBezTo>
                  <a:lnTo>
                    <a:pt x="1279072" y="554834"/>
                  </a:lnTo>
                  <a:cubicBezTo>
                    <a:pt x="1295799" y="554834"/>
                    <a:pt x="1309323" y="568358"/>
                    <a:pt x="1309323" y="585085"/>
                  </a:cubicBezTo>
                  <a:lnTo>
                    <a:pt x="1309323" y="723882"/>
                  </a:lnTo>
                  <a:cubicBezTo>
                    <a:pt x="1309323" y="740609"/>
                    <a:pt x="1295799" y="754133"/>
                    <a:pt x="1279072" y="754133"/>
                  </a:cubicBezTo>
                  <a:lnTo>
                    <a:pt x="1234586" y="754133"/>
                  </a:lnTo>
                  <a:cubicBezTo>
                    <a:pt x="1217859" y="754133"/>
                    <a:pt x="1204335" y="740609"/>
                    <a:pt x="1204335" y="723882"/>
                  </a:cubicBezTo>
                  <a:lnTo>
                    <a:pt x="1203979" y="723882"/>
                  </a:lnTo>
                  <a:lnTo>
                    <a:pt x="1203979" y="705376"/>
                  </a:lnTo>
                  <a:lnTo>
                    <a:pt x="1151987" y="705376"/>
                  </a:lnTo>
                  <a:lnTo>
                    <a:pt x="1148440" y="745572"/>
                  </a:lnTo>
                  <a:cubicBezTo>
                    <a:pt x="1134902" y="821362"/>
                    <a:pt x="1104373" y="891265"/>
                    <a:pt x="1060934" y="951201"/>
                  </a:cubicBezTo>
                  <a:lnTo>
                    <a:pt x="1042649" y="972895"/>
                  </a:lnTo>
                  <a:lnTo>
                    <a:pt x="1076214" y="1006460"/>
                  </a:lnTo>
                  <a:lnTo>
                    <a:pt x="1089382" y="993292"/>
                  </a:lnTo>
                  <a:cubicBezTo>
                    <a:pt x="1101482" y="981547"/>
                    <a:pt x="1120700" y="981547"/>
                    <a:pt x="1132444" y="993292"/>
                  </a:cubicBezTo>
                  <a:lnTo>
                    <a:pt x="1163763" y="1024610"/>
                  </a:lnTo>
                  <a:cubicBezTo>
                    <a:pt x="1175507" y="1036710"/>
                    <a:pt x="1175507" y="1055929"/>
                    <a:pt x="1163763" y="1067673"/>
                  </a:cubicBezTo>
                  <a:lnTo>
                    <a:pt x="1065893" y="1165899"/>
                  </a:lnTo>
                  <a:cubicBezTo>
                    <a:pt x="1053793" y="1177643"/>
                    <a:pt x="1034574" y="1177643"/>
                    <a:pt x="1022830" y="1165899"/>
                  </a:cubicBezTo>
                  <a:lnTo>
                    <a:pt x="991512" y="1134580"/>
                  </a:lnTo>
                  <a:cubicBezTo>
                    <a:pt x="979767" y="1122480"/>
                    <a:pt x="979767" y="1103262"/>
                    <a:pt x="991512" y="1091518"/>
                  </a:cubicBezTo>
                  <a:lnTo>
                    <a:pt x="1004680" y="1078350"/>
                  </a:lnTo>
                  <a:lnTo>
                    <a:pt x="971238" y="1044909"/>
                  </a:lnTo>
                  <a:lnTo>
                    <a:pt x="958051" y="1056575"/>
                  </a:lnTo>
                  <a:cubicBezTo>
                    <a:pt x="899211" y="1101407"/>
                    <a:pt x="830183" y="1133551"/>
                    <a:pt x="755046" y="1148927"/>
                  </a:cubicBezTo>
                  <a:lnTo>
                    <a:pt x="705376" y="1153934"/>
                  </a:lnTo>
                  <a:lnTo>
                    <a:pt x="705376" y="1203979"/>
                  </a:lnTo>
                  <a:lnTo>
                    <a:pt x="723882" y="1203979"/>
                  </a:lnTo>
                  <a:cubicBezTo>
                    <a:pt x="740609" y="1203979"/>
                    <a:pt x="754133" y="1217503"/>
                    <a:pt x="754133" y="1234230"/>
                  </a:cubicBezTo>
                  <a:lnTo>
                    <a:pt x="754133" y="1278716"/>
                  </a:lnTo>
                  <a:cubicBezTo>
                    <a:pt x="754133" y="1295443"/>
                    <a:pt x="740609" y="1308967"/>
                    <a:pt x="723882" y="1308967"/>
                  </a:cubicBezTo>
                  <a:lnTo>
                    <a:pt x="585085" y="1308967"/>
                  </a:lnTo>
                  <a:cubicBezTo>
                    <a:pt x="568358" y="1308967"/>
                    <a:pt x="554834" y="1295443"/>
                    <a:pt x="554834" y="1278716"/>
                  </a:cubicBezTo>
                  <a:lnTo>
                    <a:pt x="554834" y="1234230"/>
                  </a:lnTo>
                  <a:cubicBezTo>
                    <a:pt x="554834" y="1217503"/>
                    <a:pt x="568358" y="1203979"/>
                    <a:pt x="585085" y="1203979"/>
                  </a:cubicBezTo>
                  <a:lnTo>
                    <a:pt x="603591" y="1203979"/>
                  </a:lnTo>
                  <a:lnTo>
                    <a:pt x="603591" y="1154077"/>
                  </a:lnTo>
                  <a:lnTo>
                    <a:pt x="552496" y="1148927"/>
                  </a:lnTo>
                  <a:cubicBezTo>
                    <a:pt x="477359" y="1133551"/>
                    <a:pt x="408331" y="1101407"/>
                    <a:pt x="349491" y="1056575"/>
                  </a:cubicBezTo>
                  <a:lnTo>
                    <a:pt x="334235" y="1043079"/>
                  </a:lnTo>
                  <a:lnTo>
                    <a:pt x="298948" y="1078350"/>
                  </a:lnTo>
                  <a:lnTo>
                    <a:pt x="312116" y="1091518"/>
                  </a:lnTo>
                  <a:cubicBezTo>
                    <a:pt x="323860" y="1103618"/>
                    <a:pt x="323860" y="1122836"/>
                    <a:pt x="312116" y="1134580"/>
                  </a:cubicBezTo>
                  <a:lnTo>
                    <a:pt x="280797" y="1165899"/>
                  </a:lnTo>
                  <a:cubicBezTo>
                    <a:pt x="268697" y="1177643"/>
                    <a:pt x="249479" y="1177643"/>
                    <a:pt x="237734" y="1165899"/>
                  </a:cubicBezTo>
                  <a:lnTo>
                    <a:pt x="139864" y="1068029"/>
                  </a:lnTo>
                  <a:cubicBezTo>
                    <a:pt x="128120" y="1055929"/>
                    <a:pt x="128120" y="1036710"/>
                    <a:pt x="139864" y="1024966"/>
                  </a:cubicBezTo>
                  <a:lnTo>
                    <a:pt x="171183" y="993648"/>
                  </a:lnTo>
                  <a:cubicBezTo>
                    <a:pt x="183283" y="981903"/>
                    <a:pt x="202501" y="981903"/>
                    <a:pt x="214246" y="993648"/>
                  </a:cubicBezTo>
                  <a:lnTo>
                    <a:pt x="227414" y="1006816"/>
                  </a:lnTo>
                  <a:lnTo>
                    <a:pt x="263266" y="970964"/>
                  </a:lnTo>
                  <a:lnTo>
                    <a:pt x="246608" y="951201"/>
                  </a:lnTo>
                  <a:cubicBezTo>
                    <a:pt x="203169" y="891265"/>
                    <a:pt x="172640" y="821362"/>
                    <a:pt x="159102" y="745572"/>
                  </a:cubicBezTo>
                  <a:lnTo>
                    <a:pt x="155555" y="705376"/>
                  </a:lnTo>
                  <a:lnTo>
                    <a:pt x="104988" y="705376"/>
                  </a:lnTo>
                  <a:lnTo>
                    <a:pt x="104988" y="723882"/>
                  </a:lnTo>
                  <a:cubicBezTo>
                    <a:pt x="104988" y="740609"/>
                    <a:pt x="91464" y="754133"/>
                    <a:pt x="74737" y="754133"/>
                  </a:cubicBezTo>
                  <a:lnTo>
                    <a:pt x="30251" y="754133"/>
                  </a:lnTo>
                  <a:cubicBezTo>
                    <a:pt x="13524" y="754133"/>
                    <a:pt x="0" y="740609"/>
                    <a:pt x="0" y="723882"/>
                  </a:cubicBezTo>
                  <a:lnTo>
                    <a:pt x="0" y="585085"/>
                  </a:lnTo>
                  <a:cubicBezTo>
                    <a:pt x="0" y="568358"/>
                    <a:pt x="13524" y="554834"/>
                    <a:pt x="30251" y="554834"/>
                  </a:cubicBezTo>
                  <a:lnTo>
                    <a:pt x="74737" y="554834"/>
                  </a:lnTo>
                  <a:cubicBezTo>
                    <a:pt x="91464" y="554834"/>
                    <a:pt x="104988" y="568358"/>
                    <a:pt x="104988" y="585085"/>
                  </a:cubicBezTo>
                  <a:lnTo>
                    <a:pt x="104988" y="603591"/>
                  </a:lnTo>
                  <a:lnTo>
                    <a:pt x="155932" y="603591"/>
                  </a:lnTo>
                  <a:lnTo>
                    <a:pt x="159102" y="567664"/>
                  </a:lnTo>
                  <a:cubicBezTo>
                    <a:pt x="172640" y="491874"/>
                    <a:pt x="203169" y="421971"/>
                    <a:pt x="246608" y="362035"/>
                  </a:cubicBezTo>
                  <a:lnTo>
                    <a:pt x="265707" y="339377"/>
                  </a:lnTo>
                  <a:lnTo>
                    <a:pt x="227414" y="301084"/>
                  </a:lnTo>
                  <a:lnTo>
                    <a:pt x="214246" y="314252"/>
                  </a:lnTo>
                  <a:cubicBezTo>
                    <a:pt x="202145" y="325996"/>
                    <a:pt x="182927" y="325996"/>
                    <a:pt x="171183" y="314252"/>
                  </a:cubicBezTo>
                  <a:lnTo>
                    <a:pt x="139864" y="282933"/>
                  </a:lnTo>
                  <a:cubicBezTo>
                    <a:pt x="128120" y="270833"/>
                    <a:pt x="128120" y="251615"/>
                    <a:pt x="139864" y="239870"/>
                  </a:cubicBezTo>
                  <a:lnTo>
                    <a:pt x="238090" y="142000"/>
                  </a:lnTo>
                  <a:cubicBezTo>
                    <a:pt x="250191" y="130256"/>
                    <a:pt x="269409" y="130256"/>
                    <a:pt x="281153" y="142000"/>
                  </a:cubicBezTo>
                  <a:lnTo>
                    <a:pt x="312471" y="173319"/>
                  </a:lnTo>
                  <a:cubicBezTo>
                    <a:pt x="324216" y="185419"/>
                    <a:pt x="324216" y="204637"/>
                    <a:pt x="312471" y="216382"/>
                  </a:cubicBezTo>
                  <a:lnTo>
                    <a:pt x="299303" y="229550"/>
                  </a:lnTo>
                  <a:lnTo>
                    <a:pt x="337246" y="267493"/>
                  </a:lnTo>
                  <a:lnTo>
                    <a:pt x="349491" y="256662"/>
                  </a:lnTo>
                  <a:cubicBezTo>
                    <a:pt x="408331" y="211829"/>
                    <a:pt x="477359" y="179685"/>
                    <a:pt x="552496" y="164309"/>
                  </a:cubicBezTo>
                  <a:lnTo>
                    <a:pt x="603591" y="159159"/>
                  </a:lnTo>
                  <a:lnTo>
                    <a:pt x="603591" y="104988"/>
                  </a:lnTo>
                  <a:lnTo>
                    <a:pt x="585085" y="104988"/>
                  </a:lnTo>
                  <a:cubicBezTo>
                    <a:pt x="568358" y="104988"/>
                    <a:pt x="554834" y="91464"/>
                    <a:pt x="554834" y="74737"/>
                  </a:cubicBezTo>
                  <a:lnTo>
                    <a:pt x="554834" y="30251"/>
                  </a:lnTo>
                  <a:cubicBezTo>
                    <a:pt x="554834" y="13524"/>
                    <a:pt x="568358" y="0"/>
                    <a:pt x="585085" y="0"/>
                  </a:cubicBezTo>
                  <a:close/>
                </a:path>
              </a:pathLst>
            </a:custGeom>
            <a:solidFill>
              <a:schemeClr val="bg1"/>
            </a:solidFill>
            <a:ln w="35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2" name="Freeform: Shape 1041">
              <a:extLst>
                <a:ext uri="{FF2B5EF4-FFF2-40B4-BE49-F238E27FC236}">
                  <a16:creationId xmlns:a16="http://schemas.microsoft.com/office/drawing/2014/main" id="{EF60F597-7444-430B-B749-FBFD1FDF6CA9}"/>
                </a:ext>
              </a:extLst>
            </p:cNvPr>
            <p:cNvSpPr/>
            <p:nvPr/>
          </p:nvSpPr>
          <p:spPr>
            <a:xfrm>
              <a:off x="4503976" y="3600540"/>
              <a:ext cx="265411" cy="265339"/>
            </a:xfrm>
            <a:custGeom>
              <a:avLst/>
              <a:gdLst>
                <a:gd name="connsiteX0" fmla="*/ 779400 w 1309323"/>
                <a:gd name="connsiteY0" fmla="*/ 796483 h 1308967"/>
                <a:gd name="connsiteX1" fmla="*/ 852713 w 1309323"/>
                <a:gd name="connsiteY1" fmla="*/ 869797 h 1308967"/>
                <a:gd name="connsiteX2" fmla="*/ 779400 w 1309323"/>
                <a:gd name="connsiteY2" fmla="*/ 943110 h 1308967"/>
                <a:gd name="connsiteX3" fmla="*/ 706086 w 1309323"/>
                <a:gd name="connsiteY3" fmla="*/ 869797 h 1308967"/>
                <a:gd name="connsiteX4" fmla="*/ 779400 w 1309323"/>
                <a:gd name="connsiteY4" fmla="*/ 796483 h 1308967"/>
                <a:gd name="connsiteX5" fmla="*/ 531700 w 1309323"/>
                <a:gd name="connsiteY5" fmla="*/ 796483 h 1308967"/>
                <a:gd name="connsiteX6" fmla="*/ 605013 w 1309323"/>
                <a:gd name="connsiteY6" fmla="*/ 869797 h 1308967"/>
                <a:gd name="connsiteX7" fmla="*/ 531700 w 1309323"/>
                <a:gd name="connsiteY7" fmla="*/ 943110 h 1308967"/>
                <a:gd name="connsiteX8" fmla="*/ 458386 w 1309323"/>
                <a:gd name="connsiteY8" fmla="*/ 869797 h 1308967"/>
                <a:gd name="connsiteX9" fmla="*/ 531700 w 1309323"/>
                <a:gd name="connsiteY9" fmla="*/ 796483 h 1308967"/>
                <a:gd name="connsiteX10" fmla="*/ 410341 w 1309323"/>
                <a:gd name="connsiteY10" fmla="*/ 585795 h 1308967"/>
                <a:gd name="connsiteX11" fmla="*/ 483654 w 1309323"/>
                <a:gd name="connsiteY11" fmla="*/ 659109 h 1308967"/>
                <a:gd name="connsiteX12" fmla="*/ 410341 w 1309323"/>
                <a:gd name="connsiteY12" fmla="*/ 732422 h 1308967"/>
                <a:gd name="connsiteX13" fmla="*/ 337027 w 1309323"/>
                <a:gd name="connsiteY13" fmla="*/ 659109 h 1308967"/>
                <a:gd name="connsiteX14" fmla="*/ 410341 w 1309323"/>
                <a:gd name="connsiteY14" fmla="*/ 585795 h 1308967"/>
                <a:gd name="connsiteX15" fmla="*/ 904318 w 1309323"/>
                <a:gd name="connsiteY15" fmla="*/ 583304 h 1308967"/>
                <a:gd name="connsiteX16" fmla="*/ 977631 w 1309323"/>
                <a:gd name="connsiteY16" fmla="*/ 656618 h 1308967"/>
                <a:gd name="connsiteX17" fmla="*/ 904318 w 1309323"/>
                <a:gd name="connsiteY17" fmla="*/ 729931 h 1308967"/>
                <a:gd name="connsiteX18" fmla="*/ 831004 w 1309323"/>
                <a:gd name="connsiteY18" fmla="*/ 656618 h 1308967"/>
                <a:gd name="connsiteX19" fmla="*/ 904318 w 1309323"/>
                <a:gd name="connsiteY19" fmla="*/ 583304 h 1308967"/>
                <a:gd name="connsiteX20" fmla="*/ 658397 w 1309323"/>
                <a:gd name="connsiteY20" fmla="*/ 579033 h 1308967"/>
                <a:gd name="connsiteX21" fmla="*/ 731710 w 1309323"/>
                <a:gd name="connsiteY21" fmla="*/ 652347 h 1308967"/>
                <a:gd name="connsiteX22" fmla="*/ 658397 w 1309323"/>
                <a:gd name="connsiteY22" fmla="*/ 725660 h 1308967"/>
                <a:gd name="connsiteX23" fmla="*/ 585083 w 1309323"/>
                <a:gd name="connsiteY23" fmla="*/ 652347 h 1308967"/>
                <a:gd name="connsiteX24" fmla="*/ 658397 w 1309323"/>
                <a:gd name="connsiteY24" fmla="*/ 579033 h 1308967"/>
                <a:gd name="connsiteX25" fmla="*/ 531700 w 1309323"/>
                <a:gd name="connsiteY25" fmla="*/ 367990 h 1308967"/>
                <a:gd name="connsiteX26" fmla="*/ 605013 w 1309323"/>
                <a:gd name="connsiteY26" fmla="*/ 441304 h 1308967"/>
                <a:gd name="connsiteX27" fmla="*/ 531700 w 1309323"/>
                <a:gd name="connsiteY27" fmla="*/ 514617 h 1308967"/>
                <a:gd name="connsiteX28" fmla="*/ 458386 w 1309323"/>
                <a:gd name="connsiteY28" fmla="*/ 441304 h 1308967"/>
                <a:gd name="connsiteX29" fmla="*/ 531700 w 1309323"/>
                <a:gd name="connsiteY29" fmla="*/ 367990 h 1308967"/>
                <a:gd name="connsiteX30" fmla="*/ 779400 w 1309323"/>
                <a:gd name="connsiteY30" fmla="*/ 367634 h 1308967"/>
                <a:gd name="connsiteX31" fmla="*/ 852713 w 1309323"/>
                <a:gd name="connsiteY31" fmla="*/ 440948 h 1308967"/>
                <a:gd name="connsiteX32" fmla="*/ 779400 w 1309323"/>
                <a:gd name="connsiteY32" fmla="*/ 514261 h 1308967"/>
                <a:gd name="connsiteX33" fmla="*/ 706086 w 1309323"/>
                <a:gd name="connsiteY33" fmla="*/ 440948 h 1308967"/>
                <a:gd name="connsiteX34" fmla="*/ 779400 w 1309323"/>
                <a:gd name="connsiteY34" fmla="*/ 367634 h 1308967"/>
                <a:gd name="connsiteX35" fmla="*/ 658398 w 1309323"/>
                <a:gd name="connsiteY35" fmla="*/ 258732 h 1308967"/>
                <a:gd name="connsiteX36" fmla="*/ 257665 w 1309323"/>
                <a:gd name="connsiteY36" fmla="*/ 659465 h 1308967"/>
                <a:gd name="connsiteX37" fmla="*/ 658398 w 1309323"/>
                <a:gd name="connsiteY37" fmla="*/ 1060199 h 1308967"/>
                <a:gd name="connsiteX38" fmla="*/ 1059132 w 1309323"/>
                <a:gd name="connsiteY38" fmla="*/ 659465 h 1308967"/>
                <a:gd name="connsiteX39" fmla="*/ 658398 w 1309323"/>
                <a:gd name="connsiteY39" fmla="*/ 258732 h 1308967"/>
                <a:gd name="connsiteX40" fmla="*/ 585085 w 1309323"/>
                <a:gd name="connsiteY40" fmla="*/ 0 h 1308967"/>
                <a:gd name="connsiteX41" fmla="*/ 723882 w 1309323"/>
                <a:gd name="connsiteY41" fmla="*/ 0 h 1308967"/>
                <a:gd name="connsiteX42" fmla="*/ 754133 w 1309323"/>
                <a:gd name="connsiteY42" fmla="*/ 30251 h 1308967"/>
                <a:gd name="connsiteX43" fmla="*/ 754133 w 1309323"/>
                <a:gd name="connsiteY43" fmla="*/ 74737 h 1308967"/>
                <a:gd name="connsiteX44" fmla="*/ 723882 w 1309323"/>
                <a:gd name="connsiteY44" fmla="*/ 104988 h 1308967"/>
                <a:gd name="connsiteX45" fmla="*/ 705376 w 1309323"/>
                <a:gd name="connsiteY45" fmla="*/ 104988 h 1308967"/>
                <a:gd name="connsiteX46" fmla="*/ 705376 w 1309323"/>
                <a:gd name="connsiteY46" fmla="*/ 159302 h 1308967"/>
                <a:gd name="connsiteX47" fmla="*/ 755046 w 1309323"/>
                <a:gd name="connsiteY47" fmla="*/ 164309 h 1308967"/>
                <a:gd name="connsiteX48" fmla="*/ 958051 w 1309323"/>
                <a:gd name="connsiteY48" fmla="*/ 256662 h 1308967"/>
                <a:gd name="connsiteX49" fmla="*/ 968407 w 1309323"/>
                <a:gd name="connsiteY49" fmla="*/ 265823 h 1308967"/>
                <a:gd name="connsiteX50" fmla="*/ 1004680 w 1309323"/>
                <a:gd name="connsiteY50" fmla="*/ 229550 h 1308967"/>
                <a:gd name="connsiteX51" fmla="*/ 991512 w 1309323"/>
                <a:gd name="connsiteY51" fmla="*/ 216382 h 1308967"/>
                <a:gd name="connsiteX52" fmla="*/ 991512 w 1309323"/>
                <a:gd name="connsiteY52" fmla="*/ 173319 h 1308967"/>
                <a:gd name="connsiteX53" fmla="*/ 1022830 w 1309323"/>
                <a:gd name="connsiteY53" fmla="*/ 142000 h 1308967"/>
                <a:gd name="connsiteX54" fmla="*/ 1065893 w 1309323"/>
                <a:gd name="connsiteY54" fmla="*/ 142000 h 1308967"/>
                <a:gd name="connsiteX55" fmla="*/ 1163763 w 1309323"/>
                <a:gd name="connsiteY55" fmla="*/ 239870 h 1308967"/>
                <a:gd name="connsiteX56" fmla="*/ 1163763 w 1309323"/>
                <a:gd name="connsiteY56" fmla="*/ 282933 h 1308967"/>
                <a:gd name="connsiteX57" fmla="*/ 1132444 w 1309323"/>
                <a:gd name="connsiteY57" fmla="*/ 314252 h 1308967"/>
                <a:gd name="connsiteX58" fmla="*/ 1089382 w 1309323"/>
                <a:gd name="connsiteY58" fmla="*/ 314252 h 1308967"/>
                <a:gd name="connsiteX59" fmla="*/ 1076570 w 1309323"/>
                <a:gd name="connsiteY59" fmla="*/ 301084 h 1308967"/>
                <a:gd name="connsiteX60" fmla="*/ 1040200 w 1309323"/>
                <a:gd name="connsiteY60" fmla="*/ 337437 h 1308967"/>
                <a:gd name="connsiteX61" fmla="*/ 1060934 w 1309323"/>
                <a:gd name="connsiteY61" fmla="*/ 362035 h 1308967"/>
                <a:gd name="connsiteX62" fmla="*/ 1148440 w 1309323"/>
                <a:gd name="connsiteY62" fmla="*/ 567664 h 1308967"/>
                <a:gd name="connsiteX63" fmla="*/ 1151610 w 1309323"/>
                <a:gd name="connsiteY63" fmla="*/ 603591 h 1308967"/>
                <a:gd name="connsiteX64" fmla="*/ 1204335 w 1309323"/>
                <a:gd name="connsiteY64" fmla="*/ 603591 h 1308967"/>
                <a:gd name="connsiteX65" fmla="*/ 1204335 w 1309323"/>
                <a:gd name="connsiteY65" fmla="*/ 585085 h 1308967"/>
                <a:gd name="connsiteX66" fmla="*/ 1234586 w 1309323"/>
                <a:gd name="connsiteY66" fmla="*/ 554834 h 1308967"/>
                <a:gd name="connsiteX67" fmla="*/ 1279072 w 1309323"/>
                <a:gd name="connsiteY67" fmla="*/ 554834 h 1308967"/>
                <a:gd name="connsiteX68" fmla="*/ 1309323 w 1309323"/>
                <a:gd name="connsiteY68" fmla="*/ 585085 h 1308967"/>
                <a:gd name="connsiteX69" fmla="*/ 1309323 w 1309323"/>
                <a:gd name="connsiteY69" fmla="*/ 723882 h 1308967"/>
                <a:gd name="connsiteX70" fmla="*/ 1279072 w 1309323"/>
                <a:gd name="connsiteY70" fmla="*/ 754133 h 1308967"/>
                <a:gd name="connsiteX71" fmla="*/ 1234586 w 1309323"/>
                <a:gd name="connsiteY71" fmla="*/ 754133 h 1308967"/>
                <a:gd name="connsiteX72" fmla="*/ 1204335 w 1309323"/>
                <a:gd name="connsiteY72" fmla="*/ 723882 h 1308967"/>
                <a:gd name="connsiteX73" fmla="*/ 1203979 w 1309323"/>
                <a:gd name="connsiteY73" fmla="*/ 723882 h 1308967"/>
                <a:gd name="connsiteX74" fmla="*/ 1203979 w 1309323"/>
                <a:gd name="connsiteY74" fmla="*/ 705376 h 1308967"/>
                <a:gd name="connsiteX75" fmla="*/ 1151987 w 1309323"/>
                <a:gd name="connsiteY75" fmla="*/ 705376 h 1308967"/>
                <a:gd name="connsiteX76" fmla="*/ 1148440 w 1309323"/>
                <a:gd name="connsiteY76" fmla="*/ 745572 h 1308967"/>
                <a:gd name="connsiteX77" fmla="*/ 1060934 w 1309323"/>
                <a:gd name="connsiteY77" fmla="*/ 951201 h 1308967"/>
                <a:gd name="connsiteX78" fmla="*/ 1042649 w 1309323"/>
                <a:gd name="connsiteY78" fmla="*/ 972895 h 1308967"/>
                <a:gd name="connsiteX79" fmla="*/ 1076214 w 1309323"/>
                <a:gd name="connsiteY79" fmla="*/ 1006460 h 1308967"/>
                <a:gd name="connsiteX80" fmla="*/ 1089382 w 1309323"/>
                <a:gd name="connsiteY80" fmla="*/ 993292 h 1308967"/>
                <a:gd name="connsiteX81" fmla="*/ 1132444 w 1309323"/>
                <a:gd name="connsiteY81" fmla="*/ 993292 h 1308967"/>
                <a:gd name="connsiteX82" fmla="*/ 1163763 w 1309323"/>
                <a:gd name="connsiteY82" fmla="*/ 1024610 h 1308967"/>
                <a:gd name="connsiteX83" fmla="*/ 1163763 w 1309323"/>
                <a:gd name="connsiteY83" fmla="*/ 1067673 h 1308967"/>
                <a:gd name="connsiteX84" fmla="*/ 1065893 w 1309323"/>
                <a:gd name="connsiteY84" fmla="*/ 1165899 h 1308967"/>
                <a:gd name="connsiteX85" fmla="*/ 1022830 w 1309323"/>
                <a:gd name="connsiteY85" fmla="*/ 1165899 h 1308967"/>
                <a:gd name="connsiteX86" fmla="*/ 991512 w 1309323"/>
                <a:gd name="connsiteY86" fmla="*/ 1134580 h 1308967"/>
                <a:gd name="connsiteX87" fmla="*/ 991512 w 1309323"/>
                <a:gd name="connsiteY87" fmla="*/ 1091518 h 1308967"/>
                <a:gd name="connsiteX88" fmla="*/ 1004680 w 1309323"/>
                <a:gd name="connsiteY88" fmla="*/ 1078350 h 1308967"/>
                <a:gd name="connsiteX89" fmla="*/ 971238 w 1309323"/>
                <a:gd name="connsiteY89" fmla="*/ 1044909 h 1308967"/>
                <a:gd name="connsiteX90" fmla="*/ 958051 w 1309323"/>
                <a:gd name="connsiteY90" fmla="*/ 1056575 h 1308967"/>
                <a:gd name="connsiteX91" fmla="*/ 755046 w 1309323"/>
                <a:gd name="connsiteY91" fmla="*/ 1148927 h 1308967"/>
                <a:gd name="connsiteX92" fmla="*/ 705376 w 1309323"/>
                <a:gd name="connsiteY92" fmla="*/ 1153934 h 1308967"/>
                <a:gd name="connsiteX93" fmla="*/ 705376 w 1309323"/>
                <a:gd name="connsiteY93" fmla="*/ 1203979 h 1308967"/>
                <a:gd name="connsiteX94" fmla="*/ 723882 w 1309323"/>
                <a:gd name="connsiteY94" fmla="*/ 1203979 h 1308967"/>
                <a:gd name="connsiteX95" fmla="*/ 754133 w 1309323"/>
                <a:gd name="connsiteY95" fmla="*/ 1234230 h 1308967"/>
                <a:gd name="connsiteX96" fmla="*/ 754133 w 1309323"/>
                <a:gd name="connsiteY96" fmla="*/ 1278716 h 1308967"/>
                <a:gd name="connsiteX97" fmla="*/ 723882 w 1309323"/>
                <a:gd name="connsiteY97" fmla="*/ 1308967 h 1308967"/>
                <a:gd name="connsiteX98" fmla="*/ 585085 w 1309323"/>
                <a:gd name="connsiteY98" fmla="*/ 1308967 h 1308967"/>
                <a:gd name="connsiteX99" fmla="*/ 554834 w 1309323"/>
                <a:gd name="connsiteY99" fmla="*/ 1278716 h 1308967"/>
                <a:gd name="connsiteX100" fmla="*/ 554834 w 1309323"/>
                <a:gd name="connsiteY100" fmla="*/ 1234230 h 1308967"/>
                <a:gd name="connsiteX101" fmla="*/ 585085 w 1309323"/>
                <a:gd name="connsiteY101" fmla="*/ 1203979 h 1308967"/>
                <a:gd name="connsiteX102" fmla="*/ 603591 w 1309323"/>
                <a:gd name="connsiteY102" fmla="*/ 1203979 h 1308967"/>
                <a:gd name="connsiteX103" fmla="*/ 603591 w 1309323"/>
                <a:gd name="connsiteY103" fmla="*/ 1154077 h 1308967"/>
                <a:gd name="connsiteX104" fmla="*/ 552496 w 1309323"/>
                <a:gd name="connsiteY104" fmla="*/ 1148927 h 1308967"/>
                <a:gd name="connsiteX105" fmla="*/ 349491 w 1309323"/>
                <a:gd name="connsiteY105" fmla="*/ 1056575 h 1308967"/>
                <a:gd name="connsiteX106" fmla="*/ 334235 w 1309323"/>
                <a:gd name="connsiteY106" fmla="*/ 1043079 h 1308967"/>
                <a:gd name="connsiteX107" fmla="*/ 298948 w 1309323"/>
                <a:gd name="connsiteY107" fmla="*/ 1078350 h 1308967"/>
                <a:gd name="connsiteX108" fmla="*/ 312116 w 1309323"/>
                <a:gd name="connsiteY108" fmla="*/ 1091518 h 1308967"/>
                <a:gd name="connsiteX109" fmla="*/ 312116 w 1309323"/>
                <a:gd name="connsiteY109" fmla="*/ 1134580 h 1308967"/>
                <a:gd name="connsiteX110" fmla="*/ 280797 w 1309323"/>
                <a:gd name="connsiteY110" fmla="*/ 1165899 h 1308967"/>
                <a:gd name="connsiteX111" fmla="*/ 237734 w 1309323"/>
                <a:gd name="connsiteY111" fmla="*/ 1165899 h 1308967"/>
                <a:gd name="connsiteX112" fmla="*/ 139864 w 1309323"/>
                <a:gd name="connsiteY112" fmla="*/ 1068029 h 1308967"/>
                <a:gd name="connsiteX113" fmla="*/ 139864 w 1309323"/>
                <a:gd name="connsiteY113" fmla="*/ 1024966 h 1308967"/>
                <a:gd name="connsiteX114" fmla="*/ 171183 w 1309323"/>
                <a:gd name="connsiteY114" fmla="*/ 993648 h 1308967"/>
                <a:gd name="connsiteX115" fmla="*/ 214246 w 1309323"/>
                <a:gd name="connsiteY115" fmla="*/ 993648 h 1308967"/>
                <a:gd name="connsiteX116" fmla="*/ 227414 w 1309323"/>
                <a:gd name="connsiteY116" fmla="*/ 1006816 h 1308967"/>
                <a:gd name="connsiteX117" fmla="*/ 263266 w 1309323"/>
                <a:gd name="connsiteY117" fmla="*/ 970964 h 1308967"/>
                <a:gd name="connsiteX118" fmla="*/ 246608 w 1309323"/>
                <a:gd name="connsiteY118" fmla="*/ 951201 h 1308967"/>
                <a:gd name="connsiteX119" fmla="*/ 159102 w 1309323"/>
                <a:gd name="connsiteY119" fmla="*/ 745572 h 1308967"/>
                <a:gd name="connsiteX120" fmla="*/ 155555 w 1309323"/>
                <a:gd name="connsiteY120" fmla="*/ 705376 h 1308967"/>
                <a:gd name="connsiteX121" fmla="*/ 104988 w 1309323"/>
                <a:gd name="connsiteY121" fmla="*/ 705376 h 1308967"/>
                <a:gd name="connsiteX122" fmla="*/ 104988 w 1309323"/>
                <a:gd name="connsiteY122" fmla="*/ 723882 h 1308967"/>
                <a:gd name="connsiteX123" fmla="*/ 74737 w 1309323"/>
                <a:gd name="connsiteY123" fmla="*/ 754133 h 1308967"/>
                <a:gd name="connsiteX124" fmla="*/ 30251 w 1309323"/>
                <a:gd name="connsiteY124" fmla="*/ 754133 h 1308967"/>
                <a:gd name="connsiteX125" fmla="*/ 0 w 1309323"/>
                <a:gd name="connsiteY125" fmla="*/ 723882 h 1308967"/>
                <a:gd name="connsiteX126" fmla="*/ 0 w 1309323"/>
                <a:gd name="connsiteY126" fmla="*/ 585085 h 1308967"/>
                <a:gd name="connsiteX127" fmla="*/ 30251 w 1309323"/>
                <a:gd name="connsiteY127" fmla="*/ 554834 h 1308967"/>
                <a:gd name="connsiteX128" fmla="*/ 74737 w 1309323"/>
                <a:gd name="connsiteY128" fmla="*/ 554834 h 1308967"/>
                <a:gd name="connsiteX129" fmla="*/ 104988 w 1309323"/>
                <a:gd name="connsiteY129" fmla="*/ 585085 h 1308967"/>
                <a:gd name="connsiteX130" fmla="*/ 104988 w 1309323"/>
                <a:gd name="connsiteY130" fmla="*/ 603591 h 1308967"/>
                <a:gd name="connsiteX131" fmla="*/ 155932 w 1309323"/>
                <a:gd name="connsiteY131" fmla="*/ 603591 h 1308967"/>
                <a:gd name="connsiteX132" fmla="*/ 159102 w 1309323"/>
                <a:gd name="connsiteY132" fmla="*/ 567664 h 1308967"/>
                <a:gd name="connsiteX133" fmla="*/ 246608 w 1309323"/>
                <a:gd name="connsiteY133" fmla="*/ 362035 h 1308967"/>
                <a:gd name="connsiteX134" fmla="*/ 265707 w 1309323"/>
                <a:gd name="connsiteY134" fmla="*/ 339377 h 1308967"/>
                <a:gd name="connsiteX135" fmla="*/ 227414 w 1309323"/>
                <a:gd name="connsiteY135" fmla="*/ 301084 h 1308967"/>
                <a:gd name="connsiteX136" fmla="*/ 214246 w 1309323"/>
                <a:gd name="connsiteY136" fmla="*/ 314252 h 1308967"/>
                <a:gd name="connsiteX137" fmla="*/ 171183 w 1309323"/>
                <a:gd name="connsiteY137" fmla="*/ 314252 h 1308967"/>
                <a:gd name="connsiteX138" fmla="*/ 139864 w 1309323"/>
                <a:gd name="connsiteY138" fmla="*/ 282933 h 1308967"/>
                <a:gd name="connsiteX139" fmla="*/ 139864 w 1309323"/>
                <a:gd name="connsiteY139" fmla="*/ 239870 h 1308967"/>
                <a:gd name="connsiteX140" fmla="*/ 238090 w 1309323"/>
                <a:gd name="connsiteY140" fmla="*/ 142000 h 1308967"/>
                <a:gd name="connsiteX141" fmla="*/ 281153 w 1309323"/>
                <a:gd name="connsiteY141" fmla="*/ 142000 h 1308967"/>
                <a:gd name="connsiteX142" fmla="*/ 312471 w 1309323"/>
                <a:gd name="connsiteY142" fmla="*/ 173319 h 1308967"/>
                <a:gd name="connsiteX143" fmla="*/ 312471 w 1309323"/>
                <a:gd name="connsiteY143" fmla="*/ 216382 h 1308967"/>
                <a:gd name="connsiteX144" fmla="*/ 299303 w 1309323"/>
                <a:gd name="connsiteY144" fmla="*/ 229550 h 1308967"/>
                <a:gd name="connsiteX145" fmla="*/ 337246 w 1309323"/>
                <a:gd name="connsiteY145" fmla="*/ 267493 h 1308967"/>
                <a:gd name="connsiteX146" fmla="*/ 349491 w 1309323"/>
                <a:gd name="connsiteY146" fmla="*/ 256662 h 1308967"/>
                <a:gd name="connsiteX147" fmla="*/ 552496 w 1309323"/>
                <a:gd name="connsiteY147" fmla="*/ 164309 h 1308967"/>
                <a:gd name="connsiteX148" fmla="*/ 603591 w 1309323"/>
                <a:gd name="connsiteY148" fmla="*/ 159159 h 1308967"/>
                <a:gd name="connsiteX149" fmla="*/ 603591 w 1309323"/>
                <a:gd name="connsiteY149" fmla="*/ 104988 h 1308967"/>
                <a:gd name="connsiteX150" fmla="*/ 585085 w 1309323"/>
                <a:gd name="connsiteY150" fmla="*/ 104988 h 1308967"/>
                <a:gd name="connsiteX151" fmla="*/ 554834 w 1309323"/>
                <a:gd name="connsiteY151" fmla="*/ 74737 h 1308967"/>
                <a:gd name="connsiteX152" fmla="*/ 554834 w 1309323"/>
                <a:gd name="connsiteY152" fmla="*/ 30251 h 1308967"/>
                <a:gd name="connsiteX153" fmla="*/ 585085 w 1309323"/>
                <a:gd name="connsiteY153" fmla="*/ 0 h 1308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</a:cxnLst>
              <a:rect l="l" t="t" r="r" b="b"/>
              <a:pathLst>
                <a:path w="1309323" h="1308967">
                  <a:moveTo>
                    <a:pt x="779400" y="796483"/>
                  </a:moveTo>
                  <a:cubicBezTo>
                    <a:pt x="819889" y="796483"/>
                    <a:pt x="852713" y="829307"/>
                    <a:pt x="852713" y="869797"/>
                  </a:cubicBezTo>
                  <a:cubicBezTo>
                    <a:pt x="852713" y="910286"/>
                    <a:pt x="819890" y="943110"/>
                    <a:pt x="779400" y="943110"/>
                  </a:cubicBezTo>
                  <a:cubicBezTo>
                    <a:pt x="738910" y="943110"/>
                    <a:pt x="706086" y="910287"/>
                    <a:pt x="706086" y="869797"/>
                  </a:cubicBezTo>
                  <a:cubicBezTo>
                    <a:pt x="706086" y="829307"/>
                    <a:pt x="738910" y="796483"/>
                    <a:pt x="779400" y="796483"/>
                  </a:cubicBezTo>
                  <a:close/>
                  <a:moveTo>
                    <a:pt x="531700" y="796483"/>
                  </a:moveTo>
                  <a:cubicBezTo>
                    <a:pt x="572189" y="796483"/>
                    <a:pt x="605013" y="829307"/>
                    <a:pt x="605013" y="869797"/>
                  </a:cubicBezTo>
                  <a:cubicBezTo>
                    <a:pt x="605013" y="910286"/>
                    <a:pt x="572190" y="943110"/>
                    <a:pt x="531700" y="943110"/>
                  </a:cubicBezTo>
                  <a:cubicBezTo>
                    <a:pt x="491210" y="943110"/>
                    <a:pt x="458386" y="910287"/>
                    <a:pt x="458386" y="869797"/>
                  </a:cubicBezTo>
                  <a:cubicBezTo>
                    <a:pt x="458386" y="829307"/>
                    <a:pt x="491210" y="796483"/>
                    <a:pt x="531700" y="796483"/>
                  </a:cubicBezTo>
                  <a:close/>
                  <a:moveTo>
                    <a:pt x="410341" y="585795"/>
                  </a:moveTo>
                  <a:cubicBezTo>
                    <a:pt x="450831" y="585795"/>
                    <a:pt x="483654" y="618619"/>
                    <a:pt x="483654" y="659109"/>
                  </a:cubicBezTo>
                  <a:cubicBezTo>
                    <a:pt x="483654" y="699598"/>
                    <a:pt x="450831" y="732422"/>
                    <a:pt x="410341" y="732422"/>
                  </a:cubicBezTo>
                  <a:cubicBezTo>
                    <a:pt x="369851" y="732422"/>
                    <a:pt x="337027" y="699599"/>
                    <a:pt x="337027" y="659109"/>
                  </a:cubicBezTo>
                  <a:cubicBezTo>
                    <a:pt x="337027" y="618619"/>
                    <a:pt x="369851" y="585795"/>
                    <a:pt x="410341" y="585795"/>
                  </a:cubicBezTo>
                  <a:close/>
                  <a:moveTo>
                    <a:pt x="904318" y="583304"/>
                  </a:moveTo>
                  <a:cubicBezTo>
                    <a:pt x="944808" y="583304"/>
                    <a:pt x="977631" y="616128"/>
                    <a:pt x="977631" y="656618"/>
                  </a:cubicBezTo>
                  <a:cubicBezTo>
                    <a:pt x="977631" y="697107"/>
                    <a:pt x="944808" y="729931"/>
                    <a:pt x="904318" y="729931"/>
                  </a:cubicBezTo>
                  <a:cubicBezTo>
                    <a:pt x="863828" y="729931"/>
                    <a:pt x="831004" y="697108"/>
                    <a:pt x="831004" y="656618"/>
                  </a:cubicBezTo>
                  <a:cubicBezTo>
                    <a:pt x="831004" y="616128"/>
                    <a:pt x="863828" y="583304"/>
                    <a:pt x="904318" y="583304"/>
                  </a:cubicBezTo>
                  <a:close/>
                  <a:moveTo>
                    <a:pt x="658397" y="579033"/>
                  </a:moveTo>
                  <a:cubicBezTo>
                    <a:pt x="698886" y="579033"/>
                    <a:pt x="731710" y="611857"/>
                    <a:pt x="731710" y="652347"/>
                  </a:cubicBezTo>
                  <a:cubicBezTo>
                    <a:pt x="731710" y="692837"/>
                    <a:pt x="698887" y="725660"/>
                    <a:pt x="658397" y="725660"/>
                  </a:cubicBezTo>
                  <a:cubicBezTo>
                    <a:pt x="617907" y="725660"/>
                    <a:pt x="585083" y="692837"/>
                    <a:pt x="585083" y="652347"/>
                  </a:cubicBezTo>
                  <a:cubicBezTo>
                    <a:pt x="585083" y="611857"/>
                    <a:pt x="617907" y="579033"/>
                    <a:pt x="658397" y="579033"/>
                  </a:cubicBezTo>
                  <a:close/>
                  <a:moveTo>
                    <a:pt x="531700" y="367990"/>
                  </a:moveTo>
                  <a:cubicBezTo>
                    <a:pt x="572189" y="367990"/>
                    <a:pt x="605013" y="400814"/>
                    <a:pt x="605013" y="441304"/>
                  </a:cubicBezTo>
                  <a:cubicBezTo>
                    <a:pt x="605013" y="481793"/>
                    <a:pt x="572190" y="514617"/>
                    <a:pt x="531700" y="514617"/>
                  </a:cubicBezTo>
                  <a:cubicBezTo>
                    <a:pt x="491210" y="514617"/>
                    <a:pt x="458386" y="481794"/>
                    <a:pt x="458386" y="441304"/>
                  </a:cubicBezTo>
                  <a:cubicBezTo>
                    <a:pt x="458386" y="400814"/>
                    <a:pt x="491210" y="367990"/>
                    <a:pt x="531700" y="367990"/>
                  </a:cubicBezTo>
                  <a:close/>
                  <a:moveTo>
                    <a:pt x="779400" y="367634"/>
                  </a:moveTo>
                  <a:cubicBezTo>
                    <a:pt x="819889" y="367634"/>
                    <a:pt x="852713" y="400458"/>
                    <a:pt x="852713" y="440948"/>
                  </a:cubicBezTo>
                  <a:cubicBezTo>
                    <a:pt x="852713" y="481438"/>
                    <a:pt x="819890" y="514261"/>
                    <a:pt x="779400" y="514261"/>
                  </a:cubicBezTo>
                  <a:cubicBezTo>
                    <a:pt x="738910" y="514261"/>
                    <a:pt x="706086" y="481438"/>
                    <a:pt x="706086" y="440948"/>
                  </a:cubicBezTo>
                  <a:cubicBezTo>
                    <a:pt x="706086" y="400458"/>
                    <a:pt x="738910" y="367634"/>
                    <a:pt x="779400" y="367634"/>
                  </a:cubicBezTo>
                  <a:close/>
                  <a:moveTo>
                    <a:pt x="658398" y="258732"/>
                  </a:moveTo>
                  <a:cubicBezTo>
                    <a:pt x="437079" y="258732"/>
                    <a:pt x="257665" y="438146"/>
                    <a:pt x="257665" y="659465"/>
                  </a:cubicBezTo>
                  <a:cubicBezTo>
                    <a:pt x="257665" y="880784"/>
                    <a:pt x="437079" y="1060199"/>
                    <a:pt x="658398" y="1060199"/>
                  </a:cubicBezTo>
                  <a:cubicBezTo>
                    <a:pt x="879717" y="1060199"/>
                    <a:pt x="1059132" y="880784"/>
                    <a:pt x="1059132" y="659465"/>
                  </a:cubicBezTo>
                  <a:cubicBezTo>
                    <a:pt x="1059132" y="438146"/>
                    <a:pt x="879717" y="258732"/>
                    <a:pt x="658398" y="258732"/>
                  </a:cubicBezTo>
                  <a:close/>
                  <a:moveTo>
                    <a:pt x="585085" y="0"/>
                  </a:moveTo>
                  <a:lnTo>
                    <a:pt x="723882" y="0"/>
                  </a:lnTo>
                  <a:cubicBezTo>
                    <a:pt x="740609" y="0"/>
                    <a:pt x="754133" y="13524"/>
                    <a:pt x="754133" y="30251"/>
                  </a:cubicBezTo>
                  <a:lnTo>
                    <a:pt x="754133" y="74737"/>
                  </a:lnTo>
                  <a:cubicBezTo>
                    <a:pt x="754133" y="91464"/>
                    <a:pt x="740609" y="104988"/>
                    <a:pt x="723882" y="104988"/>
                  </a:cubicBezTo>
                  <a:lnTo>
                    <a:pt x="705376" y="104988"/>
                  </a:lnTo>
                  <a:lnTo>
                    <a:pt x="705376" y="159302"/>
                  </a:lnTo>
                  <a:lnTo>
                    <a:pt x="755046" y="164309"/>
                  </a:lnTo>
                  <a:cubicBezTo>
                    <a:pt x="830183" y="179685"/>
                    <a:pt x="899211" y="211829"/>
                    <a:pt x="958051" y="256662"/>
                  </a:cubicBezTo>
                  <a:lnTo>
                    <a:pt x="968407" y="265823"/>
                  </a:lnTo>
                  <a:lnTo>
                    <a:pt x="1004680" y="229550"/>
                  </a:lnTo>
                  <a:lnTo>
                    <a:pt x="991512" y="216382"/>
                  </a:lnTo>
                  <a:cubicBezTo>
                    <a:pt x="979767" y="204281"/>
                    <a:pt x="979767" y="185063"/>
                    <a:pt x="991512" y="173319"/>
                  </a:cubicBezTo>
                  <a:lnTo>
                    <a:pt x="1022830" y="142000"/>
                  </a:lnTo>
                  <a:cubicBezTo>
                    <a:pt x="1034930" y="130256"/>
                    <a:pt x="1054148" y="130256"/>
                    <a:pt x="1065893" y="142000"/>
                  </a:cubicBezTo>
                  <a:lnTo>
                    <a:pt x="1163763" y="239870"/>
                  </a:lnTo>
                  <a:cubicBezTo>
                    <a:pt x="1175507" y="251971"/>
                    <a:pt x="1175507" y="271189"/>
                    <a:pt x="1163763" y="282933"/>
                  </a:cubicBezTo>
                  <a:lnTo>
                    <a:pt x="1132444" y="314252"/>
                  </a:lnTo>
                  <a:cubicBezTo>
                    <a:pt x="1120344" y="325996"/>
                    <a:pt x="1101126" y="325996"/>
                    <a:pt x="1089382" y="314252"/>
                  </a:cubicBezTo>
                  <a:lnTo>
                    <a:pt x="1076570" y="301084"/>
                  </a:lnTo>
                  <a:lnTo>
                    <a:pt x="1040200" y="337437"/>
                  </a:lnTo>
                  <a:lnTo>
                    <a:pt x="1060934" y="362035"/>
                  </a:lnTo>
                  <a:cubicBezTo>
                    <a:pt x="1104373" y="421971"/>
                    <a:pt x="1134902" y="491874"/>
                    <a:pt x="1148440" y="567664"/>
                  </a:cubicBezTo>
                  <a:lnTo>
                    <a:pt x="1151610" y="603591"/>
                  </a:lnTo>
                  <a:lnTo>
                    <a:pt x="1204335" y="603591"/>
                  </a:lnTo>
                  <a:lnTo>
                    <a:pt x="1204335" y="585085"/>
                  </a:lnTo>
                  <a:cubicBezTo>
                    <a:pt x="1204335" y="568358"/>
                    <a:pt x="1217859" y="554834"/>
                    <a:pt x="1234586" y="554834"/>
                  </a:cubicBezTo>
                  <a:lnTo>
                    <a:pt x="1279072" y="554834"/>
                  </a:lnTo>
                  <a:cubicBezTo>
                    <a:pt x="1295799" y="554834"/>
                    <a:pt x="1309323" y="568358"/>
                    <a:pt x="1309323" y="585085"/>
                  </a:cubicBezTo>
                  <a:lnTo>
                    <a:pt x="1309323" y="723882"/>
                  </a:lnTo>
                  <a:cubicBezTo>
                    <a:pt x="1309323" y="740609"/>
                    <a:pt x="1295799" y="754133"/>
                    <a:pt x="1279072" y="754133"/>
                  </a:cubicBezTo>
                  <a:lnTo>
                    <a:pt x="1234586" y="754133"/>
                  </a:lnTo>
                  <a:cubicBezTo>
                    <a:pt x="1217859" y="754133"/>
                    <a:pt x="1204335" y="740609"/>
                    <a:pt x="1204335" y="723882"/>
                  </a:cubicBezTo>
                  <a:lnTo>
                    <a:pt x="1203979" y="723882"/>
                  </a:lnTo>
                  <a:lnTo>
                    <a:pt x="1203979" y="705376"/>
                  </a:lnTo>
                  <a:lnTo>
                    <a:pt x="1151987" y="705376"/>
                  </a:lnTo>
                  <a:lnTo>
                    <a:pt x="1148440" y="745572"/>
                  </a:lnTo>
                  <a:cubicBezTo>
                    <a:pt x="1134902" y="821362"/>
                    <a:pt x="1104373" y="891265"/>
                    <a:pt x="1060934" y="951201"/>
                  </a:cubicBezTo>
                  <a:lnTo>
                    <a:pt x="1042649" y="972895"/>
                  </a:lnTo>
                  <a:lnTo>
                    <a:pt x="1076214" y="1006460"/>
                  </a:lnTo>
                  <a:lnTo>
                    <a:pt x="1089382" y="993292"/>
                  </a:lnTo>
                  <a:cubicBezTo>
                    <a:pt x="1101482" y="981547"/>
                    <a:pt x="1120700" y="981547"/>
                    <a:pt x="1132444" y="993292"/>
                  </a:cubicBezTo>
                  <a:lnTo>
                    <a:pt x="1163763" y="1024610"/>
                  </a:lnTo>
                  <a:cubicBezTo>
                    <a:pt x="1175507" y="1036710"/>
                    <a:pt x="1175507" y="1055929"/>
                    <a:pt x="1163763" y="1067673"/>
                  </a:cubicBezTo>
                  <a:lnTo>
                    <a:pt x="1065893" y="1165899"/>
                  </a:lnTo>
                  <a:cubicBezTo>
                    <a:pt x="1053793" y="1177643"/>
                    <a:pt x="1034574" y="1177643"/>
                    <a:pt x="1022830" y="1165899"/>
                  </a:cubicBezTo>
                  <a:lnTo>
                    <a:pt x="991512" y="1134580"/>
                  </a:lnTo>
                  <a:cubicBezTo>
                    <a:pt x="979767" y="1122480"/>
                    <a:pt x="979767" y="1103262"/>
                    <a:pt x="991512" y="1091518"/>
                  </a:cubicBezTo>
                  <a:lnTo>
                    <a:pt x="1004680" y="1078350"/>
                  </a:lnTo>
                  <a:lnTo>
                    <a:pt x="971238" y="1044909"/>
                  </a:lnTo>
                  <a:lnTo>
                    <a:pt x="958051" y="1056575"/>
                  </a:lnTo>
                  <a:cubicBezTo>
                    <a:pt x="899211" y="1101407"/>
                    <a:pt x="830183" y="1133551"/>
                    <a:pt x="755046" y="1148927"/>
                  </a:cubicBezTo>
                  <a:lnTo>
                    <a:pt x="705376" y="1153934"/>
                  </a:lnTo>
                  <a:lnTo>
                    <a:pt x="705376" y="1203979"/>
                  </a:lnTo>
                  <a:lnTo>
                    <a:pt x="723882" y="1203979"/>
                  </a:lnTo>
                  <a:cubicBezTo>
                    <a:pt x="740609" y="1203979"/>
                    <a:pt x="754133" y="1217503"/>
                    <a:pt x="754133" y="1234230"/>
                  </a:cubicBezTo>
                  <a:lnTo>
                    <a:pt x="754133" y="1278716"/>
                  </a:lnTo>
                  <a:cubicBezTo>
                    <a:pt x="754133" y="1295443"/>
                    <a:pt x="740609" y="1308967"/>
                    <a:pt x="723882" y="1308967"/>
                  </a:cubicBezTo>
                  <a:lnTo>
                    <a:pt x="585085" y="1308967"/>
                  </a:lnTo>
                  <a:cubicBezTo>
                    <a:pt x="568358" y="1308967"/>
                    <a:pt x="554834" y="1295443"/>
                    <a:pt x="554834" y="1278716"/>
                  </a:cubicBezTo>
                  <a:lnTo>
                    <a:pt x="554834" y="1234230"/>
                  </a:lnTo>
                  <a:cubicBezTo>
                    <a:pt x="554834" y="1217503"/>
                    <a:pt x="568358" y="1203979"/>
                    <a:pt x="585085" y="1203979"/>
                  </a:cubicBezTo>
                  <a:lnTo>
                    <a:pt x="603591" y="1203979"/>
                  </a:lnTo>
                  <a:lnTo>
                    <a:pt x="603591" y="1154077"/>
                  </a:lnTo>
                  <a:lnTo>
                    <a:pt x="552496" y="1148927"/>
                  </a:lnTo>
                  <a:cubicBezTo>
                    <a:pt x="477359" y="1133551"/>
                    <a:pt x="408331" y="1101407"/>
                    <a:pt x="349491" y="1056575"/>
                  </a:cubicBezTo>
                  <a:lnTo>
                    <a:pt x="334235" y="1043079"/>
                  </a:lnTo>
                  <a:lnTo>
                    <a:pt x="298948" y="1078350"/>
                  </a:lnTo>
                  <a:lnTo>
                    <a:pt x="312116" y="1091518"/>
                  </a:lnTo>
                  <a:cubicBezTo>
                    <a:pt x="323860" y="1103618"/>
                    <a:pt x="323860" y="1122836"/>
                    <a:pt x="312116" y="1134580"/>
                  </a:cubicBezTo>
                  <a:lnTo>
                    <a:pt x="280797" y="1165899"/>
                  </a:lnTo>
                  <a:cubicBezTo>
                    <a:pt x="268697" y="1177643"/>
                    <a:pt x="249479" y="1177643"/>
                    <a:pt x="237734" y="1165899"/>
                  </a:cubicBezTo>
                  <a:lnTo>
                    <a:pt x="139864" y="1068029"/>
                  </a:lnTo>
                  <a:cubicBezTo>
                    <a:pt x="128120" y="1055929"/>
                    <a:pt x="128120" y="1036710"/>
                    <a:pt x="139864" y="1024966"/>
                  </a:cubicBezTo>
                  <a:lnTo>
                    <a:pt x="171183" y="993648"/>
                  </a:lnTo>
                  <a:cubicBezTo>
                    <a:pt x="183283" y="981903"/>
                    <a:pt x="202501" y="981903"/>
                    <a:pt x="214246" y="993648"/>
                  </a:cubicBezTo>
                  <a:lnTo>
                    <a:pt x="227414" y="1006816"/>
                  </a:lnTo>
                  <a:lnTo>
                    <a:pt x="263266" y="970964"/>
                  </a:lnTo>
                  <a:lnTo>
                    <a:pt x="246608" y="951201"/>
                  </a:lnTo>
                  <a:cubicBezTo>
                    <a:pt x="203169" y="891265"/>
                    <a:pt x="172640" y="821362"/>
                    <a:pt x="159102" y="745572"/>
                  </a:cubicBezTo>
                  <a:lnTo>
                    <a:pt x="155555" y="705376"/>
                  </a:lnTo>
                  <a:lnTo>
                    <a:pt x="104988" y="705376"/>
                  </a:lnTo>
                  <a:lnTo>
                    <a:pt x="104988" y="723882"/>
                  </a:lnTo>
                  <a:cubicBezTo>
                    <a:pt x="104988" y="740609"/>
                    <a:pt x="91464" y="754133"/>
                    <a:pt x="74737" y="754133"/>
                  </a:cubicBezTo>
                  <a:lnTo>
                    <a:pt x="30251" y="754133"/>
                  </a:lnTo>
                  <a:cubicBezTo>
                    <a:pt x="13524" y="754133"/>
                    <a:pt x="0" y="740609"/>
                    <a:pt x="0" y="723882"/>
                  </a:cubicBezTo>
                  <a:lnTo>
                    <a:pt x="0" y="585085"/>
                  </a:lnTo>
                  <a:cubicBezTo>
                    <a:pt x="0" y="568358"/>
                    <a:pt x="13524" y="554834"/>
                    <a:pt x="30251" y="554834"/>
                  </a:cubicBezTo>
                  <a:lnTo>
                    <a:pt x="74737" y="554834"/>
                  </a:lnTo>
                  <a:cubicBezTo>
                    <a:pt x="91464" y="554834"/>
                    <a:pt x="104988" y="568358"/>
                    <a:pt x="104988" y="585085"/>
                  </a:cubicBezTo>
                  <a:lnTo>
                    <a:pt x="104988" y="603591"/>
                  </a:lnTo>
                  <a:lnTo>
                    <a:pt x="155932" y="603591"/>
                  </a:lnTo>
                  <a:lnTo>
                    <a:pt x="159102" y="567664"/>
                  </a:lnTo>
                  <a:cubicBezTo>
                    <a:pt x="172640" y="491874"/>
                    <a:pt x="203169" y="421971"/>
                    <a:pt x="246608" y="362035"/>
                  </a:cubicBezTo>
                  <a:lnTo>
                    <a:pt x="265707" y="339377"/>
                  </a:lnTo>
                  <a:lnTo>
                    <a:pt x="227414" y="301084"/>
                  </a:lnTo>
                  <a:lnTo>
                    <a:pt x="214246" y="314252"/>
                  </a:lnTo>
                  <a:cubicBezTo>
                    <a:pt x="202145" y="325996"/>
                    <a:pt x="182927" y="325996"/>
                    <a:pt x="171183" y="314252"/>
                  </a:cubicBezTo>
                  <a:lnTo>
                    <a:pt x="139864" y="282933"/>
                  </a:lnTo>
                  <a:cubicBezTo>
                    <a:pt x="128120" y="270833"/>
                    <a:pt x="128120" y="251615"/>
                    <a:pt x="139864" y="239870"/>
                  </a:cubicBezTo>
                  <a:lnTo>
                    <a:pt x="238090" y="142000"/>
                  </a:lnTo>
                  <a:cubicBezTo>
                    <a:pt x="250191" y="130256"/>
                    <a:pt x="269409" y="130256"/>
                    <a:pt x="281153" y="142000"/>
                  </a:cubicBezTo>
                  <a:lnTo>
                    <a:pt x="312471" y="173319"/>
                  </a:lnTo>
                  <a:cubicBezTo>
                    <a:pt x="324216" y="185419"/>
                    <a:pt x="324216" y="204637"/>
                    <a:pt x="312471" y="216382"/>
                  </a:cubicBezTo>
                  <a:lnTo>
                    <a:pt x="299303" y="229550"/>
                  </a:lnTo>
                  <a:lnTo>
                    <a:pt x="337246" y="267493"/>
                  </a:lnTo>
                  <a:lnTo>
                    <a:pt x="349491" y="256662"/>
                  </a:lnTo>
                  <a:cubicBezTo>
                    <a:pt x="408331" y="211829"/>
                    <a:pt x="477359" y="179685"/>
                    <a:pt x="552496" y="164309"/>
                  </a:cubicBezTo>
                  <a:lnTo>
                    <a:pt x="603591" y="159159"/>
                  </a:lnTo>
                  <a:lnTo>
                    <a:pt x="603591" y="104988"/>
                  </a:lnTo>
                  <a:lnTo>
                    <a:pt x="585085" y="104988"/>
                  </a:lnTo>
                  <a:cubicBezTo>
                    <a:pt x="568358" y="104988"/>
                    <a:pt x="554834" y="91464"/>
                    <a:pt x="554834" y="74737"/>
                  </a:cubicBezTo>
                  <a:lnTo>
                    <a:pt x="554834" y="30251"/>
                  </a:lnTo>
                  <a:cubicBezTo>
                    <a:pt x="554834" y="13524"/>
                    <a:pt x="568358" y="0"/>
                    <a:pt x="585085" y="0"/>
                  </a:cubicBezTo>
                  <a:close/>
                </a:path>
              </a:pathLst>
            </a:custGeom>
            <a:solidFill>
              <a:schemeClr val="accent1"/>
            </a:solidFill>
            <a:ln w="35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3" name="Freeform: Shape 1042">
              <a:extLst>
                <a:ext uri="{FF2B5EF4-FFF2-40B4-BE49-F238E27FC236}">
                  <a16:creationId xmlns:a16="http://schemas.microsoft.com/office/drawing/2014/main" id="{9B8BC6B0-6AB7-4FCA-B049-42BED8DDD3D9}"/>
                </a:ext>
              </a:extLst>
            </p:cNvPr>
            <p:cNvSpPr/>
            <p:nvPr/>
          </p:nvSpPr>
          <p:spPr>
            <a:xfrm>
              <a:off x="3658623" y="3390900"/>
              <a:ext cx="264051" cy="263979"/>
            </a:xfrm>
            <a:custGeom>
              <a:avLst/>
              <a:gdLst>
                <a:gd name="connsiteX0" fmla="*/ 779400 w 1309323"/>
                <a:gd name="connsiteY0" fmla="*/ 796483 h 1308967"/>
                <a:gd name="connsiteX1" fmla="*/ 852713 w 1309323"/>
                <a:gd name="connsiteY1" fmla="*/ 869797 h 1308967"/>
                <a:gd name="connsiteX2" fmla="*/ 779400 w 1309323"/>
                <a:gd name="connsiteY2" fmla="*/ 943110 h 1308967"/>
                <a:gd name="connsiteX3" fmla="*/ 706086 w 1309323"/>
                <a:gd name="connsiteY3" fmla="*/ 869797 h 1308967"/>
                <a:gd name="connsiteX4" fmla="*/ 779400 w 1309323"/>
                <a:gd name="connsiteY4" fmla="*/ 796483 h 1308967"/>
                <a:gd name="connsiteX5" fmla="*/ 531700 w 1309323"/>
                <a:gd name="connsiteY5" fmla="*/ 796483 h 1308967"/>
                <a:gd name="connsiteX6" fmla="*/ 605013 w 1309323"/>
                <a:gd name="connsiteY6" fmla="*/ 869797 h 1308967"/>
                <a:gd name="connsiteX7" fmla="*/ 531700 w 1309323"/>
                <a:gd name="connsiteY7" fmla="*/ 943110 h 1308967"/>
                <a:gd name="connsiteX8" fmla="*/ 458386 w 1309323"/>
                <a:gd name="connsiteY8" fmla="*/ 869797 h 1308967"/>
                <a:gd name="connsiteX9" fmla="*/ 531700 w 1309323"/>
                <a:gd name="connsiteY9" fmla="*/ 796483 h 1308967"/>
                <a:gd name="connsiteX10" fmla="*/ 410341 w 1309323"/>
                <a:gd name="connsiteY10" fmla="*/ 585795 h 1308967"/>
                <a:gd name="connsiteX11" fmla="*/ 483654 w 1309323"/>
                <a:gd name="connsiteY11" fmla="*/ 659109 h 1308967"/>
                <a:gd name="connsiteX12" fmla="*/ 410341 w 1309323"/>
                <a:gd name="connsiteY12" fmla="*/ 732422 h 1308967"/>
                <a:gd name="connsiteX13" fmla="*/ 337027 w 1309323"/>
                <a:gd name="connsiteY13" fmla="*/ 659109 h 1308967"/>
                <a:gd name="connsiteX14" fmla="*/ 410341 w 1309323"/>
                <a:gd name="connsiteY14" fmla="*/ 585795 h 1308967"/>
                <a:gd name="connsiteX15" fmla="*/ 904318 w 1309323"/>
                <a:gd name="connsiteY15" fmla="*/ 583304 h 1308967"/>
                <a:gd name="connsiteX16" fmla="*/ 977631 w 1309323"/>
                <a:gd name="connsiteY16" fmla="*/ 656618 h 1308967"/>
                <a:gd name="connsiteX17" fmla="*/ 904318 w 1309323"/>
                <a:gd name="connsiteY17" fmla="*/ 729931 h 1308967"/>
                <a:gd name="connsiteX18" fmla="*/ 831004 w 1309323"/>
                <a:gd name="connsiteY18" fmla="*/ 656618 h 1308967"/>
                <a:gd name="connsiteX19" fmla="*/ 904318 w 1309323"/>
                <a:gd name="connsiteY19" fmla="*/ 583304 h 1308967"/>
                <a:gd name="connsiteX20" fmla="*/ 658397 w 1309323"/>
                <a:gd name="connsiteY20" fmla="*/ 579033 h 1308967"/>
                <a:gd name="connsiteX21" fmla="*/ 731710 w 1309323"/>
                <a:gd name="connsiteY21" fmla="*/ 652347 h 1308967"/>
                <a:gd name="connsiteX22" fmla="*/ 658397 w 1309323"/>
                <a:gd name="connsiteY22" fmla="*/ 725660 h 1308967"/>
                <a:gd name="connsiteX23" fmla="*/ 585083 w 1309323"/>
                <a:gd name="connsiteY23" fmla="*/ 652347 h 1308967"/>
                <a:gd name="connsiteX24" fmla="*/ 658397 w 1309323"/>
                <a:gd name="connsiteY24" fmla="*/ 579033 h 1308967"/>
                <a:gd name="connsiteX25" fmla="*/ 531700 w 1309323"/>
                <a:gd name="connsiteY25" fmla="*/ 367990 h 1308967"/>
                <a:gd name="connsiteX26" fmla="*/ 605013 w 1309323"/>
                <a:gd name="connsiteY26" fmla="*/ 441304 h 1308967"/>
                <a:gd name="connsiteX27" fmla="*/ 531700 w 1309323"/>
                <a:gd name="connsiteY27" fmla="*/ 514617 h 1308967"/>
                <a:gd name="connsiteX28" fmla="*/ 458386 w 1309323"/>
                <a:gd name="connsiteY28" fmla="*/ 441304 h 1308967"/>
                <a:gd name="connsiteX29" fmla="*/ 531700 w 1309323"/>
                <a:gd name="connsiteY29" fmla="*/ 367990 h 1308967"/>
                <a:gd name="connsiteX30" fmla="*/ 779400 w 1309323"/>
                <a:gd name="connsiteY30" fmla="*/ 367634 h 1308967"/>
                <a:gd name="connsiteX31" fmla="*/ 852713 w 1309323"/>
                <a:gd name="connsiteY31" fmla="*/ 440948 h 1308967"/>
                <a:gd name="connsiteX32" fmla="*/ 779400 w 1309323"/>
                <a:gd name="connsiteY32" fmla="*/ 514261 h 1308967"/>
                <a:gd name="connsiteX33" fmla="*/ 706086 w 1309323"/>
                <a:gd name="connsiteY33" fmla="*/ 440948 h 1308967"/>
                <a:gd name="connsiteX34" fmla="*/ 779400 w 1309323"/>
                <a:gd name="connsiteY34" fmla="*/ 367634 h 1308967"/>
                <a:gd name="connsiteX35" fmla="*/ 658398 w 1309323"/>
                <a:gd name="connsiteY35" fmla="*/ 258732 h 1308967"/>
                <a:gd name="connsiteX36" fmla="*/ 257665 w 1309323"/>
                <a:gd name="connsiteY36" fmla="*/ 659465 h 1308967"/>
                <a:gd name="connsiteX37" fmla="*/ 658398 w 1309323"/>
                <a:gd name="connsiteY37" fmla="*/ 1060199 h 1308967"/>
                <a:gd name="connsiteX38" fmla="*/ 1059132 w 1309323"/>
                <a:gd name="connsiteY38" fmla="*/ 659465 h 1308967"/>
                <a:gd name="connsiteX39" fmla="*/ 658398 w 1309323"/>
                <a:gd name="connsiteY39" fmla="*/ 258732 h 1308967"/>
                <a:gd name="connsiteX40" fmla="*/ 585085 w 1309323"/>
                <a:gd name="connsiteY40" fmla="*/ 0 h 1308967"/>
                <a:gd name="connsiteX41" fmla="*/ 723882 w 1309323"/>
                <a:gd name="connsiteY41" fmla="*/ 0 h 1308967"/>
                <a:gd name="connsiteX42" fmla="*/ 754133 w 1309323"/>
                <a:gd name="connsiteY42" fmla="*/ 30251 h 1308967"/>
                <a:gd name="connsiteX43" fmla="*/ 754133 w 1309323"/>
                <a:gd name="connsiteY43" fmla="*/ 74737 h 1308967"/>
                <a:gd name="connsiteX44" fmla="*/ 723882 w 1309323"/>
                <a:gd name="connsiteY44" fmla="*/ 104988 h 1308967"/>
                <a:gd name="connsiteX45" fmla="*/ 705376 w 1309323"/>
                <a:gd name="connsiteY45" fmla="*/ 104988 h 1308967"/>
                <a:gd name="connsiteX46" fmla="*/ 705376 w 1309323"/>
                <a:gd name="connsiteY46" fmla="*/ 159302 h 1308967"/>
                <a:gd name="connsiteX47" fmla="*/ 755046 w 1309323"/>
                <a:gd name="connsiteY47" fmla="*/ 164309 h 1308967"/>
                <a:gd name="connsiteX48" fmla="*/ 958051 w 1309323"/>
                <a:gd name="connsiteY48" fmla="*/ 256662 h 1308967"/>
                <a:gd name="connsiteX49" fmla="*/ 968407 w 1309323"/>
                <a:gd name="connsiteY49" fmla="*/ 265823 h 1308967"/>
                <a:gd name="connsiteX50" fmla="*/ 1004680 w 1309323"/>
                <a:gd name="connsiteY50" fmla="*/ 229550 h 1308967"/>
                <a:gd name="connsiteX51" fmla="*/ 991512 w 1309323"/>
                <a:gd name="connsiteY51" fmla="*/ 216382 h 1308967"/>
                <a:gd name="connsiteX52" fmla="*/ 991512 w 1309323"/>
                <a:gd name="connsiteY52" fmla="*/ 173319 h 1308967"/>
                <a:gd name="connsiteX53" fmla="*/ 1022830 w 1309323"/>
                <a:gd name="connsiteY53" fmla="*/ 142000 h 1308967"/>
                <a:gd name="connsiteX54" fmla="*/ 1065893 w 1309323"/>
                <a:gd name="connsiteY54" fmla="*/ 142000 h 1308967"/>
                <a:gd name="connsiteX55" fmla="*/ 1163763 w 1309323"/>
                <a:gd name="connsiteY55" fmla="*/ 239870 h 1308967"/>
                <a:gd name="connsiteX56" fmla="*/ 1163763 w 1309323"/>
                <a:gd name="connsiteY56" fmla="*/ 282933 h 1308967"/>
                <a:gd name="connsiteX57" fmla="*/ 1132444 w 1309323"/>
                <a:gd name="connsiteY57" fmla="*/ 314252 h 1308967"/>
                <a:gd name="connsiteX58" fmla="*/ 1089382 w 1309323"/>
                <a:gd name="connsiteY58" fmla="*/ 314252 h 1308967"/>
                <a:gd name="connsiteX59" fmla="*/ 1076570 w 1309323"/>
                <a:gd name="connsiteY59" fmla="*/ 301084 h 1308967"/>
                <a:gd name="connsiteX60" fmla="*/ 1040200 w 1309323"/>
                <a:gd name="connsiteY60" fmla="*/ 337437 h 1308967"/>
                <a:gd name="connsiteX61" fmla="*/ 1060934 w 1309323"/>
                <a:gd name="connsiteY61" fmla="*/ 362035 h 1308967"/>
                <a:gd name="connsiteX62" fmla="*/ 1148440 w 1309323"/>
                <a:gd name="connsiteY62" fmla="*/ 567664 h 1308967"/>
                <a:gd name="connsiteX63" fmla="*/ 1151610 w 1309323"/>
                <a:gd name="connsiteY63" fmla="*/ 603591 h 1308967"/>
                <a:gd name="connsiteX64" fmla="*/ 1204335 w 1309323"/>
                <a:gd name="connsiteY64" fmla="*/ 603591 h 1308967"/>
                <a:gd name="connsiteX65" fmla="*/ 1204335 w 1309323"/>
                <a:gd name="connsiteY65" fmla="*/ 585085 h 1308967"/>
                <a:gd name="connsiteX66" fmla="*/ 1234586 w 1309323"/>
                <a:gd name="connsiteY66" fmla="*/ 554834 h 1308967"/>
                <a:gd name="connsiteX67" fmla="*/ 1279072 w 1309323"/>
                <a:gd name="connsiteY67" fmla="*/ 554834 h 1308967"/>
                <a:gd name="connsiteX68" fmla="*/ 1309323 w 1309323"/>
                <a:gd name="connsiteY68" fmla="*/ 585085 h 1308967"/>
                <a:gd name="connsiteX69" fmla="*/ 1309323 w 1309323"/>
                <a:gd name="connsiteY69" fmla="*/ 723882 h 1308967"/>
                <a:gd name="connsiteX70" fmla="*/ 1279072 w 1309323"/>
                <a:gd name="connsiteY70" fmla="*/ 754133 h 1308967"/>
                <a:gd name="connsiteX71" fmla="*/ 1234586 w 1309323"/>
                <a:gd name="connsiteY71" fmla="*/ 754133 h 1308967"/>
                <a:gd name="connsiteX72" fmla="*/ 1204335 w 1309323"/>
                <a:gd name="connsiteY72" fmla="*/ 723882 h 1308967"/>
                <a:gd name="connsiteX73" fmla="*/ 1203979 w 1309323"/>
                <a:gd name="connsiteY73" fmla="*/ 723882 h 1308967"/>
                <a:gd name="connsiteX74" fmla="*/ 1203979 w 1309323"/>
                <a:gd name="connsiteY74" fmla="*/ 705376 h 1308967"/>
                <a:gd name="connsiteX75" fmla="*/ 1151987 w 1309323"/>
                <a:gd name="connsiteY75" fmla="*/ 705376 h 1308967"/>
                <a:gd name="connsiteX76" fmla="*/ 1148440 w 1309323"/>
                <a:gd name="connsiteY76" fmla="*/ 745572 h 1308967"/>
                <a:gd name="connsiteX77" fmla="*/ 1060934 w 1309323"/>
                <a:gd name="connsiteY77" fmla="*/ 951201 h 1308967"/>
                <a:gd name="connsiteX78" fmla="*/ 1042649 w 1309323"/>
                <a:gd name="connsiteY78" fmla="*/ 972895 h 1308967"/>
                <a:gd name="connsiteX79" fmla="*/ 1076214 w 1309323"/>
                <a:gd name="connsiteY79" fmla="*/ 1006460 h 1308967"/>
                <a:gd name="connsiteX80" fmla="*/ 1089382 w 1309323"/>
                <a:gd name="connsiteY80" fmla="*/ 993292 h 1308967"/>
                <a:gd name="connsiteX81" fmla="*/ 1132444 w 1309323"/>
                <a:gd name="connsiteY81" fmla="*/ 993292 h 1308967"/>
                <a:gd name="connsiteX82" fmla="*/ 1163763 w 1309323"/>
                <a:gd name="connsiteY82" fmla="*/ 1024610 h 1308967"/>
                <a:gd name="connsiteX83" fmla="*/ 1163763 w 1309323"/>
                <a:gd name="connsiteY83" fmla="*/ 1067673 h 1308967"/>
                <a:gd name="connsiteX84" fmla="*/ 1065893 w 1309323"/>
                <a:gd name="connsiteY84" fmla="*/ 1165899 h 1308967"/>
                <a:gd name="connsiteX85" fmla="*/ 1022830 w 1309323"/>
                <a:gd name="connsiteY85" fmla="*/ 1165899 h 1308967"/>
                <a:gd name="connsiteX86" fmla="*/ 991512 w 1309323"/>
                <a:gd name="connsiteY86" fmla="*/ 1134580 h 1308967"/>
                <a:gd name="connsiteX87" fmla="*/ 991512 w 1309323"/>
                <a:gd name="connsiteY87" fmla="*/ 1091518 h 1308967"/>
                <a:gd name="connsiteX88" fmla="*/ 1004680 w 1309323"/>
                <a:gd name="connsiteY88" fmla="*/ 1078350 h 1308967"/>
                <a:gd name="connsiteX89" fmla="*/ 971238 w 1309323"/>
                <a:gd name="connsiteY89" fmla="*/ 1044909 h 1308967"/>
                <a:gd name="connsiteX90" fmla="*/ 958051 w 1309323"/>
                <a:gd name="connsiteY90" fmla="*/ 1056575 h 1308967"/>
                <a:gd name="connsiteX91" fmla="*/ 755046 w 1309323"/>
                <a:gd name="connsiteY91" fmla="*/ 1148927 h 1308967"/>
                <a:gd name="connsiteX92" fmla="*/ 705376 w 1309323"/>
                <a:gd name="connsiteY92" fmla="*/ 1153934 h 1308967"/>
                <a:gd name="connsiteX93" fmla="*/ 705376 w 1309323"/>
                <a:gd name="connsiteY93" fmla="*/ 1203979 h 1308967"/>
                <a:gd name="connsiteX94" fmla="*/ 723882 w 1309323"/>
                <a:gd name="connsiteY94" fmla="*/ 1203979 h 1308967"/>
                <a:gd name="connsiteX95" fmla="*/ 754133 w 1309323"/>
                <a:gd name="connsiteY95" fmla="*/ 1234230 h 1308967"/>
                <a:gd name="connsiteX96" fmla="*/ 754133 w 1309323"/>
                <a:gd name="connsiteY96" fmla="*/ 1278716 h 1308967"/>
                <a:gd name="connsiteX97" fmla="*/ 723882 w 1309323"/>
                <a:gd name="connsiteY97" fmla="*/ 1308967 h 1308967"/>
                <a:gd name="connsiteX98" fmla="*/ 585085 w 1309323"/>
                <a:gd name="connsiteY98" fmla="*/ 1308967 h 1308967"/>
                <a:gd name="connsiteX99" fmla="*/ 554834 w 1309323"/>
                <a:gd name="connsiteY99" fmla="*/ 1278716 h 1308967"/>
                <a:gd name="connsiteX100" fmla="*/ 554834 w 1309323"/>
                <a:gd name="connsiteY100" fmla="*/ 1234230 h 1308967"/>
                <a:gd name="connsiteX101" fmla="*/ 585085 w 1309323"/>
                <a:gd name="connsiteY101" fmla="*/ 1203979 h 1308967"/>
                <a:gd name="connsiteX102" fmla="*/ 603591 w 1309323"/>
                <a:gd name="connsiteY102" fmla="*/ 1203979 h 1308967"/>
                <a:gd name="connsiteX103" fmla="*/ 603591 w 1309323"/>
                <a:gd name="connsiteY103" fmla="*/ 1154077 h 1308967"/>
                <a:gd name="connsiteX104" fmla="*/ 552496 w 1309323"/>
                <a:gd name="connsiteY104" fmla="*/ 1148927 h 1308967"/>
                <a:gd name="connsiteX105" fmla="*/ 349491 w 1309323"/>
                <a:gd name="connsiteY105" fmla="*/ 1056575 h 1308967"/>
                <a:gd name="connsiteX106" fmla="*/ 334235 w 1309323"/>
                <a:gd name="connsiteY106" fmla="*/ 1043079 h 1308967"/>
                <a:gd name="connsiteX107" fmla="*/ 298948 w 1309323"/>
                <a:gd name="connsiteY107" fmla="*/ 1078350 h 1308967"/>
                <a:gd name="connsiteX108" fmla="*/ 312116 w 1309323"/>
                <a:gd name="connsiteY108" fmla="*/ 1091518 h 1308967"/>
                <a:gd name="connsiteX109" fmla="*/ 312116 w 1309323"/>
                <a:gd name="connsiteY109" fmla="*/ 1134580 h 1308967"/>
                <a:gd name="connsiteX110" fmla="*/ 280797 w 1309323"/>
                <a:gd name="connsiteY110" fmla="*/ 1165899 h 1308967"/>
                <a:gd name="connsiteX111" fmla="*/ 237734 w 1309323"/>
                <a:gd name="connsiteY111" fmla="*/ 1165899 h 1308967"/>
                <a:gd name="connsiteX112" fmla="*/ 139864 w 1309323"/>
                <a:gd name="connsiteY112" fmla="*/ 1068029 h 1308967"/>
                <a:gd name="connsiteX113" fmla="*/ 139864 w 1309323"/>
                <a:gd name="connsiteY113" fmla="*/ 1024966 h 1308967"/>
                <a:gd name="connsiteX114" fmla="*/ 171183 w 1309323"/>
                <a:gd name="connsiteY114" fmla="*/ 993648 h 1308967"/>
                <a:gd name="connsiteX115" fmla="*/ 214246 w 1309323"/>
                <a:gd name="connsiteY115" fmla="*/ 993648 h 1308967"/>
                <a:gd name="connsiteX116" fmla="*/ 227414 w 1309323"/>
                <a:gd name="connsiteY116" fmla="*/ 1006816 h 1308967"/>
                <a:gd name="connsiteX117" fmla="*/ 263266 w 1309323"/>
                <a:gd name="connsiteY117" fmla="*/ 970964 h 1308967"/>
                <a:gd name="connsiteX118" fmla="*/ 246608 w 1309323"/>
                <a:gd name="connsiteY118" fmla="*/ 951201 h 1308967"/>
                <a:gd name="connsiteX119" fmla="*/ 159102 w 1309323"/>
                <a:gd name="connsiteY119" fmla="*/ 745572 h 1308967"/>
                <a:gd name="connsiteX120" fmla="*/ 155555 w 1309323"/>
                <a:gd name="connsiteY120" fmla="*/ 705376 h 1308967"/>
                <a:gd name="connsiteX121" fmla="*/ 104988 w 1309323"/>
                <a:gd name="connsiteY121" fmla="*/ 705376 h 1308967"/>
                <a:gd name="connsiteX122" fmla="*/ 104988 w 1309323"/>
                <a:gd name="connsiteY122" fmla="*/ 723882 h 1308967"/>
                <a:gd name="connsiteX123" fmla="*/ 74737 w 1309323"/>
                <a:gd name="connsiteY123" fmla="*/ 754133 h 1308967"/>
                <a:gd name="connsiteX124" fmla="*/ 30251 w 1309323"/>
                <a:gd name="connsiteY124" fmla="*/ 754133 h 1308967"/>
                <a:gd name="connsiteX125" fmla="*/ 0 w 1309323"/>
                <a:gd name="connsiteY125" fmla="*/ 723882 h 1308967"/>
                <a:gd name="connsiteX126" fmla="*/ 0 w 1309323"/>
                <a:gd name="connsiteY126" fmla="*/ 585085 h 1308967"/>
                <a:gd name="connsiteX127" fmla="*/ 30251 w 1309323"/>
                <a:gd name="connsiteY127" fmla="*/ 554834 h 1308967"/>
                <a:gd name="connsiteX128" fmla="*/ 74737 w 1309323"/>
                <a:gd name="connsiteY128" fmla="*/ 554834 h 1308967"/>
                <a:gd name="connsiteX129" fmla="*/ 104988 w 1309323"/>
                <a:gd name="connsiteY129" fmla="*/ 585085 h 1308967"/>
                <a:gd name="connsiteX130" fmla="*/ 104988 w 1309323"/>
                <a:gd name="connsiteY130" fmla="*/ 603591 h 1308967"/>
                <a:gd name="connsiteX131" fmla="*/ 155932 w 1309323"/>
                <a:gd name="connsiteY131" fmla="*/ 603591 h 1308967"/>
                <a:gd name="connsiteX132" fmla="*/ 159102 w 1309323"/>
                <a:gd name="connsiteY132" fmla="*/ 567664 h 1308967"/>
                <a:gd name="connsiteX133" fmla="*/ 246608 w 1309323"/>
                <a:gd name="connsiteY133" fmla="*/ 362035 h 1308967"/>
                <a:gd name="connsiteX134" fmla="*/ 265707 w 1309323"/>
                <a:gd name="connsiteY134" fmla="*/ 339377 h 1308967"/>
                <a:gd name="connsiteX135" fmla="*/ 227414 w 1309323"/>
                <a:gd name="connsiteY135" fmla="*/ 301084 h 1308967"/>
                <a:gd name="connsiteX136" fmla="*/ 214246 w 1309323"/>
                <a:gd name="connsiteY136" fmla="*/ 314252 h 1308967"/>
                <a:gd name="connsiteX137" fmla="*/ 171183 w 1309323"/>
                <a:gd name="connsiteY137" fmla="*/ 314252 h 1308967"/>
                <a:gd name="connsiteX138" fmla="*/ 139864 w 1309323"/>
                <a:gd name="connsiteY138" fmla="*/ 282933 h 1308967"/>
                <a:gd name="connsiteX139" fmla="*/ 139864 w 1309323"/>
                <a:gd name="connsiteY139" fmla="*/ 239870 h 1308967"/>
                <a:gd name="connsiteX140" fmla="*/ 238090 w 1309323"/>
                <a:gd name="connsiteY140" fmla="*/ 142000 h 1308967"/>
                <a:gd name="connsiteX141" fmla="*/ 281153 w 1309323"/>
                <a:gd name="connsiteY141" fmla="*/ 142000 h 1308967"/>
                <a:gd name="connsiteX142" fmla="*/ 312471 w 1309323"/>
                <a:gd name="connsiteY142" fmla="*/ 173319 h 1308967"/>
                <a:gd name="connsiteX143" fmla="*/ 312471 w 1309323"/>
                <a:gd name="connsiteY143" fmla="*/ 216382 h 1308967"/>
                <a:gd name="connsiteX144" fmla="*/ 299303 w 1309323"/>
                <a:gd name="connsiteY144" fmla="*/ 229550 h 1308967"/>
                <a:gd name="connsiteX145" fmla="*/ 337246 w 1309323"/>
                <a:gd name="connsiteY145" fmla="*/ 267493 h 1308967"/>
                <a:gd name="connsiteX146" fmla="*/ 349491 w 1309323"/>
                <a:gd name="connsiteY146" fmla="*/ 256662 h 1308967"/>
                <a:gd name="connsiteX147" fmla="*/ 552496 w 1309323"/>
                <a:gd name="connsiteY147" fmla="*/ 164309 h 1308967"/>
                <a:gd name="connsiteX148" fmla="*/ 603591 w 1309323"/>
                <a:gd name="connsiteY148" fmla="*/ 159159 h 1308967"/>
                <a:gd name="connsiteX149" fmla="*/ 603591 w 1309323"/>
                <a:gd name="connsiteY149" fmla="*/ 104988 h 1308967"/>
                <a:gd name="connsiteX150" fmla="*/ 585085 w 1309323"/>
                <a:gd name="connsiteY150" fmla="*/ 104988 h 1308967"/>
                <a:gd name="connsiteX151" fmla="*/ 554834 w 1309323"/>
                <a:gd name="connsiteY151" fmla="*/ 74737 h 1308967"/>
                <a:gd name="connsiteX152" fmla="*/ 554834 w 1309323"/>
                <a:gd name="connsiteY152" fmla="*/ 30251 h 1308967"/>
                <a:gd name="connsiteX153" fmla="*/ 585085 w 1309323"/>
                <a:gd name="connsiteY153" fmla="*/ 0 h 1308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</a:cxnLst>
              <a:rect l="l" t="t" r="r" b="b"/>
              <a:pathLst>
                <a:path w="1309323" h="1308967">
                  <a:moveTo>
                    <a:pt x="779400" y="796483"/>
                  </a:moveTo>
                  <a:cubicBezTo>
                    <a:pt x="819889" y="796483"/>
                    <a:pt x="852713" y="829307"/>
                    <a:pt x="852713" y="869797"/>
                  </a:cubicBezTo>
                  <a:cubicBezTo>
                    <a:pt x="852713" y="910286"/>
                    <a:pt x="819890" y="943110"/>
                    <a:pt x="779400" y="943110"/>
                  </a:cubicBezTo>
                  <a:cubicBezTo>
                    <a:pt x="738910" y="943110"/>
                    <a:pt x="706086" y="910287"/>
                    <a:pt x="706086" y="869797"/>
                  </a:cubicBezTo>
                  <a:cubicBezTo>
                    <a:pt x="706086" y="829307"/>
                    <a:pt x="738910" y="796483"/>
                    <a:pt x="779400" y="796483"/>
                  </a:cubicBezTo>
                  <a:close/>
                  <a:moveTo>
                    <a:pt x="531700" y="796483"/>
                  </a:moveTo>
                  <a:cubicBezTo>
                    <a:pt x="572189" y="796483"/>
                    <a:pt x="605013" y="829307"/>
                    <a:pt x="605013" y="869797"/>
                  </a:cubicBezTo>
                  <a:cubicBezTo>
                    <a:pt x="605013" y="910286"/>
                    <a:pt x="572190" y="943110"/>
                    <a:pt x="531700" y="943110"/>
                  </a:cubicBezTo>
                  <a:cubicBezTo>
                    <a:pt x="491210" y="943110"/>
                    <a:pt x="458386" y="910287"/>
                    <a:pt x="458386" y="869797"/>
                  </a:cubicBezTo>
                  <a:cubicBezTo>
                    <a:pt x="458386" y="829307"/>
                    <a:pt x="491210" y="796483"/>
                    <a:pt x="531700" y="796483"/>
                  </a:cubicBezTo>
                  <a:close/>
                  <a:moveTo>
                    <a:pt x="410341" y="585795"/>
                  </a:moveTo>
                  <a:cubicBezTo>
                    <a:pt x="450831" y="585795"/>
                    <a:pt x="483654" y="618619"/>
                    <a:pt x="483654" y="659109"/>
                  </a:cubicBezTo>
                  <a:cubicBezTo>
                    <a:pt x="483654" y="699598"/>
                    <a:pt x="450831" y="732422"/>
                    <a:pt x="410341" y="732422"/>
                  </a:cubicBezTo>
                  <a:cubicBezTo>
                    <a:pt x="369851" y="732422"/>
                    <a:pt x="337027" y="699599"/>
                    <a:pt x="337027" y="659109"/>
                  </a:cubicBezTo>
                  <a:cubicBezTo>
                    <a:pt x="337027" y="618619"/>
                    <a:pt x="369851" y="585795"/>
                    <a:pt x="410341" y="585795"/>
                  </a:cubicBezTo>
                  <a:close/>
                  <a:moveTo>
                    <a:pt x="904318" y="583304"/>
                  </a:moveTo>
                  <a:cubicBezTo>
                    <a:pt x="944808" y="583304"/>
                    <a:pt x="977631" y="616128"/>
                    <a:pt x="977631" y="656618"/>
                  </a:cubicBezTo>
                  <a:cubicBezTo>
                    <a:pt x="977631" y="697107"/>
                    <a:pt x="944808" y="729931"/>
                    <a:pt x="904318" y="729931"/>
                  </a:cubicBezTo>
                  <a:cubicBezTo>
                    <a:pt x="863828" y="729931"/>
                    <a:pt x="831004" y="697108"/>
                    <a:pt x="831004" y="656618"/>
                  </a:cubicBezTo>
                  <a:cubicBezTo>
                    <a:pt x="831004" y="616128"/>
                    <a:pt x="863828" y="583304"/>
                    <a:pt x="904318" y="583304"/>
                  </a:cubicBezTo>
                  <a:close/>
                  <a:moveTo>
                    <a:pt x="658397" y="579033"/>
                  </a:moveTo>
                  <a:cubicBezTo>
                    <a:pt x="698886" y="579033"/>
                    <a:pt x="731710" y="611857"/>
                    <a:pt x="731710" y="652347"/>
                  </a:cubicBezTo>
                  <a:cubicBezTo>
                    <a:pt x="731710" y="692837"/>
                    <a:pt x="698887" y="725660"/>
                    <a:pt x="658397" y="725660"/>
                  </a:cubicBezTo>
                  <a:cubicBezTo>
                    <a:pt x="617907" y="725660"/>
                    <a:pt x="585083" y="692837"/>
                    <a:pt x="585083" y="652347"/>
                  </a:cubicBezTo>
                  <a:cubicBezTo>
                    <a:pt x="585083" y="611857"/>
                    <a:pt x="617907" y="579033"/>
                    <a:pt x="658397" y="579033"/>
                  </a:cubicBezTo>
                  <a:close/>
                  <a:moveTo>
                    <a:pt x="531700" y="367990"/>
                  </a:moveTo>
                  <a:cubicBezTo>
                    <a:pt x="572189" y="367990"/>
                    <a:pt x="605013" y="400814"/>
                    <a:pt x="605013" y="441304"/>
                  </a:cubicBezTo>
                  <a:cubicBezTo>
                    <a:pt x="605013" y="481793"/>
                    <a:pt x="572190" y="514617"/>
                    <a:pt x="531700" y="514617"/>
                  </a:cubicBezTo>
                  <a:cubicBezTo>
                    <a:pt x="491210" y="514617"/>
                    <a:pt x="458386" y="481794"/>
                    <a:pt x="458386" y="441304"/>
                  </a:cubicBezTo>
                  <a:cubicBezTo>
                    <a:pt x="458386" y="400814"/>
                    <a:pt x="491210" y="367990"/>
                    <a:pt x="531700" y="367990"/>
                  </a:cubicBezTo>
                  <a:close/>
                  <a:moveTo>
                    <a:pt x="779400" y="367634"/>
                  </a:moveTo>
                  <a:cubicBezTo>
                    <a:pt x="819889" y="367634"/>
                    <a:pt x="852713" y="400458"/>
                    <a:pt x="852713" y="440948"/>
                  </a:cubicBezTo>
                  <a:cubicBezTo>
                    <a:pt x="852713" y="481438"/>
                    <a:pt x="819890" y="514261"/>
                    <a:pt x="779400" y="514261"/>
                  </a:cubicBezTo>
                  <a:cubicBezTo>
                    <a:pt x="738910" y="514261"/>
                    <a:pt x="706086" y="481438"/>
                    <a:pt x="706086" y="440948"/>
                  </a:cubicBezTo>
                  <a:cubicBezTo>
                    <a:pt x="706086" y="400458"/>
                    <a:pt x="738910" y="367634"/>
                    <a:pt x="779400" y="367634"/>
                  </a:cubicBezTo>
                  <a:close/>
                  <a:moveTo>
                    <a:pt x="658398" y="258732"/>
                  </a:moveTo>
                  <a:cubicBezTo>
                    <a:pt x="437079" y="258732"/>
                    <a:pt x="257665" y="438146"/>
                    <a:pt x="257665" y="659465"/>
                  </a:cubicBezTo>
                  <a:cubicBezTo>
                    <a:pt x="257665" y="880784"/>
                    <a:pt x="437079" y="1060199"/>
                    <a:pt x="658398" y="1060199"/>
                  </a:cubicBezTo>
                  <a:cubicBezTo>
                    <a:pt x="879717" y="1060199"/>
                    <a:pt x="1059132" y="880784"/>
                    <a:pt x="1059132" y="659465"/>
                  </a:cubicBezTo>
                  <a:cubicBezTo>
                    <a:pt x="1059132" y="438146"/>
                    <a:pt x="879717" y="258732"/>
                    <a:pt x="658398" y="258732"/>
                  </a:cubicBezTo>
                  <a:close/>
                  <a:moveTo>
                    <a:pt x="585085" y="0"/>
                  </a:moveTo>
                  <a:lnTo>
                    <a:pt x="723882" y="0"/>
                  </a:lnTo>
                  <a:cubicBezTo>
                    <a:pt x="740609" y="0"/>
                    <a:pt x="754133" y="13524"/>
                    <a:pt x="754133" y="30251"/>
                  </a:cubicBezTo>
                  <a:lnTo>
                    <a:pt x="754133" y="74737"/>
                  </a:lnTo>
                  <a:cubicBezTo>
                    <a:pt x="754133" y="91464"/>
                    <a:pt x="740609" y="104988"/>
                    <a:pt x="723882" y="104988"/>
                  </a:cubicBezTo>
                  <a:lnTo>
                    <a:pt x="705376" y="104988"/>
                  </a:lnTo>
                  <a:lnTo>
                    <a:pt x="705376" y="159302"/>
                  </a:lnTo>
                  <a:lnTo>
                    <a:pt x="755046" y="164309"/>
                  </a:lnTo>
                  <a:cubicBezTo>
                    <a:pt x="830183" y="179685"/>
                    <a:pt x="899211" y="211829"/>
                    <a:pt x="958051" y="256662"/>
                  </a:cubicBezTo>
                  <a:lnTo>
                    <a:pt x="968407" y="265823"/>
                  </a:lnTo>
                  <a:lnTo>
                    <a:pt x="1004680" y="229550"/>
                  </a:lnTo>
                  <a:lnTo>
                    <a:pt x="991512" y="216382"/>
                  </a:lnTo>
                  <a:cubicBezTo>
                    <a:pt x="979767" y="204281"/>
                    <a:pt x="979767" y="185063"/>
                    <a:pt x="991512" y="173319"/>
                  </a:cubicBezTo>
                  <a:lnTo>
                    <a:pt x="1022830" y="142000"/>
                  </a:lnTo>
                  <a:cubicBezTo>
                    <a:pt x="1034930" y="130256"/>
                    <a:pt x="1054148" y="130256"/>
                    <a:pt x="1065893" y="142000"/>
                  </a:cubicBezTo>
                  <a:lnTo>
                    <a:pt x="1163763" y="239870"/>
                  </a:lnTo>
                  <a:cubicBezTo>
                    <a:pt x="1175507" y="251971"/>
                    <a:pt x="1175507" y="271189"/>
                    <a:pt x="1163763" y="282933"/>
                  </a:cubicBezTo>
                  <a:lnTo>
                    <a:pt x="1132444" y="314252"/>
                  </a:lnTo>
                  <a:cubicBezTo>
                    <a:pt x="1120344" y="325996"/>
                    <a:pt x="1101126" y="325996"/>
                    <a:pt x="1089382" y="314252"/>
                  </a:cubicBezTo>
                  <a:lnTo>
                    <a:pt x="1076570" y="301084"/>
                  </a:lnTo>
                  <a:lnTo>
                    <a:pt x="1040200" y="337437"/>
                  </a:lnTo>
                  <a:lnTo>
                    <a:pt x="1060934" y="362035"/>
                  </a:lnTo>
                  <a:cubicBezTo>
                    <a:pt x="1104373" y="421971"/>
                    <a:pt x="1134902" y="491874"/>
                    <a:pt x="1148440" y="567664"/>
                  </a:cubicBezTo>
                  <a:lnTo>
                    <a:pt x="1151610" y="603591"/>
                  </a:lnTo>
                  <a:lnTo>
                    <a:pt x="1204335" y="603591"/>
                  </a:lnTo>
                  <a:lnTo>
                    <a:pt x="1204335" y="585085"/>
                  </a:lnTo>
                  <a:cubicBezTo>
                    <a:pt x="1204335" y="568358"/>
                    <a:pt x="1217859" y="554834"/>
                    <a:pt x="1234586" y="554834"/>
                  </a:cubicBezTo>
                  <a:lnTo>
                    <a:pt x="1279072" y="554834"/>
                  </a:lnTo>
                  <a:cubicBezTo>
                    <a:pt x="1295799" y="554834"/>
                    <a:pt x="1309323" y="568358"/>
                    <a:pt x="1309323" y="585085"/>
                  </a:cubicBezTo>
                  <a:lnTo>
                    <a:pt x="1309323" y="723882"/>
                  </a:lnTo>
                  <a:cubicBezTo>
                    <a:pt x="1309323" y="740609"/>
                    <a:pt x="1295799" y="754133"/>
                    <a:pt x="1279072" y="754133"/>
                  </a:cubicBezTo>
                  <a:lnTo>
                    <a:pt x="1234586" y="754133"/>
                  </a:lnTo>
                  <a:cubicBezTo>
                    <a:pt x="1217859" y="754133"/>
                    <a:pt x="1204335" y="740609"/>
                    <a:pt x="1204335" y="723882"/>
                  </a:cubicBezTo>
                  <a:lnTo>
                    <a:pt x="1203979" y="723882"/>
                  </a:lnTo>
                  <a:lnTo>
                    <a:pt x="1203979" y="705376"/>
                  </a:lnTo>
                  <a:lnTo>
                    <a:pt x="1151987" y="705376"/>
                  </a:lnTo>
                  <a:lnTo>
                    <a:pt x="1148440" y="745572"/>
                  </a:lnTo>
                  <a:cubicBezTo>
                    <a:pt x="1134902" y="821362"/>
                    <a:pt x="1104373" y="891265"/>
                    <a:pt x="1060934" y="951201"/>
                  </a:cubicBezTo>
                  <a:lnTo>
                    <a:pt x="1042649" y="972895"/>
                  </a:lnTo>
                  <a:lnTo>
                    <a:pt x="1076214" y="1006460"/>
                  </a:lnTo>
                  <a:lnTo>
                    <a:pt x="1089382" y="993292"/>
                  </a:lnTo>
                  <a:cubicBezTo>
                    <a:pt x="1101482" y="981547"/>
                    <a:pt x="1120700" y="981547"/>
                    <a:pt x="1132444" y="993292"/>
                  </a:cubicBezTo>
                  <a:lnTo>
                    <a:pt x="1163763" y="1024610"/>
                  </a:lnTo>
                  <a:cubicBezTo>
                    <a:pt x="1175507" y="1036710"/>
                    <a:pt x="1175507" y="1055929"/>
                    <a:pt x="1163763" y="1067673"/>
                  </a:cubicBezTo>
                  <a:lnTo>
                    <a:pt x="1065893" y="1165899"/>
                  </a:lnTo>
                  <a:cubicBezTo>
                    <a:pt x="1053793" y="1177643"/>
                    <a:pt x="1034574" y="1177643"/>
                    <a:pt x="1022830" y="1165899"/>
                  </a:cubicBezTo>
                  <a:lnTo>
                    <a:pt x="991512" y="1134580"/>
                  </a:lnTo>
                  <a:cubicBezTo>
                    <a:pt x="979767" y="1122480"/>
                    <a:pt x="979767" y="1103262"/>
                    <a:pt x="991512" y="1091518"/>
                  </a:cubicBezTo>
                  <a:lnTo>
                    <a:pt x="1004680" y="1078350"/>
                  </a:lnTo>
                  <a:lnTo>
                    <a:pt x="971238" y="1044909"/>
                  </a:lnTo>
                  <a:lnTo>
                    <a:pt x="958051" y="1056575"/>
                  </a:lnTo>
                  <a:cubicBezTo>
                    <a:pt x="899211" y="1101407"/>
                    <a:pt x="830183" y="1133551"/>
                    <a:pt x="755046" y="1148927"/>
                  </a:cubicBezTo>
                  <a:lnTo>
                    <a:pt x="705376" y="1153934"/>
                  </a:lnTo>
                  <a:lnTo>
                    <a:pt x="705376" y="1203979"/>
                  </a:lnTo>
                  <a:lnTo>
                    <a:pt x="723882" y="1203979"/>
                  </a:lnTo>
                  <a:cubicBezTo>
                    <a:pt x="740609" y="1203979"/>
                    <a:pt x="754133" y="1217503"/>
                    <a:pt x="754133" y="1234230"/>
                  </a:cubicBezTo>
                  <a:lnTo>
                    <a:pt x="754133" y="1278716"/>
                  </a:lnTo>
                  <a:cubicBezTo>
                    <a:pt x="754133" y="1295443"/>
                    <a:pt x="740609" y="1308967"/>
                    <a:pt x="723882" y="1308967"/>
                  </a:cubicBezTo>
                  <a:lnTo>
                    <a:pt x="585085" y="1308967"/>
                  </a:lnTo>
                  <a:cubicBezTo>
                    <a:pt x="568358" y="1308967"/>
                    <a:pt x="554834" y="1295443"/>
                    <a:pt x="554834" y="1278716"/>
                  </a:cubicBezTo>
                  <a:lnTo>
                    <a:pt x="554834" y="1234230"/>
                  </a:lnTo>
                  <a:cubicBezTo>
                    <a:pt x="554834" y="1217503"/>
                    <a:pt x="568358" y="1203979"/>
                    <a:pt x="585085" y="1203979"/>
                  </a:cubicBezTo>
                  <a:lnTo>
                    <a:pt x="603591" y="1203979"/>
                  </a:lnTo>
                  <a:lnTo>
                    <a:pt x="603591" y="1154077"/>
                  </a:lnTo>
                  <a:lnTo>
                    <a:pt x="552496" y="1148927"/>
                  </a:lnTo>
                  <a:cubicBezTo>
                    <a:pt x="477359" y="1133551"/>
                    <a:pt x="408331" y="1101407"/>
                    <a:pt x="349491" y="1056575"/>
                  </a:cubicBezTo>
                  <a:lnTo>
                    <a:pt x="334235" y="1043079"/>
                  </a:lnTo>
                  <a:lnTo>
                    <a:pt x="298948" y="1078350"/>
                  </a:lnTo>
                  <a:lnTo>
                    <a:pt x="312116" y="1091518"/>
                  </a:lnTo>
                  <a:cubicBezTo>
                    <a:pt x="323860" y="1103618"/>
                    <a:pt x="323860" y="1122836"/>
                    <a:pt x="312116" y="1134580"/>
                  </a:cubicBezTo>
                  <a:lnTo>
                    <a:pt x="280797" y="1165899"/>
                  </a:lnTo>
                  <a:cubicBezTo>
                    <a:pt x="268697" y="1177643"/>
                    <a:pt x="249479" y="1177643"/>
                    <a:pt x="237734" y="1165899"/>
                  </a:cubicBezTo>
                  <a:lnTo>
                    <a:pt x="139864" y="1068029"/>
                  </a:lnTo>
                  <a:cubicBezTo>
                    <a:pt x="128120" y="1055929"/>
                    <a:pt x="128120" y="1036710"/>
                    <a:pt x="139864" y="1024966"/>
                  </a:cubicBezTo>
                  <a:lnTo>
                    <a:pt x="171183" y="993648"/>
                  </a:lnTo>
                  <a:cubicBezTo>
                    <a:pt x="183283" y="981903"/>
                    <a:pt x="202501" y="981903"/>
                    <a:pt x="214246" y="993648"/>
                  </a:cubicBezTo>
                  <a:lnTo>
                    <a:pt x="227414" y="1006816"/>
                  </a:lnTo>
                  <a:lnTo>
                    <a:pt x="263266" y="970964"/>
                  </a:lnTo>
                  <a:lnTo>
                    <a:pt x="246608" y="951201"/>
                  </a:lnTo>
                  <a:cubicBezTo>
                    <a:pt x="203169" y="891265"/>
                    <a:pt x="172640" y="821362"/>
                    <a:pt x="159102" y="745572"/>
                  </a:cubicBezTo>
                  <a:lnTo>
                    <a:pt x="155555" y="705376"/>
                  </a:lnTo>
                  <a:lnTo>
                    <a:pt x="104988" y="705376"/>
                  </a:lnTo>
                  <a:lnTo>
                    <a:pt x="104988" y="723882"/>
                  </a:lnTo>
                  <a:cubicBezTo>
                    <a:pt x="104988" y="740609"/>
                    <a:pt x="91464" y="754133"/>
                    <a:pt x="74737" y="754133"/>
                  </a:cubicBezTo>
                  <a:lnTo>
                    <a:pt x="30251" y="754133"/>
                  </a:lnTo>
                  <a:cubicBezTo>
                    <a:pt x="13524" y="754133"/>
                    <a:pt x="0" y="740609"/>
                    <a:pt x="0" y="723882"/>
                  </a:cubicBezTo>
                  <a:lnTo>
                    <a:pt x="0" y="585085"/>
                  </a:lnTo>
                  <a:cubicBezTo>
                    <a:pt x="0" y="568358"/>
                    <a:pt x="13524" y="554834"/>
                    <a:pt x="30251" y="554834"/>
                  </a:cubicBezTo>
                  <a:lnTo>
                    <a:pt x="74737" y="554834"/>
                  </a:lnTo>
                  <a:cubicBezTo>
                    <a:pt x="91464" y="554834"/>
                    <a:pt x="104988" y="568358"/>
                    <a:pt x="104988" y="585085"/>
                  </a:cubicBezTo>
                  <a:lnTo>
                    <a:pt x="104988" y="603591"/>
                  </a:lnTo>
                  <a:lnTo>
                    <a:pt x="155932" y="603591"/>
                  </a:lnTo>
                  <a:lnTo>
                    <a:pt x="159102" y="567664"/>
                  </a:lnTo>
                  <a:cubicBezTo>
                    <a:pt x="172640" y="491874"/>
                    <a:pt x="203169" y="421971"/>
                    <a:pt x="246608" y="362035"/>
                  </a:cubicBezTo>
                  <a:lnTo>
                    <a:pt x="265707" y="339377"/>
                  </a:lnTo>
                  <a:lnTo>
                    <a:pt x="227414" y="301084"/>
                  </a:lnTo>
                  <a:lnTo>
                    <a:pt x="214246" y="314252"/>
                  </a:lnTo>
                  <a:cubicBezTo>
                    <a:pt x="202145" y="325996"/>
                    <a:pt x="182927" y="325996"/>
                    <a:pt x="171183" y="314252"/>
                  </a:cubicBezTo>
                  <a:lnTo>
                    <a:pt x="139864" y="282933"/>
                  </a:lnTo>
                  <a:cubicBezTo>
                    <a:pt x="128120" y="270833"/>
                    <a:pt x="128120" y="251615"/>
                    <a:pt x="139864" y="239870"/>
                  </a:cubicBezTo>
                  <a:lnTo>
                    <a:pt x="238090" y="142000"/>
                  </a:lnTo>
                  <a:cubicBezTo>
                    <a:pt x="250191" y="130256"/>
                    <a:pt x="269409" y="130256"/>
                    <a:pt x="281153" y="142000"/>
                  </a:cubicBezTo>
                  <a:lnTo>
                    <a:pt x="312471" y="173319"/>
                  </a:lnTo>
                  <a:cubicBezTo>
                    <a:pt x="324216" y="185419"/>
                    <a:pt x="324216" y="204637"/>
                    <a:pt x="312471" y="216382"/>
                  </a:cubicBezTo>
                  <a:lnTo>
                    <a:pt x="299303" y="229550"/>
                  </a:lnTo>
                  <a:lnTo>
                    <a:pt x="337246" y="267493"/>
                  </a:lnTo>
                  <a:lnTo>
                    <a:pt x="349491" y="256662"/>
                  </a:lnTo>
                  <a:cubicBezTo>
                    <a:pt x="408331" y="211829"/>
                    <a:pt x="477359" y="179685"/>
                    <a:pt x="552496" y="164309"/>
                  </a:cubicBezTo>
                  <a:lnTo>
                    <a:pt x="603591" y="159159"/>
                  </a:lnTo>
                  <a:lnTo>
                    <a:pt x="603591" y="104988"/>
                  </a:lnTo>
                  <a:lnTo>
                    <a:pt x="585085" y="104988"/>
                  </a:lnTo>
                  <a:cubicBezTo>
                    <a:pt x="568358" y="104988"/>
                    <a:pt x="554834" y="91464"/>
                    <a:pt x="554834" y="74737"/>
                  </a:cubicBezTo>
                  <a:lnTo>
                    <a:pt x="554834" y="30251"/>
                  </a:lnTo>
                  <a:cubicBezTo>
                    <a:pt x="554834" y="13524"/>
                    <a:pt x="568358" y="0"/>
                    <a:pt x="585085" y="0"/>
                  </a:cubicBezTo>
                  <a:close/>
                </a:path>
              </a:pathLst>
            </a:custGeom>
            <a:solidFill>
              <a:schemeClr val="accent1"/>
            </a:solidFill>
            <a:ln w="35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4" name="Freeform: Shape 1043">
              <a:extLst>
                <a:ext uri="{FF2B5EF4-FFF2-40B4-BE49-F238E27FC236}">
                  <a16:creationId xmlns:a16="http://schemas.microsoft.com/office/drawing/2014/main" id="{EF6210B8-80D1-4E3A-83C5-3745ACA0B5E0}"/>
                </a:ext>
              </a:extLst>
            </p:cNvPr>
            <p:cNvSpPr/>
            <p:nvPr/>
          </p:nvSpPr>
          <p:spPr>
            <a:xfrm>
              <a:off x="3679482" y="2911146"/>
              <a:ext cx="334094" cy="334003"/>
            </a:xfrm>
            <a:custGeom>
              <a:avLst/>
              <a:gdLst>
                <a:gd name="connsiteX0" fmla="*/ 779400 w 1309323"/>
                <a:gd name="connsiteY0" fmla="*/ 796483 h 1308967"/>
                <a:gd name="connsiteX1" fmla="*/ 852713 w 1309323"/>
                <a:gd name="connsiteY1" fmla="*/ 869797 h 1308967"/>
                <a:gd name="connsiteX2" fmla="*/ 779400 w 1309323"/>
                <a:gd name="connsiteY2" fmla="*/ 943110 h 1308967"/>
                <a:gd name="connsiteX3" fmla="*/ 706086 w 1309323"/>
                <a:gd name="connsiteY3" fmla="*/ 869797 h 1308967"/>
                <a:gd name="connsiteX4" fmla="*/ 779400 w 1309323"/>
                <a:gd name="connsiteY4" fmla="*/ 796483 h 1308967"/>
                <a:gd name="connsiteX5" fmla="*/ 531700 w 1309323"/>
                <a:gd name="connsiteY5" fmla="*/ 796483 h 1308967"/>
                <a:gd name="connsiteX6" fmla="*/ 605013 w 1309323"/>
                <a:gd name="connsiteY6" fmla="*/ 869797 h 1308967"/>
                <a:gd name="connsiteX7" fmla="*/ 531700 w 1309323"/>
                <a:gd name="connsiteY7" fmla="*/ 943110 h 1308967"/>
                <a:gd name="connsiteX8" fmla="*/ 458386 w 1309323"/>
                <a:gd name="connsiteY8" fmla="*/ 869797 h 1308967"/>
                <a:gd name="connsiteX9" fmla="*/ 531700 w 1309323"/>
                <a:gd name="connsiteY9" fmla="*/ 796483 h 1308967"/>
                <a:gd name="connsiteX10" fmla="*/ 410341 w 1309323"/>
                <a:gd name="connsiteY10" fmla="*/ 585795 h 1308967"/>
                <a:gd name="connsiteX11" fmla="*/ 483654 w 1309323"/>
                <a:gd name="connsiteY11" fmla="*/ 659109 h 1308967"/>
                <a:gd name="connsiteX12" fmla="*/ 410341 w 1309323"/>
                <a:gd name="connsiteY12" fmla="*/ 732422 h 1308967"/>
                <a:gd name="connsiteX13" fmla="*/ 337027 w 1309323"/>
                <a:gd name="connsiteY13" fmla="*/ 659109 h 1308967"/>
                <a:gd name="connsiteX14" fmla="*/ 410341 w 1309323"/>
                <a:gd name="connsiteY14" fmla="*/ 585795 h 1308967"/>
                <a:gd name="connsiteX15" fmla="*/ 904318 w 1309323"/>
                <a:gd name="connsiteY15" fmla="*/ 583304 h 1308967"/>
                <a:gd name="connsiteX16" fmla="*/ 977631 w 1309323"/>
                <a:gd name="connsiteY16" fmla="*/ 656618 h 1308967"/>
                <a:gd name="connsiteX17" fmla="*/ 904318 w 1309323"/>
                <a:gd name="connsiteY17" fmla="*/ 729931 h 1308967"/>
                <a:gd name="connsiteX18" fmla="*/ 831004 w 1309323"/>
                <a:gd name="connsiteY18" fmla="*/ 656618 h 1308967"/>
                <a:gd name="connsiteX19" fmla="*/ 904318 w 1309323"/>
                <a:gd name="connsiteY19" fmla="*/ 583304 h 1308967"/>
                <a:gd name="connsiteX20" fmla="*/ 658397 w 1309323"/>
                <a:gd name="connsiteY20" fmla="*/ 579033 h 1308967"/>
                <a:gd name="connsiteX21" fmla="*/ 731710 w 1309323"/>
                <a:gd name="connsiteY21" fmla="*/ 652347 h 1308967"/>
                <a:gd name="connsiteX22" fmla="*/ 658397 w 1309323"/>
                <a:gd name="connsiteY22" fmla="*/ 725660 h 1308967"/>
                <a:gd name="connsiteX23" fmla="*/ 585083 w 1309323"/>
                <a:gd name="connsiteY23" fmla="*/ 652347 h 1308967"/>
                <a:gd name="connsiteX24" fmla="*/ 658397 w 1309323"/>
                <a:gd name="connsiteY24" fmla="*/ 579033 h 1308967"/>
                <a:gd name="connsiteX25" fmla="*/ 531700 w 1309323"/>
                <a:gd name="connsiteY25" fmla="*/ 367990 h 1308967"/>
                <a:gd name="connsiteX26" fmla="*/ 605013 w 1309323"/>
                <a:gd name="connsiteY26" fmla="*/ 441304 h 1308967"/>
                <a:gd name="connsiteX27" fmla="*/ 531700 w 1309323"/>
                <a:gd name="connsiteY27" fmla="*/ 514617 h 1308967"/>
                <a:gd name="connsiteX28" fmla="*/ 458386 w 1309323"/>
                <a:gd name="connsiteY28" fmla="*/ 441304 h 1308967"/>
                <a:gd name="connsiteX29" fmla="*/ 531700 w 1309323"/>
                <a:gd name="connsiteY29" fmla="*/ 367990 h 1308967"/>
                <a:gd name="connsiteX30" fmla="*/ 779400 w 1309323"/>
                <a:gd name="connsiteY30" fmla="*/ 367634 h 1308967"/>
                <a:gd name="connsiteX31" fmla="*/ 852713 w 1309323"/>
                <a:gd name="connsiteY31" fmla="*/ 440948 h 1308967"/>
                <a:gd name="connsiteX32" fmla="*/ 779400 w 1309323"/>
                <a:gd name="connsiteY32" fmla="*/ 514261 h 1308967"/>
                <a:gd name="connsiteX33" fmla="*/ 706086 w 1309323"/>
                <a:gd name="connsiteY33" fmla="*/ 440948 h 1308967"/>
                <a:gd name="connsiteX34" fmla="*/ 779400 w 1309323"/>
                <a:gd name="connsiteY34" fmla="*/ 367634 h 1308967"/>
                <a:gd name="connsiteX35" fmla="*/ 658398 w 1309323"/>
                <a:gd name="connsiteY35" fmla="*/ 258732 h 1308967"/>
                <a:gd name="connsiteX36" fmla="*/ 257665 w 1309323"/>
                <a:gd name="connsiteY36" fmla="*/ 659465 h 1308967"/>
                <a:gd name="connsiteX37" fmla="*/ 658398 w 1309323"/>
                <a:gd name="connsiteY37" fmla="*/ 1060199 h 1308967"/>
                <a:gd name="connsiteX38" fmla="*/ 1059132 w 1309323"/>
                <a:gd name="connsiteY38" fmla="*/ 659465 h 1308967"/>
                <a:gd name="connsiteX39" fmla="*/ 658398 w 1309323"/>
                <a:gd name="connsiteY39" fmla="*/ 258732 h 1308967"/>
                <a:gd name="connsiteX40" fmla="*/ 585085 w 1309323"/>
                <a:gd name="connsiteY40" fmla="*/ 0 h 1308967"/>
                <a:gd name="connsiteX41" fmla="*/ 723882 w 1309323"/>
                <a:gd name="connsiteY41" fmla="*/ 0 h 1308967"/>
                <a:gd name="connsiteX42" fmla="*/ 754133 w 1309323"/>
                <a:gd name="connsiteY42" fmla="*/ 30251 h 1308967"/>
                <a:gd name="connsiteX43" fmla="*/ 754133 w 1309323"/>
                <a:gd name="connsiteY43" fmla="*/ 74737 h 1308967"/>
                <a:gd name="connsiteX44" fmla="*/ 723882 w 1309323"/>
                <a:gd name="connsiteY44" fmla="*/ 104988 h 1308967"/>
                <a:gd name="connsiteX45" fmla="*/ 705376 w 1309323"/>
                <a:gd name="connsiteY45" fmla="*/ 104988 h 1308967"/>
                <a:gd name="connsiteX46" fmla="*/ 705376 w 1309323"/>
                <a:gd name="connsiteY46" fmla="*/ 159302 h 1308967"/>
                <a:gd name="connsiteX47" fmla="*/ 755046 w 1309323"/>
                <a:gd name="connsiteY47" fmla="*/ 164309 h 1308967"/>
                <a:gd name="connsiteX48" fmla="*/ 958051 w 1309323"/>
                <a:gd name="connsiteY48" fmla="*/ 256662 h 1308967"/>
                <a:gd name="connsiteX49" fmla="*/ 968407 w 1309323"/>
                <a:gd name="connsiteY49" fmla="*/ 265823 h 1308967"/>
                <a:gd name="connsiteX50" fmla="*/ 1004680 w 1309323"/>
                <a:gd name="connsiteY50" fmla="*/ 229550 h 1308967"/>
                <a:gd name="connsiteX51" fmla="*/ 991512 w 1309323"/>
                <a:gd name="connsiteY51" fmla="*/ 216382 h 1308967"/>
                <a:gd name="connsiteX52" fmla="*/ 991512 w 1309323"/>
                <a:gd name="connsiteY52" fmla="*/ 173319 h 1308967"/>
                <a:gd name="connsiteX53" fmla="*/ 1022830 w 1309323"/>
                <a:gd name="connsiteY53" fmla="*/ 142000 h 1308967"/>
                <a:gd name="connsiteX54" fmla="*/ 1065893 w 1309323"/>
                <a:gd name="connsiteY54" fmla="*/ 142000 h 1308967"/>
                <a:gd name="connsiteX55" fmla="*/ 1163763 w 1309323"/>
                <a:gd name="connsiteY55" fmla="*/ 239870 h 1308967"/>
                <a:gd name="connsiteX56" fmla="*/ 1163763 w 1309323"/>
                <a:gd name="connsiteY56" fmla="*/ 282933 h 1308967"/>
                <a:gd name="connsiteX57" fmla="*/ 1132444 w 1309323"/>
                <a:gd name="connsiteY57" fmla="*/ 314252 h 1308967"/>
                <a:gd name="connsiteX58" fmla="*/ 1089382 w 1309323"/>
                <a:gd name="connsiteY58" fmla="*/ 314252 h 1308967"/>
                <a:gd name="connsiteX59" fmla="*/ 1076570 w 1309323"/>
                <a:gd name="connsiteY59" fmla="*/ 301084 h 1308967"/>
                <a:gd name="connsiteX60" fmla="*/ 1040200 w 1309323"/>
                <a:gd name="connsiteY60" fmla="*/ 337437 h 1308967"/>
                <a:gd name="connsiteX61" fmla="*/ 1060934 w 1309323"/>
                <a:gd name="connsiteY61" fmla="*/ 362035 h 1308967"/>
                <a:gd name="connsiteX62" fmla="*/ 1148440 w 1309323"/>
                <a:gd name="connsiteY62" fmla="*/ 567664 h 1308967"/>
                <a:gd name="connsiteX63" fmla="*/ 1151610 w 1309323"/>
                <a:gd name="connsiteY63" fmla="*/ 603591 h 1308967"/>
                <a:gd name="connsiteX64" fmla="*/ 1204335 w 1309323"/>
                <a:gd name="connsiteY64" fmla="*/ 603591 h 1308967"/>
                <a:gd name="connsiteX65" fmla="*/ 1204335 w 1309323"/>
                <a:gd name="connsiteY65" fmla="*/ 585085 h 1308967"/>
                <a:gd name="connsiteX66" fmla="*/ 1234586 w 1309323"/>
                <a:gd name="connsiteY66" fmla="*/ 554834 h 1308967"/>
                <a:gd name="connsiteX67" fmla="*/ 1279072 w 1309323"/>
                <a:gd name="connsiteY67" fmla="*/ 554834 h 1308967"/>
                <a:gd name="connsiteX68" fmla="*/ 1309323 w 1309323"/>
                <a:gd name="connsiteY68" fmla="*/ 585085 h 1308967"/>
                <a:gd name="connsiteX69" fmla="*/ 1309323 w 1309323"/>
                <a:gd name="connsiteY69" fmla="*/ 723882 h 1308967"/>
                <a:gd name="connsiteX70" fmla="*/ 1279072 w 1309323"/>
                <a:gd name="connsiteY70" fmla="*/ 754133 h 1308967"/>
                <a:gd name="connsiteX71" fmla="*/ 1234586 w 1309323"/>
                <a:gd name="connsiteY71" fmla="*/ 754133 h 1308967"/>
                <a:gd name="connsiteX72" fmla="*/ 1204335 w 1309323"/>
                <a:gd name="connsiteY72" fmla="*/ 723882 h 1308967"/>
                <a:gd name="connsiteX73" fmla="*/ 1203979 w 1309323"/>
                <a:gd name="connsiteY73" fmla="*/ 723882 h 1308967"/>
                <a:gd name="connsiteX74" fmla="*/ 1203979 w 1309323"/>
                <a:gd name="connsiteY74" fmla="*/ 705376 h 1308967"/>
                <a:gd name="connsiteX75" fmla="*/ 1151987 w 1309323"/>
                <a:gd name="connsiteY75" fmla="*/ 705376 h 1308967"/>
                <a:gd name="connsiteX76" fmla="*/ 1148440 w 1309323"/>
                <a:gd name="connsiteY76" fmla="*/ 745572 h 1308967"/>
                <a:gd name="connsiteX77" fmla="*/ 1060934 w 1309323"/>
                <a:gd name="connsiteY77" fmla="*/ 951201 h 1308967"/>
                <a:gd name="connsiteX78" fmla="*/ 1042649 w 1309323"/>
                <a:gd name="connsiteY78" fmla="*/ 972895 h 1308967"/>
                <a:gd name="connsiteX79" fmla="*/ 1076214 w 1309323"/>
                <a:gd name="connsiteY79" fmla="*/ 1006460 h 1308967"/>
                <a:gd name="connsiteX80" fmla="*/ 1089382 w 1309323"/>
                <a:gd name="connsiteY80" fmla="*/ 993292 h 1308967"/>
                <a:gd name="connsiteX81" fmla="*/ 1132444 w 1309323"/>
                <a:gd name="connsiteY81" fmla="*/ 993292 h 1308967"/>
                <a:gd name="connsiteX82" fmla="*/ 1163763 w 1309323"/>
                <a:gd name="connsiteY82" fmla="*/ 1024610 h 1308967"/>
                <a:gd name="connsiteX83" fmla="*/ 1163763 w 1309323"/>
                <a:gd name="connsiteY83" fmla="*/ 1067673 h 1308967"/>
                <a:gd name="connsiteX84" fmla="*/ 1065893 w 1309323"/>
                <a:gd name="connsiteY84" fmla="*/ 1165899 h 1308967"/>
                <a:gd name="connsiteX85" fmla="*/ 1022830 w 1309323"/>
                <a:gd name="connsiteY85" fmla="*/ 1165899 h 1308967"/>
                <a:gd name="connsiteX86" fmla="*/ 991512 w 1309323"/>
                <a:gd name="connsiteY86" fmla="*/ 1134580 h 1308967"/>
                <a:gd name="connsiteX87" fmla="*/ 991512 w 1309323"/>
                <a:gd name="connsiteY87" fmla="*/ 1091518 h 1308967"/>
                <a:gd name="connsiteX88" fmla="*/ 1004680 w 1309323"/>
                <a:gd name="connsiteY88" fmla="*/ 1078350 h 1308967"/>
                <a:gd name="connsiteX89" fmla="*/ 971238 w 1309323"/>
                <a:gd name="connsiteY89" fmla="*/ 1044909 h 1308967"/>
                <a:gd name="connsiteX90" fmla="*/ 958051 w 1309323"/>
                <a:gd name="connsiteY90" fmla="*/ 1056575 h 1308967"/>
                <a:gd name="connsiteX91" fmla="*/ 755046 w 1309323"/>
                <a:gd name="connsiteY91" fmla="*/ 1148927 h 1308967"/>
                <a:gd name="connsiteX92" fmla="*/ 705376 w 1309323"/>
                <a:gd name="connsiteY92" fmla="*/ 1153934 h 1308967"/>
                <a:gd name="connsiteX93" fmla="*/ 705376 w 1309323"/>
                <a:gd name="connsiteY93" fmla="*/ 1203979 h 1308967"/>
                <a:gd name="connsiteX94" fmla="*/ 723882 w 1309323"/>
                <a:gd name="connsiteY94" fmla="*/ 1203979 h 1308967"/>
                <a:gd name="connsiteX95" fmla="*/ 754133 w 1309323"/>
                <a:gd name="connsiteY95" fmla="*/ 1234230 h 1308967"/>
                <a:gd name="connsiteX96" fmla="*/ 754133 w 1309323"/>
                <a:gd name="connsiteY96" fmla="*/ 1278716 h 1308967"/>
                <a:gd name="connsiteX97" fmla="*/ 723882 w 1309323"/>
                <a:gd name="connsiteY97" fmla="*/ 1308967 h 1308967"/>
                <a:gd name="connsiteX98" fmla="*/ 585085 w 1309323"/>
                <a:gd name="connsiteY98" fmla="*/ 1308967 h 1308967"/>
                <a:gd name="connsiteX99" fmla="*/ 554834 w 1309323"/>
                <a:gd name="connsiteY99" fmla="*/ 1278716 h 1308967"/>
                <a:gd name="connsiteX100" fmla="*/ 554834 w 1309323"/>
                <a:gd name="connsiteY100" fmla="*/ 1234230 h 1308967"/>
                <a:gd name="connsiteX101" fmla="*/ 585085 w 1309323"/>
                <a:gd name="connsiteY101" fmla="*/ 1203979 h 1308967"/>
                <a:gd name="connsiteX102" fmla="*/ 603591 w 1309323"/>
                <a:gd name="connsiteY102" fmla="*/ 1203979 h 1308967"/>
                <a:gd name="connsiteX103" fmla="*/ 603591 w 1309323"/>
                <a:gd name="connsiteY103" fmla="*/ 1154077 h 1308967"/>
                <a:gd name="connsiteX104" fmla="*/ 552496 w 1309323"/>
                <a:gd name="connsiteY104" fmla="*/ 1148927 h 1308967"/>
                <a:gd name="connsiteX105" fmla="*/ 349491 w 1309323"/>
                <a:gd name="connsiteY105" fmla="*/ 1056575 h 1308967"/>
                <a:gd name="connsiteX106" fmla="*/ 334235 w 1309323"/>
                <a:gd name="connsiteY106" fmla="*/ 1043079 h 1308967"/>
                <a:gd name="connsiteX107" fmla="*/ 298948 w 1309323"/>
                <a:gd name="connsiteY107" fmla="*/ 1078350 h 1308967"/>
                <a:gd name="connsiteX108" fmla="*/ 312116 w 1309323"/>
                <a:gd name="connsiteY108" fmla="*/ 1091518 h 1308967"/>
                <a:gd name="connsiteX109" fmla="*/ 312116 w 1309323"/>
                <a:gd name="connsiteY109" fmla="*/ 1134580 h 1308967"/>
                <a:gd name="connsiteX110" fmla="*/ 280797 w 1309323"/>
                <a:gd name="connsiteY110" fmla="*/ 1165899 h 1308967"/>
                <a:gd name="connsiteX111" fmla="*/ 237734 w 1309323"/>
                <a:gd name="connsiteY111" fmla="*/ 1165899 h 1308967"/>
                <a:gd name="connsiteX112" fmla="*/ 139864 w 1309323"/>
                <a:gd name="connsiteY112" fmla="*/ 1068029 h 1308967"/>
                <a:gd name="connsiteX113" fmla="*/ 139864 w 1309323"/>
                <a:gd name="connsiteY113" fmla="*/ 1024966 h 1308967"/>
                <a:gd name="connsiteX114" fmla="*/ 171183 w 1309323"/>
                <a:gd name="connsiteY114" fmla="*/ 993648 h 1308967"/>
                <a:gd name="connsiteX115" fmla="*/ 214246 w 1309323"/>
                <a:gd name="connsiteY115" fmla="*/ 993648 h 1308967"/>
                <a:gd name="connsiteX116" fmla="*/ 227414 w 1309323"/>
                <a:gd name="connsiteY116" fmla="*/ 1006816 h 1308967"/>
                <a:gd name="connsiteX117" fmla="*/ 263266 w 1309323"/>
                <a:gd name="connsiteY117" fmla="*/ 970964 h 1308967"/>
                <a:gd name="connsiteX118" fmla="*/ 246608 w 1309323"/>
                <a:gd name="connsiteY118" fmla="*/ 951201 h 1308967"/>
                <a:gd name="connsiteX119" fmla="*/ 159102 w 1309323"/>
                <a:gd name="connsiteY119" fmla="*/ 745572 h 1308967"/>
                <a:gd name="connsiteX120" fmla="*/ 155555 w 1309323"/>
                <a:gd name="connsiteY120" fmla="*/ 705376 h 1308967"/>
                <a:gd name="connsiteX121" fmla="*/ 104988 w 1309323"/>
                <a:gd name="connsiteY121" fmla="*/ 705376 h 1308967"/>
                <a:gd name="connsiteX122" fmla="*/ 104988 w 1309323"/>
                <a:gd name="connsiteY122" fmla="*/ 723882 h 1308967"/>
                <a:gd name="connsiteX123" fmla="*/ 74737 w 1309323"/>
                <a:gd name="connsiteY123" fmla="*/ 754133 h 1308967"/>
                <a:gd name="connsiteX124" fmla="*/ 30251 w 1309323"/>
                <a:gd name="connsiteY124" fmla="*/ 754133 h 1308967"/>
                <a:gd name="connsiteX125" fmla="*/ 0 w 1309323"/>
                <a:gd name="connsiteY125" fmla="*/ 723882 h 1308967"/>
                <a:gd name="connsiteX126" fmla="*/ 0 w 1309323"/>
                <a:gd name="connsiteY126" fmla="*/ 585085 h 1308967"/>
                <a:gd name="connsiteX127" fmla="*/ 30251 w 1309323"/>
                <a:gd name="connsiteY127" fmla="*/ 554834 h 1308967"/>
                <a:gd name="connsiteX128" fmla="*/ 74737 w 1309323"/>
                <a:gd name="connsiteY128" fmla="*/ 554834 h 1308967"/>
                <a:gd name="connsiteX129" fmla="*/ 104988 w 1309323"/>
                <a:gd name="connsiteY129" fmla="*/ 585085 h 1308967"/>
                <a:gd name="connsiteX130" fmla="*/ 104988 w 1309323"/>
                <a:gd name="connsiteY130" fmla="*/ 603591 h 1308967"/>
                <a:gd name="connsiteX131" fmla="*/ 155932 w 1309323"/>
                <a:gd name="connsiteY131" fmla="*/ 603591 h 1308967"/>
                <a:gd name="connsiteX132" fmla="*/ 159102 w 1309323"/>
                <a:gd name="connsiteY132" fmla="*/ 567664 h 1308967"/>
                <a:gd name="connsiteX133" fmla="*/ 246608 w 1309323"/>
                <a:gd name="connsiteY133" fmla="*/ 362035 h 1308967"/>
                <a:gd name="connsiteX134" fmla="*/ 265707 w 1309323"/>
                <a:gd name="connsiteY134" fmla="*/ 339377 h 1308967"/>
                <a:gd name="connsiteX135" fmla="*/ 227414 w 1309323"/>
                <a:gd name="connsiteY135" fmla="*/ 301084 h 1308967"/>
                <a:gd name="connsiteX136" fmla="*/ 214246 w 1309323"/>
                <a:gd name="connsiteY136" fmla="*/ 314252 h 1308967"/>
                <a:gd name="connsiteX137" fmla="*/ 171183 w 1309323"/>
                <a:gd name="connsiteY137" fmla="*/ 314252 h 1308967"/>
                <a:gd name="connsiteX138" fmla="*/ 139864 w 1309323"/>
                <a:gd name="connsiteY138" fmla="*/ 282933 h 1308967"/>
                <a:gd name="connsiteX139" fmla="*/ 139864 w 1309323"/>
                <a:gd name="connsiteY139" fmla="*/ 239870 h 1308967"/>
                <a:gd name="connsiteX140" fmla="*/ 238090 w 1309323"/>
                <a:gd name="connsiteY140" fmla="*/ 142000 h 1308967"/>
                <a:gd name="connsiteX141" fmla="*/ 281153 w 1309323"/>
                <a:gd name="connsiteY141" fmla="*/ 142000 h 1308967"/>
                <a:gd name="connsiteX142" fmla="*/ 312471 w 1309323"/>
                <a:gd name="connsiteY142" fmla="*/ 173319 h 1308967"/>
                <a:gd name="connsiteX143" fmla="*/ 312471 w 1309323"/>
                <a:gd name="connsiteY143" fmla="*/ 216382 h 1308967"/>
                <a:gd name="connsiteX144" fmla="*/ 299303 w 1309323"/>
                <a:gd name="connsiteY144" fmla="*/ 229550 h 1308967"/>
                <a:gd name="connsiteX145" fmla="*/ 337246 w 1309323"/>
                <a:gd name="connsiteY145" fmla="*/ 267493 h 1308967"/>
                <a:gd name="connsiteX146" fmla="*/ 349491 w 1309323"/>
                <a:gd name="connsiteY146" fmla="*/ 256662 h 1308967"/>
                <a:gd name="connsiteX147" fmla="*/ 552496 w 1309323"/>
                <a:gd name="connsiteY147" fmla="*/ 164309 h 1308967"/>
                <a:gd name="connsiteX148" fmla="*/ 603591 w 1309323"/>
                <a:gd name="connsiteY148" fmla="*/ 159159 h 1308967"/>
                <a:gd name="connsiteX149" fmla="*/ 603591 w 1309323"/>
                <a:gd name="connsiteY149" fmla="*/ 104988 h 1308967"/>
                <a:gd name="connsiteX150" fmla="*/ 585085 w 1309323"/>
                <a:gd name="connsiteY150" fmla="*/ 104988 h 1308967"/>
                <a:gd name="connsiteX151" fmla="*/ 554834 w 1309323"/>
                <a:gd name="connsiteY151" fmla="*/ 74737 h 1308967"/>
                <a:gd name="connsiteX152" fmla="*/ 554834 w 1309323"/>
                <a:gd name="connsiteY152" fmla="*/ 30251 h 1308967"/>
                <a:gd name="connsiteX153" fmla="*/ 585085 w 1309323"/>
                <a:gd name="connsiteY153" fmla="*/ 0 h 1308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</a:cxnLst>
              <a:rect l="l" t="t" r="r" b="b"/>
              <a:pathLst>
                <a:path w="1309323" h="1308967">
                  <a:moveTo>
                    <a:pt x="779400" y="796483"/>
                  </a:moveTo>
                  <a:cubicBezTo>
                    <a:pt x="819889" y="796483"/>
                    <a:pt x="852713" y="829307"/>
                    <a:pt x="852713" y="869797"/>
                  </a:cubicBezTo>
                  <a:cubicBezTo>
                    <a:pt x="852713" y="910286"/>
                    <a:pt x="819890" y="943110"/>
                    <a:pt x="779400" y="943110"/>
                  </a:cubicBezTo>
                  <a:cubicBezTo>
                    <a:pt x="738910" y="943110"/>
                    <a:pt x="706086" y="910287"/>
                    <a:pt x="706086" y="869797"/>
                  </a:cubicBezTo>
                  <a:cubicBezTo>
                    <a:pt x="706086" y="829307"/>
                    <a:pt x="738910" y="796483"/>
                    <a:pt x="779400" y="796483"/>
                  </a:cubicBezTo>
                  <a:close/>
                  <a:moveTo>
                    <a:pt x="531700" y="796483"/>
                  </a:moveTo>
                  <a:cubicBezTo>
                    <a:pt x="572189" y="796483"/>
                    <a:pt x="605013" y="829307"/>
                    <a:pt x="605013" y="869797"/>
                  </a:cubicBezTo>
                  <a:cubicBezTo>
                    <a:pt x="605013" y="910286"/>
                    <a:pt x="572190" y="943110"/>
                    <a:pt x="531700" y="943110"/>
                  </a:cubicBezTo>
                  <a:cubicBezTo>
                    <a:pt x="491210" y="943110"/>
                    <a:pt x="458386" y="910287"/>
                    <a:pt x="458386" y="869797"/>
                  </a:cubicBezTo>
                  <a:cubicBezTo>
                    <a:pt x="458386" y="829307"/>
                    <a:pt x="491210" y="796483"/>
                    <a:pt x="531700" y="796483"/>
                  </a:cubicBezTo>
                  <a:close/>
                  <a:moveTo>
                    <a:pt x="410341" y="585795"/>
                  </a:moveTo>
                  <a:cubicBezTo>
                    <a:pt x="450831" y="585795"/>
                    <a:pt x="483654" y="618619"/>
                    <a:pt x="483654" y="659109"/>
                  </a:cubicBezTo>
                  <a:cubicBezTo>
                    <a:pt x="483654" y="699598"/>
                    <a:pt x="450831" y="732422"/>
                    <a:pt x="410341" y="732422"/>
                  </a:cubicBezTo>
                  <a:cubicBezTo>
                    <a:pt x="369851" y="732422"/>
                    <a:pt x="337027" y="699599"/>
                    <a:pt x="337027" y="659109"/>
                  </a:cubicBezTo>
                  <a:cubicBezTo>
                    <a:pt x="337027" y="618619"/>
                    <a:pt x="369851" y="585795"/>
                    <a:pt x="410341" y="585795"/>
                  </a:cubicBezTo>
                  <a:close/>
                  <a:moveTo>
                    <a:pt x="904318" y="583304"/>
                  </a:moveTo>
                  <a:cubicBezTo>
                    <a:pt x="944808" y="583304"/>
                    <a:pt x="977631" y="616128"/>
                    <a:pt x="977631" y="656618"/>
                  </a:cubicBezTo>
                  <a:cubicBezTo>
                    <a:pt x="977631" y="697107"/>
                    <a:pt x="944808" y="729931"/>
                    <a:pt x="904318" y="729931"/>
                  </a:cubicBezTo>
                  <a:cubicBezTo>
                    <a:pt x="863828" y="729931"/>
                    <a:pt x="831004" y="697108"/>
                    <a:pt x="831004" y="656618"/>
                  </a:cubicBezTo>
                  <a:cubicBezTo>
                    <a:pt x="831004" y="616128"/>
                    <a:pt x="863828" y="583304"/>
                    <a:pt x="904318" y="583304"/>
                  </a:cubicBezTo>
                  <a:close/>
                  <a:moveTo>
                    <a:pt x="658397" y="579033"/>
                  </a:moveTo>
                  <a:cubicBezTo>
                    <a:pt x="698886" y="579033"/>
                    <a:pt x="731710" y="611857"/>
                    <a:pt x="731710" y="652347"/>
                  </a:cubicBezTo>
                  <a:cubicBezTo>
                    <a:pt x="731710" y="692837"/>
                    <a:pt x="698887" y="725660"/>
                    <a:pt x="658397" y="725660"/>
                  </a:cubicBezTo>
                  <a:cubicBezTo>
                    <a:pt x="617907" y="725660"/>
                    <a:pt x="585083" y="692837"/>
                    <a:pt x="585083" y="652347"/>
                  </a:cubicBezTo>
                  <a:cubicBezTo>
                    <a:pt x="585083" y="611857"/>
                    <a:pt x="617907" y="579033"/>
                    <a:pt x="658397" y="579033"/>
                  </a:cubicBezTo>
                  <a:close/>
                  <a:moveTo>
                    <a:pt x="531700" y="367990"/>
                  </a:moveTo>
                  <a:cubicBezTo>
                    <a:pt x="572189" y="367990"/>
                    <a:pt x="605013" y="400814"/>
                    <a:pt x="605013" y="441304"/>
                  </a:cubicBezTo>
                  <a:cubicBezTo>
                    <a:pt x="605013" y="481793"/>
                    <a:pt x="572190" y="514617"/>
                    <a:pt x="531700" y="514617"/>
                  </a:cubicBezTo>
                  <a:cubicBezTo>
                    <a:pt x="491210" y="514617"/>
                    <a:pt x="458386" y="481794"/>
                    <a:pt x="458386" y="441304"/>
                  </a:cubicBezTo>
                  <a:cubicBezTo>
                    <a:pt x="458386" y="400814"/>
                    <a:pt x="491210" y="367990"/>
                    <a:pt x="531700" y="367990"/>
                  </a:cubicBezTo>
                  <a:close/>
                  <a:moveTo>
                    <a:pt x="779400" y="367634"/>
                  </a:moveTo>
                  <a:cubicBezTo>
                    <a:pt x="819889" y="367634"/>
                    <a:pt x="852713" y="400458"/>
                    <a:pt x="852713" y="440948"/>
                  </a:cubicBezTo>
                  <a:cubicBezTo>
                    <a:pt x="852713" y="481438"/>
                    <a:pt x="819890" y="514261"/>
                    <a:pt x="779400" y="514261"/>
                  </a:cubicBezTo>
                  <a:cubicBezTo>
                    <a:pt x="738910" y="514261"/>
                    <a:pt x="706086" y="481438"/>
                    <a:pt x="706086" y="440948"/>
                  </a:cubicBezTo>
                  <a:cubicBezTo>
                    <a:pt x="706086" y="400458"/>
                    <a:pt x="738910" y="367634"/>
                    <a:pt x="779400" y="367634"/>
                  </a:cubicBezTo>
                  <a:close/>
                  <a:moveTo>
                    <a:pt x="658398" y="258732"/>
                  </a:moveTo>
                  <a:cubicBezTo>
                    <a:pt x="437079" y="258732"/>
                    <a:pt x="257665" y="438146"/>
                    <a:pt x="257665" y="659465"/>
                  </a:cubicBezTo>
                  <a:cubicBezTo>
                    <a:pt x="257665" y="880784"/>
                    <a:pt x="437079" y="1060199"/>
                    <a:pt x="658398" y="1060199"/>
                  </a:cubicBezTo>
                  <a:cubicBezTo>
                    <a:pt x="879717" y="1060199"/>
                    <a:pt x="1059132" y="880784"/>
                    <a:pt x="1059132" y="659465"/>
                  </a:cubicBezTo>
                  <a:cubicBezTo>
                    <a:pt x="1059132" y="438146"/>
                    <a:pt x="879717" y="258732"/>
                    <a:pt x="658398" y="258732"/>
                  </a:cubicBezTo>
                  <a:close/>
                  <a:moveTo>
                    <a:pt x="585085" y="0"/>
                  </a:moveTo>
                  <a:lnTo>
                    <a:pt x="723882" y="0"/>
                  </a:lnTo>
                  <a:cubicBezTo>
                    <a:pt x="740609" y="0"/>
                    <a:pt x="754133" y="13524"/>
                    <a:pt x="754133" y="30251"/>
                  </a:cubicBezTo>
                  <a:lnTo>
                    <a:pt x="754133" y="74737"/>
                  </a:lnTo>
                  <a:cubicBezTo>
                    <a:pt x="754133" y="91464"/>
                    <a:pt x="740609" y="104988"/>
                    <a:pt x="723882" y="104988"/>
                  </a:cubicBezTo>
                  <a:lnTo>
                    <a:pt x="705376" y="104988"/>
                  </a:lnTo>
                  <a:lnTo>
                    <a:pt x="705376" y="159302"/>
                  </a:lnTo>
                  <a:lnTo>
                    <a:pt x="755046" y="164309"/>
                  </a:lnTo>
                  <a:cubicBezTo>
                    <a:pt x="830183" y="179685"/>
                    <a:pt x="899211" y="211829"/>
                    <a:pt x="958051" y="256662"/>
                  </a:cubicBezTo>
                  <a:lnTo>
                    <a:pt x="968407" y="265823"/>
                  </a:lnTo>
                  <a:lnTo>
                    <a:pt x="1004680" y="229550"/>
                  </a:lnTo>
                  <a:lnTo>
                    <a:pt x="991512" y="216382"/>
                  </a:lnTo>
                  <a:cubicBezTo>
                    <a:pt x="979767" y="204281"/>
                    <a:pt x="979767" y="185063"/>
                    <a:pt x="991512" y="173319"/>
                  </a:cubicBezTo>
                  <a:lnTo>
                    <a:pt x="1022830" y="142000"/>
                  </a:lnTo>
                  <a:cubicBezTo>
                    <a:pt x="1034930" y="130256"/>
                    <a:pt x="1054148" y="130256"/>
                    <a:pt x="1065893" y="142000"/>
                  </a:cubicBezTo>
                  <a:lnTo>
                    <a:pt x="1163763" y="239870"/>
                  </a:lnTo>
                  <a:cubicBezTo>
                    <a:pt x="1175507" y="251971"/>
                    <a:pt x="1175507" y="271189"/>
                    <a:pt x="1163763" y="282933"/>
                  </a:cubicBezTo>
                  <a:lnTo>
                    <a:pt x="1132444" y="314252"/>
                  </a:lnTo>
                  <a:cubicBezTo>
                    <a:pt x="1120344" y="325996"/>
                    <a:pt x="1101126" y="325996"/>
                    <a:pt x="1089382" y="314252"/>
                  </a:cubicBezTo>
                  <a:lnTo>
                    <a:pt x="1076570" y="301084"/>
                  </a:lnTo>
                  <a:lnTo>
                    <a:pt x="1040200" y="337437"/>
                  </a:lnTo>
                  <a:lnTo>
                    <a:pt x="1060934" y="362035"/>
                  </a:lnTo>
                  <a:cubicBezTo>
                    <a:pt x="1104373" y="421971"/>
                    <a:pt x="1134902" y="491874"/>
                    <a:pt x="1148440" y="567664"/>
                  </a:cubicBezTo>
                  <a:lnTo>
                    <a:pt x="1151610" y="603591"/>
                  </a:lnTo>
                  <a:lnTo>
                    <a:pt x="1204335" y="603591"/>
                  </a:lnTo>
                  <a:lnTo>
                    <a:pt x="1204335" y="585085"/>
                  </a:lnTo>
                  <a:cubicBezTo>
                    <a:pt x="1204335" y="568358"/>
                    <a:pt x="1217859" y="554834"/>
                    <a:pt x="1234586" y="554834"/>
                  </a:cubicBezTo>
                  <a:lnTo>
                    <a:pt x="1279072" y="554834"/>
                  </a:lnTo>
                  <a:cubicBezTo>
                    <a:pt x="1295799" y="554834"/>
                    <a:pt x="1309323" y="568358"/>
                    <a:pt x="1309323" y="585085"/>
                  </a:cubicBezTo>
                  <a:lnTo>
                    <a:pt x="1309323" y="723882"/>
                  </a:lnTo>
                  <a:cubicBezTo>
                    <a:pt x="1309323" y="740609"/>
                    <a:pt x="1295799" y="754133"/>
                    <a:pt x="1279072" y="754133"/>
                  </a:cubicBezTo>
                  <a:lnTo>
                    <a:pt x="1234586" y="754133"/>
                  </a:lnTo>
                  <a:cubicBezTo>
                    <a:pt x="1217859" y="754133"/>
                    <a:pt x="1204335" y="740609"/>
                    <a:pt x="1204335" y="723882"/>
                  </a:cubicBezTo>
                  <a:lnTo>
                    <a:pt x="1203979" y="723882"/>
                  </a:lnTo>
                  <a:lnTo>
                    <a:pt x="1203979" y="705376"/>
                  </a:lnTo>
                  <a:lnTo>
                    <a:pt x="1151987" y="705376"/>
                  </a:lnTo>
                  <a:lnTo>
                    <a:pt x="1148440" y="745572"/>
                  </a:lnTo>
                  <a:cubicBezTo>
                    <a:pt x="1134902" y="821362"/>
                    <a:pt x="1104373" y="891265"/>
                    <a:pt x="1060934" y="951201"/>
                  </a:cubicBezTo>
                  <a:lnTo>
                    <a:pt x="1042649" y="972895"/>
                  </a:lnTo>
                  <a:lnTo>
                    <a:pt x="1076214" y="1006460"/>
                  </a:lnTo>
                  <a:lnTo>
                    <a:pt x="1089382" y="993292"/>
                  </a:lnTo>
                  <a:cubicBezTo>
                    <a:pt x="1101482" y="981547"/>
                    <a:pt x="1120700" y="981547"/>
                    <a:pt x="1132444" y="993292"/>
                  </a:cubicBezTo>
                  <a:lnTo>
                    <a:pt x="1163763" y="1024610"/>
                  </a:lnTo>
                  <a:cubicBezTo>
                    <a:pt x="1175507" y="1036710"/>
                    <a:pt x="1175507" y="1055929"/>
                    <a:pt x="1163763" y="1067673"/>
                  </a:cubicBezTo>
                  <a:lnTo>
                    <a:pt x="1065893" y="1165899"/>
                  </a:lnTo>
                  <a:cubicBezTo>
                    <a:pt x="1053793" y="1177643"/>
                    <a:pt x="1034574" y="1177643"/>
                    <a:pt x="1022830" y="1165899"/>
                  </a:cubicBezTo>
                  <a:lnTo>
                    <a:pt x="991512" y="1134580"/>
                  </a:lnTo>
                  <a:cubicBezTo>
                    <a:pt x="979767" y="1122480"/>
                    <a:pt x="979767" y="1103262"/>
                    <a:pt x="991512" y="1091518"/>
                  </a:cubicBezTo>
                  <a:lnTo>
                    <a:pt x="1004680" y="1078350"/>
                  </a:lnTo>
                  <a:lnTo>
                    <a:pt x="971238" y="1044909"/>
                  </a:lnTo>
                  <a:lnTo>
                    <a:pt x="958051" y="1056575"/>
                  </a:lnTo>
                  <a:cubicBezTo>
                    <a:pt x="899211" y="1101407"/>
                    <a:pt x="830183" y="1133551"/>
                    <a:pt x="755046" y="1148927"/>
                  </a:cubicBezTo>
                  <a:lnTo>
                    <a:pt x="705376" y="1153934"/>
                  </a:lnTo>
                  <a:lnTo>
                    <a:pt x="705376" y="1203979"/>
                  </a:lnTo>
                  <a:lnTo>
                    <a:pt x="723882" y="1203979"/>
                  </a:lnTo>
                  <a:cubicBezTo>
                    <a:pt x="740609" y="1203979"/>
                    <a:pt x="754133" y="1217503"/>
                    <a:pt x="754133" y="1234230"/>
                  </a:cubicBezTo>
                  <a:lnTo>
                    <a:pt x="754133" y="1278716"/>
                  </a:lnTo>
                  <a:cubicBezTo>
                    <a:pt x="754133" y="1295443"/>
                    <a:pt x="740609" y="1308967"/>
                    <a:pt x="723882" y="1308967"/>
                  </a:cubicBezTo>
                  <a:lnTo>
                    <a:pt x="585085" y="1308967"/>
                  </a:lnTo>
                  <a:cubicBezTo>
                    <a:pt x="568358" y="1308967"/>
                    <a:pt x="554834" y="1295443"/>
                    <a:pt x="554834" y="1278716"/>
                  </a:cubicBezTo>
                  <a:lnTo>
                    <a:pt x="554834" y="1234230"/>
                  </a:lnTo>
                  <a:cubicBezTo>
                    <a:pt x="554834" y="1217503"/>
                    <a:pt x="568358" y="1203979"/>
                    <a:pt x="585085" y="1203979"/>
                  </a:cubicBezTo>
                  <a:lnTo>
                    <a:pt x="603591" y="1203979"/>
                  </a:lnTo>
                  <a:lnTo>
                    <a:pt x="603591" y="1154077"/>
                  </a:lnTo>
                  <a:lnTo>
                    <a:pt x="552496" y="1148927"/>
                  </a:lnTo>
                  <a:cubicBezTo>
                    <a:pt x="477359" y="1133551"/>
                    <a:pt x="408331" y="1101407"/>
                    <a:pt x="349491" y="1056575"/>
                  </a:cubicBezTo>
                  <a:lnTo>
                    <a:pt x="334235" y="1043079"/>
                  </a:lnTo>
                  <a:lnTo>
                    <a:pt x="298948" y="1078350"/>
                  </a:lnTo>
                  <a:lnTo>
                    <a:pt x="312116" y="1091518"/>
                  </a:lnTo>
                  <a:cubicBezTo>
                    <a:pt x="323860" y="1103618"/>
                    <a:pt x="323860" y="1122836"/>
                    <a:pt x="312116" y="1134580"/>
                  </a:cubicBezTo>
                  <a:lnTo>
                    <a:pt x="280797" y="1165899"/>
                  </a:lnTo>
                  <a:cubicBezTo>
                    <a:pt x="268697" y="1177643"/>
                    <a:pt x="249479" y="1177643"/>
                    <a:pt x="237734" y="1165899"/>
                  </a:cubicBezTo>
                  <a:lnTo>
                    <a:pt x="139864" y="1068029"/>
                  </a:lnTo>
                  <a:cubicBezTo>
                    <a:pt x="128120" y="1055929"/>
                    <a:pt x="128120" y="1036710"/>
                    <a:pt x="139864" y="1024966"/>
                  </a:cubicBezTo>
                  <a:lnTo>
                    <a:pt x="171183" y="993648"/>
                  </a:lnTo>
                  <a:cubicBezTo>
                    <a:pt x="183283" y="981903"/>
                    <a:pt x="202501" y="981903"/>
                    <a:pt x="214246" y="993648"/>
                  </a:cubicBezTo>
                  <a:lnTo>
                    <a:pt x="227414" y="1006816"/>
                  </a:lnTo>
                  <a:lnTo>
                    <a:pt x="263266" y="970964"/>
                  </a:lnTo>
                  <a:lnTo>
                    <a:pt x="246608" y="951201"/>
                  </a:lnTo>
                  <a:cubicBezTo>
                    <a:pt x="203169" y="891265"/>
                    <a:pt x="172640" y="821362"/>
                    <a:pt x="159102" y="745572"/>
                  </a:cubicBezTo>
                  <a:lnTo>
                    <a:pt x="155555" y="705376"/>
                  </a:lnTo>
                  <a:lnTo>
                    <a:pt x="104988" y="705376"/>
                  </a:lnTo>
                  <a:lnTo>
                    <a:pt x="104988" y="723882"/>
                  </a:lnTo>
                  <a:cubicBezTo>
                    <a:pt x="104988" y="740609"/>
                    <a:pt x="91464" y="754133"/>
                    <a:pt x="74737" y="754133"/>
                  </a:cubicBezTo>
                  <a:lnTo>
                    <a:pt x="30251" y="754133"/>
                  </a:lnTo>
                  <a:cubicBezTo>
                    <a:pt x="13524" y="754133"/>
                    <a:pt x="0" y="740609"/>
                    <a:pt x="0" y="723882"/>
                  </a:cubicBezTo>
                  <a:lnTo>
                    <a:pt x="0" y="585085"/>
                  </a:lnTo>
                  <a:cubicBezTo>
                    <a:pt x="0" y="568358"/>
                    <a:pt x="13524" y="554834"/>
                    <a:pt x="30251" y="554834"/>
                  </a:cubicBezTo>
                  <a:lnTo>
                    <a:pt x="74737" y="554834"/>
                  </a:lnTo>
                  <a:cubicBezTo>
                    <a:pt x="91464" y="554834"/>
                    <a:pt x="104988" y="568358"/>
                    <a:pt x="104988" y="585085"/>
                  </a:cubicBezTo>
                  <a:lnTo>
                    <a:pt x="104988" y="603591"/>
                  </a:lnTo>
                  <a:lnTo>
                    <a:pt x="155932" y="603591"/>
                  </a:lnTo>
                  <a:lnTo>
                    <a:pt x="159102" y="567664"/>
                  </a:lnTo>
                  <a:cubicBezTo>
                    <a:pt x="172640" y="491874"/>
                    <a:pt x="203169" y="421971"/>
                    <a:pt x="246608" y="362035"/>
                  </a:cubicBezTo>
                  <a:lnTo>
                    <a:pt x="265707" y="339377"/>
                  </a:lnTo>
                  <a:lnTo>
                    <a:pt x="227414" y="301084"/>
                  </a:lnTo>
                  <a:lnTo>
                    <a:pt x="214246" y="314252"/>
                  </a:lnTo>
                  <a:cubicBezTo>
                    <a:pt x="202145" y="325996"/>
                    <a:pt x="182927" y="325996"/>
                    <a:pt x="171183" y="314252"/>
                  </a:cubicBezTo>
                  <a:lnTo>
                    <a:pt x="139864" y="282933"/>
                  </a:lnTo>
                  <a:cubicBezTo>
                    <a:pt x="128120" y="270833"/>
                    <a:pt x="128120" y="251615"/>
                    <a:pt x="139864" y="239870"/>
                  </a:cubicBezTo>
                  <a:lnTo>
                    <a:pt x="238090" y="142000"/>
                  </a:lnTo>
                  <a:cubicBezTo>
                    <a:pt x="250191" y="130256"/>
                    <a:pt x="269409" y="130256"/>
                    <a:pt x="281153" y="142000"/>
                  </a:cubicBezTo>
                  <a:lnTo>
                    <a:pt x="312471" y="173319"/>
                  </a:lnTo>
                  <a:cubicBezTo>
                    <a:pt x="324216" y="185419"/>
                    <a:pt x="324216" y="204637"/>
                    <a:pt x="312471" y="216382"/>
                  </a:cubicBezTo>
                  <a:lnTo>
                    <a:pt x="299303" y="229550"/>
                  </a:lnTo>
                  <a:lnTo>
                    <a:pt x="337246" y="267493"/>
                  </a:lnTo>
                  <a:lnTo>
                    <a:pt x="349491" y="256662"/>
                  </a:lnTo>
                  <a:cubicBezTo>
                    <a:pt x="408331" y="211829"/>
                    <a:pt x="477359" y="179685"/>
                    <a:pt x="552496" y="164309"/>
                  </a:cubicBezTo>
                  <a:lnTo>
                    <a:pt x="603591" y="159159"/>
                  </a:lnTo>
                  <a:lnTo>
                    <a:pt x="603591" y="104988"/>
                  </a:lnTo>
                  <a:lnTo>
                    <a:pt x="585085" y="104988"/>
                  </a:lnTo>
                  <a:cubicBezTo>
                    <a:pt x="568358" y="104988"/>
                    <a:pt x="554834" y="91464"/>
                    <a:pt x="554834" y="74737"/>
                  </a:cubicBezTo>
                  <a:lnTo>
                    <a:pt x="554834" y="30251"/>
                  </a:lnTo>
                  <a:cubicBezTo>
                    <a:pt x="554834" y="13524"/>
                    <a:pt x="568358" y="0"/>
                    <a:pt x="585085" y="0"/>
                  </a:cubicBezTo>
                  <a:close/>
                </a:path>
              </a:pathLst>
            </a:custGeom>
            <a:solidFill>
              <a:schemeClr val="accent1"/>
            </a:solidFill>
            <a:ln w="35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045" name="Oval 1044">
            <a:extLst>
              <a:ext uri="{FF2B5EF4-FFF2-40B4-BE49-F238E27FC236}">
                <a16:creationId xmlns:a16="http://schemas.microsoft.com/office/drawing/2014/main" id="{64CD79FA-26C2-47E9-9890-8C07B8D1E4A7}"/>
              </a:ext>
            </a:extLst>
          </p:cNvPr>
          <p:cNvSpPr/>
          <p:nvPr/>
        </p:nvSpPr>
        <p:spPr>
          <a:xfrm>
            <a:off x="810832" y="4207070"/>
            <a:ext cx="720000" cy="720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046" name="Oval 1045">
            <a:extLst>
              <a:ext uri="{FF2B5EF4-FFF2-40B4-BE49-F238E27FC236}">
                <a16:creationId xmlns:a16="http://schemas.microsoft.com/office/drawing/2014/main" id="{B1876E2A-227B-4D70-AC12-18653CD62E4C}"/>
              </a:ext>
            </a:extLst>
          </p:cNvPr>
          <p:cNvSpPr/>
          <p:nvPr/>
        </p:nvSpPr>
        <p:spPr>
          <a:xfrm>
            <a:off x="2405315" y="4207070"/>
            <a:ext cx="720000" cy="720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047" name="Chord 32">
            <a:extLst>
              <a:ext uri="{FF2B5EF4-FFF2-40B4-BE49-F238E27FC236}">
                <a16:creationId xmlns:a16="http://schemas.microsoft.com/office/drawing/2014/main" id="{8C7B05C8-E4BC-4D3F-B8D0-A02EFE88FBEE}"/>
              </a:ext>
            </a:extLst>
          </p:cNvPr>
          <p:cNvSpPr/>
          <p:nvPr/>
        </p:nvSpPr>
        <p:spPr>
          <a:xfrm>
            <a:off x="1001752" y="4399473"/>
            <a:ext cx="338160" cy="335194"/>
          </a:xfrm>
          <a:custGeom>
            <a:avLst/>
            <a:gdLst/>
            <a:ahLst/>
            <a:cxnLst/>
            <a:rect l="l" t="t" r="r" b="b"/>
            <a:pathLst>
              <a:path w="3240000" h="3211580">
                <a:moveTo>
                  <a:pt x="991906" y="2959580"/>
                </a:moveTo>
                <a:lnTo>
                  <a:pt x="2193254" y="2959580"/>
                </a:lnTo>
                <a:cubicBezTo>
                  <a:pt x="2215674" y="2959580"/>
                  <a:pt x="2233849" y="2977755"/>
                  <a:pt x="2233849" y="3000175"/>
                </a:cubicBezTo>
                <a:lnTo>
                  <a:pt x="2233849" y="3170985"/>
                </a:lnTo>
                <a:cubicBezTo>
                  <a:pt x="2233849" y="3193405"/>
                  <a:pt x="2215674" y="3211580"/>
                  <a:pt x="2193254" y="3211580"/>
                </a:cubicBezTo>
                <a:lnTo>
                  <a:pt x="991906" y="3211580"/>
                </a:lnTo>
                <a:cubicBezTo>
                  <a:pt x="969486" y="3211580"/>
                  <a:pt x="951311" y="3193405"/>
                  <a:pt x="951311" y="3170985"/>
                </a:cubicBezTo>
                <a:lnTo>
                  <a:pt x="951311" y="3000175"/>
                </a:lnTo>
                <a:cubicBezTo>
                  <a:pt x="951311" y="2977755"/>
                  <a:pt x="969486" y="2959580"/>
                  <a:pt x="991906" y="2959580"/>
                </a:cubicBezTo>
                <a:close/>
                <a:moveTo>
                  <a:pt x="1439043" y="1763796"/>
                </a:moveTo>
                <a:lnTo>
                  <a:pt x="1439043" y="2067459"/>
                </a:lnTo>
                <a:lnTo>
                  <a:pt x="1135380" y="2067459"/>
                </a:lnTo>
                <a:lnTo>
                  <a:pt x="1135380" y="2374533"/>
                </a:lnTo>
                <a:lnTo>
                  <a:pt x="1439043" y="2374533"/>
                </a:lnTo>
                <a:lnTo>
                  <a:pt x="1439043" y="2678196"/>
                </a:lnTo>
                <a:lnTo>
                  <a:pt x="1746117" y="2678196"/>
                </a:lnTo>
                <a:lnTo>
                  <a:pt x="1746117" y="2374533"/>
                </a:lnTo>
                <a:lnTo>
                  <a:pt x="2049780" y="2374533"/>
                </a:lnTo>
                <a:lnTo>
                  <a:pt x="2049780" y="2067459"/>
                </a:lnTo>
                <a:lnTo>
                  <a:pt x="1746117" y="2067459"/>
                </a:lnTo>
                <a:lnTo>
                  <a:pt x="1746117" y="1763796"/>
                </a:lnTo>
                <a:close/>
                <a:moveTo>
                  <a:pt x="128358" y="1541040"/>
                </a:moveTo>
                <a:lnTo>
                  <a:pt x="3056915" y="1550917"/>
                </a:lnTo>
                <a:cubicBezTo>
                  <a:pt x="3061111" y="2078028"/>
                  <a:pt x="2781683" y="2566719"/>
                  <a:pt x="2325284" y="2830467"/>
                </a:cubicBezTo>
                <a:lnTo>
                  <a:pt x="2182018" y="2900953"/>
                </a:lnTo>
                <a:lnTo>
                  <a:pt x="1002135" y="2900953"/>
                </a:lnTo>
                <a:cubicBezTo>
                  <a:pt x="950374" y="2879821"/>
                  <a:pt x="900231" y="2854191"/>
                  <a:pt x="851341" y="2825496"/>
                </a:cubicBezTo>
                <a:cubicBezTo>
                  <a:pt x="396732" y="2558675"/>
                  <a:pt x="120607" y="2068110"/>
                  <a:pt x="128358" y="1541040"/>
                </a:cubicBezTo>
                <a:close/>
                <a:moveTo>
                  <a:pt x="61067" y="1230414"/>
                </a:moveTo>
                <a:lnTo>
                  <a:pt x="3178933" y="1230414"/>
                </a:lnTo>
                <a:cubicBezTo>
                  <a:pt x="3212659" y="1230414"/>
                  <a:pt x="3240000" y="1257755"/>
                  <a:pt x="3240000" y="1291481"/>
                </a:cubicBezTo>
                <a:lnTo>
                  <a:pt x="3240000" y="1421347"/>
                </a:lnTo>
                <a:cubicBezTo>
                  <a:pt x="3240000" y="1455073"/>
                  <a:pt x="3212659" y="1482414"/>
                  <a:pt x="3178933" y="1482414"/>
                </a:cubicBezTo>
                <a:lnTo>
                  <a:pt x="61067" y="1482414"/>
                </a:lnTo>
                <a:cubicBezTo>
                  <a:pt x="27341" y="1482414"/>
                  <a:pt x="0" y="1455073"/>
                  <a:pt x="0" y="1421347"/>
                </a:cubicBezTo>
                <a:lnTo>
                  <a:pt x="0" y="1291481"/>
                </a:lnTo>
                <a:cubicBezTo>
                  <a:pt x="0" y="1257755"/>
                  <a:pt x="27341" y="1230414"/>
                  <a:pt x="61067" y="1230414"/>
                </a:cubicBezTo>
                <a:close/>
                <a:moveTo>
                  <a:pt x="2481726" y="315922"/>
                </a:moveTo>
                <a:lnTo>
                  <a:pt x="2862412" y="696608"/>
                </a:lnTo>
                <a:lnTo>
                  <a:pt x="2420437" y="1138584"/>
                </a:lnTo>
                <a:lnTo>
                  <a:pt x="1659064" y="1138584"/>
                </a:lnTo>
                <a:close/>
                <a:moveTo>
                  <a:pt x="2730827" y="0"/>
                </a:moveTo>
                <a:cubicBezTo>
                  <a:pt x="2765703" y="0"/>
                  <a:pt x="2800581" y="13305"/>
                  <a:pt x="2827191" y="39915"/>
                </a:cubicBezTo>
                <a:lnTo>
                  <a:pt x="3143636" y="356360"/>
                </a:lnTo>
                <a:cubicBezTo>
                  <a:pt x="3196857" y="409581"/>
                  <a:pt x="3196857" y="495868"/>
                  <a:pt x="3143636" y="549088"/>
                </a:cubicBezTo>
                <a:lnTo>
                  <a:pt x="3082882" y="609843"/>
                </a:lnTo>
                <a:cubicBezTo>
                  <a:pt x="3029661" y="663063"/>
                  <a:pt x="2943375" y="663064"/>
                  <a:pt x="2890155" y="609843"/>
                </a:cubicBezTo>
                <a:lnTo>
                  <a:pt x="2573708" y="293397"/>
                </a:lnTo>
                <a:cubicBezTo>
                  <a:pt x="2520488" y="240176"/>
                  <a:pt x="2520488" y="153889"/>
                  <a:pt x="2573708" y="100669"/>
                </a:cubicBezTo>
                <a:lnTo>
                  <a:pt x="2634463" y="39914"/>
                </a:lnTo>
                <a:cubicBezTo>
                  <a:pt x="2661073" y="13305"/>
                  <a:pt x="2695950" y="0"/>
                  <a:pt x="273082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48" name="Rounded Rectangle 17">
            <a:extLst>
              <a:ext uri="{FF2B5EF4-FFF2-40B4-BE49-F238E27FC236}">
                <a16:creationId xmlns:a16="http://schemas.microsoft.com/office/drawing/2014/main" id="{938FC8E2-6D2F-4234-B388-125632F7266D}"/>
              </a:ext>
            </a:extLst>
          </p:cNvPr>
          <p:cNvSpPr>
            <a:spLocks noChangeAspect="1"/>
          </p:cNvSpPr>
          <p:nvPr/>
        </p:nvSpPr>
        <p:spPr>
          <a:xfrm>
            <a:off x="2652184" y="4387070"/>
            <a:ext cx="226262" cy="360000"/>
          </a:xfrm>
          <a:custGeom>
            <a:avLst/>
            <a:gdLst/>
            <a:ahLst/>
            <a:cxnLst/>
            <a:rect l="l" t="t" r="r" b="b"/>
            <a:pathLst>
              <a:path w="2016224" h="3207971">
                <a:moveTo>
                  <a:pt x="854575" y="1382799"/>
                </a:moveTo>
                <a:lnTo>
                  <a:pt x="854575" y="1686462"/>
                </a:lnTo>
                <a:lnTo>
                  <a:pt x="550912" y="1686462"/>
                </a:lnTo>
                <a:lnTo>
                  <a:pt x="550912" y="1993536"/>
                </a:lnTo>
                <a:lnTo>
                  <a:pt x="854575" y="1993536"/>
                </a:lnTo>
                <a:lnTo>
                  <a:pt x="854575" y="2297199"/>
                </a:lnTo>
                <a:lnTo>
                  <a:pt x="1161649" y="2297199"/>
                </a:lnTo>
                <a:lnTo>
                  <a:pt x="1161649" y="1993536"/>
                </a:lnTo>
                <a:lnTo>
                  <a:pt x="1465312" y="1993536"/>
                </a:lnTo>
                <a:lnTo>
                  <a:pt x="1465312" y="1686462"/>
                </a:lnTo>
                <a:lnTo>
                  <a:pt x="1161649" y="1686462"/>
                </a:lnTo>
                <a:lnTo>
                  <a:pt x="1161649" y="1382799"/>
                </a:lnTo>
                <a:close/>
                <a:moveTo>
                  <a:pt x="397285" y="941591"/>
                </a:moveTo>
                <a:lnTo>
                  <a:pt x="1618940" y="941591"/>
                </a:lnTo>
                <a:lnTo>
                  <a:pt x="1618940" y="2738407"/>
                </a:lnTo>
                <a:lnTo>
                  <a:pt x="397285" y="2738407"/>
                </a:lnTo>
                <a:close/>
                <a:moveTo>
                  <a:pt x="305673" y="849979"/>
                </a:moveTo>
                <a:lnTo>
                  <a:pt x="305673" y="2830019"/>
                </a:lnTo>
                <a:lnTo>
                  <a:pt x="1710552" y="2830019"/>
                </a:lnTo>
                <a:lnTo>
                  <a:pt x="1710552" y="849979"/>
                </a:lnTo>
                <a:close/>
                <a:moveTo>
                  <a:pt x="240515" y="472027"/>
                </a:moveTo>
                <a:lnTo>
                  <a:pt x="1775709" y="472027"/>
                </a:lnTo>
                <a:cubicBezTo>
                  <a:pt x="1908542" y="472027"/>
                  <a:pt x="2016224" y="579709"/>
                  <a:pt x="2016224" y="712542"/>
                </a:cubicBezTo>
                <a:lnTo>
                  <a:pt x="2016224" y="2967456"/>
                </a:lnTo>
                <a:cubicBezTo>
                  <a:pt x="2016224" y="3100289"/>
                  <a:pt x="1908542" y="3207971"/>
                  <a:pt x="1775709" y="3207971"/>
                </a:cubicBezTo>
                <a:lnTo>
                  <a:pt x="240515" y="3207971"/>
                </a:lnTo>
                <a:cubicBezTo>
                  <a:pt x="107682" y="3207971"/>
                  <a:pt x="0" y="3100289"/>
                  <a:pt x="0" y="2967456"/>
                </a:cubicBezTo>
                <a:lnTo>
                  <a:pt x="0" y="712542"/>
                </a:lnTo>
                <a:cubicBezTo>
                  <a:pt x="0" y="579709"/>
                  <a:pt x="107682" y="472027"/>
                  <a:pt x="240515" y="472027"/>
                </a:cubicBezTo>
                <a:close/>
                <a:moveTo>
                  <a:pt x="515787" y="0"/>
                </a:moveTo>
                <a:lnTo>
                  <a:pt x="1500437" y="0"/>
                </a:lnTo>
                <a:cubicBezTo>
                  <a:pt x="1541893" y="0"/>
                  <a:pt x="1575500" y="33607"/>
                  <a:pt x="1575500" y="75063"/>
                </a:cubicBezTo>
                <a:lnTo>
                  <a:pt x="1575500" y="367990"/>
                </a:lnTo>
                <a:lnTo>
                  <a:pt x="440724" y="367990"/>
                </a:lnTo>
                <a:lnTo>
                  <a:pt x="440724" y="75063"/>
                </a:lnTo>
                <a:cubicBezTo>
                  <a:pt x="440724" y="33607"/>
                  <a:pt x="474331" y="0"/>
                  <a:pt x="51578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049" name="Group 33">
            <a:extLst>
              <a:ext uri="{FF2B5EF4-FFF2-40B4-BE49-F238E27FC236}">
                <a16:creationId xmlns:a16="http://schemas.microsoft.com/office/drawing/2014/main" id="{A6F83278-6F3D-4F79-9ABA-BF77EACC703C}"/>
              </a:ext>
            </a:extLst>
          </p:cNvPr>
          <p:cNvGrpSpPr/>
          <p:nvPr/>
        </p:nvGrpSpPr>
        <p:grpSpPr>
          <a:xfrm>
            <a:off x="545764" y="5086381"/>
            <a:ext cx="1250136" cy="956020"/>
            <a:chOff x="3736410" y="4379961"/>
            <a:chExt cx="1454320" cy="956020"/>
          </a:xfrm>
        </p:grpSpPr>
        <p:sp>
          <p:nvSpPr>
            <p:cNvPr id="1050" name="TextBox 1049">
              <a:extLst>
                <a:ext uri="{FF2B5EF4-FFF2-40B4-BE49-F238E27FC236}">
                  <a16:creationId xmlns:a16="http://schemas.microsoft.com/office/drawing/2014/main" id="{E1D75963-9FB5-4185-8228-49EB70879012}"/>
                </a:ext>
              </a:extLst>
            </p:cNvPr>
            <p:cNvSpPr txBox="1"/>
            <p:nvPr/>
          </p:nvSpPr>
          <p:spPr>
            <a:xfrm>
              <a:off x="3736410" y="4379961"/>
              <a:ext cx="14543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51" name="TextBox 1050">
              <a:extLst>
                <a:ext uri="{FF2B5EF4-FFF2-40B4-BE49-F238E27FC236}">
                  <a16:creationId xmlns:a16="http://schemas.microsoft.com/office/drawing/2014/main" id="{328B21BA-AFF1-47C1-B780-EA5FE637BA3B}"/>
                </a:ext>
              </a:extLst>
            </p:cNvPr>
            <p:cNvSpPr txBox="1"/>
            <p:nvPr/>
          </p:nvSpPr>
          <p:spPr>
            <a:xfrm>
              <a:off x="3736410" y="4689650"/>
              <a:ext cx="14543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52" name="Group 33">
            <a:extLst>
              <a:ext uri="{FF2B5EF4-FFF2-40B4-BE49-F238E27FC236}">
                <a16:creationId xmlns:a16="http://schemas.microsoft.com/office/drawing/2014/main" id="{895BA06A-965E-4C87-9DFD-F9EB289E57B6}"/>
              </a:ext>
            </a:extLst>
          </p:cNvPr>
          <p:cNvGrpSpPr/>
          <p:nvPr/>
        </p:nvGrpSpPr>
        <p:grpSpPr>
          <a:xfrm>
            <a:off x="2140247" y="5086471"/>
            <a:ext cx="1250136" cy="956020"/>
            <a:chOff x="3736410" y="4379961"/>
            <a:chExt cx="1454320" cy="956020"/>
          </a:xfrm>
        </p:grpSpPr>
        <p:sp>
          <p:nvSpPr>
            <p:cNvPr id="1053" name="TextBox 1052">
              <a:extLst>
                <a:ext uri="{FF2B5EF4-FFF2-40B4-BE49-F238E27FC236}">
                  <a16:creationId xmlns:a16="http://schemas.microsoft.com/office/drawing/2014/main" id="{D03C0EE9-A14C-4332-8651-B24947E054D0}"/>
                </a:ext>
              </a:extLst>
            </p:cNvPr>
            <p:cNvSpPr txBox="1"/>
            <p:nvPr/>
          </p:nvSpPr>
          <p:spPr>
            <a:xfrm>
              <a:off x="3736410" y="4379961"/>
              <a:ext cx="14543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54" name="TextBox 1053">
              <a:extLst>
                <a:ext uri="{FF2B5EF4-FFF2-40B4-BE49-F238E27FC236}">
                  <a16:creationId xmlns:a16="http://schemas.microsoft.com/office/drawing/2014/main" id="{CD010920-C11C-4842-ACA4-8C92C30E3629}"/>
                </a:ext>
              </a:extLst>
            </p:cNvPr>
            <p:cNvSpPr txBox="1"/>
            <p:nvPr/>
          </p:nvSpPr>
          <p:spPr>
            <a:xfrm>
              <a:off x="3736410" y="4689650"/>
              <a:ext cx="14543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55" name="Oval 1054">
            <a:extLst>
              <a:ext uri="{FF2B5EF4-FFF2-40B4-BE49-F238E27FC236}">
                <a16:creationId xmlns:a16="http://schemas.microsoft.com/office/drawing/2014/main" id="{BC3EEA64-F5A6-40E5-A2A7-4D6B7B941254}"/>
              </a:ext>
            </a:extLst>
          </p:cNvPr>
          <p:cNvSpPr/>
          <p:nvPr/>
        </p:nvSpPr>
        <p:spPr>
          <a:xfrm>
            <a:off x="9004569" y="4187770"/>
            <a:ext cx="720000" cy="720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056" name="Oval 1055">
            <a:extLst>
              <a:ext uri="{FF2B5EF4-FFF2-40B4-BE49-F238E27FC236}">
                <a16:creationId xmlns:a16="http://schemas.microsoft.com/office/drawing/2014/main" id="{E1CAC2E1-DEBF-42B8-B51A-5BE675ABC2F0}"/>
              </a:ext>
            </a:extLst>
          </p:cNvPr>
          <p:cNvSpPr/>
          <p:nvPr/>
        </p:nvSpPr>
        <p:spPr>
          <a:xfrm>
            <a:off x="10599052" y="4187770"/>
            <a:ext cx="720000" cy="720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1057" name="Group 1056">
            <a:extLst>
              <a:ext uri="{FF2B5EF4-FFF2-40B4-BE49-F238E27FC236}">
                <a16:creationId xmlns:a16="http://schemas.microsoft.com/office/drawing/2014/main" id="{D0548170-A408-4EE5-8109-B07201D7B4B9}"/>
              </a:ext>
            </a:extLst>
          </p:cNvPr>
          <p:cNvGrpSpPr/>
          <p:nvPr/>
        </p:nvGrpSpPr>
        <p:grpSpPr>
          <a:xfrm>
            <a:off x="8739501" y="5067081"/>
            <a:ext cx="1250136" cy="956020"/>
            <a:chOff x="3736410" y="4379961"/>
            <a:chExt cx="1454320" cy="956020"/>
          </a:xfrm>
        </p:grpSpPr>
        <p:sp>
          <p:nvSpPr>
            <p:cNvPr id="1058" name="TextBox 1057">
              <a:extLst>
                <a:ext uri="{FF2B5EF4-FFF2-40B4-BE49-F238E27FC236}">
                  <a16:creationId xmlns:a16="http://schemas.microsoft.com/office/drawing/2014/main" id="{204B1261-613C-46CD-9C26-91A41D88BE3A}"/>
                </a:ext>
              </a:extLst>
            </p:cNvPr>
            <p:cNvSpPr txBox="1"/>
            <p:nvPr/>
          </p:nvSpPr>
          <p:spPr>
            <a:xfrm>
              <a:off x="3736410" y="4379961"/>
              <a:ext cx="14543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59" name="TextBox 1058">
              <a:extLst>
                <a:ext uri="{FF2B5EF4-FFF2-40B4-BE49-F238E27FC236}">
                  <a16:creationId xmlns:a16="http://schemas.microsoft.com/office/drawing/2014/main" id="{D0D15785-0760-452C-A280-7B69224AE657}"/>
                </a:ext>
              </a:extLst>
            </p:cNvPr>
            <p:cNvSpPr txBox="1"/>
            <p:nvPr/>
          </p:nvSpPr>
          <p:spPr>
            <a:xfrm>
              <a:off x="3736410" y="4689650"/>
              <a:ext cx="14543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60" name="Group 33">
            <a:extLst>
              <a:ext uri="{FF2B5EF4-FFF2-40B4-BE49-F238E27FC236}">
                <a16:creationId xmlns:a16="http://schemas.microsoft.com/office/drawing/2014/main" id="{EB848490-313C-4FF4-B5FA-A39AEF576698}"/>
              </a:ext>
            </a:extLst>
          </p:cNvPr>
          <p:cNvGrpSpPr/>
          <p:nvPr/>
        </p:nvGrpSpPr>
        <p:grpSpPr>
          <a:xfrm>
            <a:off x="10333984" y="5067171"/>
            <a:ext cx="1250136" cy="956020"/>
            <a:chOff x="3736410" y="4379961"/>
            <a:chExt cx="1454320" cy="956020"/>
          </a:xfrm>
        </p:grpSpPr>
        <p:sp>
          <p:nvSpPr>
            <p:cNvPr id="1061" name="TextBox 1060">
              <a:extLst>
                <a:ext uri="{FF2B5EF4-FFF2-40B4-BE49-F238E27FC236}">
                  <a16:creationId xmlns:a16="http://schemas.microsoft.com/office/drawing/2014/main" id="{B50D0A25-DA01-4742-9EC1-81E2C3684B64}"/>
                </a:ext>
              </a:extLst>
            </p:cNvPr>
            <p:cNvSpPr txBox="1"/>
            <p:nvPr/>
          </p:nvSpPr>
          <p:spPr>
            <a:xfrm>
              <a:off x="3736410" y="4379961"/>
              <a:ext cx="14543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62" name="TextBox 1061">
              <a:extLst>
                <a:ext uri="{FF2B5EF4-FFF2-40B4-BE49-F238E27FC236}">
                  <a16:creationId xmlns:a16="http://schemas.microsoft.com/office/drawing/2014/main" id="{71B9F07C-BF24-4A1A-A577-8F3A2B9C6BDF}"/>
                </a:ext>
              </a:extLst>
            </p:cNvPr>
            <p:cNvSpPr txBox="1"/>
            <p:nvPr/>
          </p:nvSpPr>
          <p:spPr>
            <a:xfrm>
              <a:off x="3736410" y="4689650"/>
              <a:ext cx="14543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63" name="Rounded Rectangle 25">
            <a:extLst>
              <a:ext uri="{FF2B5EF4-FFF2-40B4-BE49-F238E27FC236}">
                <a16:creationId xmlns:a16="http://schemas.microsoft.com/office/drawing/2014/main" id="{54C36CD0-7509-4541-B939-045B5C3400C8}"/>
              </a:ext>
            </a:extLst>
          </p:cNvPr>
          <p:cNvSpPr/>
          <p:nvPr/>
        </p:nvSpPr>
        <p:spPr>
          <a:xfrm>
            <a:off x="9185201" y="4405270"/>
            <a:ext cx="338160" cy="284999"/>
          </a:xfrm>
          <a:custGeom>
            <a:avLst/>
            <a:gdLst/>
            <a:ahLst/>
            <a:cxnLst/>
            <a:rect l="l" t="t" r="r" b="b"/>
            <a:pathLst>
              <a:path w="3240000" h="2730652">
                <a:moveTo>
                  <a:pt x="1452811" y="1541940"/>
                </a:moveTo>
                <a:lnTo>
                  <a:pt x="1452811" y="1831951"/>
                </a:lnTo>
                <a:lnTo>
                  <a:pt x="1162800" y="1831951"/>
                </a:lnTo>
                <a:lnTo>
                  <a:pt x="1162800" y="2166329"/>
                </a:lnTo>
                <a:lnTo>
                  <a:pt x="1452811" y="2166329"/>
                </a:lnTo>
                <a:lnTo>
                  <a:pt x="1452811" y="2456340"/>
                </a:lnTo>
                <a:lnTo>
                  <a:pt x="1787189" y="2456340"/>
                </a:lnTo>
                <a:lnTo>
                  <a:pt x="1787189" y="2166329"/>
                </a:lnTo>
                <a:lnTo>
                  <a:pt x="2077200" y="2166329"/>
                </a:lnTo>
                <a:lnTo>
                  <a:pt x="2077200" y="1831951"/>
                </a:lnTo>
                <a:lnTo>
                  <a:pt x="1787189" y="1831951"/>
                </a:lnTo>
                <a:lnTo>
                  <a:pt x="1787189" y="1541940"/>
                </a:lnTo>
                <a:close/>
                <a:moveTo>
                  <a:pt x="0" y="1278453"/>
                </a:moveTo>
                <a:lnTo>
                  <a:pt x="3240000" y="1278453"/>
                </a:lnTo>
                <a:lnTo>
                  <a:pt x="3240000" y="2376509"/>
                </a:lnTo>
                <a:cubicBezTo>
                  <a:pt x="3240000" y="2572097"/>
                  <a:pt x="3081445" y="2730652"/>
                  <a:pt x="2885857" y="2730652"/>
                </a:cubicBezTo>
                <a:lnTo>
                  <a:pt x="354143" y="2730652"/>
                </a:lnTo>
                <a:cubicBezTo>
                  <a:pt x="158555" y="2730652"/>
                  <a:pt x="0" y="2572097"/>
                  <a:pt x="0" y="2376509"/>
                </a:cubicBezTo>
                <a:close/>
                <a:moveTo>
                  <a:pt x="1001150" y="200505"/>
                </a:moveTo>
                <a:cubicBezTo>
                  <a:pt x="933045" y="200505"/>
                  <a:pt x="877834" y="255715"/>
                  <a:pt x="877834" y="323821"/>
                </a:cubicBezTo>
                <a:lnTo>
                  <a:pt x="877834" y="605836"/>
                </a:lnTo>
                <a:lnTo>
                  <a:pt x="2362163" y="605836"/>
                </a:lnTo>
                <a:lnTo>
                  <a:pt x="2362163" y="323821"/>
                </a:lnTo>
                <a:cubicBezTo>
                  <a:pt x="2362163" y="255715"/>
                  <a:pt x="2306952" y="200505"/>
                  <a:pt x="2238846" y="200505"/>
                </a:cubicBezTo>
                <a:close/>
                <a:moveTo>
                  <a:pt x="843301" y="0"/>
                </a:moveTo>
                <a:lnTo>
                  <a:pt x="2396696" y="0"/>
                </a:lnTo>
                <a:cubicBezTo>
                  <a:pt x="2488075" y="0"/>
                  <a:pt x="2562152" y="74077"/>
                  <a:pt x="2562152" y="165456"/>
                </a:cubicBezTo>
                <a:lnTo>
                  <a:pt x="2562152" y="605836"/>
                </a:lnTo>
                <a:lnTo>
                  <a:pt x="2885857" y="605836"/>
                </a:lnTo>
                <a:cubicBezTo>
                  <a:pt x="3081445" y="605836"/>
                  <a:pt x="3240000" y="764391"/>
                  <a:pt x="3240000" y="959979"/>
                </a:cubicBezTo>
                <a:lnTo>
                  <a:pt x="3240000" y="1134437"/>
                </a:lnTo>
                <a:lnTo>
                  <a:pt x="0" y="1134437"/>
                </a:lnTo>
                <a:lnTo>
                  <a:pt x="0" y="959979"/>
                </a:lnTo>
                <a:cubicBezTo>
                  <a:pt x="0" y="764391"/>
                  <a:pt x="158555" y="605836"/>
                  <a:pt x="354143" y="605836"/>
                </a:cubicBezTo>
                <a:lnTo>
                  <a:pt x="677845" y="605836"/>
                </a:lnTo>
                <a:lnTo>
                  <a:pt x="677845" y="165456"/>
                </a:lnTo>
                <a:cubicBezTo>
                  <a:pt x="677845" y="74077"/>
                  <a:pt x="751923" y="0"/>
                  <a:pt x="84330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64" name="Rounded Rectangle 40">
            <a:extLst>
              <a:ext uri="{FF2B5EF4-FFF2-40B4-BE49-F238E27FC236}">
                <a16:creationId xmlns:a16="http://schemas.microsoft.com/office/drawing/2014/main" id="{CA54E490-BA2E-4BAD-94E5-1EED9303134C}"/>
              </a:ext>
            </a:extLst>
          </p:cNvPr>
          <p:cNvSpPr/>
          <p:nvPr/>
        </p:nvSpPr>
        <p:spPr>
          <a:xfrm rot="2942052">
            <a:off x="10803788" y="4399867"/>
            <a:ext cx="314333" cy="334403"/>
          </a:xfrm>
          <a:custGeom>
            <a:avLst/>
            <a:gdLst/>
            <a:ahLst/>
            <a:cxnLst/>
            <a:rect l="l" t="t" r="r" b="b"/>
            <a:pathLst>
              <a:path w="3011706" h="3204001">
                <a:moveTo>
                  <a:pt x="2432249" y="1011942"/>
                </a:moveTo>
                <a:cubicBezTo>
                  <a:pt x="2423608" y="1019482"/>
                  <a:pt x="2416303" y="1028841"/>
                  <a:pt x="2410966" y="1039800"/>
                </a:cubicBezTo>
                <a:lnTo>
                  <a:pt x="1969837" y="1945620"/>
                </a:lnTo>
                <a:cubicBezTo>
                  <a:pt x="1948488" y="1989457"/>
                  <a:pt x="1966719" y="2042300"/>
                  <a:pt x="2010556" y="2063648"/>
                </a:cubicBezTo>
                <a:cubicBezTo>
                  <a:pt x="2054392" y="2084996"/>
                  <a:pt x="2107235" y="2066766"/>
                  <a:pt x="2128583" y="2022929"/>
                </a:cubicBezTo>
                <a:lnTo>
                  <a:pt x="2569712" y="1117109"/>
                </a:lnTo>
                <a:cubicBezTo>
                  <a:pt x="2591061" y="1073271"/>
                  <a:pt x="2572830" y="1020430"/>
                  <a:pt x="2528993" y="999081"/>
                </a:cubicBezTo>
                <a:cubicBezTo>
                  <a:pt x="2496115" y="983070"/>
                  <a:pt x="2458172" y="989322"/>
                  <a:pt x="2432249" y="1011942"/>
                </a:cubicBezTo>
                <a:close/>
                <a:moveTo>
                  <a:pt x="1709549" y="1044955"/>
                </a:moveTo>
                <a:cubicBezTo>
                  <a:pt x="1978186" y="735551"/>
                  <a:pt x="2446780" y="702502"/>
                  <a:pt x="2756184" y="971139"/>
                </a:cubicBezTo>
                <a:cubicBezTo>
                  <a:pt x="3065588" y="1239776"/>
                  <a:pt x="3098636" y="1708370"/>
                  <a:pt x="2830000" y="2017774"/>
                </a:cubicBezTo>
                <a:cubicBezTo>
                  <a:pt x="2561363" y="2327178"/>
                  <a:pt x="2092769" y="2360227"/>
                  <a:pt x="1783365" y="2091590"/>
                </a:cubicBezTo>
                <a:cubicBezTo>
                  <a:pt x="1473960" y="1822953"/>
                  <a:pt x="1440912" y="1354359"/>
                  <a:pt x="1709549" y="1044955"/>
                </a:cubicBezTo>
                <a:close/>
                <a:moveTo>
                  <a:pt x="208197" y="1872243"/>
                </a:moveTo>
                <a:cubicBezTo>
                  <a:pt x="195168" y="1885273"/>
                  <a:pt x="187109" y="1903273"/>
                  <a:pt x="187109" y="1923155"/>
                </a:cubicBezTo>
                <a:lnTo>
                  <a:pt x="187109" y="2715155"/>
                </a:lnTo>
                <a:cubicBezTo>
                  <a:pt x="187109" y="2754920"/>
                  <a:pt x="219344" y="2787155"/>
                  <a:pt x="259109" y="2787155"/>
                </a:cubicBezTo>
                <a:cubicBezTo>
                  <a:pt x="298874" y="2787155"/>
                  <a:pt x="331109" y="2754920"/>
                  <a:pt x="331109" y="2715155"/>
                </a:cubicBezTo>
                <a:lnTo>
                  <a:pt x="331109" y="1923155"/>
                </a:lnTo>
                <a:cubicBezTo>
                  <a:pt x="331109" y="1883390"/>
                  <a:pt x="298874" y="1851155"/>
                  <a:pt x="259109" y="1851155"/>
                </a:cubicBezTo>
                <a:cubicBezTo>
                  <a:pt x="239226" y="1851156"/>
                  <a:pt x="221226" y="1859214"/>
                  <a:pt x="208197" y="1872243"/>
                </a:cubicBezTo>
                <a:close/>
                <a:moveTo>
                  <a:pt x="0" y="1625202"/>
                </a:moveTo>
                <a:cubicBezTo>
                  <a:pt x="418057" y="1737228"/>
                  <a:pt x="858998" y="1737384"/>
                  <a:pt x="1277606" y="1625336"/>
                </a:cubicBezTo>
                <a:cubicBezTo>
                  <a:pt x="1277605" y="1938624"/>
                  <a:pt x="1277605" y="2251911"/>
                  <a:pt x="1277605" y="2565198"/>
                </a:cubicBezTo>
                <a:cubicBezTo>
                  <a:pt x="1277605" y="2917999"/>
                  <a:pt x="991603" y="3204001"/>
                  <a:pt x="638802" y="3204001"/>
                </a:cubicBezTo>
                <a:lnTo>
                  <a:pt x="638803" y="3204000"/>
                </a:lnTo>
                <a:cubicBezTo>
                  <a:pt x="286002" y="3204000"/>
                  <a:pt x="0" y="2917999"/>
                  <a:pt x="0" y="2565197"/>
                </a:cubicBezTo>
                <a:close/>
                <a:moveTo>
                  <a:pt x="208197" y="459897"/>
                </a:moveTo>
                <a:cubicBezTo>
                  <a:pt x="195167" y="472926"/>
                  <a:pt x="187109" y="490926"/>
                  <a:pt x="187109" y="510808"/>
                </a:cubicBezTo>
                <a:lnTo>
                  <a:pt x="187109" y="1302808"/>
                </a:lnTo>
                <a:cubicBezTo>
                  <a:pt x="187109" y="1342573"/>
                  <a:pt x="219344" y="1374808"/>
                  <a:pt x="259109" y="1374808"/>
                </a:cubicBezTo>
                <a:cubicBezTo>
                  <a:pt x="298874" y="1374808"/>
                  <a:pt x="331109" y="1342573"/>
                  <a:pt x="331109" y="1302808"/>
                </a:cubicBezTo>
                <a:lnTo>
                  <a:pt x="331109" y="510808"/>
                </a:lnTo>
                <a:cubicBezTo>
                  <a:pt x="331109" y="471043"/>
                  <a:pt x="298874" y="438808"/>
                  <a:pt x="259109" y="438808"/>
                </a:cubicBezTo>
                <a:cubicBezTo>
                  <a:pt x="239226" y="438808"/>
                  <a:pt x="221226" y="446867"/>
                  <a:pt x="208197" y="459897"/>
                </a:cubicBezTo>
                <a:close/>
                <a:moveTo>
                  <a:pt x="187101" y="187101"/>
                </a:moveTo>
                <a:cubicBezTo>
                  <a:pt x="302701" y="71501"/>
                  <a:pt x="462402" y="0"/>
                  <a:pt x="638803" y="0"/>
                </a:cubicBezTo>
                <a:cubicBezTo>
                  <a:pt x="991604" y="0"/>
                  <a:pt x="1277606" y="286002"/>
                  <a:pt x="1277606" y="638803"/>
                </a:cubicBezTo>
                <a:lnTo>
                  <a:pt x="1277606" y="1497764"/>
                </a:lnTo>
                <a:cubicBezTo>
                  <a:pt x="859958" y="1616355"/>
                  <a:pt x="417375" y="1616210"/>
                  <a:pt x="0" y="1498771"/>
                </a:cubicBezTo>
                <a:lnTo>
                  <a:pt x="0" y="638803"/>
                </a:lnTo>
                <a:cubicBezTo>
                  <a:pt x="0" y="462403"/>
                  <a:pt x="71500" y="302702"/>
                  <a:pt x="187101" y="18710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65" name="TextBox 1064">
            <a:extLst>
              <a:ext uri="{FF2B5EF4-FFF2-40B4-BE49-F238E27FC236}">
                <a16:creationId xmlns:a16="http://schemas.microsoft.com/office/drawing/2014/main" id="{BE4D3224-E350-4FD4-8F74-A654C56A329F}"/>
              </a:ext>
            </a:extLst>
          </p:cNvPr>
          <p:cNvSpPr txBox="1"/>
          <p:nvPr/>
        </p:nvSpPr>
        <p:spPr>
          <a:xfrm>
            <a:off x="4169617" y="4846135"/>
            <a:ext cx="38652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NO.1 Presentation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066" name="TextBox 1065">
            <a:extLst>
              <a:ext uri="{FF2B5EF4-FFF2-40B4-BE49-F238E27FC236}">
                <a16:creationId xmlns:a16="http://schemas.microsoft.com/office/drawing/2014/main" id="{D174370D-2B9E-43EA-9E60-A9FA226532D5}"/>
              </a:ext>
            </a:extLst>
          </p:cNvPr>
          <p:cNvSpPr txBox="1"/>
          <p:nvPr/>
        </p:nvSpPr>
        <p:spPr>
          <a:xfrm>
            <a:off x="4169617" y="5369485"/>
            <a:ext cx="38652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11204</TotalTime>
  <Words>115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58</cp:revision>
  <dcterms:created xsi:type="dcterms:W3CDTF">2018-02-18T19:39:47Z</dcterms:created>
  <dcterms:modified xsi:type="dcterms:W3CDTF">2020-08-31T06:29:36Z</dcterms:modified>
</cp:coreProperties>
</file>