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780" name="Group 1779">
            <a:extLst>
              <a:ext uri="{FF2B5EF4-FFF2-40B4-BE49-F238E27FC236}">
                <a16:creationId xmlns:a16="http://schemas.microsoft.com/office/drawing/2014/main" id="{D39F3F62-0434-4369-ADD5-B38C3BCF0D0C}"/>
              </a:ext>
            </a:extLst>
          </p:cNvPr>
          <p:cNvGrpSpPr/>
          <p:nvPr/>
        </p:nvGrpSpPr>
        <p:grpSpPr>
          <a:xfrm>
            <a:off x="989705" y="1990824"/>
            <a:ext cx="2091001" cy="4160131"/>
            <a:chOff x="1487468" y="1862600"/>
            <a:chExt cx="1013176" cy="1832580"/>
          </a:xfrm>
        </p:grpSpPr>
        <p:sp>
          <p:nvSpPr>
            <p:cNvPr id="1781" name="Arrow: Pentagon 1780">
              <a:extLst>
                <a:ext uri="{FF2B5EF4-FFF2-40B4-BE49-F238E27FC236}">
                  <a16:creationId xmlns:a16="http://schemas.microsoft.com/office/drawing/2014/main" id="{A8A28A23-AB72-4769-B60A-B5157EB82560}"/>
                </a:ext>
              </a:extLst>
            </p:cNvPr>
            <p:cNvSpPr/>
            <p:nvPr/>
          </p:nvSpPr>
          <p:spPr>
            <a:xfrm rot="5400000">
              <a:off x="1076052" y="2353375"/>
              <a:ext cx="1832580" cy="851029"/>
            </a:xfrm>
            <a:prstGeom prst="homePlate">
              <a:avLst>
                <a:gd name="adj" fmla="val 3948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2" name="Freeform: Shape 1781">
              <a:extLst>
                <a:ext uri="{FF2B5EF4-FFF2-40B4-BE49-F238E27FC236}">
                  <a16:creationId xmlns:a16="http://schemas.microsoft.com/office/drawing/2014/main" id="{14394909-407D-471F-8407-AC80C9171E3D}"/>
                </a:ext>
              </a:extLst>
            </p:cNvPr>
            <p:cNvSpPr/>
            <p:nvPr/>
          </p:nvSpPr>
          <p:spPr>
            <a:xfrm>
              <a:off x="1487468" y="1932130"/>
              <a:ext cx="1013176" cy="818487"/>
            </a:xfrm>
            <a:custGeom>
              <a:avLst/>
              <a:gdLst>
                <a:gd name="connsiteX0" fmla="*/ 2376700 w 2584495"/>
                <a:gd name="connsiteY0" fmla="*/ 10147 h 2087865"/>
                <a:gd name="connsiteX1" fmla="*/ 2550872 w 2584495"/>
                <a:gd name="connsiteY1" fmla="*/ 10819 h 2087865"/>
                <a:gd name="connsiteX2" fmla="*/ 2583823 w 2584495"/>
                <a:gd name="connsiteY2" fmla="*/ 44443 h 2087865"/>
                <a:gd name="connsiteX3" fmla="*/ 2583151 w 2584495"/>
                <a:gd name="connsiteY3" fmla="*/ 1498337 h 2087865"/>
                <a:gd name="connsiteX4" fmla="*/ 2583151 w 2584495"/>
                <a:gd name="connsiteY4" fmla="*/ 2042371 h 2087865"/>
                <a:gd name="connsiteX5" fmla="*/ 2577771 w 2584495"/>
                <a:gd name="connsiteY5" fmla="*/ 2077340 h 2087865"/>
                <a:gd name="connsiteX6" fmla="*/ 2499091 w 2584495"/>
                <a:gd name="connsiteY6" fmla="*/ 2087427 h 2087865"/>
                <a:gd name="connsiteX7" fmla="*/ 2375356 w 2584495"/>
                <a:gd name="connsiteY7" fmla="*/ 2086754 h 2087865"/>
                <a:gd name="connsiteX8" fmla="*/ 2314833 w 2584495"/>
                <a:gd name="connsiteY8" fmla="*/ 2087427 h 2087865"/>
                <a:gd name="connsiteX9" fmla="*/ 256382 w 2584495"/>
                <a:gd name="connsiteY9" fmla="*/ 2087427 h 2087865"/>
                <a:gd name="connsiteX10" fmla="*/ 212671 w 2584495"/>
                <a:gd name="connsiteY10" fmla="*/ 2086754 h 2087865"/>
                <a:gd name="connsiteX11" fmla="*/ 52621 w 2584495"/>
                <a:gd name="connsiteY11" fmla="*/ 2087427 h 2087865"/>
                <a:gd name="connsiteX12" fmla="*/ 4203 w 2584495"/>
                <a:gd name="connsiteY12" fmla="*/ 2076667 h 2087865"/>
                <a:gd name="connsiteX13" fmla="*/ 841 w 2584495"/>
                <a:gd name="connsiteY13" fmla="*/ 2040353 h 2087865"/>
                <a:gd name="connsiteX14" fmla="*/ 168 w 2584495"/>
                <a:gd name="connsiteY14" fmla="*/ 47805 h 2087865"/>
                <a:gd name="connsiteX15" fmla="*/ 38499 w 2584495"/>
                <a:gd name="connsiteY15" fmla="*/ 9474 h 2087865"/>
                <a:gd name="connsiteX16" fmla="*/ 206618 w 2584495"/>
                <a:gd name="connsiteY16" fmla="*/ 8802 h 2087865"/>
                <a:gd name="connsiteX17" fmla="*/ 251674 w 2584495"/>
                <a:gd name="connsiteY17" fmla="*/ 60 h 2087865"/>
                <a:gd name="connsiteX18" fmla="*/ 2330972 w 2584495"/>
                <a:gd name="connsiteY18" fmla="*/ 60 h 2087865"/>
                <a:gd name="connsiteX19" fmla="*/ 2376700 w 2584495"/>
                <a:gd name="connsiteY19" fmla="*/ 10147 h 2087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84495" h="2087865">
                  <a:moveTo>
                    <a:pt x="2376700" y="10147"/>
                  </a:moveTo>
                  <a:cubicBezTo>
                    <a:pt x="2435206" y="10819"/>
                    <a:pt x="2493039" y="12837"/>
                    <a:pt x="2550872" y="10819"/>
                  </a:cubicBezTo>
                  <a:cubicBezTo>
                    <a:pt x="2577771" y="10147"/>
                    <a:pt x="2583823" y="18889"/>
                    <a:pt x="2583823" y="44443"/>
                  </a:cubicBezTo>
                  <a:cubicBezTo>
                    <a:pt x="2583151" y="529299"/>
                    <a:pt x="2583151" y="1014154"/>
                    <a:pt x="2583151" y="1498337"/>
                  </a:cubicBezTo>
                  <a:cubicBezTo>
                    <a:pt x="2583151" y="1679906"/>
                    <a:pt x="2583151" y="1860802"/>
                    <a:pt x="2583151" y="2042371"/>
                  </a:cubicBezTo>
                  <a:cubicBezTo>
                    <a:pt x="2583151" y="2053803"/>
                    <a:pt x="2588530" y="2067253"/>
                    <a:pt x="2577771" y="2077340"/>
                  </a:cubicBezTo>
                  <a:cubicBezTo>
                    <a:pt x="2552889" y="2090117"/>
                    <a:pt x="2525318" y="2087427"/>
                    <a:pt x="2499091" y="2087427"/>
                  </a:cubicBezTo>
                  <a:cubicBezTo>
                    <a:pt x="2458070" y="2087427"/>
                    <a:pt x="2416376" y="2088772"/>
                    <a:pt x="2375356" y="2086754"/>
                  </a:cubicBezTo>
                  <a:cubicBezTo>
                    <a:pt x="2355181" y="2088772"/>
                    <a:pt x="2335007" y="2087427"/>
                    <a:pt x="2314833" y="2087427"/>
                  </a:cubicBezTo>
                  <a:cubicBezTo>
                    <a:pt x="1628906" y="2087427"/>
                    <a:pt x="942308" y="2087427"/>
                    <a:pt x="256382" y="2087427"/>
                  </a:cubicBezTo>
                  <a:cubicBezTo>
                    <a:pt x="241587" y="2087427"/>
                    <a:pt x="227465" y="2088099"/>
                    <a:pt x="212671" y="2086754"/>
                  </a:cubicBezTo>
                  <a:cubicBezTo>
                    <a:pt x="159545" y="2088099"/>
                    <a:pt x="106419" y="2086754"/>
                    <a:pt x="52621" y="2087427"/>
                  </a:cubicBezTo>
                  <a:cubicBezTo>
                    <a:pt x="35809" y="2087427"/>
                    <a:pt x="19670" y="2084064"/>
                    <a:pt x="4203" y="2076667"/>
                  </a:cubicBezTo>
                  <a:cubicBezTo>
                    <a:pt x="-2522" y="2065235"/>
                    <a:pt x="841" y="2052458"/>
                    <a:pt x="841" y="2040353"/>
                  </a:cubicBezTo>
                  <a:cubicBezTo>
                    <a:pt x="841" y="1375947"/>
                    <a:pt x="841" y="712212"/>
                    <a:pt x="168" y="47805"/>
                  </a:cubicBezTo>
                  <a:cubicBezTo>
                    <a:pt x="168" y="16872"/>
                    <a:pt x="8238" y="8802"/>
                    <a:pt x="38499" y="9474"/>
                  </a:cubicBezTo>
                  <a:cubicBezTo>
                    <a:pt x="94315" y="11492"/>
                    <a:pt x="150130" y="9474"/>
                    <a:pt x="206618" y="8802"/>
                  </a:cubicBezTo>
                  <a:cubicBezTo>
                    <a:pt x="220068" y="-1285"/>
                    <a:pt x="236207" y="60"/>
                    <a:pt x="251674" y="60"/>
                  </a:cubicBezTo>
                  <a:cubicBezTo>
                    <a:pt x="944998" y="60"/>
                    <a:pt x="1637649" y="60"/>
                    <a:pt x="2330972" y="60"/>
                  </a:cubicBezTo>
                  <a:cubicBezTo>
                    <a:pt x="2346439" y="1405"/>
                    <a:pt x="2362578" y="732"/>
                    <a:pt x="2376700" y="10147"/>
                  </a:cubicBezTo>
                  <a:close/>
                </a:path>
              </a:pathLst>
            </a:custGeom>
            <a:solidFill>
              <a:schemeClr val="accent6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3" name="Freeform: Shape 1782">
              <a:extLst>
                <a:ext uri="{FF2B5EF4-FFF2-40B4-BE49-F238E27FC236}">
                  <a16:creationId xmlns:a16="http://schemas.microsoft.com/office/drawing/2014/main" id="{CFCDF63A-04CC-4D5F-A554-AB0A1DF6117D}"/>
                </a:ext>
              </a:extLst>
            </p:cNvPr>
            <p:cNvSpPr/>
            <p:nvPr/>
          </p:nvSpPr>
          <p:spPr>
            <a:xfrm>
              <a:off x="1489115" y="2746491"/>
              <a:ext cx="80933" cy="60370"/>
            </a:xfrm>
            <a:custGeom>
              <a:avLst/>
              <a:gdLst>
                <a:gd name="connsiteX0" fmla="*/ 206450 w 206450"/>
                <a:gd name="connsiteY0" fmla="*/ 0 h 153997"/>
                <a:gd name="connsiteX1" fmla="*/ 201743 w 206450"/>
                <a:gd name="connsiteY1" fmla="*/ 153997 h 153997"/>
                <a:gd name="connsiteX2" fmla="*/ 0 w 206450"/>
                <a:gd name="connsiteY2" fmla="*/ 673 h 153997"/>
                <a:gd name="connsiteX3" fmla="*/ 206450 w 206450"/>
                <a:gd name="connsiteY3" fmla="*/ 0 h 153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6450" h="153997">
                  <a:moveTo>
                    <a:pt x="206450" y="0"/>
                  </a:moveTo>
                  <a:cubicBezTo>
                    <a:pt x="201070" y="51108"/>
                    <a:pt x="209813" y="102889"/>
                    <a:pt x="201743" y="153997"/>
                  </a:cubicBezTo>
                  <a:cubicBezTo>
                    <a:pt x="134495" y="102889"/>
                    <a:pt x="67248" y="51781"/>
                    <a:pt x="0" y="673"/>
                  </a:cubicBezTo>
                  <a:cubicBezTo>
                    <a:pt x="69265" y="0"/>
                    <a:pt x="137858" y="0"/>
                    <a:pt x="206450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4" name="Freeform: Shape 1783">
              <a:extLst>
                <a:ext uri="{FF2B5EF4-FFF2-40B4-BE49-F238E27FC236}">
                  <a16:creationId xmlns:a16="http://schemas.microsoft.com/office/drawing/2014/main" id="{2BC933D1-8EC4-4B6C-863B-8E4698F23145}"/>
                </a:ext>
              </a:extLst>
            </p:cNvPr>
            <p:cNvSpPr/>
            <p:nvPr/>
          </p:nvSpPr>
          <p:spPr>
            <a:xfrm>
              <a:off x="2414784" y="2746491"/>
              <a:ext cx="79351" cy="60106"/>
            </a:xfrm>
            <a:custGeom>
              <a:avLst/>
              <a:gdLst>
                <a:gd name="connsiteX0" fmla="*/ 1345 w 202415"/>
                <a:gd name="connsiteY0" fmla="*/ 153325 h 153324"/>
                <a:gd name="connsiteX1" fmla="*/ 0 w 202415"/>
                <a:gd name="connsiteY1" fmla="*/ 0 h 153324"/>
                <a:gd name="connsiteX2" fmla="*/ 202415 w 202415"/>
                <a:gd name="connsiteY2" fmla="*/ 0 h 153324"/>
                <a:gd name="connsiteX3" fmla="*/ 1345 w 202415"/>
                <a:gd name="connsiteY3" fmla="*/ 153325 h 153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415" h="153324">
                  <a:moveTo>
                    <a:pt x="1345" y="153325"/>
                  </a:moveTo>
                  <a:cubicBezTo>
                    <a:pt x="672" y="102216"/>
                    <a:pt x="0" y="51108"/>
                    <a:pt x="0" y="0"/>
                  </a:cubicBezTo>
                  <a:cubicBezTo>
                    <a:pt x="67248" y="0"/>
                    <a:pt x="135168" y="0"/>
                    <a:pt x="202415" y="0"/>
                  </a:cubicBezTo>
                  <a:cubicBezTo>
                    <a:pt x="138530" y="55143"/>
                    <a:pt x="68592" y="102889"/>
                    <a:pt x="1345" y="153325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85" name="Group 1784">
            <a:extLst>
              <a:ext uri="{FF2B5EF4-FFF2-40B4-BE49-F238E27FC236}">
                <a16:creationId xmlns:a16="http://schemas.microsoft.com/office/drawing/2014/main" id="{EA90CD43-CC70-4B7D-9CBF-0CEAF8F13309}"/>
              </a:ext>
            </a:extLst>
          </p:cNvPr>
          <p:cNvGrpSpPr/>
          <p:nvPr/>
        </p:nvGrpSpPr>
        <p:grpSpPr>
          <a:xfrm>
            <a:off x="3694635" y="1990825"/>
            <a:ext cx="2091001" cy="4160131"/>
            <a:chOff x="1487468" y="1862600"/>
            <a:chExt cx="1013176" cy="1832580"/>
          </a:xfrm>
        </p:grpSpPr>
        <p:sp>
          <p:nvSpPr>
            <p:cNvPr id="1786" name="Arrow: Pentagon 1785">
              <a:extLst>
                <a:ext uri="{FF2B5EF4-FFF2-40B4-BE49-F238E27FC236}">
                  <a16:creationId xmlns:a16="http://schemas.microsoft.com/office/drawing/2014/main" id="{F96FF19B-D59B-47E3-8FFC-1BF4C198F332}"/>
                </a:ext>
              </a:extLst>
            </p:cNvPr>
            <p:cNvSpPr/>
            <p:nvPr/>
          </p:nvSpPr>
          <p:spPr>
            <a:xfrm rot="5400000">
              <a:off x="1076052" y="2353375"/>
              <a:ext cx="1832580" cy="851029"/>
            </a:xfrm>
            <a:prstGeom prst="homePlate">
              <a:avLst>
                <a:gd name="adj" fmla="val 3948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7" name="Freeform: Shape 1786">
              <a:extLst>
                <a:ext uri="{FF2B5EF4-FFF2-40B4-BE49-F238E27FC236}">
                  <a16:creationId xmlns:a16="http://schemas.microsoft.com/office/drawing/2014/main" id="{19D8C67E-6F09-4646-9FA3-5D9C7CAD31D0}"/>
                </a:ext>
              </a:extLst>
            </p:cNvPr>
            <p:cNvSpPr/>
            <p:nvPr/>
          </p:nvSpPr>
          <p:spPr>
            <a:xfrm>
              <a:off x="1487468" y="1932130"/>
              <a:ext cx="1013176" cy="818487"/>
            </a:xfrm>
            <a:custGeom>
              <a:avLst/>
              <a:gdLst>
                <a:gd name="connsiteX0" fmla="*/ 2376700 w 2584495"/>
                <a:gd name="connsiteY0" fmla="*/ 10147 h 2087865"/>
                <a:gd name="connsiteX1" fmla="*/ 2550872 w 2584495"/>
                <a:gd name="connsiteY1" fmla="*/ 10819 h 2087865"/>
                <a:gd name="connsiteX2" fmla="*/ 2583823 w 2584495"/>
                <a:gd name="connsiteY2" fmla="*/ 44443 h 2087865"/>
                <a:gd name="connsiteX3" fmla="*/ 2583151 w 2584495"/>
                <a:gd name="connsiteY3" fmla="*/ 1498337 h 2087865"/>
                <a:gd name="connsiteX4" fmla="*/ 2583151 w 2584495"/>
                <a:gd name="connsiteY4" fmla="*/ 2042371 h 2087865"/>
                <a:gd name="connsiteX5" fmla="*/ 2577771 w 2584495"/>
                <a:gd name="connsiteY5" fmla="*/ 2077340 h 2087865"/>
                <a:gd name="connsiteX6" fmla="*/ 2499091 w 2584495"/>
                <a:gd name="connsiteY6" fmla="*/ 2087427 h 2087865"/>
                <a:gd name="connsiteX7" fmla="*/ 2375356 w 2584495"/>
                <a:gd name="connsiteY7" fmla="*/ 2086754 h 2087865"/>
                <a:gd name="connsiteX8" fmla="*/ 2314833 w 2584495"/>
                <a:gd name="connsiteY8" fmla="*/ 2087427 h 2087865"/>
                <a:gd name="connsiteX9" fmla="*/ 256382 w 2584495"/>
                <a:gd name="connsiteY9" fmla="*/ 2087427 h 2087865"/>
                <a:gd name="connsiteX10" fmla="*/ 212671 w 2584495"/>
                <a:gd name="connsiteY10" fmla="*/ 2086754 h 2087865"/>
                <a:gd name="connsiteX11" fmla="*/ 52621 w 2584495"/>
                <a:gd name="connsiteY11" fmla="*/ 2087427 h 2087865"/>
                <a:gd name="connsiteX12" fmla="*/ 4203 w 2584495"/>
                <a:gd name="connsiteY12" fmla="*/ 2076667 h 2087865"/>
                <a:gd name="connsiteX13" fmla="*/ 841 w 2584495"/>
                <a:gd name="connsiteY13" fmla="*/ 2040353 h 2087865"/>
                <a:gd name="connsiteX14" fmla="*/ 168 w 2584495"/>
                <a:gd name="connsiteY14" fmla="*/ 47805 h 2087865"/>
                <a:gd name="connsiteX15" fmla="*/ 38499 w 2584495"/>
                <a:gd name="connsiteY15" fmla="*/ 9474 h 2087865"/>
                <a:gd name="connsiteX16" fmla="*/ 206618 w 2584495"/>
                <a:gd name="connsiteY16" fmla="*/ 8802 h 2087865"/>
                <a:gd name="connsiteX17" fmla="*/ 251674 w 2584495"/>
                <a:gd name="connsiteY17" fmla="*/ 60 h 2087865"/>
                <a:gd name="connsiteX18" fmla="*/ 2330972 w 2584495"/>
                <a:gd name="connsiteY18" fmla="*/ 60 h 2087865"/>
                <a:gd name="connsiteX19" fmla="*/ 2376700 w 2584495"/>
                <a:gd name="connsiteY19" fmla="*/ 10147 h 2087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84495" h="2087865">
                  <a:moveTo>
                    <a:pt x="2376700" y="10147"/>
                  </a:moveTo>
                  <a:cubicBezTo>
                    <a:pt x="2435206" y="10819"/>
                    <a:pt x="2493039" y="12837"/>
                    <a:pt x="2550872" y="10819"/>
                  </a:cubicBezTo>
                  <a:cubicBezTo>
                    <a:pt x="2577771" y="10147"/>
                    <a:pt x="2583823" y="18889"/>
                    <a:pt x="2583823" y="44443"/>
                  </a:cubicBezTo>
                  <a:cubicBezTo>
                    <a:pt x="2583151" y="529299"/>
                    <a:pt x="2583151" y="1014154"/>
                    <a:pt x="2583151" y="1498337"/>
                  </a:cubicBezTo>
                  <a:cubicBezTo>
                    <a:pt x="2583151" y="1679906"/>
                    <a:pt x="2583151" y="1860802"/>
                    <a:pt x="2583151" y="2042371"/>
                  </a:cubicBezTo>
                  <a:cubicBezTo>
                    <a:pt x="2583151" y="2053803"/>
                    <a:pt x="2588530" y="2067253"/>
                    <a:pt x="2577771" y="2077340"/>
                  </a:cubicBezTo>
                  <a:cubicBezTo>
                    <a:pt x="2552889" y="2090117"/>
                    <a:pt x="2525318" y="2087427"/>
                    <a:pt x="2499091" y="2087427"/>
                  </a:cubicBezTo>
                  <a:cubicBezTo>
                    <a:pt x="2458070" y="2087427"/>
                    <a:pt x="2416376" y="2088772"/>
                    <a:pt x="2375356" y="2086754"/>
                  </a:cubicBezTo>
                  <a:cubicBezTo>
                    <a:pt x="2355181" y="2088772"/>
                    <a:pt x="2335007" y="2087427"/>
                    <a:pt x="2314833" y="2087427"/>
                  </a:cubicBezTo>
                  <a:cubicBezTo>
                    <a:pt x="1628906" y="2087427"/>
                    <a:pt x="942308" y="2087427"/>
                    <a:pt x="256382" y="2087427"/>
                  </a:cubicBezTo>
                  <a:cubicBezTo>
                    <a:pt x="241587" y="2087427"/>
                    <a:pt x="227465" y="2088099"/>
                    <a:pt x="212671" y="2086754"/>
                  </a:cubicBezTo>
                  <a:cubicBezTo>
                    <a:pt x="159545" y="2088099"/>
                    <a:pt x="106419" y="2086754"/>
                    <a:pt x="52621" y="2087427"/>
                  </a:cubicBezTo>
                  <a:cubicBezTo>
                    <a:pt x="35809" y="2087427"/>
                    <a:pt x="19670" y="2084064"/>
                    <a:pt x="4203" y="2076667"/>
                  </a:cubicBezTo>
                  <a:cubicBezTo>
                    <a:pt x="-2522" y="2065235"/>
                    <a:pt x="841" y="2052458"/>
                    <a:pt x="841" y="2040353"/>
                  </a:cubicBezTo>
                  <a:cubicBezTo>
                    <a:pt x="841" y="1375947"/>
                    <a:pt x="841" y="712212"/>
                    <a:pt x="168" y="47805"/>
                  </a:cubicBezTo>
                  <a:cubicBezTo>
                    <a:pt x="168" y="16872"/>
                    <a:pt x="8238" y="8802"/>
                    <a:pt x="38499" y="9474"/>
                  </a:cubicBezTo>
                  <a:cubicBezTo>
                    <a:pt x="94315" y="11492"/>
                    <a:pt x="150130" y="9474"/>
                    <a:pt x="206618" y="8802"/>
                  </a:cubicBezTo>
                  <a:cubicBezTo>
                    <a:pt x="220068" y="-1285"/>
                    <a:pt x="236207" y="60"/>
                    <a:pt x="251674" y="60"/>
                  </a:cubicBezTo>
                  <a:cubicBezTo>
                    <a:pt x="944998" y="60"/>
                    <a:pt x="1637649" y="60"/>
                    <a:pt x="2330972" y="60"/>
                  </a:cubicBezTo>
                  <a:cubicBezTo>
                    <a:pt x="2346439" y="1405"/>
                    <a:pt x="2362578" y="732"/>
                    <a:pt x="2376700" y="10147"/>
                  </a:cubicBezTo>
                  <a:close/>
                </a:path>
              </a:pathLst>
            </a:custGeom>
            <a:solidFill>
              <a:schemeClr val="accent6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8" name="Freeform: Shape 1787">
              <a:extLst>
                <a:ext uri="{FF2B5EF4-FFF2-40B4-BE49-F238E27FC236}">
                  <a16:creationId xmlns:a16="http://schemas.microsoft.com/office/drawing/2014/main" id="{1BB667A0-4EEC-431D-A9AA-5F1171406787}"/>
                </a:ext>
              </a:extLst>
            </p:cNvPr>
            <p:cNvSpPr/>
            <p:nvPr/>
          </p:nvSpPr>
          <p:spPr>
            <a:xfrm>
              <a:off x="1489115" y="2746491"/>
              <a:ext cx="80933" cy="60370"/>
            </a:xfrm>
            <a:custGeom>
              <a:avLst/>
              <a:gdLst>
                <a:gd name="connsiteX0" fmla="*/ 206450 w 206450"/>
                <a:gd name="connsiteY0" fmla="*/ 0 h 153997"/>
                <a:gd name="connsiteX1" fmla="*/ 201743 w 206450"/>
                <a:gd name="connsiteY1" fmla="*/ 153997 h 153997"/>
                <a:gd name="connsiteX2" fmla="*/ 0 w 206450"/>
                <a:gd name="connsiteY2" fmla="*/ 673 h 153997"/>
                <a:gd name="connsiteX3" fmla="*/ 206450 w 206450"/>
                <a:gd name="connsiteY3" fmla="*/ 0 h 153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6450" h="153997">
                  <a:moveTo>
                    <a:pt x="206450" y="0"/>
                  </a:moveTo>
                  <a:cubicBezTo>
                    <a:pt x="201070" y="51108"/>
                    <a:pt x="209813" y="102889"/>
                    <a:pt x="201743" y="153997"/>
                  </a:cubicBezTo>
                  <a:cubicBezTo>
                    <a:pt x="134495" y="102889"/>
                    <a:pt x="67248" y="51781"/>
                    <a:pt x="0" y="673"/>
                  </a:cubicBezTo>
                  <a:cubicBezTo>
                    <a:pt x="69265" y="0"/>
                    <a:pt x="137858" y="0"/>
                    <a:pt x="206450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9" name="Freeform: Shape 1788">
              <a:extLst>
                <a:ext uri="{FF2B5EF4-FFF2-40B4-BE49-F238E27FC236}">
                  <a16:creationId xmlns:a16="http://schemas.microsoft.com/office/drawing/2014/main" id="{A42FCA68-E921-409C-8D0F-066FF85E11D5}"/>
                </a:ext>
              </a:extLst>
            </p:cNvPr>
            <p:cNvSpPr/>
            <p:nvPr/>
          </p:nvSpPr>
          <p:spPr>
            <a:xfrm>
              <a:off x="2414784" y="2746491"/>
              <a:ext cx="79351" cy="60106"/>
            </a:xfrm>
            <a:custGeom>
              <a:avLst/>
              <a:gdLst>
                <a:gd name="connsiteX0" fmla="*/ 1345 w 202415"/>
                <a:gd name="connsiteY0" fmla="*/ 153325 h 153324"/>
                <a:gd name="connsiteX1" fmla="*/ 0 w 202415"/>
                <a:gd name="connsiteY1" fmla="*/ 0 h 153324"/>
                <a:gd name="connsiteX2" fmla="*/ 202415 w 202415"/>
                <a:gd name="connsiteY2" fmla="*/ 0 h 153324"/>
                <a:gd name="connsiteX3" fmla="*/ 1345 w 202415"/>
                <a:gd name="connsiteY3" fmla="*/ 153325 h 153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415" h="153324">
                  <a:moveTo>
                    <a:pt x="1345" y="153325"/>
                  </a:moveTo>
                  <a:cubicBezTo>
                    <a:pt x="672" y="102216"/>
                    <a:pt x="0" y="51108"/>
                    <a:pt x="0" y="0"/>
                  </a:cubicBezTo>
                  <a:cubicBezTo>
                    <a:pt x="67248" y="0"/>
                    <a:pt x="135168" y="0"/>
                    <a:pt x="202415" y="0"/>
                  </a:cubicBezTo>
                  <a:cubicBezTo>
                    <a:pt x="138530" y="55143"/>
                    <a:pt x="68592" y="102889"/>
                    <a:pt x="1345" y="153325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90" name="Group 1789">
            <a:extLst>
              <a:ext uri="{FF2B5EF4-FFF2-40B4-BE49-F238E27FC236}">
                <a16:creationId xmlns:a16="http://schemas.microsoft.com/office/drawing/2014/main" id="{2F747A9F-B606-425F-94CA-CD840960402E}"/>
              </a:ext>
            </a:extLst>
          </p:cNvPr>
          <p:cNvGrpSpPr/>
          <p:nvPr/>
        </p:nvGrpSpPr>
        <p:grpSpPr>
          <a:xfrm>
            <a:off x="6402964" y="1990825"/>
            <a:ext cx="2091001" cy="4160131"/>
            <a:chOff x="1487468" y="1862600"/>
            <a:chExt cx="1013176" cy="1832580"/>
          </a:xfrm>
        </p:grpSpPr>
        <p:sp>
          <p:nvSpPr>
            <p:cNvPr id="1791" name="Arrow: Pentagon 1790">
              <a:extLst>
                <a:ext uri="{FF2B5EF4-FFF2-40B4-BE49-F238E27FC236}">
                  <a16:creationId xmlns:a16="http://schemas.microsoft.com/office/drawing/2014/main" id="{8F500787-0CD5-47D6-93AD-CB1335945AA2}"/>
                </a:ext>
              </a:extLst>
            </p:cNvPr>
            <p:cNvSpPr/>
            <p:nvPr/>
          </p:nvSpPr>
          <p:spPr>
            <a:xfrm rot="5400000">
              <a:off x="1076052" y="2353375"/>
              <a:ext cx="1832580" cy="851029"/>
            </a:xfrm>
            <a:prstGeom prst="homePlate">
              <a:avLst>
                <a:gd name="adj" fmla="val 39489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2" name="Freeform: Shape 1791">
              <a:extLst>
                <a:ext uri="{FF2B5EF4-FFF2-40B4-BE49-F238E27FC236}">
                  <a16:creationId xmlns:a16="http://schemas.microsoft.com/office/drawing/2014/main" id="{64935087-E42C-4E7C-AC57-F6FBB5E0585C}"/>
                </a:ext>
              </a:extLst>
            </p:cNvPr>
            <p:cNvSpPr/>
            <p:nvPr/>
          </p:nvSpPr>
          <p:spPr>
            <a:xfrm>
              <a:off x="1487468" y="1932130"/>
              <a:ext cx="1013176" cy="818487"/>
            </a:xfrm>
            <a:custGeom>
              <a:avLst/>
              <a:gdLst>
                <a:gd name="connsiteX0" fmla="*/ 2376700 w 2584495"/>
                <a:gd name="connsiteY0" fmla="*/ 10147 h 2087865"/>
                <a:gd name="connsiteX1" fmla="*/ 2550872 w 2584495"/>
                <a:gd name="connsiteY1" fmla="*/ 10819 h 2087865"/>
                <a:gd name="connsiteX2" fmla="*/ 2583823 w 2584495"/>
                <a:gd name="connsiteY2" fmla="*/ 44443 h 2087865"/>
                <a:gd name="connsiteX3" fmla="*/ 2583151 w 2584495"/>
                <a:gd name="connsiteY3" fmla="*/ 1498337 h 2087865"/>
                <a:gd name="connsiteX4" fmla="*/ 2583151 w 2584495"/>
                <a:gd name="connsiteY4" fmla="*/ 2042371 h 2087865"/>
                <a:gd name="connsiteX5" fmla="*/ 2577771 w 2584495"/>
                <a:gd name="connsiteY5" fmla="*/ 2077340 h 2087865"/>
                <a:gd name="connsiteX6" fmla="*/ 2499091 w 2584495"/>
                <a:gd name="connsiteY6" fmla="*/ 2087427 h 2087865"/>
                <a:gd name="connsiteX7" fmla="*/ 2375356 w 2584495"/>
                <a:gd name="connsiteY7" fmla="*/ 2086754 h 2087865"/>
                <a:gd name="connsiteX8" fmla="*/ 2314833 w 2584495"/>
                <a:gd name="connsiteY8" fmla="*/ 2087427 h 2087865"/>
                <a:gd name="connsiteX9" fmla="*/ 256382 w 2584495"/>
                <a:gd name="connsiteY9" fmla="*/ 2087427 h 2087865"/>
                <a:gd name="connsiteX10" fmla="*/ 212671 w 2584495"/>
                <a:gd name="connsiteY10" fmla="*/ 2086754 h 2087865"/>
                <a:gd name="connsiteX11" fmla="*/ 52621 w 2584495"/>
                <a:gd name="connsiteY11" fmla="*/ 2087427 h 2087865"/>
                <a:gd name="connsiteX12" fmla="*/ 4203 w 2584495"/>
                <a:gd name="connsiteY12" fmla="*/ 2076667 h 2087865"/>
                <a:gd name="connsiteX13" fmla="*/ 841 w 2584495"/>
                <a:gd name="connsiteY13" fmla="*/ 2040353 h 2087865"/>
                <a:gd name="connsiteX14" fmla="*/ 168 w 2584495"/>
                <a:gd name="connsiteY14" fmla="*/ 47805 h 2087865"/>
                <a:gd name="connsiteX15" fmla="*/ 38499 w 2584495"/>
                <a:gd name="connsiteY15" fmla="*/ 9474 h 2087865"/>
                <a:gd name="connsiteX16" fmla="*/ 206618 w 2584495"/>
                <a:gd name="connsiteY16" fmla="*/ 8802 h 2087865"/>
                <a:gd name="connsiteX17" fmla="*/ 251674 w 2584495"/>
                <a:gd name="connsiteY17" fmla="*/ 60 h 2087865"/>
                <a:gd name="connsiteX18" fmla="*/ 2330972 w 2584495"/>
                <a:gd name="connsiteY18" fmla="*/ 60 h 2087865"/>
                <a:gd name="connsiteX19" fmla="*/ 2376700 w 2584495"/>
                <a:gd name="connsiteY19" fmla="*/ 10147 h 2087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84495" h="2087865">
                  <a:moveTo>
                    <a:pt x="2376700" y="10147"/>
                  </a:moveTo>
                  <a:cubicBezTo>
                    <a:pt x="2435206" y="10819"/>
                    <a:pt x="2493039" y="12837"/>
                    <a:pt x="2550872" y="10819"/>
                  </a:cubicBezTo>
                  <a:cubicBezTo>
                    <a:pt x="2577771" y="10147"/>
                    <a:pt x="2583823" y="18889"/>
                    <a:pt x="2583823" y="44443"/>
                  </a:cubicBezTo>
                  <a:cubicBezTo>
                    <a:pt x="2583151" y="529299"/>
                    <a:pt x="2583151" y="1014154"/>
                    <a:pt x="2583151" y="1498337"/>
                  </a:cubicBezTo>
                  <a:cubicBezTo>
                    <a:pt x="2583151" y="1679906"/>
                    <a:pt x="2583151" y="1860802"/>
                    <a:pt x="2583151" y="2042371"/>
                  </a:cubicBezTo>
                  <a:cubicBezTo>
                    <a:pt x="2583151" y="2053803"/>
                    <a:pt x="2588530" y="2067253"/>
                    <a:pt x="2577771" y="2077340"/>
                  </a:cubicBezTo>
                  <a:cubicBezTo>
                    <a:pt x="2552889" y="2090117"/>
                    <a:pt x="2525318" y="2087427"/>
                    <a:pt x="2499091" y="2087427"/>
                  </a:cubicBezTo>
                  <a:cubicBezTo>
                    <a:pt x="2458070" y="2087427"/>
                    <a:pt x="2416376" y="2088772"/>
                    <a:pt x="2375356" y="2086754"/>
                  </a:cubicBezTo>
                  <a:cubicBezTo>
                    <a:pt x="2355181" y="2088772"/>
                    <a:pt x="2335007" y="2087427"/>
                    <a:pt x="2314833" y="2087427"/>
                  </a:cubicBezTo>
                  <a:cubicBezTo>
                    <a:pt x="1628906" y="2087427"/>
                    <a:pt x="942308" y="2087427"/>
                    <a:pt x="256382" y="2087427"/>
                  </a:cubicBezTo>
                  <a:cubicBezTo>
                    <a:pt x="241587" y="2087427"/>
                    <a:pt x="227465" y="2088099"/>
                    <a:pt x="212671" y="2086754"/>
                  </a:cubicBezTo>
                  <a:cubicBezTo>
                    <a:pt x="159545" y="2088099"/>
                    <a:pt x="106419" y="2086754"/>
                    <a:pt x="52621" y="2087427"/>
                  </a:cubicBezTo>
                  <a:cubicBezTo>
                    <a:pt x="35809" y="2087427"/>
                    <a:pt x="19670" y="2084064"/>
                    <a:pt x="4203" y="2076667"/>
                  </a:cubicBezTo>
                  <a:cubicBezTo>
                    <a:pt x="-2522" y="2065235"/>
                    <a:pt x="841" y="2052458"/>
                    <a:pt x="841" y="2040353"/>
                  </a:cubicBezTo>
                  <a:cubicBezTo>
                    <a:pt x="841" y="1375947"/>
                    <a:pt x="841" y="712212"/>
                    <a:pt x="168" y="47805"/>
                  </a:cubicBezTo>
                  <a:cubicBezTo>
                    <a:pt x="168" y="16872"/>
                    <a:pt x="8238" y="8802"/>
                    <a:pt x="38499" y="9474"/>
                  </a:cubicBezTo>
                  <a:cubicBezTo>
                    <a:pt x="94315" y="11492"/>
                    <a:pt x="150130" y="9474"/>
                    <a:pt x="206618" y="8802"/>
                  </a:cubicBezTo>
                  <a:cubicBezTo>
                    <a:pt x="220068" y="-1285"/>
                    <a:pt x="236207" y="60"/>
                    <a:pt x="251674" y="60"/>
                  </a:cubicBezTo>
                  <a:cubicBezTo>
                    <a:pt x="944998" y="60"/>
                    <a:pt x="1637649" y="60"/>
                    <a:pt x="2330972" y="60"/>
                  </a:cubicBezTo>
                  <a:cubicBezTo>
                    <a:pt x="2346439" y="1405"/>
                    <a:pt x="2362578" y="732"/>
                    <a:pt x="2376700" y="10147"/>
                  </a:cubicBezTo>
                  <a:close/>
                </a:path>
              </a:pathLst>
            </a:custGeom>
            <a:solidFill>
              <a:schemeClr val="accent6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3" name="Freeform: Shape 1792">
              <a:extLst>
                <a:ext uri="{FF2B5EF4-FFF2-40B4-BE49-F238E27FC236}">
                  <a16:creationId xmlns:a16="http://schemas.microsoft.com/office/drawing/2014/main" id="{7D36B68D-B3D2-4FCA-850F-8E6D3A01CFF3}"/>
                </a:ext>
              </a:extLst>
            </p:cNvPr>
            <p:cNvSpPr/>
            <p:nvPr/>
          </p:nvSpPr>
          <p:spPr>
            <a:xfrm>
              <a:off x="1489115" y="2746491"/>
              <a:ext cx="80933" cy="60370"/>
            </a:xfrm>
            <a:custGeom>
              <a:avLst/>
              <a:gdLst>
                <a:gd name="connsiteX0" fmla="*/ 206450 w 206450"/>
                <a:gd name="connsiteY0" fmla="*/ 0 h 153997"/>
                <a:gd name="connsiteX1" fmla="*/ 201743 w 206450"/>
                <a:gd name="connsiteY1" fmla="*/ 153997 h 153997"/>
                <a:gd name="connsiteX2" fmla="*/ 0 w 206450"/>
                <a:gd name="connsiteY2" fmla="*/ 673 h 153997"/>
                <a:gd name="connsiteX3" fmla="*/ 206450 w 206450"/>
                <a:gd name="connsiteY3" fmla="*/ 0 h 153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6450" h="153997">
                  <a:moveTo>
                    <a:pt x="206450" y="0"/>
                  </a:moveTo>
                  <a:cubicBezTo>
                    <a:pt x="201070" y="51108"/>
                    <a:pt x="209813" y="102889"/>
                    <a:pt x="201743" y="153997"/>
                  </a:cubicBezTo>
                  <a:cubicBezTo>
                    <a:pt x="134495" y="102889"/>
                    <a:pt x="67248" y="51781"/>
                    <a:pt x="0" y="673"/>
                  </a:cubicBezTo>
                  <a:cubicBezTo>
                    <a:pt x="69265" y="0"/>
                    <a:pt x="137858" y="0"/>
                    <a:pt x="206450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4" name="Freeform: Shape 1793">
              <a:extLst>
                <a:ext uri="{FF2B5EF4-FFF2-40B4-BE49-F238E27FC236}">
                  <a16:creationId xmlns:a16="http://schemas.microsoft.com/office/drawing/2014/main" id="{F3383373-1A07-4D17-92A8-196F6F3C5C04}"/>
                </a:ext>
              </a:extLst>
            </p:cNvPr>
            <p:cNvSpPr/>
            <p:nvPr/>
          </p:nvSpPr>
          <p:spPr>
            <a:xfrm>
              <a:off x="2414784" y="2746491"/>
              <a:ext cx="79351" cy="60106"/>
            </a:xfrm>
            <a:custGeom>
              <a:avLst/>
              <a:gdLst>
                <a:gd name="connsiteX0" fmla="*/ 1345 w 202415"/>
                <a:gd name="connsiteY0" fmla="*/ 153325 h 153324"/>
                <a:gd name="connsiteX1" fmla="*/ 0 w 202415"/>
                <a:gd name="connsiteY1" fmla="*/ 0 h 153324"/>
                <a:gd name="connsiteX2" fmla="*/ 202415 w 202415"/>
                <a:gd name="connsiteY2" fmla="*/ 0 h 153324"/>
                <a:gd name="connsiteX3" fmla="*/ 1345 w 202415"/>
                <a:gd name="connsiteY3" fmla="*/ 153325 h 153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415" h="153324">
                  <a:moveTo>
                    <a:pt x="1345" y="153325"/>
                  </a:moveTo>
                  <a:cubicBezTo>
                    <a:pt x="672" y="102216"/>
                    <a:pt x="0" y="51108"/>
                    <a:pt x="0" y="0"/>
                  </a:cubicBezTo>
                  <a:cubicBezTo>
                    <a:pt x="67248" y="0"/>
                    <a:pt x="135168" y="0"/>
                    <a:pt x="202415" y="0"/>
                  </a:cubicBezTo>
                  <a:cubicBezTo>
                    <a:pt x="138530" y="55143"/>
                    <a:pt x="68592" y="102889"/>
                    <a:pt x="1345" y="153325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95" name="Group 1794">
            <a:extLst>
              <a:ext uri="{FF2B5EF4-FFF2-40B4-BE49-F238E27FC236}">
                <a16:creationId xmlns:a16="http://schemas.microsoft.com/office/drawing/2014/main" id="{6B112103-3A4B-47ED-B5AC-6BFF17D39AE6}"/>
              </a:ext>
            </a:extLst>
          </p:cNvPr>
          <p:cNvGrpSpPr/>
          <p:nvPr/>
        </p:nvGrpSpPr>
        <p:grpSpPr>
          <a:xfrm>
            <a:off x="9111294" y="1990825"/>
            <a:ext cx="2091001" cy="4160131"/>
            <a:chOff x="1487468" y="1862600"/>
            <a:chExt cx="1013176" cy="1832580"/>
          </a:xfrm>
        </p:grpSpPr>
        <p:sp>
          <p:nvSpPr>
            <p:cNvPr id="1796" name="Arrow: Pentagon 1795">
              <a:extLst>
                <a:ext uri="{FF2B5EF4-FFF2-40B4-BE49-F238E27FC236}">
                  <a16:creationId xmlns:a16="http://schemas.microsoft.com/office/drawing/2014/main" id="{41921CA0-6A59-49A6-B48A-4A94E339726E}"/>
                </a:ext>
              </a:extLst>
            </p:cNvPr>
            <p:cNvSpPr/>
            <p:nvPr/>
          </p:nvSpPr>
          <p:spPr>
            <a:xfrm rot="5400000">
              <a:off x="1076052" y="2353375"/>
              <a:ext cx="1832580" cy="851029"/>
            </a:xfrm>
            <a:prstGeom prst="homePlate">
              <a:avLst>
                <a:gd name="adj" fmla="val 39489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7" name="Freeform: Shape 1796">
              <a:extLst>
                <a:ext uri="{FF2B5EF4-FFF2-40B4-BE49-F238E27FC236}">
                  <a16:creationId xmlns:a16="http://schemas.microsoft.com/office/drawing/2014/main" id="{EB63E324-C792-480F-9A53-FC42A34AC1CD}"/>
                </a:ext>
              </a:extLst>
            </p:cNvPr>
            <p:cNvSpPr/>
            <p:nvPr/>
          </p:nvSpPr>
          <p:spPr>
            <a:xfrm>
              <a:off x="1487468" y="1932130"/>
              <a:ext cx="1013176" cy="818487"/>
            </a:xfrm>
            <a:custGeom>
              <a:avLst/>
              <a:gdLst>
                <a:gd name="connsiteX0" fmla="*/ 2376700 w 2584495"/>
                <a:gd name="connsiteY0" fmla="*/ 10147 h 2087865"/>
                <a:gd name="connsiteX1" fmla="*/ 2550872 w 2584495"/>
                <a:gd name="connsiteY1" fmla="*/ 10819 h 2087865"/>
                <a:gd name="connsiteX2" fmla="*/ 2583823 w 2584495"/>
                <a:gd name="connsiteY2" fmla="*/ 44443 h 2087865"/>
                <a:gd name="connsiteX3" fmla="*/ 2583151 w 2584495"/>
                <a:gd name="connsiteY3" fmla="*/ 1498337 h 2087865"/>
                <a:gd name="connsiteX4" fmla="*/ 2583151 w 2584495"/>
                <a:gd name="connsiteY4" fmla="*/ 2042371 h 2087865"/>
                <a:gd name="connsiteX5" fmla="*/ 2577771 w 2584495"/>
                <a:gd name="connsiteY5" fmla="*/ 2077340 h 2087865"/>
                <a:gd name="connsiteX6" fmla="*/ 2499091 w 2584495"/>
                <a:gd name="connsiteY6" fmla="*/ 2087427 h 2087865"/>
                <a:gd name="connsiteX7" fmla="*/ 2375356 w 2584495"/>
                <a:gd name="connsiteY7" fmla="*/ 2086754 h 2087865"/>
                <a:gd name="connsiteX8" fmla="*/ 2314833 w 2584495"/>
                <a:gd name="connsiteY8" fmla="*/ 2087427 h 2087865"/>
                <a:gd name="connsiteX9" fmla="*/ 256382 w 2584495"/>
                <a:gd name="connsiteY9" fmla="*/ 2087427 h 2087865"/>
                <a:gd name="connsiteX10" fmla="*/ 212671 w 2584495"/>
                <a:gd name="connsiteY10" fmla="*/ 2086754 h 2087865"/>
                <a:gd name="connsiteX11" fmla="*/ 52621 w 2584495"/>
                <a:gd name="connsiteY11" fmla="*/ 2087427 h 2087865"/>
                <a:gd name="connsiteX12" fmla="*/ 4203 w 2584495"/>
                <a:gd name="connsiteY12" fmla="*/ 2076667 h 2087865"/>
                <a:gd name="connsiteX13" fmla="*/ 841 w 2584495"/>
                <a:gd name="connsiteY13" fmla="*/ 2040353 h 2087865"/>
                <a:gd name="connsiteX14" fmla="*/ 168 w 2584495"/>
                <a:gd name="connsiteY14" fmla="*/ 47805 h 2087865"/>
                <a:gd name="connsiteX15" fmla="*/ 38499 w 2584495"/>
                <a:gd name="connsiteY15" fmla="*/ 9474 h 2087865"/>
                <a:gd name="connsiteX16" fmla="*/ 206618 w 2584495"/>
                <a:gd name="connsiteY16" fmla="*/ 8802 h 2087865"/>
                <a:gd name="connsiteX17" fmla="*/ 251674 w 2584495"/>
                <a:gd name="connsiteY17" fmla="*/ 60 h 2087865"/>
                <a:gd name="connsiteX18" fmla="*/ 2330972 w 2584495"/>
                <a:gd name="connsiteY18" fmla="*/ 60 h 2087865"/>
                <a:gd name="connsiteX19" fmla="*/ 2376700 w 2584495"/>
                <a:gd name="connsiteY19" fmla="*/ 10147 h 2087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84495" h="2087865">
                  <a:moveTo>
                    <a:pt x="2376700" y="10147"/>
                  </a:moveTo>
                  <a:cubicBezTo>
                    <a:pt x="2435206" y="10819"/>
                    <a:pt x="2493039" y="12837"/>
                    <a:pt x="2550872" y="10819"/>
                  </a:cubicBezTo>
                  <a:cubicBezTo>
                    <a:pt x="2577771" y="10147"/>
                    <a:pt x="2583823" y="18889"/>
                    <a:pt x="2583823" y="44443"/>
                  </a:cubicBezTo>
                  <a:cubicBezTo>
                    <a:pt x="2583151" y="529299"/>
                    <a:pt x="2583151" y="1014154"/>
                    <a:pt x="2583151" y="1498337"/>
                  </a:cubicBezTo>
                  <a:cubicBezTo>
                    <a:pt x="2583151" y="1679906"/>
                    <a:pt x="2583151" y="1860802"/>
                    <a:pt x="2583151" y="2042371"/>
                  </a:cubicBezTo>
                  <a:cubicBezTo>
                    <a:pt x="2583151" y="2053803"/>
                    <a:pt x="2588530" y="2067253"/>
                    <a:pt x="2577771" y="2077340"/>
                  </a:cubicBezTo>
                  <a:cubicBezTo>
                    <a:pt x="2552889" y="2090117"/>
                    <a:pt x="2525318" y="2087427"/>
                    <a:pt x="2499091" y="2087427"/>
                  </a:cubicBezTo>
                  <a:cubicBezTo>
                    <a:pt x="2458070" y="2087427"/>
                    <a:pt x="2416376" y="2088772"/>
                    <a:pt x="2375356" y="2086754"/>
                  </a:cubicBezTo>
                  <a:cubicBezTo>
                    <a:pt x="2355181" y="2088772"/>
                    <a:pt x="2335007" y="2087427"/>
                    <a:pt x="2314833" y="2087427"/>
                  </a:cubicBezTo>
                  <a:cubicBezTo>
                    <a:pt x="1628906" y="2087427"/>
                    <a:pt x="942308" y="2087427"/>
                    <a:pt x="256382" y="2087427"/>
                  </a:cubicBezTo>
                  <a:cubicBezTo>
                    <a:pt x="241587" y="2087427"/>
                    <a:pt x="227465" y="2088099"/>
                    <a:pt x="212671" y="2086754"/>
                  </a:cubicBezTo>
                  <a:cubicBezTo>
                    <a:pt x="159545" y="2088099"/>
                    <a:pt x="106419" y="2086754"/>
                    <a:pt x="52621" y="2087427"/>
                  </a:cubicBezTo>
                  <a:cubicBezTo>
                    <a:pt x="35809" y="2087427"/>
                    <a:pt x="19670" y="2084064"/>
                    <a:pt x="4203" y="2076667"/>
                  </a:cubicBezTo>
                  <a:cubicBezTo>
                    <a:pt x="-2522" y="2065235"/>
                    <a:pt x="841" y="2052458"/>
                    <a:pt x="841" y="2040353"/>
                  </a:cubicBezTo>
                  <a:cubicBezTo>
                    <a:pt x="841" y="1375947"/>
                    <a:pt x="841" y="712212"/>
                    <a:pt x="168" y="47805"/>
                  </a:cubicBezTo>
                  <a:cubicBezTo>
                    <a:pt x="168" y="16872"/>
                    <a:pt x="8238" y="8802"/>
                    <a:pt x="38499" y="9474"/>
                  </a:cubicBezTo>
                  <a:cubicBezTo>
                    <a:pt x="94315" y="11492"/>
                    <a:pt x="150130" y="9474"/>
                    <a:pt x="206618" y="8802"/>
                  </a:cubicBezTo>
                  <a:cubicBezTo>
                    <a:pt x="220068" y="-1285"/>
                    <a:pt x="236207" y="60"/>
                    <a:pt x="251674" y="60"/>
                  </a:cubicBezTo>
                  <a:cubicBezTo>
                    <a:pt x="944998" y="60"/>
                    <a:pt x="1637649" y="60"/>
                    <a:pt x="2330972" y="60"/>
                  </a:cubicBezTo>
                  <a:cubicBezTo>
                    <a:pt x="2346439" y="1405"/>
                    <a:pt x="2362578" y="732"/>
                    <a:pt x="2376700" y="10147"/>
                  </a:cubicBezTo>
                  <a:close/>
                </a:path>
              </a:pathLst>
            </a:custGeom>
            <a:solidFill>
              <a:schemeClr val="accent6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98" name="Freeform: Shape 1797">
              <a:extLst>
                <a:ext uri="{FF2B5EF4-FFF2-40B4-BE49-F238E27FC236}">
                  <a16:creationId xmlns:a16="http://schemas.microsoft.com/office/drawing/2014/main" id="{E4F8BB81-D4FA-43D8-808C-FE42F9D237FE}"/>
                </a:ext>
              </a:extLst>
            </p:cNvPr>
            <p:cNvSpPr/>
            <p:nvPr/>
          </p:nvSpPr>
          <p:spPr>
            <a:xfrm>
              <a:off x="1489115" y="2746491"/>
              <a:ext cx="80933" cy="60370"/>
            </a:xfrm>
            <a:custGeom>
              <a:avLst/>
              <a:gdLst>
                <a:gd name="connsiteX0" fmla="*/ 206450 w 206450"/>
                <a:gd name="connsiteY0" fmla="*/ 0 h 153997"/>
                <a:gd name="connsiteX1" fmla="*/ 201743 w 206450"/>
                <a:gd name="connsiteY1" fmla="*/ 153997 h 153997"/>
                <a:gd name="connsiteX2" fmla="*/ 0 w 206450"/>
                <a:gd name="connsiteY2" fmla="*/ 673 h 153997"/>
                <a:gd name="connsiteX3" fmla="*/ 206450 w 206450"/>
                <a:gd name="connsiteY3" fmla="*/ 0 h 153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6450" h="153997">
                  <a:moveTo>
                    <a:pt x="206450" y="0"/>
                  </a:moveTo>
                  <a:cubicBezTo>
                    <a:pt x="201070" y="51108"/>
                    <a:pt x="209813" y="102889"/>
                    <a:pt x="201743" y="153997"/>
                  </a:cubicBezTo>
                  <a:cubicBezTo>
                    <a:pt x="134495" y="102889"/>
                    <a:pt x="67248" y="51781"/>
                    <a:pt x="0" y="673"/>
                  </a:cubicBezTo>
                  <a:cubicBezTo>
                    <a:pt x="69265" y="0"/>
                    <a:pt x="137858" y="0"/>
                    <a:pt x="206450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9" name="Freeform: Shape 1798">
              <a:extLst>
                <a:ext uri="{FF2B5EF4-FFF2-40B4-BE49-F238E27FC236}">
                  <a16:creationId xmlns:a16="http://schemas.microsoft.com/office/drawing/2014/main" id="{667AA7EF-0B48-4C2D-B834-30205EE5CD31}"/>
                </a:ext>
              </a:extLst>
            </p:cNvPr>
            <p:cNvSpPr/>
            <p:nvPr/>
          </p:nvSpPr>
          <p:spPr>
            <a:xfrm>
              <a:off x="2414784" y="2746491"/>
              <a:ext cx="79351" cy="60106"/>
            </a:xfrm>
            <a:custGeom>
              <a:avLst/>
              <a:gdLst>
                <a:gd name="connsiteX0" fmla="*/ 1345 w 202415"/>
                <a:gd name="connsiteY0" fmla="*/ 153325 h 153324"/>
                <a:gd name="connsiteX1" fmla="*/ 0 w 202415"/>
                <a:gd name="connsiteY1" fmla="*/ 0 h 153324"/>
                <a:gd name="connsiteX2" fmla="*/ 202415 w 202415"/>
                <a:gd name="connsiteY2" fmla="*/ 0 h 153324"/>
                <a:gd name="connsiteX3" fmla="*/ 1345 w 202415"/>
                <a:gd name="connsiteY3" fmla="*/ 153325 h 153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415" h="153324">
                  <a:moveTo>
                    <a:pt x="1345" y="153325"/>
                  </a:moveTo>
                  <a:cubicBezTo>
                    <a:pt x="672" y="102216"/>
                    <a:pt x="0" y="51108"/>
                    <a:pt x="0" y="0"/>
                  </a:cubicBezTo>
                  <a:cubicBezTo>
                    <a:pt x="67248" y="0"/>
                    <a:pt x="135168" y="0"/>
                    <a:pt x="202415" y="0"/>
                  </a:cubicBezTo>
                  <a:cubicBezTo>
                    <a:pt x="138530" y="55143"/>
                    <a:pt x="68592" y="102889"/>
                    <a:pt x="1345" y="153325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800" name="TextBox 1799">
            <a:extLst>
              <a:ext uri="{FF2B5EF4-FFF2-40B4-BE49-F238E27FC236}">
                <a16:creationId xmlns:a16="http://schemas.microsoft.com/office/drawing/2014/main" id="{9FE087D3-DA5F-4047-8C2A-59F4F5DF7276}"/>
              </a:ext>
            </a:extLst>
          </p:cNvPr>
          <p:cNvSpPr txBox="1"/>
          <p:nvPr/>
        </p:nvSpPr>
        <p:spPr>
          <a:xfrm>
            <a:off x="4259966" y="2284549"/>
            <a:ext cx="960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ln w="12700">
                  <a:noFill/>
                </a:ln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4400" b="1" dirty="0">
              <a:ln w="12700">
                <a:noFill/>
              </a:ln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01" name="TextBox 1800">
            <a:extLst>
              <a:ext uri="{FF2B5EF4-FFF2-40B4-BE49-F238E27FC236}">
                <a16:creationId xmlns:a16="http://schemas.microsoft.com/office/drawing/2014/main" id="{E20445A3-E14C-4674-8C2B-53D5FBF4902D}"/>
              </a:ext>
            </a:extLst>
          </p:cNvPr>
          <p:cNvSpPr txBox="1"/>
          <p:nvPr/>
        </p:nvSpPr>
        <p:spPr>
          <a:xfrm>
            <a:off x="1551637" y="2284549"/>
            <a:ext cx="960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ln w="12700">
                  <a:noFill/>
                </a:ln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4400" b="1" dirty="0">
              <a:ln w="12700">
                <a:noFill/>
              </a:ln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02" name="TextBox 1801">
            <a:extLst>
              <a:ext uri="{FF2B5EF4-FFF2-40B4-BE49-F238E27FC236}">
                <a16:creationId xmlns:a16="http://schemas.microsoft.com/office/drawing/2014/main" id="{CD55A52E-CAEB-4C6F-9353-15783860C239}"/>
              </a:ext>
            </a:extLst>
          </p:cNvPr>
          <p:cNvSpPr txBox="1"/>
          <p:nvPr/>
        </p:nvSpPr>
        <p:spPr>
          <a:xfrm>
            <a:off x="9676625" y="2284549"/>
            <a:ext cx="960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ln w="12700">
                  <a:noFill/>
                </a:ln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04</a:t>
            </a:r>
            <a:endParaRPr lang="ko-KR" altLang="en-US" sz="4400" b="1" dirty="0">
              <a:ln w="12700">
                <a:noFill/>
              </a:ln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03" name="TextBox 1802">
            <a:extLst>
              <a:ext uri="{FF2B5EF4-FFF2-40B4-BE49-F238E27FC236}">
                <a16:creationId xmlns:a16="http://schemas.microsoft.com/office/drawing/2014/main" id="{9FA6C75A-7F74-46DB-BB19-229569B12120}"/>
              </a:ext>
            </a:extLst>
          </p:cNvPr>
          <p:cNvSpPr txBox="1"/>
          <p:nvPr/>
        </p:nvSpPr>
        <p:spPr>
          <a:xfrm>
            <a:off x="6968295" y="2284549"/>
            <a:ext cx="960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ln w="12700">
                  <a:noFill/>
                </a:ln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4400" b="1" dirty="0">
              <a:ln w="12700">
                <a:noFill/>
              </a:ln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04" name="TextBox 1803">
            <a:extLst>
              <a:ext uri="{FF2B5EF4-FFF2-40B4-BE49-F238E27FC236}">
                <a16:creationId xmlns:a16="http://schemas.microsoft.com/office/drawing/2014/main" id="{C9A365F7-D171-42C1-938D-7D720E57CA1C}"/>
              </a:ext>
            </a:extLst>
          </p:cNvPr>
          <p:cNvSpPr txBox="1"/>
          <p:nvPr/>
        </p:nvSpPr>
        <p:spPr>
          <a:xfrm>
            <a:off x="1174106" y="3238367"/>
            <a:ext cx="1715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Simple PowerPoint Presentation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05" name="TextBox 1804">
            <a:extLst>
              <a:ext uri="{FF2B5EF4-FFF2-40B4-BE49-F238E27FC236}">
                <a16:creationId xmlns:a16="http://schemas.microsoft.com/office/drawing/2014/main" id="{4A018091-A156-4DCF-8F06-3DDF080AE45D}"/>
              </a:ext>
            </a:extLst>
          </p:cNvPr>
          <p:cNvSpPr txBox="1"/>
          <p:nvPr/>
        </p:nvSpPr>
        <p:spPr>
          <a:xfrm>
            <a:off x="3882435" y="3238367"/>
            <a:ext cx="1715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Simple PowerPoint Presentation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06" name="TextBox 1805">
            <a:extLst>
              <a:ext uri="{FF2B5EF4-FFF2-40B4-BE49-F238E27FC236}">
                <a16:creationId xmlns:a16="http://schemas.microsoft.com/office/drawing/2014/main" id="{640C76CC-5644-4B42-BB18-70127EF4A7C3}"/>
              </a:ext>
            </a:extLst>
          </p:cNvPr>
          <p:cNvSpPr txBox="1"/>
          <p:nvPr/>
        </p:nvSpPr>
        <p:spPr>
          <a:xfrm>
            <a:off x="6590764" y="3238367"/>
            <a:ext cx="1715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Simple PowerPoint Presentation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07" name="TextBox 1806">
            <a:extLst>
              <a:ext uri="{FF2B5EF4-FFF2-40B4-BE49-F238E27FC236}">
                <a16:creationId xmlns:a16="http://schemas.microsoft.com/office/drawing/2014/main" id="{35C9A5CE-94C2-4748-8BA6-E7103985D3E3}"/>
              </a:ext>
            </a:extLst>
          </p:cNvPr>
          <p:cNvSpPr txBox="1"/>
          <p:nvPr/>
        </p:nvSpPr>
        <p:spPr>
          <a:xfrm>
            <a:off x="9299094" y="3238367"/>
            <a:ext cx="1715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Simple PowerPoint Presentation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08" name="TextBox 1807">
            <a:extLst>
              <a:ext uri="{FF2B5EF4-FFF2-40B4-BE49-F238E27FC236}">
                <a16:creationId xmlns:a16="http://schemas.microsoft.com/office/drawing/2014/main" id="{6CFA2004-9B16-41D5-BCD0-273D9AE1F900}"/>
              </a:ext>
            </a:extLst>
          </p:cNvPr>
          <p:cNvSpPr txBox="1"/>
          <p:nvPr/>
        </p:nvSpPr>
        <p:spPr>
          <a:xfrm>
            <a:off x="1202249" y="4253684"/>
            <a:ext cx="1665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09" name="TextBox 1808">
            <a:extLst>
              <a:ext uri="{FF2B5EF4-FFF2-40B4-BE49-F238E27FC236}">
                <a16:creationId xmlns:a16="http://schemas.microsoft.com/office/drawing/2014/main" id="{A06DFF33-C767-4A88-A64A-C11E096851B4}"/>
              </a:ext>
            </a:extLst>
          </p:cNvPr>
          <p:cNvSpPr txBox="1"/>
          <p:nvPr/>
        </p:nvSpPr>
        <p:spPr>
          <a:xfrm>
            <a:off x="3909445" y="4253684"/>
            <a:ext cx="1665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10" name="TextBox 1809">
            <a:extLst>
              <a:ext uri="{FF2B5EF4-FFF2-40B4-BE49-F238E27FC236}">
                <a16:creationId xmlns:a16="http://schemas.microsoft.com/office/drawing/2014/main" id="{65995058-FE50-47AA-BC38-E001BE104C03}"/>
              </a:ext>
            </a:extLst>
          </p:cNvPr>
          <p:cNvSpPr txBox="1"/>
          <p:nvPr/>
        </p:nvSpPr>
        <p:spPr>
          <a:xfrm>
            <a:off x="6616641" y="4253684"/>
            <a:ext cx="1665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11" name="TextBox 1810">
            <a:extLst>
              <a:ext uri="{FF2B5EF4-FFF2-40B4-BE49-F238E27FC236}">
                <a16:creationId xmlns:a16="http://schemas.microsoft.com/office/drawing/2014/main" id="{5BD0D87D-7E51-4AD0-8ECD-305AB8594BE2}"/>
              </a:ext>
            </a:extLst>
          </p:cNvPr>
          <p:cNvSpPr txBox="1"/>
          <p:nvPr/>
        </p:nvSpPr>
        <p:spPr>
          <a:xfrm>
            <a:off x="9323838" y="4253684"/>
            <a:ext cx="1665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11256</TotalTime>
  <Words>104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77</cp:revision>
  <dcterms:created xsi:type="dcterms:W3CDTF">2018-02-18T19:39:47Z</dcterms:created>
  <dcterms:modified xsi:type="dcterms:W3CDTF">2020-08-31T07:22:22Z</dcterms:modified>
</cp:coreProperties>
</file>