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005" name="TextBox 1004">
            <a:extLst>
              <a:ext uri="{FF2B5EF4-FFF2-40B4-BE49-F238E27FC236}">
                <a16:creationId xmlns:a16="http://schemas.microsoft.com/office/drawing/2014/main" id="{FA2B0CF9-A998-4BB9-B887-141E6EE3578A}"/>
              </a:ext>
            </a:extLst>
          </p:cNvPr>
          <p:cNvSpPr txBox="1"/>
          <p:nvPr/>
        </p:nvSpPr>
        <p:spPr>
          <a:xfrm>
            <a:off x="914400" y="1816782"/>
            <a:ext cx="1512168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5400" b="1" dirty="0">
                <a:solidFill>
                  <a:schemeClr val="accent3"/>
                </a:solidFill>
              </a:rPr>
              <a:t>UP</a:t>
            </a:r>
          </a:p>
        </p:txBody>
      </p:sp>
      <p:sp>
        <p:nvSpPr>
          <p:cNvPr id="1006" name="TextBox 1005">
            <a:extLst>
              <a:ext uri="{FF2B5EF4-FFF2-40B4-BE49-F238E27FC236}">
                <a16:creationId xmlns:a16="http://schemas.microsoft.com/office/drawing/2014/main" id="{AAFBDE39-0B86-4999-8D0E-A031DDA79E9D}"/>
              </a:ext>
            </a:extLst>
          </p:cNvPr>
          <p:cNvSpPr txBox="1"/>
          <p:nvPr/>
        </p:nvSpPr>
        <p:spPr>
          <a:xfrm>
            <a:off x="8765253" y="5286373"/>
            <a:ext cx="2520280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5400" b="1" dirty="0">
                <a:solidFill>
                  <a:schemeClr val="accent2"/>
                </a:solidFill>
              </a:rPr>
              <a:t>DOWN</a:t>
            </a:r>
          </a:p>
        </p:txBody>
      </p:sp>
      <p:grpSp>
        <p:nvGrpSpPr>
          <p:cNvPr id="1007" name="Group 1006">
            <a:extLst>
              <a:ext uri="{FF2B5EF4-FFF2-40B4-BE49-F238E27FC236}">
                <a16:creationId xmlns:a16="http://schemas.microsoft.com/office/drawing/2014/main" id="{BD0EDCF2-7787-4ED6-BCD9-CA961F0F7AF2}"/>
              </a:ext>
            </a:extLst>
          </p:cNvPr>
          <p:cNvGrpSpPr/>
          <p:nvPr/>
        </p:nvGrpSpPr>
        <p:grpSpPr>
          <a:xfrm>
            <a:off x="4476760" y="1795129"/>
            <a:ext cx="1447516" cy="3312368"/>
            <a:chOff x="2952760" y="2204864"/>
            <a:chExt cx="1447516" cy="3312368"/>
          </a:xfrm>
        </p:grpSpPr>
        <p:sp>
          <p:nvSpPr>
            <p:cNvPr id="1008" name="Up-Down Arrow 47">
              <a:extLst>
                <a:ext uri="{FF2B5EF4-FFF2-40B4-BE49-F238E27FC236}">
                  <a16:creationId xmlns:a16="http://schemas.microsoft.com/office/drawing/2014/main" id="{B3B376FC-6DA4-435F-9B64-357FF2D171D2}"/>
                </a:ext>
              </a:extLst>
            </p:cNvPr>
            <p:cNvSpPr/>
            <p:nvPr/>
          </p:nvSpPr>
          <p:spPr>
            <a:xfrm>
              <a:off x="2960116" y="2204864"/>
              <a:ext cx="1440160" cy="3312368"/>
            </a:xfrm>
            <a:prstGeom prst="upDownArrow">
              <a:avLst/>
            </a:prstGeom>
            <a:solidFill>
              <a:schemeClr val="bg1"/>
            </a:solidFill>
            <a:ln>
              <a:noFill/>
            </a:ln>
            <a:effectLst>
              <a:outerShdw blurRad="38100" dist="12700" dir="2700000" algn="tl" rotWithShape="0">
                <a:prstClr val="black">
                  <a:alpha val="4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009" name="Up-Down Arrow 45">
              <a:extLst>
                <a:ext uri="{FF2B5EF4-FFF2-40B4-BE49-F238E27FC236}">
                  <a16:creationId xmlns:a16="http://schemas.microsoft.com/office/drawing/2014/main" id="{D2B76139-8EFF-4E3E-8845-A1986945BA68}"/>
                </a:ext>
              </a:extLst>
            </p:cNvPr>
            <p:cNvSpPr/>
            <p:nvPr/>
          </p:nvSpPr>
          <p:spPr>
            <a:xfrm>
              <a:off x="2952760" y="2213742"/>
              <a:ext cx="720080" cy="2592288"/>
            </a:xfrm>
            <a:custGeom>
              <a:avLst/>
              <a:gdLst/>
              <a:ahLst/>
              <a:cxnLst/>
              <a:rect l="l" t="t" r="r" b="b"/>
              <a:pathLst>
                <a:path w="720080" h="2592288">
                  <a:moveTo>
                    <a:pt x="720080" y="0"/>
                  </a:moveTo>
                  <a:lnTo>
                    <a:pt x="720080" y="720080"/>
                  </a:lnTo>
                  <a:lnTo>
                    <a:pt x="720080" y="2592288"/>
                  </a:lnTo>
                  <a:lnTo>
                    <a:pt x="360040" y="2592288"/>
                  </a:lnTo>
                  <a:lnTo>
                    <a:pt x="360040" y="720080"/>
                  </a:lnTo>
                  <a:lnTo>
                    <a:pt x="0" y="72008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010" name="Up-Down Arrow 45">
              <a:extLst>
                <a:ext uri="{FF2B5EF4-FFF2-40B4-BE49-F238E27FC236}">
                  <a16:creationId xmlns:a16="http://schemas.microsoft.com/office/drawing/2014/main" id="{3CF11D3D-4570-4F9F-852B-D1EC8B33755D}"/>
                </a:ext>
              </a:extLst>
            </p:cNvPr>
            <p:cNvSpPr/>
            <p:nvPr/>
          </p:nvSpPr>
          <p:spPr>
            <a:xfrm>
              <a:off x="3672840" y="2213742"/>
              <a:ext cx="720080" cy="720080"/>
            </a:xfrm>
            <a:custGeom>
              <a:avLst/>
              <a:gdLst/>
              <a:ahLst/>
              <a:cxnLst/>
              <a:rect l="l" t="t" r="r" b="b"/>
              <a:pathLst>
                <a:path w="720080" h="720080">
                  <a:moveTo>
                    <a:pt x="0" y="0"/>
                  </a:moveTo>
                  <a:lnTo>
                    <a:pt x="720080" y="720080"/>
                  </a:lnTo>
                  <a:lnTo>
                    <a:pt x="360040" y="720080"/>
                  </a:lnTo>
                  <a:lnTo>
                    <a:pt x="0" y="720080"/>
                  </a:ln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1011" name="Group 1010">
            <a:extLst>
              <a:ext uri="{FF2B5EF4-FFF2-40B4-BE49-F238E27FC236}">
                <a16:creationId xmlns:a16="http://schemas.microsoft.com/office/drawing/2014/main" id="{989CEAF3-A024-4204-905A-88089281DF4C}"/>
              </a:ext>
            </a:extLst>
          </p:cNvPr>
          <p:cNvGrpSpPr/>
          <p:nvPr/>
        </p:nvGrpSpPr>
        <p:grpSpPr>
          <a:xfrm>
            <a:off x="6267726" y="2927864"/>
            <a:ext cx="1440160" cy="3312368"/>
            <a:chOff x="4716016" y="2204864"/>
            <a:chExt cx="1440160" cy="3312368"/>
          </a:xfrm>
        </p:grpSpPr>
        <p:sp>
          <p:nvSpPr>
            <p:cNvPr id="1012" name="Up-Down Arrow 52">
              <a:extLst>
                <a:ext uri="{FF2B5EF4-FFF2-40B4-BE49-F238E27FC236}">
                  <a16:creationId xmlns:a16="http://schemas.microsoft.com/office/drawing/2014/main" id="{21F3ECA2-EB4F-4475-A769-465CC2DEB78D}"/>
                </a:ext>
              </a:extLst>
            </p:cNvPr>
            <p:cNvSpPr/>
            <p:nvPr/>
          </p:nvSpPr>
          <p:spPr>
            <a:xfrm>
              <a:off x="4716016" y="2204864"/>
              <a:ext cx="1440160" cy="3312368"/>
            </a:xfrm>
            <a:prstGeom prst="upDownArrow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38100" dist="12700" dir="2700000" algn="tl" rotWithShape="0">
                <a:prstClr val="black">
                  <a:alpha val="4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013" name="Up-Down Arrow 46">
              <a:extLst>
                <a:ext uri="{FF2B5EF4-FFF2-40B4-BE49-F238E27FC236}">
                  <a16:creationId xmlns:a16="http://schemas.microsoft.com/office/drawing/2014/main" id="{0704CCA3-555F-4741-9A7E-44F1F1937107}"/>
                </a:ext>
              </a:extLst>
            </p:cNvPr>
            <p:cNvSpPr/>
            <p:nvPr/>
          </p:nvSpPr>
          <p:spPr>
            <a:xfrm>
              <a:off x="4716016" y="2924944"/>
              <a:ext cx="728958" cy="2592288"/>
            </a:xfrm>
            <a:custGeom>
              <a:avLst/>
              <a:gdLst/>
              <a:ahLst/>
              <a:cxnLst/>
              <a:rect l="l" t="t" r="r" b="b"/>
              <a:pathLst>
                <a:path w="728958" h="2592288">
                  <a:moveTo>
                    <a:pt x="360040" y="0"/>
                  </a:moveTo>
                  <a:lnTo>
                    <a:pt x="720080" y="0"/>
                  </a:lnTo>
                  <a:lnTo>
                    <a:pt x="720080" y="1872208"/>
                  </a:lnTo>
                  <a:lnTo>
                    <a:pt x="728958" y="1872208"/>
                  </a:lnTo>
                  <a:lnTo>
                    <a:pt x="728958" y="2583410"/>
                  </a:lnTo>
                  <a:lnTo>
                    <a:pt x="720080" y="2592288"/>
                  </a:lnTo>
                  <a:lnTo>
                    <a:pt x="0" y="1872208"/>
                  </a:lnTo>
                  <a:lnTo>
                    <a:pt x="360040" y="187220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014" name="Up-Down Arrow 46">
              <a:extLst>
                <a:ext uri="{FF2B5EF4-FFF2-40B4-BE49-F238E27FC236}">
                  <a16:creationId xmlns:a16="http://schemas.microsoft.com/office/drawing/2014/main" id="{D1D1506A-F4A2-4343-BD44-6ED330EBC14F}"/>
                </a:ext>
              </a:extLst>
            </p:cNvPr>
            <p:cNvSpPr/>
            <p:nvPr/>
          </p:nvSpPr>
          <p:spPr>
            <a:xfrm>
              <a:off x="5427218" y="2916318"/>
              <a:ext cx="728958" cy="2592288"/>
            </a:xfrm>
            <a:custGeom>
              <a:avLst/>
              <a:gdLst/>
              <a:ahLst/>
              <a:cxnLst/>
              <a:rect l="l" t="t" r="r" b="b"/>
              <a:pathLst>
                <a:path w="728958" h="2592288">
                  <a:moveTo>
                    <a:pt x="0" y="0"/>
                  </a:moveTo>
                  <a:lnTo>
                    <a:pt x="8878" y="0"/>
                  </a:lnTo>
                  <a:lnTo>
                    <a:pt x="8878" y="1872208"/>
                  </a:lnTo>
                  <a:lnTo>
                    <a:pt x="368918" y="1872208"/>
                  </a:lnTo>
                  <a:lnTo>
                    <a:pt x="728958" y="1872208"/>
                  </a:lnTo>
                  <a:lnTo>
                    <a:pt x="8878" y="2592288"/>
                  </a:lnTo>
                  <a:lnTo>
                    <a:pt x="0" y="258341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1015" name="Group 1014">
            <a:extLst>
              <a:ext uri="{FF2B5EF4-FFF2-40B4-BE49-F238E27FC236}">
                <a16:creationId xmlns:a16="http://schemas.microsoft.com/office/drawing/2014/main" id="{B4BD405F-7510-4BA5-AE6A-2799F41004CD}"/>
              </a:ext>
            </a:extLst>
          </p:cNvPr>
          <p:cNvGrpSpPr/>
          <p:nvPr/>
        </p:nvGrpSpPr>
        <p:grpSpPr>
          <a:xfrm>
            <a:off x="1103640" y="2659540"/>
            <a:ext cx="3602026" cy="1653319"/>
            <a:chOff x="215741" y="3160676"/>
            <a:chExt cx="2916101" cy="1653319"/>
          </a:xfrm>
        </p:grpSpPr>
        <p:sp>
          <p:nvSpPr>
            <p:cNvPr id="1016" name="TextBox 1015">
              <a:extLst>
                <a:ext uri="{FF2B5EF4-FFF2-40B4-BE49-F238E27FC236}">
                  <a16:creationId xmlns:a16="http://schemas.microsoft.com/office/drawing/2014/main" id="{4A52E22E-7A00-4FAE-93A4-777B4DA05706}"/>
                </a:ext>
              </a:extLst>
            </p:cNvPr>
            <p:cNvSpPr txBox="1"/>
            <p:nvPr/>
          </p:nvSpPr>
          <p:spPr>
            <a:xfrm>
              <a:off x="223644" y="3160676"/>
              <a:ext cx="29081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Contents A 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17" name="TextBox 1016">
              <a:extLst>
                <a:ext uri="{FF2B5EF4-FFF2-40B4-BE49-F238E27FC236}">
                  <a16:creationId xmlns:a16="http://schemas.microsoft.com/office/drawing/2014/main" id="{F333B873-FFCD-4D30-8AF2-FE0E2A477DFF}"/>
                </a:ext>
              </a:extLst>
            </p:cNvPr>
            <p:cNvSpPr txBox="1"/>
            <p:nvPr/>
          </p:nvSpPr>
          <p:spPr>
            <a:xfrm>
              <a:off x="215741" y="3429000"/>
              <a:ext cx="2916100" cy="138499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Example Text : Get a modern PowerPoint  Presentation that is beautifully designed. I believe that this Template will your Time.</a:t>
              </a:r>
            </a:p>
            <a:p>
              <a:endPara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  Presentation that is beautifully designed. I believe that this Template will your Time.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018" name="Group 1017">
            <a:extLst>
              <a:ext uri="{FF2B5EF4-FFF2-40B4-BE49-F238E27FC236}">
                <a16:creationId xmlns:a16="http://schemas.microsoft.com/office/drawing/2014/main" id="{3A080C48-5E4D-444A-B7C4-3679BC58ECC6}"/>
              </a:ext>
            </a:extLst>
          </p:cNvPr>
          <p:cNvGrpSpPr/>
          <p:nvPr/>
        </p:nvGrpSpPr>
        <p:grpSpPr>
          <a:xfrm>
            <a:off x="7491147" y="3792275"/>
            <a:ext cx="3638572" cy="1653319"/>
            <a:chOff x="215740" y="3160676"/>
            <a:chExt cx="2945688" cy="1653319"/>
          </a:xfrm>
        </p:grpSpPr>
        <p:sp>
          <p:nvSpPr>
            <p:cNvPr id="1019" name="TextBox 1018">
              <a:extLst>
                <a:ext uri="{FF2B5EF4-FFF2-40B4-BE49-F238E27FC236}">
                  <a16:creationId xmlns:a16="http://schemas.microsoft.com/office/drawing/2014/main" id="{3FAB72A3-FD7D-43F4-9E86-7756BAD37EA2}"/>
                </a:ext>
              </a:extLst>
            </p:cNvPr>
            <p:cNvSpPr txBox="1"/>
            <p:nvPr/>
          </p:nvSpPr>
          <p:spPr>
            <a:xfrm>
              <a:off x="223644" y="3160676"/>
              <a:ext cx="29377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Contents B 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20" name="TextBox 1019">
              <a:extLst>
                <a:ext uri="{FF2B5EF4-FFF2-40B4-BE49-F238E27FC236}">
                  <a16:creationId xmlns:a16="http://schemas.microsoft.com/office/drawing/2014/main" id="{87FA2DF8-B172-4F41-95C2-EE6C1EA578C2}"/>
                </a:ext>
              </a:extLst>
            </p:cNvPr>
            <p:cNvSpPr txBox="1"/>
            <p:nvPr/>
          </p:nvSpPr>
          <p:spPr>
            <a:xfrm>
              <a:off x="215740" y="3429000"/>
              <a:ext cx="2945687" cy="138499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Example Text : Get a modern PowerPoint  Presentation that is beautifully designed. I believe that this Template will your Time.</a:t>
              </a:r>
            </a:p>
            <a:p>
              <a:endPara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  Presentation that is beautifully designed. I believe that this Template will your Time.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1021" name="TextBox 1020">
            <a:extLst>
              <a:ext uri="{FF2B5EF4-FFF2-40B4-BE49-F238E27FC236}">
                <a16:creationId xmlns:a16="http://schemas.microsoft.com/office/drawing/2014/main" id="{77F98A6F-6149-48DD-8C5B-74561FE6ECAF}"/>
              </a:ext>
            </a:extLst>
          </p:cNvPr>
          <p:cNvSpPr txBox="1"/>
          <p:nvPr/>
        </p:nvSpPr>
        <p:spPr>
          <a:xfrm>
            <a:off x="7864213" y="2677650"/>
            <a:ext cx="3244826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1100" dirty="0">
                <a:solidFill>
                  <a:schemeClr val="accent2"/>
                </a:solidFill>
                <a:cs typeface="Arial" pitchFamily="34" charset="0"/>
              </a:rPr>
              <a:t>L</a:t>
            </a:r>
            <a:r>
              <a:rPr lang="en-US" altLang="ko-KR" sz="1100" dirty="0">
                <a:solidFill>
                  <a:schemeClr val="accent2"/>
                </a:solidFill>
                <a:cs typeface="Arial" pitchFamily="34" charset="0"/>
              </a:rPr>
              <a:t>OREM IPSUM DOLOR SIT AMET,</a:t>
            </a:r>
          </a:p>
          <a:p>
            <a:r>
              <a:rPr lang="en-US" altLang="ko-KR" sz="1100" dirty="0">
                <a:solidFill>
                  <a:schemeClr val="accent2"/>
                </a:solidFill>
                <a:cs typeface="Arial" pitchFamily="34" charset="0"/>
              </a:rPr>
              <a:t>CU USU AGAM INTEGRE IMPEDIT.</a:t>
            </a:r>
            <a:endParaRPr lang="ko-KR" altLang="en-US" sz="1100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022" name="TextBox 1021">
            <a:extLst>
              <a:ext uri="{FF2B5EF4-FFF2-40B4-BE49-F238E27FC236}">
                <a16:creationId xmlns:a16="http://schemas.microsoft.com/office/drawing/2014/main" id="{5E032729-883D-446F-86D6-A982FC073DE7}"/>
              </a:ext>
            </a:extLst>
          </p:cNvPr>
          <p:cNvSpPr txBox="1"/>
          <p:nvPr/>
        </p:nvSpPr>
        <p:spPr>
          <a:xfrm>
            <a:off x="7864212" y="1916828"/>
            <a:ext cx="3244827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2400" dirty="0">
                <a:cs typeface="Arial" pitchFamily="34" charset="0"/>
              </a:rPr>
              <a:t>L</a:t>
            </a:r>
            <a:r>
              <a:rPr lang="en-US" altLang="ko-KR" sz="2400" dirty="0">
                <a:cs typeface="Arial" pitchFamily="34" charset="0"/>
              </a:rPr>
              <a:t>OREM IPSUM</a:t>
            </a:r>
          </a:p>
          <a:p>
            <a:r>
              <a:rPr lang="en-US" altLang="ko-KR" sz="2400" dirty="0">
                <a:cs typeface="Arial" pitchFamily="34" charset="0"/>
              </a:rPr>
              <a:t>DOLOR SIT AMET, </a:t>
            </a:r>
            <a:endParaRPr lang="ko-KR" altLang="en-US" sz="2400" dirty="0">
              <a:cs typeface="Arial" pitchFamily="34" charset="0"/>
            </a:endParaRPr>
          </a:p>
        </p:txBody>
      </p:sp>
      <p:sp>
        <p:nvSpPr>
          <p:cNvPr id="1023" name="TextBox 1022">
            <a:extLst>
              <a:ext uri="{FF2B5EF4-FFF2-40B4-BE49-F238E27FC236}">
                <a16:creationId xmlns:a16="http://schemas.microsoft.com/office/drawing/2014/main" id="{10057E29-B4A4-45BD-B241-F91385FDBF2E}"/>
              </a:ext>
            </a:extLst>
          </p:cNvPr>
          <p:cNvSpPr txBox="1"/>
          <p:nvPr/>
        </p:nvSpPr>
        <p:spPr>
          <a:xfrm>
            <a:off x="1082962" y="5676558"/>
            <a:ext cx="3244826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sz="1100" dirty="0">
                <a:solidFill>
                  <a:schemeClr val="accent3"/>
                </a:solidFill>
                <a:cs typeface="Arial" pitchFamily="34" charset="0"/>
              </a:rPr>
              <a:t>L</a:t>
            </a:r>
            <a:r>
              <a:rPr lang="en-US" altLang="ko-KR" sz="1100" dirty="0">
                <a:solidFill>
                  <a:schemeClr val="accent3"/>
                </a:solidFill>
                <a:cs typeface="Arial" pitchFamily="34" charset="0"/>
              </a:rPr>
              <a:t>OREM IPSUM DOLOR SIT AMET,</a:t>
            </a:r>
          </a:p>
          <a:p>
            <a:pPr algn="r"/>
            <a:r>
              <a:rPr lang="en-US" altLang="ko-KR" sz="1100" dirty="0">
                <a:solidFill>
                  <a:schemeClr val="accent3"/>
                </a:solidFill>
                <a:cs typeface="Arial" pitchFamily="34" charset="0"/>
              </a:rPr>
              <a:t>CU USU AGAM INTEGRE IMPEDIT.</a:t>
            </a:r>
            <a:endParaRPr lang="ko-KR" altLang="en-US" sz="1100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024" name="TextBox 1023">
            <a:extLst>
              <a:ext uri="{FF2B5EF4-FFF2-40B4-BE49-F238E27FC236}">
                <a16:creationId xmlns:a16="http://schemas.microsoft.com/office/drawing/2014/main" id="{F7688740-7202-4ABC-A2B7-BB6ADC72E7C5}"/>
              </a:ext>
            </a:extLst>
          </p:cNvPr>
          <p:cNvSpPr txBox="1"/>
          <p:nvPr/>
        </p:nvSpPr>
        <p:spPr>
          <a:xfrm>
            <a:off x="1082961" y="4915736"/>
            <a:ext cx="3244827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sz="2400" dirty="0">
                <a:cs typeface="Arial" pitchFamily="34" charset="0"/>
              </a:rPr>
              <a:t>L</a:t>
            </a:r>
            <a:r>
              <a:rPr lang="en-US" altLang="ko-KR" sz="2400" dirty="0">
                <a:cs typeface="Arial" pitchFamily="34" charset="0"/>
              </a:rPr>
              <a:t>OREM IPSUM</a:t>
            </a:r>
          </a:p>
          <a:p>
            <a:pPr algn="r"/>
            <a:r>
              <a:rPr lang="en-US" altLang="ko-KR" sz="2400" dirty="0">
                <a:cs typeface="Arial" pitchFamily="34" charset="0"/>
              </a:rPr>
              <a:t>DOLOR SIT AMET, </a:t>
            </a:r>
            <a:endParaRPr lang="ko-KR" altLang="en-US" sz="2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11203</TotalTime>
  <Words>148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57</cp:revision>
  <dcterms:created xsi:type="dcterms:W3CDTF">2018-02-18T19:39:47Z</dcterms:created>
  <dcterms:modified xsi:type="dcterms:W3CDTF">2020-08-31T06:29:11Z</dcterms:modified>
</cp:coreProperties>
</file>