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6D77188-3269-4113-87FE-2ECA8B9389E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478" name="Freeform 7">
            <a:extLst>
              <a:ext uri="{FF2B5EF4-FFF2-40B4-BE49-F238E27FC236}">
                <a16:creationId xmlns:a16="http://schemas.microsoft.com/office/drawing/2014/main" id="{57A7B3BC-104E-4435-A1E9-9033C2CA4A13}"/>
              </a:ext>
            </a:extLst>
          </p:cNvPr>
          <p:cNvSpPr/>
          <p:nvPr/>
        </p:nvSpPr>
        <p:spPr>
          <a:xfrm>
            <a:off x="3809790" y="3909654"/>
            <a:ext cx="7509484" cy="45719"/>
          </a:xfrm>
          <a:custGeom>
            <a:avLst/>
            <a:gdLst>
              <a:gd name="connsiteX0" fmla="*/ 0 w 7903597"/>
              <a:gd name="connsiteY0" fmla="*/ 0 h 262393"/>
              <a:gd name="connsiteX1" fmla="*/ 7903597 w 7903597"/>
              <a:gd name="connsiteY1" fmla="*/ 262393 h 262393"/>
              <a:gd name="connsiteX0" fmla="*/ 0 w 7832035"/>
              <a:gd name="connsiteY0" fmla="*/ 0 h 23854"/>
              <a:gd name="connsiteX1" fmla="*/ 7832035 w 7832035"/>
              <a:gd name="connsiteY1" fmla="*/ 23854 h 23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7832035" h="23854">
                <a:moveTo>
                  <a:pt x="0" y="0"/>
                </a:moveTo>
                <a:lnTo>
                  <a:pt x="7832035" y="23854"/>
                </a:lnTo>
              </a:path>
            </a:pathLst>
          </a:custGeom>
          <a:ln w="22225">
            <a:solidFill>
              <a:schemeClr val="accent6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1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1246FD02-3829-44DB-BE6A-58EF5CFF2968}"/>
              </a:ext>
            </a:extLst>
          </p:cNvPr>
          <p:cNvGrpSpPr/>
          <p:nvPr/>
        </p:nvGrpSpPr>
        <p:grpSpPr>
          <a:xfrm>
            <a:off x="809087" y="1509663"/>
            <a:ext cx="2532861" cy="4938014"/>
            <a:chOff x="915423" y="956962"/>
            <a:chExt cx="2894367" cy="5642798"/>
          </a:xfrm>
        </p:grpSpPr>
        <p:grpSp>
          <p:nvGrpSpPr>
            <p:cNvPr id="1479" name="Graphic 3">
              <a:extLst>
                <a:ext uri="{FF2B5EF4-FFF2-40B4-BE49-F238E27FC236}">
                  <a16:creationId xmlns:a16="http://schemas.microsoft.com/office/drawing/2014/main" id="{B80518E1-A9EB-42C1-8D18-58ADCE1B2C97}"/>
                </a:ext>
              </a:extLst>
            </p:cNvPr>
            <p:cNvGrpSpPr/>
            <p:nvPr/>
          </p:nvGrpSpPr>
          <p:grpSpPr>
            <a:xfrm>
              <a:off x="3071628" y="2357330"/>
              <a:ext cx="678393" cy="572865"/>
              <a:chOff x="6787249" y="2420621"/>
              <a:chExt cx="1072164" cy="905383"/>
            </a:xfrm>
          </p:grpSpPr>
          <p:sp>
            <p:nvSpPr>
              <p:cNvPr id="1480" name="Freeform: Shape 1479">
                <a:extLst>
                  <a:ext uri="{FF2B5EF4-FFF2-40B4-BE49-F238E27FC236}">
                    <a16:creationId xmlns:a16="http://schemas.microsoft.com/office/drawing/2014/main" id="{76A014A2-AAB5-4EE0-B892-36F0BA63E8E9}"/>
                  </a:ext>
                </a:extLst>
              </p:cNvPr>
              <p:cNvSpPr/>
              <p:nvPr/>
            </p:nvSpPr>
            <p:spPr>
              <a:xfrm>
                <a:off x="6787689" y="2479504"/>
                <a:ext cx="1072946" cy="845478"/>
              </a:xfrm>
              <a:custGeom>
                <a:avLst/>
                <a:gdLst>
                  <a:gd name="connsiteX0" fmla="*/ 1063214 w 1072946"/>
                  <a:gd name="connsiteY0" fmla="*/ 303610 h 845478"/>
                  <a:gd name="connsiteX1" fmla="*/ 1059470 w 1072946"/>
                  <a:gd name="connsiteY1" fmla="*/ 288293 h 845478"/>
                  <a:gd name="connsiteX2" fmla="*/ 937618 w 1072946"/>
                  <a:gd name="connsiteY2" fmla="*/ 98367 h 845478"/>
                  <a:gd name="connsiteX3" fmla="*/ 671789 w 1072946"/>
                  <a:gd name="connsiteY3" fmla="*/ 10551 h 845478"/>
                  <a:gd name="connsiteX4" fmla="*/ 425702 w 1072946"/>
                  <a:gd name="connsiteY4" fmla="*/ 7488 h 845478"/>
                  <a:gd name="connsiteX5" fmla="*/ 264027 w 1072946"/>
                  <a:gd name="connsiteY5" fmla="*/ 41185 h 845478"/>
                  <a:gd name="connsiteX6" fmla="*/ 65932 w 1072946"/>
                  <a:gd name="connsiteY6" fmla="*/ 184821 h 845478"/>
                  <a:gd name="connsiteX7" fmla="*/ 11813 w 1072946"/>
                  <a:gd name="connsiteY7" fmla="*/ 479921 h 845478"/>
                  <a:gd name="connsiteX8" fmla="*/ 202079 w 1072946"/>
                  <a:gd name="connsiteY8" fmla="*/ 731114 h 845478"/>
                  <a:gd name="connsiteX9" fmla="*/ 319507 w 1072946"/>
                  <a:gd name="connsiteY9" fmla="*/ 785573 h 845478"/>
                  <a:gd name="connsiteX10" fmla="*/ 466547 w 1072946"/>
                  <a:gd name="connsiteY10" fmla="*/ 828460 h 845478"/>
                  <a:gd name="connsiteX11" fmla="*/ 538365 w 1072946"/>
                  <a:gd name="connsiteY11" fmla="*/ 845478 h 845478"/>
                  <a:gd name="connsiteX12" fmla="*/ 596908 w 1072946"/>
                  <a:gd name="connsiteY12" fmla="*/ 831182 h 845478"/>
                  <a:gd name="connsiteX13" fmla="*/ 800449 w 1072946"/>
                  <a:gd name="connsiteY13" fmla="*/ 762087 h 845478"/>
                  <a:gd name="connsiteX14" fmla="*/ 1033943 w 1072946"/>
                  <a:gd name="connsiteY14" fmla="*/ 556845 h 845478"/>
                  <a:gd name="connsiteX15" fmla="*/ 1063214 w 1072946"/>
                  <a:gd name="connsiteY15" fmla="*/ 303610 h 845478"/>
                  <a:gd name="connsiteX16" fmla="*/ 1059811 w 1072946"/>
                  <a:gd name="connsiteY16" fmla="*/ 293058 h 845478"/>
                  <a:gd name="connsiteX17" fmla="*/ 1059811 w 1072946"/>
                  <a:gd name="connsiteY17" fmla="*/ 293058 h 845478"/>
                  <a:gd name="connsiteX18" fmla="*/ 1059811 w 1072946"/>
                  <a:gd name="connsiteY18" fmla="*/ 293058 h 845478"/>
                  <a:gd name="connsiteX19" fmla="*/ 1059811 w 1072946"/>
                  <a:gd name="connsiteY19" fmla="*/ 293058 h 845478"/>
                  <a:gd name="connsiteX20" fmla="*/ 577167 w 1072946"/>
                  <a:gd name="connsiteY20" fmla="*/ 0 h 845478"/>
                  <a:gd name="connsiteX21" fmla="*/ 577507 w 1072946"/>
                  <a:gd name="connsiteY21" fmla="*/ 340 h 845478"/>
                  <a:gd name="connsiteX22" fmla="*/ 577167 w 1072946"/>
                  <a:gd name="connsiteY22" fmla="*/ 0 h 845478"/>
                  <a:gd name="connsiteX23" fmla="*/ 577167 w 1072946"/>
                  <a:gd name="connsiteY23" fmla="*/ 0 h 845478"/>
                  <a:gd name="connsiteX24" fmla="*/ 577167 w 1072946"/>
                  <a:gd name="connsiteY24" fmla="*/ 0 h 845478"/>
                  <a:gd name="connsiteX25" fmla="*/ 577167 w 1072946"/>
                  <a:gd name="connsiteY25" fmla="*/ 0 h 845478"/>
                  <a:gd name="connsiteX26" fmla="*/ 9090 w 1072946"/>
                  <a:gd name="connsiteY26" fmla="*/ 307013 h 845478"/>
                  <a:gd name="connsiteX27" fmla="*/ 9090 w 1072946"/>
                  <a:gd name="connsiteY27" fmla="*/ 307013 h 845478"/>
                  <a:gd name="connsiteX28" fmla="*/ 9090 w 1072946"/>
                  <a:gd name="connsiteY28" fmla="*/ 307013 h 845478"/>
                  <a:gd name="connsiteX29" fmla="*/ 9090 w 1072946"/>
                  <a:gd name="connsiteY29" fmla="*/ 307013 h 8454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1072946" h="845478">
                    <a:moveTo>
                      <a:pt x="1063214" y="303610"/>
                    </a:moveTo>
                    <a:cubicBezTo>
                      <a:pt x="1062193" y="298504"/>
                      <a:pt x="1060832" y="293399"/>
                      <a:pt x="1059470" y="288293"/>
                    </a:cubicBezTo>
                    <a:cubicBezTo>
                      <a:pt x="1039388" y="215114"/>
                      <a:pt x="994800" y="148061"/>
                      <a:pt x="937618" y="98367"/>
                    </a:cubicBezTo>
                    <a:cubicBezTo>
                      <a:pt x="866140" y="36420"/>
                      <a:pt x="764710" y="6807"/>
                      <a:pt x="671789" y="10551"/>
                    </a:cubicBezTo>
                    <a:cubicBezTo>
                      <a:pt x="616990" y="12934"/>
                      <a:pt x="554022" y="18380"/>
                      <a:pt x="425702" y="7488"/>
                    </a:cubicBezTo>
                    <a:cubicBezTo>
                      <a:pt x="370222" y="2723"/>
                      <a:pt x="314742" y="20422"/>
                      <a:pt x="264027" y="41185"/>
                    </a:cubicBezTo>
                    <a:cubicBezTo>
                      <a:pt x="188124" y="72158"/>
                      <a:pt x="116306" y="119129"/>
                      <a:pt x="65932" y="184821"/>
                    </a:cubicBezTo>
                    <a:cubicBezTo>
                      <a:pt x="1942" y="268552"/>
                      <a:pt x="-14055" y="378831"/>
                      <a:pt x="11813" y="479921"/>
                    </a:cubicBezTo>
                    <a:cubicBezTo>
                      <a:pt x="39383" y="587138"/>
                      <a:pt x="108818" y="673251"/>
                      <a:pt x="202079" y="731114"/>
                    </a:cubicBezTo>
                    <a:cubicBezTo>
                      <a:pt x="238839" y="753919"/>
                      <a:pt x="278322" y="772299"/>
                      <a:pt x="319507" y="785573"/>
                    </a:cubicBezTo>
                    <a:cubicBezTo>
                      <a:pt x="368180" y="801570"/>
                      <a:pt x="417193" y="815866"/>
                      <a:pt x="466547" y="828460"/>
                    </a:cubicBezTo>
                    <a:cubicBezTo>
                      <a:pt x="488330" y="833905"/>
                      <a:pt x="515560" y="845478"/>
                      <a:pt x="538365" y="845478"/>
                    </a:cubicBezTo>
                    <a:cubicBezTo>
                      <a:pt x="557425" y="845478"/>
                      <a:pt x="578528" y="835948"/>
                      <a:pt x="596908" y="831182"/>
                    </a:cubicBezTo>
                    <a:cubicBezTo>
                      <a:pt x="665322" y="813143"/>
                      <a:pt x="735098" y="791700"/>
                      <a:pt x="800449" y="762087"/>
                    </a:cubicBezTo>
                    <a:cubicBezTo>
                      <a:pt x="898476" y="717839"/>
                      <a:pt x="984589" y="654871"/>
                      <a:pt x="1033943" y="556845"/>
                    </a:cubicBezTo>
                    <a:cubicBezTo>
                      <a:pt x="1073085" y="479240"/>
                      <a:pt x="1082615" y="388362"/>
                      <a:pt x="1063214" y="303610"/>
                    </a:cubicBezTo>
                    <a:close/>
                    <a:moveTo>
                      <a:pt x="1059811" y="293058"/>
                    </a:moveTo>
                    <a:cubicBezTo>
                      <a:pt x="1059811" y="293058"/>
                      <a:pt x="1059811" y="293058"/>
                      <a:pt x="1059811" y="293058"/>
                    </a:cubicBezTo>
                    <a:cubicBezTo>
                      <a:pt x="1059811" y="293058"/>
                      <a:pt x="1059811" y="293058"/>
                      <a:pt x="1059811" y="293058"/>
                    </a:cubicBezTo>
                    <a:lnTo>
                      <a:pt x="1059811" y="293058"/>
                    </a:lnTo>
                    <a:close/>
                    <a:moveTo>
                      <a:pt x="577167" y="0"/>
                    </a:moveTo>
                    <a:cubicBezTo>
                      <a:pt x="577167" y="0"/>
                      <a:pt x="577507" y="340"/>
                      <a:pt x="577507" y="340"/>
                    </a:cubicBezTo>
                    <a:cubicBezTo>
                      <a:pt x="577507" y="340"/>
                      <a:pt x="577507" y="340"/>
                      <a:pt x="577167" y="0"/>
                    </a:cubicBezTo>
                    <a:cubicBezTo>
                      <a:pt x="577167" y="0"/>
                      <a:pt x="577167" y="0"/>
                      <a:pt x="577167" y="0"/>
                    </a:cubicBezTo>
                    <a:cubicBezTo>
                      <a:pt x="577167" y="0"/>
                      <a:pt x="577167" y="0"/>
                      <a:pt x="577167" y="0"/>
                    </a:cubicBezTo>
                    <a:lnTo>
                      <a:pt x="577167" y="0"/>
                    </a:lnTo>
                    <a:close/>
                    <a:moveTo>
                      <a:pt x="9090" y="307013"/>
                    </a:moveTo>
                    <a:cubicBezTo>
                      <a:pt x="9090" y="307013"/>
                      <a:pt x="9090" y="307013"/>
                      <a:pt x="9090" y="307013"/>
                    </a:cubicBezTo>
                    <a:cubicBezTo>
                      <a:pt x="9090" y="307013"/>
                      <a:pt x="9090" y="307013"/>
                      <a:pt x="9090" y="307013"/>
                    </a:cubicBezTo>
                    <a:cubicBezTo>
                      <a:pt x="9090" y="307013"/>
                      <a:pt x="9090" y="307013"/>
                      <a:pt x="9090" y="307013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38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>
                      <a:lumMod val="85000"/>
                      <a:lumOff val="15000"/>
                    </a:schemeClr>
                  </a:solidFill>
                </a:endParaRPr>
              </a:p>
            </p:txBody>
          </p:sp>
          <p:sp>
            <p:nvSpPr>
              <p:cNvPr id="1481" name="Freeform: Shape 1480">
                <a:extLst>
                  <a:ext uri="{FF2B5EF4-FFF2-40B4-BE49-F238E27FC236}">
                    <a16:creationId xmlns:a16="http://schemas.microsoft.com/office/drawing/2014/main" id="{D6DD5904-A454-4008-BA22-9E411600E29D}"/>
                  </a:ext>
                </a:extLst>
              </p:cNvPr>
              <p:cNvSpPr/>
              <p:nvPr/>
            </p:nvSpPr>
            <p:spPr>
              <a:xfrm>
                <a:off x="7040483" y="2420876"/>
                <a:ext cx="609271" cy="246382"/>
              </a:xfrm>
              <a:custGeom>
                <a:avLst/>
                <a:gdLst>
                  <a:gd name="connsiteX0" fmla="*/ 173588 w 609271"/>
                  <a:gd name="connsiteY0" fmla="*/ 234599 h 246382"/>
                  <a:gd name="connsiteX1" fmla="*/ 188565 w 609271"/>
                  <a:gd name="connsiteY1" fmla="*/ 222686 h 246382"/>
                  <a:gd name="connsiteX2" fmla="*/ 204902 w 609271"/>
                  <a:gd name="connsiteY2" fmla="*/ 205327 h 246382"/>
                  <a:gd name="connsiteX3" fmla="*/ 219198 w 609271"/>
                  <a:gd name="connsiteY3" fmla="*/ 185586 h 246382"/>
                  <a:gd name="connsiteX4" fmla="*/ 226346 w 609271"/>
                  <a:gd name="connsiteY4" fmla="*/ 175034 h 246382"/>
                  <a:gd name="connsiteX5" fmla="*/ 233153 w 609271"/>
                  <a:gd name="connsiteY5" fmla="*/ 165164 h 246382"/>
                  <a:gd name="connsiteX6" fmla="*/ 0 w 609271"/>
                  <a:gd name="connsiteY6" fmla="*/ 120235 h 246382"/>
                  <a:gd name="connsiteX7" fmla="*/ 21443 w 609271"/>
                  <a:gd name="connsiteY7" fmla="*/ 112406 h 246382"/>
                  <a:gd name="connsiteX8" fmla="*/ 49013 w 609271"/>
                  <a:gd name="connsiteY8" fmla="*/ 113768 h 246382"/>
                  <a:gd name="connsiteX9" fmla="*/ 87815 w 609271"/>
                  <a:gd name="connsiteY9" fmla="*/ 117852 h 246382"/>
                  <a:gd name="connsiteX10" fmla="*/ 105174 w 609271"/>
                  <a:gd name="connsiteY10" fmla="*/ 116150 h 246382"/>
                  <a:gd name="connsiteX11" fmla="*/ 123554 w 609271"/>
                  <a:gd name="connsiteY11" fmla="*/ 116150 h 246382"/>
                  <a:gd name="connsiteX12" fmla="*/ 156570 w 609271"/>
                  <a:gd name="connsiteY12" fmla="*/ 104237 h 246382"/>
                  <a:gd name="connsiteX13" fmla="*/ 203541 w 609271"/>
                  <a:gd name="connsiteY13" fmla="*/ 67478 h 246382"/>
                  <a:gd name="connsiteX14" fmla="*/ 181417 w 609271"/>
                  <a:gd name="connsiteY14" fmla="*/ 28675 h 246382"/>
                  <a:gd name="connsiteX15" fmla="*/ 169164 w 609271"/>
                  <a:gd name="connsiteY15" fmla="*/ 13018 h 246382"/>
                  <a:gd name="connsiteX16" fmla="*/ 168143 w 609271"/>
                  <a:gd name="connsiteY16" fmla="*/ 1106 h 246382"/>
                  <a:gd name="connsiteX17" fmla="*/ 188224 w 609271"/>
                  <a:gd name="connsiteY17" fmla="*/ 12678 h 246382"/>
                  <a:gd name="connsiteX18" fmla="*/ 250512 w 609271"/>
                  <a:gd name="connsiteY18" fmla="*/ 54544 h 246382"/>
                  <a:gd name="connsiteX19" fmla="*/ 273317 w 609271"/>
                  <a:gd name="connsiteY19" fmla="*/ 65776 h 246382"/>
                  <a:gd name="connsiteX20" fmla="*/ 329137 w 609271"/>
                  <a:gd name="connsiteY20" fmla="*/ 65776 h 246382"/>
                  <a:gd name="connsiteX21" fmla="*/ 433971 w 609271"/>
                  <a:gd name="connsiteY21" fmla="*/ 6211 h 246382"/>
                  <a:gd name="connsiteX22" fmla="*/ 408784 w 609271"/>
                  <a:gd name="connsiteY22" fmla="*/ 49098 h 246382"/>
                  <a:gd name="connsiteX23" fmla="*/ 416272 w 609271"/>
                  <a:gd name="connsiteY23" fmla="*/ 69860 h 246382"/>
                  <a:gd name="connsiteX24" fmla="*/ 500003 w 609271"/>
                  <a:gd name="connsiteY24" fmla="*/ 74966 h 246382"/>
                  <a:gd name="connsiteX25" fmla="*/ 499662 w 609271"/>
                  <a:gd name="connsiteY25" fmla="*/ 74966 h 246382"/>
                  <a:gd name="connsiteX26" fmla="*/ 525190 w 609271"/>
                  <a:gd name="connsiteY26" fmla="*/ 80412 h 246382"/>
                  <a:gd name="connsiteX27" fmla="*/ 472093 w 609271"/>
                  <a:gd name="connsiteY27" fmla="*/ 85177 h 246382"/>
                  <a:gd name="connsiteX28" fmla="*/ 422058 w 609271"/>
                  <a:gd name="connsiteY28" fmla="*/ 85517 h 246382"/>
                  <a:gd name="connsiteX29" fmla="*/ 435673 w 609271"/>
                  <a:gd name="connsiteY29" fmla="*/ 98451 h 246382"/>
                  <a:gd name="connsiteX30" fmla="*/ 450649 w 609271"/>
                  <a:gd name="connsiteY30" fmla="*/ 108662 h 246382"/>
                  <a:gd name="connsiteX31" fmla="*/ 484686 w 609271"/>
                  <a:gd name="connsiteY31" fmla="*/ 117512 h 246382"/>
                  <a:gd name="connsiteX32" fmla="*/ 543230 w 609271"/>
                  <a:gd name="connsiteY32" fmla="*/ 116831 h 246382"/>
                  <a:gd name="connsiteX33" fmla="*/ 598710 w 609271"/>
                  <a:gd name="connsiteY33" fmla="*/ 111045 h 246382"/>
                  <a:gd name="connsiteX34" fmla="*/ 609261 w 609271"/>
                  <a:gd name="connsiteY34" fmla="*/ 117512 h 246382"/>
                  <a:gd name="connsiteX35" fmla="*/ 598710 w 609271"/>
                  <a:gd name="connsiteY35" fmla="*/ 122958 h 246382"/>
                  <a:gd name="connsiteX36" fmla="*/ 475156 w 609271"/>
                  <a:gd name="connsiteY36" fmla="*/ 165164 h 246382"/>
                  <a:gd name="connsiteX37" fmla="*/ 369982 w 609271"/>
                  <a:gd name="connsiteY37" fmla="*/ 164823 h 246382"/>
                  <a:gd name="connsiteX38" fmla="*/ 390063 w 609271"/>
                  <a:gd name="connsiteY38" fmla="*/ 192053 h 246382"/>
                  <a:gd name="connsiteX39" fmla="*/ 431929 w 609271"/>
                  <a:gd name="connsiteY39" fmla="*/ 238343 h 246382"/>
                  <a:gd name="connsiteX40" fmla="*/ 402998 w 609271"/>
                  <a:gd name="connsiteY40" fmla="*/ 225069 h 246382"/>
                  <a:gd name="connsiteX41" fmla="*/ 365897 w 609271"/>
                  <a:gd name="connsiteY41" fmla="*/ 214177 h 246382"/>
                  <a:gd name="connsiteX42" fmla="*/ 350921 w 609271"/>
                  <a:gd name="connsiteY42" fmla="*/ 209412 h 246382"/>
                  <a:gd name="connsiteX43" fmla="*/ 310077 w 609271"/>
                  <a:gd name="connsiteY43" fmla="*/ 184565 h 246382"/>
                  <a:gd name="connsiteX44" fmla="*/ 286932 w 609271"/>
                  <a:gd name="connsiteY44" fmla="*/ 185586 h 246382"/>
                  <a:gd name="connsiteX45" fmla="*/ 276040 w 609271"/>
                  <a:gd name="connsiteY45" fmla="*/ 196137 h 246382"/>
                  <a:gd name="connsiteX46" fmla="*/ 230771 w 609271"/>
                  <a:gd name="connsiteY46" fmla="*/ 220984 h 246382"/>
                  <a:gd name="connsiteX47" fmla="*/ 206604 w 609271"/>
                  <a:gd name="connsiteY47" fmla="*/ 229834 h 246382"/>
                  <a:gd name="connsiteX48" fmla="*/ 180736 w 609271"/>
                  <a:gd name="connsiteY48" fmla="*/ 244810 h 246382"/>
                  <a:gd name="connsiteX49" fmla="*/ 172908 w 609271"/>
                  <a:gd name="connsiteY49" fmla="*/ 245491 h 246382"/>
                  <a:gd name="connsiteX50" fmla="*/ 171546 w 609271"/>
                  <a:gd name="connsiteY50" fmla="*/ 239024 h 246382"/>
                  <a:gd name="connsiteX51" fmla="*/ 173588 w 609271"/>
                  <a:gd name="connsiteY51" fmla="*/ 234599 h 2463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</a:cxnLst>
                <a:rect l="l" t="t" r="r" b="b"/>
                <a:pathLst>
                  <a:path w="609271" h="246382">
                    <a:moveTo>
                      <a:pt x="173588" y="234599"/>
                    </a:moveTo>
                    <a:cubicBezTo>
                      <a:pt x="177333" y="229834"/>
                      <a:pt x="184480" y="226430"/>
                      <a:pt x="188565" y="222686"/>
                    </a:cubicBezTo>
                    <a:cubicBezTo>
                      <a:pt x="194351" y="217240"/>
                      <a:pt x="199797" y="211454"/>
                      <a:pt x="204902" y="205327"/>
                    </a:cubicBezTo>
                    <a:cubicBezTo>
                      <a:pt x="210008" y="198860"/>
                      <a:pt x="214773" y="192393"/>
                      <a:pt x="219198" y="185586"/>
                    </a:cubicBezTo>
                    <a:cubicBezTo>
                      <a:pt x="221581" y="182182"/>
                      <a:pt x="223963" y="178438"/>
                      <a:pt x="226346" y="175034"/>
                    </a:cubicBezTo>
                    <a:cubicBezTo>
                      <a:pt x="227367" y="173333"/>
                      <a:pt x="231451" y="165504"/>
                      <a:pt x="233153" y="165164"/>
                    </a:cubicBezTo>
                    <a:cubicBezTo>
                      <a:pt x="147380" y="181842"/>
                      <a:pt x="74541" y="151889"/>
                      <a:pt x="0" y="120235"/>
                    </a:cubicBezTo>
                    <a:cubicBezTo>
                      <a:pt x="4084" y="114108"/>
                      <a:pt x="14636" y="113087"/>
                      <a:pt x="21443" y="112406"/>
                    </a:cubicBezTo>
                    <a:cubicBezTo>
                      <a:pt x="30633" y="111385"/>
                      <a:pt x="39823" y="112406"/>
                      <a:pt x="49013" y="113768"/>
                    </a:cubicBezTo>
                    <a:cubicBezTo>
                      <a:pt x="61947" y="115470"/>
                      <a:pt x="74881" y="118533"/>
                      <a:pt x="87815" y="117852"/>
                    </a:cubicBezTo>
                    <a:cubicBezTo>
                      <a:pt x="93602" y="117852"/>
                      <a:pt x="99388" y="116150"/>
                      <a:pt x="105174" y="116150"/>
                    </a:cubicBezTo>
                    <a:cubicBezTo>
                      <a:pt x="111301" y="116150"/>
                      <a:pt x="117427" y="116150"/>
                      <a:pt x="123554" y="116150"/>
                    </a:cubicBezTo>
                    <a:cubicBezTo>
                      <a:pt x="135467" y="116150"/>
                      <a:pt x="146699" y="110705"/>
                      <a:pt x="156570" y="104237"/>
                    </a:cubicBezTo>
                    <a:cubicBezTo>
                      <a:pt x="173248" y="93346"/>
                      <a:pt x="186863" y="78029"/>
                      <a:pt x="203541" y="67478"/>
                    </a:cubicBezTo>
                    <a:cubicBezTo>
                      <a:pt x="201158" y="50799"/>
                      <a:pt x="188565" y="42631"/>
                      <a:pt x="181417" y="28675"/>
                    </a:cubicBezTo>
                    <a:cubicBezTo>
                      <a:pt x="179034" y="25612"/>
                      <a:pt x="170865" y="16422"/>
                      <a:pt x="169164" y="13018"/>
                    </a:cubicBezTo>
                    <a:cubicBezTo>
                      <a:pt x="167121" y="8934"/>
                      <a:pt x="163718" y="4509"/>
                      <a:pt x="168143" y="1106"/>
                    </a:cubicBezTo>
                    <a:cubicBezTo>
                      <a:pt x="173929" y="-3660"/>
                      <a:pt x="184480" y="8253"/>
                      <a:pt x="188224" y="12678"/>
                    </a:cubicBezTo>
                    <a:cubicBezTo>
                      <a:pt x="208306" y="30718"/>
                      <a:pt x="225665" y="43992"/>
                      <a:pt x="250512" y="54544"/>
                    </a:cubicBezTo>
                    <a:cubicBezTo>
                      <a:pt x="253575" y="56245"/>
                      <a:pt x="270253" y="64755"/>
                      <a:pt x="273317" y="65776"/>
                    </a:cubicBezTo>
                    <a:cubicBezTo>
                      <a:pt x="288633" y="70541"/>
                      <a:pt x="307354" y="64414"/>
                      <a:pt x="329137" y="65776"/>
                    </a:cubicBezTo>
                    <a:cubicBezTo>
                      <a:pt x="358749" y="67478"/>
                      <a:pt x="389042" y="25952"/>
                      <a:pt x="433971" y="6211"/>
                    </a:cubicBezTo>
                    <a:cubicBezTo>
                      <a:pt x="428525" y="26974"/>
                      <a:pt x="415932" y="34121"/>
                      <a:pt x="408784" y="49098"/>
                    </a:cubicBezTo>
                    <a:cubicBezTo>
                      <a:pt x="400615" y="66456"/>
                      <a:pt x="407763" y="69520"/>
                      <a:pt x="416272" y="69860"/>
                    </a:cubicBezTo>
                    <a:cubicBezTo>
                      <a:pt x="444182" y="71222"/>
                      <a:pt x="472773" y="66456"/>
                      <a:pt x="500003" y="74966"/>
                    </a:cubicBezTo>
                    <a:lnTo>
                      <a:pt x="499662" y="74966"/>
                    </a:lnTo>
                    <a:cubicBezTo>
                      <a:pt x="501024" y="76327"/>
                      <a:pt x="525871" y="78369"/>
                      <a:pt x="525190" y="80412"/>
                    </a:cubicBezTo>
                    <a:cubicBezTo>
                      <a:pt x="517021" y="89602"/>
                      <a:pt x="481963" y="86198"/>
                      <a:pt x="472093" y="85177"/>
                    </a:cubicBezTo>
                    <a:cubicBezTo>
                      <a:pt x="456436" y="83135"/>
                      <a:pt x="441119" y="82113"/>
                      <a:pt x="422058" y="85517"/>
                    </a:cubicBezTo>
                    <a:cubicBezTo>
                      <a:pt x="423420" y="85177"/>
                      <a:pt x="433971" y="97090"/>
                      <a:pt x="435673" y="98451"/>
                    </a:cubicBezTo>
                    <a:cubicBezTo>
                      <a:pt x="440438" y="102195"/>
                      <a:pt x="445544" y="105599"/>
                      <a:pt x="450649" y="108662"/>
                    </a:cubicBezTo>
                    <a:cubicBezTo>
                      <a:pt x="461541" y="114449"/>
                      <a:pt x="472433" y="116150"/>
                      <a:pt x="484686" y="117512"/>
                    </a:cubicBezTo>
                    <a:cubicBezTo>
                      <a:pt x="504087" y="119214"/>
                      <a:pt x="523829" y="119214"/>
                      <a:pt x="543230" y="116831"/>
                    </a:cubicBezTo>
                    <a:cubicBezTo>
                      <a:pt x="560929" y="114789"/>
                      <a:pt x="581011" y="106280"/>
                      <a:pt x="598710" y="111045"/>
                    </a:cubicBezTo>
                    <a:cubicBezTo>
                      <a:pt x="602794" y="112066"/>
                      <a:pt x="608921" y="111726"/>
                      <a:pt x="609261" y="117512"/>
                    </a:cubicBezTo>
                    <a:cubicBezTo>
                      <a:pt x="609602" y="124319"/>
                      <a:pt x="601433" y="119554"/>
                      <a:pt x="598710" y="122958"/>
                    </a:cubicBezTo>
                    <a:cubicBezTo>
                      <a:pt x="558206" y="139296"/>
                      <a:pt x="518383" y="156995"/>
                      <a:pt x="475156" y="165164"/>
                    </a:cubicBezTo>
                    <a:cubicBezTo>
                      <a:pt x="441119" y="171631"/>
                      <a:pt x="406742" y="174354"/>
                      <a:pt x="369982" y="164823"/>
                    </a:cubicBezTo>
                    <a:cubicBezTo>
                      <a:pt x="375087" y="177757"/>
                      <a:pt x="383596" y="184224"/>
                      <a:pt x="390063" y="192053"/>
                    </a:cubicBezTo>
                    <a:cubicBezTo>
                      <a:pt x="403678" y="208050"/>
                      <a:pt x="422739" y="218602"/>
                      <a:pt x="431929" y="238343"/>
                    </a:cubicBezTo>
                    <a:cubicBezTo>
                      <a:pt x="422058" y="234259"/>
                      <a:pt x="412868" y="229153"/>
                      <a:pt x="402998" y="225069"/>
                    </a:cubicBezTo>
                    <a:cubicBezTo>
                      <a:pt x="391425" y="219963"/>
                      <a:pt x="378151" y="217581"/>
                      <a:pt x="365897" y="214177"/>
                    </a:cubicBezTo>
                    <a:cubicBezTo>
                      <a:pt x="360792" y="212815"/>
                      <a:pt x="355686" y="211114"/>
                      <a:pt x="350921" y="209412"/>
                    </a:cubicBezTo>
                    <a:cubicBezTo>
                      <a:pt x="335604" y="203625"/>
                      <a:pt x="323011" y="194095"/>
                      <a:pt x="310077" y="184565"/>
                    </a:cubicBezTo>
                    <a:cubicBezTo>
                      <a:pt x="302589" y="179119"/>
                      <a:pt x="294079" y="179800"/>
                      <a:pt x="286932" y="185586"/>
                    </a:cubicBezTo>
                    <a:cubicBezTo>
                      <a:pt x="282847" y="188649"/>
                      <a:pt x="279784" y="192734"/>
                      <a:pt x="276040" y="196137"/>
                    </a:cubicBezTo>
                    <a:cubicBezTo>
                      <a:pt x="263786" y="208731"/>
                      <a:pt x="247449" y="215538"/>
                      <a:pt x="230771" y="220984"/>
                    </a:cubicBezTo>
                    <a:cubicBezTo>
                      <a:pt x="222602" y="223707"/>
                      <a:pt x="214092" y="225749"/>
                      <a:pt x="206604" y="229834"/>
                    </a:cubicBezTo>
                    <a:cubicBezTo>
                      <a:pt x="197755" y="234599"/>
                      <a:pt x="189245" y="239705"/>
                      <a:pt x="180736" y="244810"/>
                    </a:cubicBezTo>
                    <a:cubicBezTo>
                      <a:pt x="178354" y="246172"/>
                      <a:pt x="174950" y="247193"/>
                      <a:pt x="172908" y="245491"/>
                    </a:cubicBezTo>
                    <a:cubicBezTo>
                      <a:pt x="170865" y="244129"/>
                      <a:pt x="170865" y="241066"/>
                      <a:pt x="171546" y="239024"/>
                    </a:cubicBezTo>
                    <a:cubicBezTo>
                      <a:pt x="171887" y="236641"/>
                      <a:pt x="172567" y="235620"/>
                      <a:pt x="173588" y="234599"/>
                    </a:cubicBezTo>
                    <a:close/>
                  </a:path>
                </a:pathLst>
              </a:custGeom>
              <a:solidFill>
                <a:schemeClr val="tx1">
                  <a:lumMod val="50000"/>
                  <a:lumOff val="50000"/>
                </a:schemeClr>
              </a:solidFill>
              <a:ln w="338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>
                      <a:lumMod val="85000"/>
                      <a:lumOff val="15000"/>
                    </a:schemeClr>
                  </a:solidFill>
                </a:endParaRPr>
              </a:p>
            </p:txBody>
          </p:sp>
          <p:sp>
            <p:nvSpPr>
              <p:cNvPr id="1482" name="Freeform: Shape 1481">
                <a:extLst>
                  <a:ext uri="{FF2B5EF4-FFF2-40B4-BE49-F238E27FC236}">
                    <a16:creationId xmlns:a16="http://schemas.microsoft.com/office/drawing/2014/main" id="{E14FC283-72F7-4C01-98C4-401A16A55E5A}"/>
                  </a:ext>
                </a:extLst>
              </p:cNvPr>
              <p:cNvSpPr/>
              <p:nvPr/>
            </p:nvSpPr>
            <p:spPr>
              <a:xfrm>
                <a:off x="7267160" y="2433025"/>
                <a:ext cx="148252" cy="120993"/>
              </a:xfrm>
              <a:custGeom>
                <a:avLst/>
                <a:gdLst>
                  <a:gd name="connsiteX0" fmla="*/ 88165 w 148252"/>
                  <a:gd name="connsiteY0" fmla="*/ 5975 h 120993"/>
                  <a:gd name="connsiteX1" fmla="*/ 95313 w 148252"/>
                  <a:gd name="connsiteY1" fmla="*/ 37630 h 120993"/>
                  <a:gd name="connsiteX2" fmla="*/ 119479 w 148252"/>
                  <a:gd name="connsiteY2" fmla="*/ 65200 h 120993"/>
                  <a:gd name="connsiteX3" fmla="*/ 135817 w 148252"/>
                  <a:gd name="connsiteY3" fmla="*/ 72007 h 120993"/>
                  <a:gd name="connsiteX4" fmla="*/ 137178 w 148252"/>
                  <a:gd name="connsiteY4" fmla="*/ 107406 h 120993"/>
                  <a:gd name="connsiteX5" fmla="*/ 101780 w 148252"/>
                  <a:gd name="connsiteY5" fmla="*/ 118978 h 120993"/>
                  <a:gd name="connsiteX6" fmla="*/ 19410 w 148252"/>
                  <a:gd name="connsiteY6" fmla="*/ 112171 h 120993"/>
                  <a:gd name="connsiteX7" fmla="*/ 9 w 148252"/>
                  <a:gd name="connsiteY7" fmla="*/ 89026 h 120993"/>
                  <a:gd name="connsiteX8" fmla="*/ 17708 w 148252"/>
                  <a:gd name="connsiteY8" fmla="*/ 69284 h 120993"/>
                  <a:gd name="connsiteX9" fmla="*/ 25877 w 148252"/>
                  <a:gd name="connsiteY9" fmla="*/ 65880 h 120993"/>
                  <a:gd name="connsiteX10" fmla="*/ 59233 w 148252"/>
                  <a:gd name="connsiteY10" fmla="*/ 17888 h 120993"/>
                  <a:gd name="connsiteX11" fmla="*/ 58893 w 148252"/>
                  <a:gd name="connsiteY11" fmla="*/ 5295 h 120993"/>
                  <a:gd name="connsiteX12" fmla="*/ 88165 w 148252"/>
                  <a:gd name="connsiteY12" fmla="*/ 5975 h 1209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48252" h="120993">
                    <a:moveTo>
                      <a:pt x="88165" y="5975"/>
                    </a:moveTo>
                    <a:cubicBezTo>
                      <a:pt x="95313" y="15506"/>
                      <a:pt x="95653" y="26398"/>
                      <a:pt x="95313" y="37630"/>
                    </a:cubicBezTo>
                    <a:cubicBezTo>
                      <a:pt x="97014" y="52266"/>
                      <a:pt x="101780" y="63838"/>
                      <a:pt x="119479" y="65200"/>
                    </a:cubicBezTo>
                    <a:cubicBezTo>
                      <a:pt x="125265" y="65540"/>
                      <a:pt x="130711" y="68944"/>
                      <a:pt x="135817" y="72007"/>
                    </a:cubicBezTo>
                    <a:cubicBezTo>
                      <a:pt x="151814" y="81197"/>
                      <a:pt x="152495" y="97194"/>
                      <a:pt x="137178" y="107406"/>
                    </a:cubicBezTo>
                    <a:cubicBezTo>
                      <a:pt x="126627" y="114213"/>
                      <a:pt x="114033" y="117617"/>
                      <a:pt x="101780" y="118978"/>
                    </a:cubicBezTo>
                    <a:cubicBezTo>
                      <a:pt x="74210" y="121701"/>
                      <a:pt x="45959" y="123403"/>
                      <a:pt x="19410" y="112171"/>
                    </a:cubicBezTo>
                    <a:cubicBezTo>
                      <a:pt x="8859" y="107746"/>
                      <a:pt x="350" y="101279"/>
                      <a:pt x="9" y="89026"/>
                    </a:cubicBezTo>
                    <a:cubicBezTo>
                      <a:pt x="-331" y="77793"/>
                      <a:pt x="8859" y="73028"/>
                      <a:pt x="17708" y="69284"/>
                    </a:cubicBezTo>
                    <a:cubicBezTo>
                      <a:pt x="20431" y="68263"/>
                      <a:pt x="23154" y="66902"/>
                      <a:pt x="25877" y="65880"/>
                    </a:cubicBezTo>
                    <a:cubicBezTo>
                      <a:pt x="59574" y="54308"/>
                      <a:pt x="59574" y="54308"/>
                      <a:pt x="59233" y="17888"/>
                    </a:cubicBezTo>
                    <a:cubicBezTo>
                      <a:pt x="59233" y="13804"/>
                      <a:pt x="59233" y="9719"/>
                      <a:pt x="58893" y="5295"/>
                    </a:cubicBezTo>
                    <a:cubicBezTo>
                      <a:pt x="69104" y="-5597"/>
                      <a:pt x="78635" y="3252"/>
                      <a:pt x="88165" y="5975"/>
                    </a:cubicBezTo>
                    <a:close/>
                  </a:path>
                </a:pathLst>
              </a:custGeom>
              <a:solidFill>
                <a:schemeClr val="tx1">
                  <a:lumMod val="50000"/>
                  <a:lumOff val="50000"/>
                </a:schemeClr>
              </a:solidFill>
              <a:ln w="338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>
                      <a:lumMod val="85000"/>
                      <a:lumOff val="15000"/>
                    </a:schemeClr>
                  </a:solidFill>
                </a:endParaRPr>
              </a:p>
            </p:txBody>
          </p:sp>
        </p:grpSp>
        <p:grpSp>
          <p:nvGrpSpPr>
            <p:cNvPr id="1483" name="Group 1482">
              <a:extLst>
                <a:ext uri="{FF2B5EF4-FFF2-40B4-BE49-F238E27FC236}">
                  <a16:creationId xmlns:a16="http://schemas.microsoft.com/office/drawing/2014/main" id="{9A09F654-9624-466E-9C8B-CC0B853042EA}"/>
                </a:ext>
              </a:extLst>
            </p:cNvPr>
            <p:cNvGrpSpPr/>
            <p:nvPr/>
          </p:nvGrpSpPr>
          <p:grpSpPr>
            <a:xfrm>
              <a:off x="915423" y="956962"/>
              <a:ext cx="2894367" cy="5642798"/>
              <a:chOff x="7731116" y="-159093"/>
              <a:chExt cx="1859025" cy="3624317"/>
            </a:xfrm>
          </p:grpSpPr>
          <p:sp>
            <p:nvSpPr>
              <p:cNvPr id="1484" name="Graphic 20">
                <a:extLst>
                  <a:ext uri="{FF2B5EF4-FFF2-40B4-BE49-F238E27FC236}">
                    <a16:creationId xmlns:a16="http://schemas.microsoft.com/office/drawing/2014/main" id="{A56D3044-58E2-42F9-853B-07E35808A400}"/>
                  </a:ext>
                </a:extLst>
              </p:cNvPr>
              <p:cNvSpPr/>
              <p:nvPr/>
            </p:nvSpPr>
            <p:spPr>
              <a:xfrm>
                <a:off x="7731116" y="-159093"/>
                <a:ext cx="1859025" cy="3624317"/>
              </a:xfrm>
              <a:custGeom>
                <a:avLst/>
                <a:gdLst>
                  <a:gd name="connsiteX0" fmla="*/ 1109922 w 1133475"/>
                  <a:gd name="connsiteY0" fmla="*/ 750223 h 2209800"/>
                  <a:gd name="connsiteX1" fmla="*/ 806075 w 1133475"/>
                  <a:gd name="connsiteY1" fmla="*/ 754033 h 2209800"/>
                  <a:gd name="connsiteX2" fmla="*/ 882275 w 1133475"/>
                  <a:gd name="connsiteY2" fmla="*/ 799753 h 2209800"/>
                  <a:gd name="connsiteX3" fmla="*/ 781310 w 1133475"/>
                  <a:gd name="connsiteY3" fmla="*/ 832138 h 2209800"/>
                  <a:gd name="connsiteX4" fmla="*/ 643197 w 1133475"/>
                  <a:gd name="connsiteY4" fmla="*/ 733078 h 2209800"/>
                  <a:gd name="connsiteX5" fmla="*/ 586047 w 1133475"/>
                  <a:gd name="connsiteY5" fmla="*/ 523528 h 2209800"/>
                  <a:gd name="connsiteX6" fmla="*/ 522230 w 1133475"/>
                  <a:gd name="connsiteY6" fmla="*/ 442566 h 2209800"/>
                  <a:gd name="connsiteX7" fmla="*/ 523182 w 1133475"/>
                  <a:gd name="connsiteY7" fmla="*/ 442566 h 2209800"/>
                  <a:gd name="connsiteX8" fmla="*/ 558425 w 1133475"/>
                  <a:gd name="connsiteY8" fmla="*/ 395893 h 2209800"/>
                  <a:gd name="connsiteX9" fmla="*/ 566997 w 1133475"/>
                  <a:gd name="connsiteY9" fmla="*/ 383511 h 2209800"/>
                  <a:gd name="connsiteX10" fmla="*/ 585095 w 1133475"/>
                  <a:gd name="connsiteY10" fmla="*/ 318741 h 2209800"/>
                  <a:gd name="connsiteX11" fmla="*/ 596525 w 1133475"/>
                  <a:gd name="connsiteY11" fmla="*/ 54898 h 2209800"/>
                  <a:gd name="connsiteX12" fmla="*/ 576522 w 1133475"/>
                  <a:gd name="connsiteY12" fmla="*/ 26323 h 2209800"/>
                  <a:gd name="connsiteX13" fmla="*/ 433647 w 1133475"/>
                  <a:gd name="connsiteY13" fmla="*/ 87283 h 2209800"/>
                  <a:gd name="connsiteX14" fmla="*/ 405072 w 1133475"/>
                  <a:gd name="connsiteY14" fmla="*/ 176818 h 2209800"/>
                  <a:gd name="connsiteX15" fmla="*/ 371735 w 1133475"/>
                  <a:gd name="connsiteY15" fmla="*/ 336838 h 2209800"/>
                  <a:gd name="connsiteX16" fmla="*/ 401262 w 1133475"/>
                  <a:gd name="connsiteY16" fmla="*/ 420658 h 2209800"/>
                  <a:gd name="connsiteX17" fmla="*/ 320300 w 1133475"/>
                  <a:gd name="connsiteY17" fmla="*/ 492096 h 2209800"/>
                  <a:gd name="connsiteX18" fmla="*/ 20262 w 1133475"/>
                  <a:gd name="connsiteY18" fmla="*/ 750223 h 2209800"/>
                  <a:gd name="connsiteX19" fmla="*/ 26930 w 1133475"/>
                  <a:gd name="connsiteY19" fmla="*/ 830233 h 2209800"/>
                  <a:gd name="connsiteX20" fmla="*/ 275532 w 1133475"/>
                  <a:gd name="connsiteY20" fmla="*/ 939771 h 2209800"/>
                  <a:gd name="connsiteX21" fmla="*/ 307917 w 1133475"/>
                  <a:gd name="connsiteY21" fmla="*/ 1035021 h 2209800"/>
                  <a:gd name="connsiteX22" fmla="*/ 280295 w 1133475"/>
                  <a:gd name="connsiteY22" fmla="*/ 1157893 h 2209800"/>
                  <a:gd name="connsiteX23" fmla="*/ 247910 w 1133475"/>
                  <a:gd name="connsiteY23" fmla="*/ 1575088 h 2209800"/>
                  <a:gd name="connsiteX24" fmla="*/ 246005 w 1133475"/>
                  <a:gd name="connsiteY24" fmla="*/ 1602711 h 2209800"/>
                  <a:gd name="connsiteX25" fmla="*/ 271722 w 1133475"/>
                  <a:gd name="connsiteY25" fmla="*/ 1602711 h 2209800"/>
                  <a:gd name="connsiteX26" fmla="*/ 275532 w 1133475"/>
                  <a:gd name="connsiteY26" fmla="*/ 1858933 h 2209800"/>
                  <a:gd name="connsiteX27" fmla="*/ 279342 w 1133475"/>
                  <a:gd name="connsiteY27" fmla="*/ 1916083 h 2209800"/>
                  <a:gd name="connsiteX28" fmla="*/ 289820 w 1133475"/>
                  <a:gd name="connsiteY28" fmla="*/ 2094201 h 2209800"/>
                  <a:gd name="connsiteX29" fmla="*/ 326967 w 1133475"/>
                  <a:gd name="connsiteY29" fmla="*/ 2193261 h 2209800"/>
                  <a:gd name="connsiteX30" fmla="*/ 423170 w 1133475"/>
                  <a:gd name="connsiteY30" fmla="*/ 2189451 h 2209800"/>
                  <a:gd name="connsiteX31" fmla="*/ 397452 w 1133475"/>
                  <a:gd name="connsiteY31" fmla="*/ 2089438 h 2209800"/>
                  <a:gd name="connsiteX32" fmla="*/ 403167 w 1133475"/>
                  <a:gd name="connsiteY32" fmla="*/ 1921798 h 2209800"/>
                  <a:gd name="connsiteX33" fmla="*/ 400310 w 1133475"/>
                  <a:gd name="connsiteY33" fmla="*/ 1817023 h 2209800"/>
                  <a:gd name="connsiteX34" fmla="*/ 421265 w 1133475"/>
                  <a:gd name="connsiteY34" fmla="*/ 1603663 h 2209800"/>
                  <a:gd name="connsiteX35" fmla="*/ 470795 w 1133475"/>
                  <a:gd name="connsiteY35" fmla="*/ 1603663 h 2209800"/>
                  <a:gd name="connsiteX36" fmla="*/ 472700 w 1133475"/>
                  <a:gd name="connsiteY36" fmla="*/ 1610331 h 2209800"/>
                  <a:gd name="connsiteX37" fmla="*/ 471747 w 1133475"/>
                  <a:gd name="connsiteY37" fmla="*/ 1608426 h 2209800"/>
                  <a:gd name="connsiteX38" fmla="*/ 473652 w 1133475"/>
                  <a:gd name="connsiteY38" fmla="*/ 1851313 h 2209800"/>
                  <a:gd name="connsiteX39" fmla="*/ 479367 w 1133475"/>
                  <a:gd name="connsiteY39" fmla="*/ 1927513 h 2209800"/>
                  <a:gd name="connsiteX40" fmla="*/ 482225 w 1133475"/>
                  <a:gd name="connsiteY40" fmla="*/ 2052291 h 2209800"/>
                  <a:gd name="connsiteX41" fmla="*/ 482225 w 1133475"/>
                  <a:gd name="connsiteY41" fmla="*/ 2086581 h 2209800"/>
                  <a:gd name="connsiteX42" fmla="*/ 533660 w 1133475"/>
                  <a:gd name="connsiteY42" fmla="*/ 2124681 h 2209800"/>
                  <a:gd name="connsiteX43" fmla="*/ 654627 w 1133475"/>
                  <a:gd name="connsiteY43" fmla="*/ 2171353 h 2209800"/>
                  <a:gd name="connsiteX44" fmla="*/ 704157 w 1133475"/>
                  <a:gd name="connsiteY44" fmla="*/ 2158971 h 2209800"/>
                  <a:gd name="connsiteX45" fmla="*/ 677487 w 1133475"/>
                  <a:gd name="connsiteY45" fmla="*/ 2114203 h 2209800"/>
                  <a:gd name="connsiteX46" fmla="*/ 601287 w 1133475"/>
                  <a:gd name="connsiteY46" fmla="*/ 1846551 h 2209800"/>
                  <a:gd name="connsiteX47" fmla="*/ 614622 w 1133475"/>
                  <a:gd name="connsiteY47" fmla="*/ 1631286 h 2209800"/>
                  <a:gd name="connsiteX48" fmla="*/ 626052 w 1133475"/>
                  <a:gd name="connsiteY48" fmla="*/ 1593186 h 2209800"/>
                  <a:gd name="connsiteX49" fmla="*/ 666057 w 1133475"/>
                  <a:gd name="connsiteY49" fmla="*/ 1549371 h 2209800"/>
                  <a:gd name="connsiteX50" fmla="*/ 634625 w 1133475"/>
                  <a:gd name="connsiteY50" fmla="*/ 1023591 h 2209800"/>
                  <a:gd name="connsiteX51" fmla="*/ 690822 w 1133475"/>
                  <a:gd name="connsiteY51" fmla="*/ 928341 h 2209800"/>
                  <a:gd name="connsiteX52" fmla="*/ 1009910 w 1133475"/>
                  <a:gd name="connsiteY52" fmla="*/ 814993 h 2209800"/>
                  <a:gd name="connsiteX53" fmla="*/ 1059440 w 1133475"/>
                  <a:gd name="connsiteY53" fmla="*/ 800706 h 2209800"/>
                  <a:gd name="connsiteX54" fmla="*/ 1115637 w 1133475"/>
                  <a:gd name="connsiteY54" fmla="*/ 780703 h 2209800"/>
                  <a:gd name="connsiteX55" fmla="*/ 1109922 w 1133475"/>
                  <a:gd name="connsiteY55" fmla="*/ 750223 h 2209800"/>
                  <a:gd name="connsiteX56" fmla="*/ 334587 w 1133475"/>
                  <a:gd name="connsiteY56" fmla="*/ 871191 h 2209800"/>
                  <a:gd name="connsiteX57" fmla="*/ 137420 w 1133475"/>
                  <a:gd name="connsiteY57" fmla="*/ 780703 h 2209800"/>
                  <a:gd name="connsiteX58" fmla="*/ 278390 w 1133475"/>
                  <a:gd name="connsiteY58" fmla="*/ 688311 h 2209800"/>
                  <a:gd name="connsiteX59" fmla="*/ 334587 w 1133475"/>
                  <a:gd name="connsiteY59" fmla="*/ 871191 h 2209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</a:cxnLst>
                <a:rect l="l" t="t" r="r" b="b"/>
                <a:pathLst>
                  <a:path w="1133475" h="2209800">
                    <a:moveTo>
                      <a:pt x="1109922" y="750223"/>
                    </a:moveTo>
                    <a:cubicBezTo>
                      <a:pt x="1056582" y="753081"/>
                      <a:pt x="878465" y="754033"/>
                      <a:pt x="806075" y="754033"/>
                    </a:cubicBezTo>
                    <a:cubicBezTo>
                      <a:pt x="828935" y="805468"/>
                      <a:pt x="866082" y="773083"/>
                      <a:pt x="882275" y="799753"/>
                    </a:cubicBezTo>
                    <a:cubicBezTo>
                      <a:pt x="851795" y="838806"/>
                      <a:pt x="818457" y="826423"/>
                      <a:pt x="781310" y="832138"/>
                    </a:cubicBezTo>
                    <a:cubicBezTo>
                      <a:pt x="648912" y="852141"/>
                      <a:pt x="634625" y="866428"/>
                      <a:pt x="643197" y="733078"/>
                    </a:cubicBezTo>
                    <a:cubicBezTo>
                      <a:pt x="647960" y="650211"/>
                      <a:pt x="683202" y="548293"/>
                      <a:pt x="586047" y="523528"/>
                    </a:cubicBezTo>
                    <a:cubicBezTo>
                      <a:pt x="524135" y="507336"/>
                      <a:pt x="519372" y="474951"/>
                      <a:pt x="522230" y="442566"/>
                    </a:cubicBezTo>
                    <a:cubicBezTo>
                      <a:pt x="522230" y="442566"/>
                      <a:pt x="523182" y="442566"/>
                      <a:pt x="523182" y="442566"/>
                    </a:cubicBezTo>
                    <a:cubicBezTo>
                      <a:pt x="525087" y="429231"/>
                      <a:pt x="548900" y="413991"/>
                      <a:pt x="558425" y="395893"/>
                    </a:cubicBezTo>
                    <a:cubicBezTo>
                      <a:pt x="561282" y="392083"/>
                      <a:pt x="564140" y="387321"/>
                      <a:pt x="566997" y="383511"/>
                    </a:cubicBezTo>
                    <a:cubicBezTo>
                      <a:pt x="583190" y="362556"/>
                      <a:pt x="582237" y="340648"/>
                      <a:pt x="585095" y="318741"/>
                    </a:cubicBezTo>
                    <a:cubicBezTo>
                      <a:pt x="611765" y="214918"/>
                      <a:pt x="586047" y="144433"/>
                      <a:pt x="596525" y="54898"/>
                    </a:cubicBezTo>
                    <a:cubicBezTo>
                      <a:pt x="598430" y="40611"/>
                      <a:pt x="590810" y="32038"/>
                      <a:pt x="576522" y="26323"/>
                    </a:cubicBezTo>
                    <a:cubicBezTo>
                      <a:pt x="480320" y="-9872"/>
                      <a:pt x="454602" y="-24159"/>
                      <a:pt x="433647" y="87283"/>
                    </a:cubicBezTo>
                    <a:cubicBezTo>
                      <a:pt x="426980" y="120621"/>
                      <a:pt x="409835" y="143481"/>
                      <a:pt x="405072" y="176818"/>
                    </a:cubicBezTo>
                    <a:cubicBezTo>
                      <a:pt x="398405" y="232063"/>
                      <a:pt x="351732" y="280641"/>
                      <a:pt x="371735" y="336838"/>
                    </a:cubicBezTo>
                    <a:cubicBezTo>
                      <a:pt x="382212" y="367318"/>
                      <a:pt x="396500" y="417801"/>
                      <a:pt x="401262" y="420658"/>
                    </a:cubicBezTo>
                    <a:cubicBezTo>
                      <a:pt x="396500" y="448281"/>
                      <a:pt x="414597" y="471141"/>
                      <a:pt x="320300" y="492096"/>
                    </a:cubicBezTo>
                    <a:cubicBezTo>
                      <a:pt x="178377" y="524481"/>
                      <a:pt x="113607" y="646401"/>
                      <a:pt x="20262" y="750223"/>
                    </a:cubicBezTo>
                    <a:cubicBezTo>
                      <a:pt x="-6408" y="779751"/>
                      <a:pt x="-9265" y="807373"/>
                      <a:pt x="26930" y="830233"/>
                    </a:cubicBezTo>
                    <a:cubicBezTo>
                      <a:pt x="115512" y="886431"/>
                      <a:pt x="193617" y="900718"/>
                      <a:pt x="275532" y="939771"/>
                    </a:cubicBezTo>
                    <a:cubicBezTo>
                      <a:pt x="351732" y="975966"/>
                      <a:pt x="336492" y="955011"/>
                      <a:pt x="307917" y="1035021"/>
                    </a:cubicBezTo>
                    <a:cubicBezTo>
                      <a:pt x="293630" y="1075026"/>
                      <a:pt x="284105" y="1115031"/>
                      <a:pt x="280295" y="1157893"/>
                    </a:cubicBezTo>
                    <a:cubicBezTo>
                      <a:pt x="267912" y="1306483"/>
                      <a:pt x="265055" y="1427451"/>
                      <a:pt x="247910" y="1575088"/>
                    </a:cubicBezTo>
                    <a:cubicBezTo>
                      <a:pt x="248862" y="1575088"/>
                      <a:pt x="246005" y="1602711"/>
                      <a:pt x="246005" y="1602711"/>
                    </a:cubicBezTo>
                    <a:lnTo>
                      <a:pt x="271722" y="1602711"/>
                    </a:lnTo>
                    <a:cubicBezTo>
                      <a:pt x="269817" y="1688436"/>
                      <a:pt x="277437" y="1773208"/>
                      <a:pt x="275532" y="1858933"/>
                    </a:cubicBezTo>
                    <a:cubicBezTo>
                      <a:pt x="275532" y="1877983"/>
                      <a:pt x="271722" y="1900843"/>
                      <a:pt x="279342" y="1916083"/>
                    </a:cubicBezTo>
                    <a:cubicBezTo>
                      <a:pt x="308870" y="1973233"/>
                      <a:pt x="296487" y="2032288"/>
                      <a:pt x="289820" y="2094201"/>
                    </a:cubicBezTo>
                    <a:cubicBezTo>
                      <a:pt x="286010" y="2130396"/>
                      <a:pt x="294582" y="2167544"/>
                      <a:pt x="326967" y="2193261"/>
                    </a:cubicBezTo>
                    <a:cubicBezTo>
                      <a:pt x="362210" y="2204691"/>
                      <a:pt x="388880" y="2226599"/>
                      <a:pt x="423170" y="2189451"/>
                    </a:cubicBezTo>
                    <a:cubicBezTo>
                      <a:pt x="417455" y="2156113"/>
                      <a:pt x="403167" y="2122776"/>
                      <a:pt x="397452" y="2089438"/>
                    </a:cubicBezTo>
                    <a:cubicBezTo>
                      <a:pt x="388880" y="2058958"/>
                      <a:pt x="394595" y="1957041"/>
                      <a:pt x="403167" y="1921798"/>
                    </a:cubicBezTo>
                    <a:cubicBezTo>
                      <a:pt x="406025" y="1888461"/>
                      <a:pt x="397452" y="1820833"/>
                      <a:pt x="400310" y="1817023"/>
                    </a:cubicBezTo>
                    <a:cubicBezTo>
                      <a:pt x="390785" y="1734156"/>
                      <a:pt x="403167" y="1682721"/>
                      <a:pt x="421265" y="1603663"/>
                    </a:cubicBezTo>
                    <a:lnTo>
                      <a:pt x="470795" y="1603663"/>
                    </a:lnTo>
                    <a:cubicBezTo>
                      <a:pt x="471747" y="1605568"/>
                      <a:pt x="471747" y="1608426"/>
                      <a:pt x="472700" y="1610331"/>
                    </a:cubicBezTo>
                    <a:lnTo>
                      <a:pt x="471747" y="1608426"/>
                    </a:lnTo>
                    <a:cubicBezTo>
                      <a:pt x="491750" y="1692246"/>
                      <a:pt x="464127" y="1767493"/>
                      <a:pt x="473652" y="1851313"/>
                    </a:cubicBezTo>
                    <a:cubicBezTo>
                      <a:pt x="483177" y="1876078"/>
                      <a:pt x="455555" y="1903701"/>
                      <a:pt x="479367" y="1927513"/>
                    </a:cubicBezTo>
                    <a:cubicBezTo>
                      <a:pt x="494607" y="1965613"/>
                      <a:pt x="466032" y="2014191"/>
                      <a:pt x="482225" y="2052291"/>
                    </a:cubicBezTo>
                    <a:cubicBezTo>
                      <a:pt x="482225" y="2060863"/>
                      <a:pt x="482225" y="2078008"/>
                      <a:pt x="482225" y="2086581"/>
                    </a:cubicBezTo>
                    <a:cubicBezTo>
                      <a:pt x="483177" y="2125633"/>
                      <a:pt x="518420" y="2109441"/>
                      <a:pt x="533660" y="2124681"/>
                    </a:cubicBezTo>
                    <a:cubicBezTo>
                      <a:pt x="589857" y="2123728"/>
                      <a:pt x="596525" y="2176116"/>
                      <a:pt x="654627" y="2171353"/>
                    </a:cubicBezTo>
                    <a:cubicBezTo>
                      <a:pt x="671772" y="2169449"/>
                      <a:pt x="695585" y="2178021"/>
                      <a:pt x="704157" y="2158971"/>
                    </a:cubicBezTo>
                    <a:cubicBezTo>
                      <a:pt x="713682" y="2138016"/>
                      <a:pt x="691775" y="2123728"/>
                      <a:pt x="677487" y="2114203"/>
                    </a:cubicBezTo>
                    <a:cubicBezTo>
                      <a:pt x="562235" y="2034193"/>
                      <a:pt x="588905" y="1957993"/>
                      <a:pt x="601287" y="1846551"/>
                    </a:cubicBezTo>
                    <a:cubicBezTo>
                      <a:pt x="608907" y="1775113"/>
                      <a:pt x="611765" y="1703676"/>
                      <a:pt x="614622" y="1631286"/>
                    </a:cubicBezTo>
                    <a:cubicBezTo>
                      <a:pt x="615575" y="1618903"/>
                      <a:pt x="625100" y="1606521"/>
                      <a:pt x="626052" y="1593186"/>
                    </a:cubicBezTo>
                    <a:cubicBezTo>
                      <a:pt x="649865" y="1575088"/>
                      <a:pt x="666057" y="1576041"/>
                      <a:pt x="666057" y="1549371"/>
                    </a:cubicBezTo>
                    <a:cubicBezTo>
                      <a:pt x="666057" y="1383636"/>
                      <a:pt x="655580" y="1188373"/>
                      <a:pt x="634625" y="1023591"/>
                    </a:cubicBezTo>
                    <a:cubicBezTo>
                      <a:pt x="627005" y="965488"/>
                      <a:pt x="634625" y="938818"/>
                      <a:pt x="690822" y="928341"/>
                    </a:cubicBezTo>
                    <a:cubicBezTo>
                      <a:pt x="798455" y="906433"/>
                      <a:pt x="910850" y="865476"/>
                      <a:pt x="1009910" y="814993"/>
                    </a:cubicBezTo>
                    <a:cubicBezTo>
                      <a:pt x="1030865" y="816898"/>
                      <a:pt x="1046105" y="814993"/>
                      <a:pt x="1059440" y="800706"/>
                    </a:cubicBezTo>
                    <a:cubicBezTo>
                      <a:pt x="1093730" y="774036"/>
                      <a:pt x="1078490" y="791181"/>
                      <a:pt x="1115637" y="780703"/>
                    </a:cubicBezTo>
                    <a:cubicBezTo>
                      <a:pt x="1156595" y="759748"/>
                      <a:pt x="1137545" y="749271"/>
                      <a:pt x="1109922" y="750223"/>
                    </a:cubicBezTo>
                    <a:close/>
                    <a:moveTo>
                      <a:pt x="334587" y="871191"/>
                    </a:moveTo>
                    <a:cubicBezTo>
                      <a:pt x="313632" y="896908"/>
                      <a:pt x="173615" y="802611"/>
                      <a:pt x="137420" y="780703"/>
                    </a:cubicBezTo>
                    <a:cubicBezTo>
                      <a:pt x="178377" y="740698"/>
                      <a:pt x="237432" y="658783"/>
                      <a:pt x="278390" y="688311"/>
                    </a:cubicBezTo>
                    <a:cubicBezTo>
                      <a:pt x="307917" y="710218"/>
                      <a:pt x="364115" y="834996"/>
                      <a:pt x="334587" y="871191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>
                      <a:lumMod val="85000"/>
                      <a:lumOff val="15000"/>
                    </a:schemeClr>
                  </a:solidFill>
                </a:endParaRPr>
              </a:p>
            </p:txBody>
          </p:sp>
          <p:sp>
            <p:nvSpPr>
              <p:cNvPr id="1485" name="Freeform: Shape 1484">
                <a:extLst>
                  <a:ext uri="{FF2B5EF4-FFF2-40B4-BE49-F238E27FC236}">
                    <a16:creationId xmlns:a16="http://schemas.microsoft.com/office/drawing/2014/main" id="{C7372098-69D2-44E0-BCC1-8E9D4AF9FE20}"/>
                  </a:ext>
                </a:extLst>
              </p:cNvPr>
              <p:cNvSpPr/>
              <p:nvPr/>
            </p:nvSpPr>
            <p:spPr>
              <a:xfrm>
                <a:off x="8271807" y="620940"/>
                <a:ext cx="551393" cy="1537213"/>
              </a:xfrm>
              <a:custGeom>
                <a:avLst/>
                <a:gdLst>
                  <a:gd name="connsiteX0" fmla="*/ 39756 w 536713"/>
                  <a:gd name="connsiteY0" fmla="*/ 0 h 1530626"/>
                  <a:gd name="connsiteX1" fmla="*/ 159026 w 536713"/>
                  <a:gd name="connsiteY1" fmla="*/ 268357 h 1530626"/>
                  <a:gd name="connsiteX2" fmla="*/ 387626 w 536713"/>
                  <a:gd name="connsiteY2" fmla="*/ 268357 h 1530626"/>
                  <a:gd name="connsiteX3" fmla="*/ 367747 w 536713"/>
                  <a:gd name="connsiteY3" fmla="*/ 49696 h 1530626"/>
                  <a:gd name="connsiteX4" fmla="*/ 417443 w 536713"/>
                  <a:gd name="connsiteY4" fmla="*/ 99392 h 1530626"/>
                  <a:gd name="connsiteX5" fmla="*/ 447260 w 536713"/>
                  <a:gd name="connsiteY5" fmla="*/ 377687 h 1530626"/>
                  <a:gd name="connsiteX6" fmla="*/ 536713 w 536713"/>
                  <a:gd name="connsiteY6" fmla="*/ 1530626 h 1530626"/>
                  <a:gd name="connsiteX7" fmla="*/ 79513 w 536713"/>
                  <a:gd name="connsiteY7" fmla="*/ 1520687 h 1530626"/>
                  <a:gd name="connsiteX8" fmla="*/ 139147 w 536713"/>
                  <a:gd name="connsiteY8" fmla="*/ 695739 h 1530626"/>
                  <a:gd name="connsiteX9" fmla="*/ 9939 w 536713"/>
                  <a:gd name="connsiteY9" fmla="*/ 636105 h 1530626"/>
                  <a:gd name="connsiteX10" fmla="*/ 0 w 536713"/>
                  <a:gd name="connsiteY10" fmla="*/ 606287 h 1530626"/>
                  <a:gd name="connsiteX11" fmla="*/ 109330 w 536713"/>
                  <a:gd name="connsiteY11" fmla="*/ 636105 h 1530626"/>
                  <a:gd name="connsiteX12" fmla="*/ 49695 w 536713"/>
                  <a:gd name="connsiteY12" fmla="*/ 318052 h 1530626"/>
                  <a:gd name="connsiteX13" fmla="*/ 39756 w 536713"/>
                  <a:gd name="connsiteY13" fmla="*/ 0 h 1530626"/>
                  <a:gd name="connsiteX0" fmla="*/ 39756 w 536713"/>
                  <a:gd name="connsiteY0" fmla="*/ 0 h 1530626"/>
                  <a:gd name="connsiteX1" fmla="*/ 159026 w 536713"/>
                  <a:gd name="connsiteY1" fmla="*/ 268357 h 1530626"/>
                  <a:gd name="connsiteX2" fmla="*/ 387626 w 536713"/>
                  <a:gd name="connsiteY2" fmla="*/ 268357 h 1530626"/>
                  <a:gd name="connsiteX3" fmla="*/ 367747 w 536713"/>
                  <a:gd name="connsiteY3" fmla="*/ 49696 h 1530626"/>
                  <a:gd name="connsiteX4" fmla="*/ 409180 w 536713"/>
                  <a:gd name="connsiteY4" fmla="*/ 77358 h 1530626"/>
                  <a:gd name="connsiteX5" fmla="*/ 447260 w 536713"/>
                  <a:gd name="connsiteY5" fmla="*/ 377687 h 1530626"/>
                  <a:gd name="connsiteX6" fmla="*/ 536713 w 536713"/>
                  <a:gd name="connsiteY6" fmla="*/ 1530626 h 1530626"/>
                  <a:gd name="connsiteX7" fmla="*/ 79513 w 536713"/>
                  <a:gd name="connsiteY7" fmla="*/ 1520687 h 1530626"/>
                  <a:gd name="connsiteX8" fmla="*/ 139147 w 536713"/>
                  <a:gd name="connsiteY8" fmla="*/ 695739 h 1530626"/>
                  <a:gd name="connsiteX9" fmla="*/ 9939 w 536713"/>
                  <a:gd name="connsiteY9" fmla="*/ 636105 h 1530626"/>
                  <a:gd name="connsiteX10" fmla="*/ 0 w 536713"/>
                  <a:gd name="connsiteY10" fmla="*/ 606287 h 1530626"/>
                  <a:gd name="connsiteX11" fmla="*/ 109330 w 536713"/>
                  <a:gd name="connsiteY11" fmla="*/ 636105 h 1530626"/>
                  <a:gd name="connsiteX12" fmla="*/ 49695 w 536713"/>
                  <a:gd name="connsiteY12" fmla="*/ 318052 h 1530626"/>
                  <a:gd name="connsiteX13" fmla="*/ 39756 w 536713"/>
                  <a:gd name="connsiteY13" fmla="*/ 0 h 1530626"/>
                  <a:gd name="connsiteX0" fmla="*/ 39756 w 536713"/>
                  <a:gd name="connsiteY0" fmla="*/ 0 h 1530626"/>
                  <a:gd name="connsiteX1" fmla="*/ 159026 w 536713"/>
                  <a:gd name="connsiteY1" fmla="*/ 268357 h 1530626"/>
                  <a:gd name="connsiteX2" fmla="*/ 387626 w 536713"/>
                  <a:gd name="connsiteY2" fmla="*/ 268357 h 1530626"/>
                  <a:gd name="connsiteX3" fmla="*/ 367747 w 536713"/>
                  <a:gd name="connsiteY3" fmla="*/ 49696 h 1530626"/>
                  <a:gd name="connsiteX4" fmla="*/ 409180 w 536713"/>
                  <a:gd name="connsiteY4" fmla="*/ 77358 h 1530626"/>
                  <a:gd name="connsiteX5" fmla="*/ 450015 w 536713"/>
                  <a:gd name="connsiteY5" fmla="*/ 303323 h 1530626"/>
                  <a:gd name="connsiteX6" fmla="*/ 536713 w 536713"/>
                  <a:gd name="connsiteY6" fmla="*/ 1530626 h 1530626"/>
                  <a:gd name="connsiteX7" fmla="*/ 79513 w 536713"/>
                  <a:gd name="connsiteY7" fmla="*/ 1520687 h 1530626"/>
                  <a:gd name="connsiteX8" fmla="*/ 139147 w 536713"/>
                  <a:gd name="connsiteY8" fmla="*/ 695739 h 1530626"/>
                  <a:gd name="connsiteX9" fmla="*/ 9939 w 536713"/>
                  <a:gd name="connsiteY9" fmla="*/ 636105 h 1530626"/>
                  <a:gd name="connsiteX10" fmla="*/ 0 w 536713"/>
                  <a:gd name="connsiteY10" fmla="*/ 606287 h 1530626"/>
                  <a:gd name="connsiteX11" fmla="*/ 109330 w 536713"/>
                  <a:gd name="connsiteY11" fmla="*/ 636105 h 1530626"/>
                  <a:gd name="connsiteX12" fmla="*/ 49695 w 536713"/>
                  <a:gd name="connsiteY12" fmla="*/ 318052 h 1530626"/>
                  <a:gd name="connsiteX13" fmla="*/ 39756 w 536713"/>
                  <a:gd name="connsiteY13" fmla="*/ 0 h 1530626"/>
                  <a:gd name="connsiteX0" fmla="*/ 39756 w 536713"/>
                  <a:gd name="connsiteY0" fmla="*/ 0 h 1530626"/>
                  <a:gd name="connsiteX1" fmla="*/ 159026 w 536713"/>
                  <a:gd name="connsiteY1" fmla="*/ 268357 h 1530626"/>
                  <a:gd name="connsiteX2" fmla="*/ 387626 w 536713"/>
                  <a:gd name="connsiteY2" fmla="*/ 268357 h 1530626"/>
                  <a:gd name="connsiteX3" fmla="*/ 367747 w 536713"/>
                  <a:gd name="connsiteY3" fmla="*/ 49696 h 1530626"/>
                  <a:gd name="connsiteX4" fmla="*/ 409180 w 536713"/>
                  <a:gd name="connsiteY4" fmla="*/ 77358 h 1530626"/>
                  <a:gd name="connsiteX5" fmla="*/ 450015 w 536713"/>
                  <a:gd name="connsiteY5" fmla="*/ 303323 h 1530626"/>
                  <a:gd name="connsiteX6" fmla="*/ 536713 w 536713"/>
                  <a:gd name="connsiteY6" fmla="*/ 1530626 h 1530626"/>
                  <a:gd name="connsiteX7" fmla="*/ 79513 w 536713"/>
                  <a:gd name="connsiteY7" fmla="*/ 1520687 h 1530626"/>
                  <a:gd name="connsiteX8" fmla="*/ 139147 w 536713"/>
                  <a:gd name="connsiteY8" fmla="*/ 695739 h 1530626"/>
                  <a:gd name="connsiteX9" fmla="*/ 9939 w 536713"/>
                  <a:gd name="connsiteY9" fmla="*/ 636105 h 1530626"/>
                  <a:gd name="connsiteX10" fmla="*/ 0 w 536713"/>
                  <a:gd name="connsiteY10" fmla="*/ 606287 h 1530626"/>
                  <a:gd name="connsiteX11" fmla="*/ 109330 w 536713"/>
                  <a:gd name="connsiteY11" fmla="*/ 636105 h 1530626"/>
                  <a:gd name="connsiteX12" fmla="*/ 49695 w 536713"/>
                  <a:gd name="connsiteY12" fmla="*/ 318052 h 1530626"/>
                  <a:gd name="connsiteX13" fmla="*/ 39756 w 536713"/>
                  <a:gd name="connsiteY13" fmla="*/ 0 h 1530626"/>
                  <a:gd name="connsiteX0" fmla="*/ 39756 w 556835"/>
                  <a:gd name="connsiteY0" fmla="*/ 0 h 1530626"/>
                  <a:gd name="connsiteX1" fmla="*/ 159026 w 556835"/>
                  <a:gd name="connsiteY1" fmla="*/ 268357 h 1530626"/>
                  <a:gd name="connsiteX2" fmla="*/ 387626 w 556835"/>
                  <a:gd name="connsiteY2" fmla="*/ 268357 h 1530626"/>
                  <a:gd name="connsiteX3" fmla="*/ 367747 w 556835"/>
                  <a:gd name="connsiteY3" fmla="*/ 49696 h 1530626"/>
                  <a:gd name="connsiteX4" fmla="*/ 409180 w 556835"/>
                  <a:gd name="connsiteY4" fmla="*/ 77358 h 1530626"/>
                  <a:gd name="connsiteX5" fmla="*/ 450015 w 556835"/>
                  <a:gd name="connsiteY5" fmla="*/ 303323 h 1530626"/>
                  <a:gd name="connsiteX6" fmla="*/ 473246 w 556835"/>
                  <a:gd name="connsiteY6" fmla="*/ 473486 h 1530626"/>
                  <a:gd name="connsiteX7" fmla="*/ 536713 w 556835"/>
                  <a:gd name="connsiteY7" fmla="*/ 1530626 h 1530626"/>
                  <a:gd name="connsiteX8" fmla="*/ 79513 w 556835"/>
                  <a:gd name="connsiteY8" fmla="*/ 1520687 h 1530626"/>
                  <a:gd name="connsiteX9" fmla="*/ 139147 w 556835"/>
                  <a:gd name="connsiteY9" fmla="*/ 695739 h 1530626"/>
                  <a:gd name="connsiteX10" fmla="*/ 9939 w 556835"/>
                  <a:gd name="connsiteY10" fmla="*/ 636105 h 1530626"/>
                  <a:gd name="connsiteX11" fmla="*/ 0 w 556835"/>
                  <a:gd name="connsiteY11" fmla="*/ 606287 h 1530626"/>
                  <a:gd name="connsiteX12" fmla="*/ 109330 w 556835"/>
                  <a:gd name="connsiteY12" fmla="*/ 636105 h 1530626"/>
                  <a:gd name="connsiteX13" fmla="*/ 49695 w 556835"/>
                  <a:gd name="connsiteY13" fmla="*/ 318052 h 1530626"/>
                  <a:gd name="connsiteX14" fmla="*/ 39756 w 556835"/>
                  <a:gd name="connsiteY14" fmla="*/ 0 h 1530626"/>
                  <a:gd name="connsiteX0" fmla="*/ 39756 w 554175"/>
                  <a:gd name="connsiteY0" fmla="*/ 0 h 1530626"/>
                  <a:gd name="connsiteX1" fmla="*/ 159026 w 554175"/>
                  <a:gd name="connsiteY1" fmla="*/ 268357 h 1530626"/>
                  <a:gd name="connsiteX2" fmla="*/ 387626 w 554175"/>
                  <a:gd name="connsiteY2" fmla="*/ 268357 h 1530626"/>
                  <a:gd name="connsiteX3" fmla="*/ 367747 w 554175"/>
                  <a:gd name="connsiteY3" fmla="*/ 49696 h 1530626"/>
                  <a:gd name="connsiteX4" fmla="*/ 409180 w 554175"/>
                  <a:gd name="connsiteY4" fmla="*/ 77358 h 1530626"/>
                  <a:gd name="connsiteX5" fmla="*/ 450015 w 554175"/>
                  <a:gd name="connsiteY5" fmla="*/ 303323 h 1530626"/>
                  <a:gd name="connsiteX6" fmla="*/ 448458 w 554175"/>
                  <a:gd name="connsiteY6" fmla="*/ 506536 h 1530626"/>
                  <a:gd name="connsiteX7" fmla="*/ 536713 w 554175"/>
                  <a:gd name="connsiteY7" fmla="*/ 1530626 h 1530626"/>
                  <a:gd name="connsiteX8" fmla="*/ 79513 w 554175"/>
                  <a:gd name="connsiteY8" fmla="*/ 1520687 h 1530626"/>
                  <a:gd name="connsiteX9" fmla="*/ 139147 w 554175"/>
                  <a:gd name="connsiteY9" fmla="*/ 695739 h 1530626"/>
                  <a:gd name="connsiteX10" fmla="*/ 9939 w 554175"/>
                  <a:gd name="connsiteY10" fmla="*/ 636105 h 1530626"/>
                  <a:gd name="connsiteX11" fmla="*/ 0 w 554175"/>
                  <a:gd name="connsiteY11" fmla="*/ 606287 h 1530626"/>
                  <a:gd name="connsiteX12" fmla="*/ 109330 w 554175"/>
                  <a:gd name="connsiteY12" fmla="*/ 636105 h 1530626"/>
                  <a:gd name="connsiteX13" fmla="*/ 49695 w 554175"/>
                  <a:gd name="connsiteY13" fmla="*/ 318052 h 1530626"/>
                  <a:gd name="connsiteX14" fmla="*/ 39756 w 554175"/>
                  <a:gd name="connsiteY14" fmla="*/ 0 h 1530626"/>
                  <a:gd name="connsiteX0" fmla="*/ 39756 w 554175"/>
                  <a:gd name="connsiteY0" fmla="*/ 0 h 1530626"/>
                  <a:gd name="connsiteX1" fmla="*/ 159026 w 554175"/>
                  <a:gd name="connsiteY1" fmla="*/ 268357 h 1530626"/>
                  <a:gd name="connsiteX2" fmla="*/ 387626 w 554175"/>
                  <a:gd name="connsiteY2" fmla="*/ 268357 h 1530626"/>
                  <a:gd name="connsiteX3" fmla="*/ 367747 w 554175"/>
                  <a:gd name="connsiteY3" fmla="*/ 49696 h 1530626"/>
                  <a:gd name="connsiteX4" fmla="*/ 409180 w 554175"/>
                  <a:gd name="connsiteY4" fmla="*/ 77358 h 1530626"/>
                  <a:gd name="connsiteX5" fmla="*/ 450015 w 554175"/>
                  <a:gd name="connsiteY5" fmla="*/ 303323 h 1530626"/>
                  <a:gd name="connsiteX6" fmla="*/ 448458 w 554175"/>
                  <a:gd name="connsiteY6" fmla="*/ 506536 h 1530626"/>
                  <a:gd name="connsiteX7" fmla="*/ 536713 w 554175"/>
                  <a:gd name="connsiteY7" fmla="*/ 1530626 h 1530626"/>
                  <a:gd name="connsiteX8" fmla="*/ 79513 w 554175"/>
                  <a:gd name="connsiteY8" fmla="*/ 1520687 h 1530626"/>
                  <a:gd name="connsiteX9" fmla="*/ 139147 w 554175"/>
                  <a:gd name="connsiteY9" fmla="*/ 695739 h 1530626"/>
                  <a:gd name="connsiteX10" fmla="*/ 9939 w 554175"/>
                  <a:gd name="connsiteY10" fmla="*/ 636105 h 1530626"/>
                  <a:gd name="connsiteX11" fmla="*/ 0 w 554175"/>
                  <a:gd name="connsiteY11" fmla="*/ 606287 h 1530626"/>
                  <a:gd name="connsiteX12" fmla="*/ 109330 w 554175"/>
                  <a:gd name="connsiteY12" fmla="*/ 636105 h 1530626"/>
                  <a:gd name="connsiteX13" fmla="*/ 49695 w 554175"/>
                  <a:gd name="connsiteY13" fmla="*/ 318052 h 1530626"/>
                  <a:gd name="connsiteX14" fmla="*/ 39756 w 554175"/>
                  <a:gd name="connsiteY14" fmla="*/ 0 h 1530626"/>
                  <a:gd name="connsiteX0" fmla="*/ 39756 w 553436"/>
                  <a:gd name="connsiteY0" fmla="*/ 0 h 1530626"/>
                  <a:gd name="connsiteX1" fmla="*/ 159026 w 553436"/>
                  <a:gd name="connsiteY1" fmla="*/ 268357 h 1530626"/>
                  <a:gd name="connsiteX2" fmla="*/ 387626 w 553436"/>
                  <a:gd name="connsiteY2" fmla="*/ 268357 h 1530626"/>
                  <a:gd name="connsiteX3" fmla="*/ 367747 w 553436"/>
                  <a:gd name="connsiteY3" fmla="*/ 49696 h 1530626"/>
                  <a:gd name="connsiteX4" fmla="*/ 409180 w 553436"/>
                  <a:gd name="connsiteY4" fmla="*/ 77358 h 1530626"/>
                  <a:gd name="connsiteX5" fmla="*/ 450015 w 553436"/>
                  <a:gd name="connsiteY5" fmla="*/ 303323 h 1530626"/>
                  <a:gd name="connsiteX6" fmla="*/ 440195 w 553436"/>
                  <a:gd name="connsiteY6" fmla="*/ 517553 h 1530626"/>
                  <a:gd name="connsiteX7" fmla="*/ 536713 w 553436"/>
                  <a:gd name="connsiteY7" fmla="*/ 1530626 h 1530626"/>
                  <a:gd name="connsiteX8" fmla="*/ 79513 w 553436"/>
                  <a:gd name="connsiteY8" fmla="*/ 1520687 h 1530626"/>
                  <a:gd name="connsiteX9" fmla="*/ 139147 w 553436"/>
                  <a:gd name="connsiteY9" fmla="*/ 695739 h 1530626"/>
                  <a:gd name="connsiteX10" fmla="*/ 9939 w 553436"/>
                  <a:gd name="connsiteY10" fmla="*/ 636105 h 1530626"/>
                  <a:gd name="connsiteX11" fmla="*/ 0 w 553436"/>
                  <a:gd name="connsiteY11" fmla="*/ 606287 h 1530626"/>
                  <a:gd name="connsiteX12" fmla="*/ 109330 w 553436"/>
                  <a:gd name="connsiteY12" fmla="*/ 636105 h 1530626"/>
                  <a:gd name="connsiteX13" fmla="*/ 49695 w 553436"/>
                  <a:gd name="connsiteY13" fmla="*/ 318052 h 1530626"/>
                  <a:gd name="connsiteX14" fmla="*/ 39756 w 553436"/>
                  <a:gd name="connsiteY14" fmla="*/ 0 h 1530626"/>
                  <a:gd name="connsiteX0" fmla="*/ 39756 w 551130"/>
                  <a:gd name="connsiteY0" fmla="*/ 0 h 1530626"/>
                  <a:gd name="connsiteX1" fmla="*/ 159026 w 551130"/>
                  <a:gd name="connsiteY1" fmla="*/ 268357 h 1530626"/>
                  <a:gd name="connsiteX2" fmla="*/ 387626 w 551130"/>
                  <a:gd name="connsiteY2" fmla="*/ 268357 h 1530626"/>
                  <a:gd name="connsiteX3" fmla="*/ 367747 w 551130"/>
                  <a:gd name="connsiteY3" fmla="*/ 49696 h 1530626"/>
                  <a:gd name="connsiteX4" fmla="*/ 409180 w 551130"/>
                  <a:gd name="connsiteY4" fmla="*/ 77358 h 1530626"/>
                  <a:gd name="connsiteX5" fmla="*/ 450015 w 551130"/>
                  <a:gd name="connsiteY5" fmla="*/ 303323 h 1530626"/>
                  <a:gd name="connsiteX6" fmla="*/ 440195 w 551130"/>
                  <a:gd name="connsiteY6" fmla="*/ 517553 h 1530626"/>
                  <a:gd name="connsiteX7" fmla="*/ 536713 w 551130"/>
                  <a:gd name="connsiteY7" fmla="*/ 1530626 h 1530626"/>
                  <a:gd name="connsiteX8" fmla="*/ 79513 w 551130"/>
                  <a:gd name="connsiteY8" fmla="*/ 1520687 h 1530626"/>
                  <a:gd name="connsiteX9" fmla="*/ 139147 w 551130"/>
                  <a:gd name="connsiteY9" fmla="*/ 695739 h 1530626"/>
                  <a:gd name="connsiteX10" fmla="*/ 9939 w 551130"/>
                  <a:gd name="connsiteY10" fmla="*/ 636105 h 1530626"/>
                  <a:gd name="connsiteX11" fmla="*/ 0 w 551130"/>
                  <a:gd name="connsiteY11" fmla="*/ 606287 h 1530626"/>
                  <a:gd name="connsiteX12" fmla="*/ 109330 w 551130"/>
                  <a:gd name="connsiteY12" fmla="*/ 636105 h 1530626"/>
                  <a:gd name="connsiteX13" fmla="*/ 49695 w 551130"/>
                  <a:gd name="connsiteY13" fmla="*/ 318052 h 1530626"/>
                  <a:gd name="connsiteX14" fmla="*/ 39756 w 551130"/>
                  <a:gd name="connsiteY14" fmla="*/ 0 h 1530626"/>
                  <a:gd name="connsiteX0" fmla="*/ 39756 w 552204"/>
                  <a:gd name="connsiteY0" fmla="*/ 0 h 1530626"/>
                  <a:gd name="connsiteX1" fmla="*/ 159026 w 552204"/>
                  <a:gd name="connsiteY1" fmla="*/ 268357 h 1530626"/>
                  <a:gd name="connsiteX2" fmla="*/ 387626 w 552204"/>
                  <a:gd name="connsiteY2" fmla="*/ 268357 h 1530626"/>
                  <a:gd name="connsiteX3" fmla="*/ 367747 w 552204"/>
                  <a:gd name="connsiteY3" fmla="*/ 49696 h 1530626"/>
                  <a:gd name="connsiteX4" fmla="*/ 409180 w 552204"/>
                  <a:gd name="connsiteY4" fmla="*/ 77358 h 1530626"/>
                  <a:gd name="connsiteX5" fmla="*/ 450015 w 552204"/>
                  <a:gd name="connsiteY5" fmla="*/ 303323 h 1530626"/>
                  <a:gd name="connsiteX6" fmla="*/ 440195 w 552204"/>
                  <a:gd name="connsiteY6" fmla="*/ 517553 h 1530626"/>
                  <a:gd name="connsiteX7" fmla="*/ 536713 w 552204"/>
                  <a:gd name="connsiteY7" fmla="*/ 1530626 h 1530626"/>
                  <a:gd name="connsiteX8" fmla="*/ 79513 w 552204"/>
                  <a:gd name="connsiteY8" fmla="*/ 1520687 h 1530626"/>
                  <a:gd name="connsiteX9" fmla="*/ 139147 w 552204"/>
                  <a:gd name="connsiteY9" fmla="*/ 695739 h 1530626"/>
                  <a:gd name="connsiteX10" fmla="*/ 9939 w 552204"/>
                  <a:gd name="connsiteY10" fmla="*/ 636105 h 1530626"/>
                  <a:gd name="connsiteX11" fmla="*/ 0 w 552204"/>
                  <a:gd name="connsiteY11" fmla="*/ 606287 h 1530626"/>
                  <a:gd name="connsiteX12" fmla="*/ 109330 w 552204"/>
                  <a:gd name="connsiteY12" fmla="*/ 636105 h 1530626"/>
                  <a:gd name="connsiteX13" fmla="*/ 49695 w 552204"/>
                  <a:gd name="connsiteY13" fmla="*/ 318052 h 1530626"/>
                  <a:gd name="connsiteX14" fmla="*/ 39756 w 552204"/>
                  <a:gd name="connsiteY14" fmla="*/ 0 h 1530626"/>
                  <a:gd name="connsiteX0" fmla="*/ 39756 w 538253"/>
                  <a:gd name="connsiteY0" fmla="*/ 0 h 1530626"/>
                  <a:gd name="connsiteX1" fmla="*/ 159026 w 538253"/>
                  <a:gd name="connsiteY1" fmla="*/ 268357 h 1530626"/>
                  <a:gd name="connsiteX2" fmla="*/ 387626 w 538253"/>
                  <a:gd name="connsiteY2" fmla="*/ 268357 h 1530626"/>
                  <a:gd name="connsiteX3" fmla="*/ 367747 w 538253"/>
                  <a:gd name="connsiteY3" fmla="*/ 49696 h 1530626"/>
                  <a:gd name="connsiteX4" fmla="*/ 409180 w 538253"/>
                  <a:gd name="connsiteY4" fmla="*/ 77358 h 1530626"/>
                  <a:gd name="connsiteX5" fmla="*/ 450015 w 538253"/>
                  <a:gd name="connsiteY5" fmla="*/ 303323 h 1530626"/>
                  <a:gd name="connsiteX6" fmla="*/ 440195 w 538253"/>
                  <a:gd name="connsiteY6" fmla="*/ 517553 h 1530626"/>
                  <a:gd name="connsiteX7" fmla="*/ 536713 w 538253"/>
                  <a:gd name="connsiteY7" fmla="*/ 1530626 h 1530626"/>
                  <a:gd name="connsiteX8" fmla="*/ 79513 w 538253"/>
                  <a:gd name="connsiteY8" fmla="*/ 1520687 h 1530626"/>
                  <a:gd name="connsiteX9" fmla="*/ 139147 w 538253"/>
                  <a:gd name="connsiteY9" fmla="*/ 695739 h 1530626"/>
                  <a:gd name="connsiteX10" fmla="*/ 9939 w 538253"/>
                  <a:gd name="connsiteY10" fmla="*/ 636105 h 1530626"/>
                  <a:gd name="connsiteX11" fmla="*/ 0 w 538253"/>
                  <a:gd name="connsiteY11" fmla="*/ 606287 h 1530626"/>
                  <a:gd name="connsiteX12" fmla="*/ 109330 w 538253"/>
                  <a:gd name="connsiteY12" fmla="*/ 636105 h 1530626"/>
                  <a:gd name="connsiteX13" fmla="*/ 49695 w 538253"/>
                  <a:gd name="connsiteY13" fmla="*/ 318052 h 1530626"/>
                  <a:gd name="connsiteX14" fmla="*/ 39756 w 538253"/>
                  <a:gd name="connsiteY14" fmla="*/ 0 h 1530626"/>
                  <a:gd name="connsiteX0" fmla="*/ 39756 w 538401"/>
                  <a:gd name="connsiteY0" fmla="*/ 0 h 1530626"/>
                  <a:gd name="connsiteX1" fmla="*/ 159026 w 538401"/>
                  <a:gd name="connsiteY1" fmla="*/ 268357 h 1530626"/>
                  <a:gd name="connsiteX2" fmla="*/ 387626 w 538401"/>
                  <a:gd name="connsiteY2" fmla="*/ 268357 h 1530626"/>
                  <a:gd name="connsiteX3" fmla="*/ 367747 w 538401"/>
                  <a:gd name="connsiteY3" fmla="*/ 49696 h 1530626"/>
                  <a:gd name="connsiteX4" fmla="*/ 409180 w 538401"/>
                  <a:gd name="connsiteY4" fmla="*/ 77358 h 1530626"/>
                  <a:gd name="connsiteX5" fmla="*/ 450015 w 538401"/>
                  <a:gd name="connsiteY5" fmla="*/ 303323 h 1530626"/>
                  <a:gd name="connsiteX6" fmla="*/ 451211 w 538401"/>
                  <a:gd name="connsiteY6" fmla="*/ 611197 h 1530626"/>
                  <a:gd name="connsiteX7" fmla="*/ 536713 w 538401"/>
                  <a:gd name="connsiteY7" fmla="*/ 1530626 h 1530626"/>
                  <a:gd name="connsiteX8" fmla="*/ 79513 w 538401"/>
                  <a:gd name="connsiteY8" fmla="*/ 1520687 h 1530626"/>
                  <a:gd name="connsiteX9" fmla="*/ 139147 w 538401"/>
                  <a:gd name="connsiteY9" fmla="*/ 695739 h 1530626"/>
                  <a:gd name="connsiteX10" fmla="*/ 9939 w 538401"/>
                  <a:gd name="connsiteY10" fmla="*/ 636105 h 1530626"/>
                  <a:gd name="connsiteX11" fmla="*/ 0 w 538401"/>
                  <a:gd name="connsiteY11" fmla="*/ 606287 h 1530626"/>
                  <a:gd name="connsiteX12" fmla="*/ 109330 w 538401"/>
                  <a:gd name="connsiteY12" fmla="*/ 636105 h 1530626"/>
                  <a:gd name="connsiteX13" fmla="*/ 49695 w 538401"/>
                  <a:gd name="connsiteY13" fmla="*/ 318052 h 1530626"/>
                  <a:gd name="connsiteX14" fmla="*/ 39756 w 538401"/>
                  <a:gd name="connsiteY14" fmla="*/ 0 h 1530626"/>
                  <a:gd name="connsiteX0" fmla="*/ 39756 w 539298"/>
                  <a:gd name="connsiteY0" fmla="*/ 0 h 1530626"/>
                  <a:gd name="connsiteX1" fmla="*/ 159026 w 539298"/>
                  <a:gd name="connsiteY1" fmla="*/ 268357 h 1530626"/>
                  <a:gd name="connsiteX2" fmla="*/ 387626 w 539298"/>
                  <a:gd name="connsiteY2" fmla="*/ 268357 h 1530626"/>
                  <a:gd name="connsiteX3" fmla="*/ 367747 w 539298"/>
                  <a:gd name="connsiteY3" fmla="*/ 49696 h 1530626"/>
                  <a:gd name="connsiteX4" fmla="*/ 409180 w 539298"/>
                  <a:gd name="connsiteY4" fmla="*/ 77358 h 1530626"/>
                  <a:gd name="connsiteX5" fmla="*/ 450015 w 539298"/>
                  <a:gd name="connsiteY5" fmla="*/ 303323 h 1530626"/>
                  <a:gd name="connsiteX6" fmla="*/ 451211 w 539298"/>
                  <a:gd name="connsiteY6" fmla="*/ 611197 h 1530626"/>
                  <a:gd name="connsiteX7" fmla="*/ 536713 w 539298"/>
                  <a:gd name="connsiteY7" fmla="*/ 1530626 h 1530626"/>
                  <a:gd name="connsiteX8" fmla="*/ 79513 w 539298"/>
                  <a:gd name="connsiteY8" fmla="*/ 1520687 h 1530626"/>
                  <a:gd name="connsiteX9" fmla="*/ 139147 w 539298"/>
                  <a:gd name="connsiteY9" fmla="*/ 695739 h 1530626"/>
                  <a:gd name="connsiteX10" fmla="*/ 9939 w 539298"/>
                  <a:gd name="connsiteY10" fmla="*/ 636105 h 1530626"/>
                  <a:gd name="connsiteX11" fmla="*/ 0 w 539298"/>
                  <a:gd name="connsiteY11" fmla="*/ 606287 h 1530626"/>
                  <a:gd name="connsiteX12" fmla="*/ 109330 w 539298"/>
                  <a:gd name="connsiteY12" fmla="*/ 636105 h 1530626"/>
                  <a:gd name="connsiteX13" fmla="*/ 49695 w 539298"/>
                  <a:gd name="connsiteY13" fmla="*/ 318052 h 1530626"/>
                  <a:gd name="connsiteX14" fmla="*/ 39756 w 539298"/>
                  <a:gd name="connsiteY14" fmla="*/ 0 h 1530626"/>
                  <a:gd name="connsiteX0" fmla="*/ 39756 w 539298"/>
                  <a:gd name="connsiteY0" fmla="*/ 0 h 1530626"/>
                  <a:gd name="connsiteX1" fmla="*/ 159026 w 539298"/>
                  <a:gd name="connsiteY1" fmla="*/ 268357 h 1530626"/>
                  <a:gd name="connsiteX2" fmla="*/ 387626 w 539298"/>
                  <a:gd name="connsiteY2" fmla="*/ 268357 h 1530626"/>
                  <a:gd name="connsiteX3" fmla="*/ 367747 w 539298"/>
                  <a:gd name="connsiteY3" fmla="*/ 49696 h 1530626"/>
                  <a:gd name="connsiteX4" fmla="*/ 409180 w 539298"/>
                  <a:gd name="connsiteY4" fmla="*/ 77358 h 1530626"/>
                  <a:gd name="connsiteX5" fmla="*/ 450015 w 539298"/>
                  <a:gd name="connsiteY5" fmla="*/ 303323 h 1530626"/>
                  <a:gd name="connsiteX6" fmla="*/ 451211 w 539298"/>
                  <a:gd name="connsiteY6" fmla="*/ 611197 h 1530626"/>
                  <a:gd name="connsiteX7" fmla="*/ 536713 w 539298"/>
                  <a:gd name="connsiteY7" fmla="*/ 1530626 h 1530626"/>
                  <a:gd name="connsiteX8" fmla="*/ 79513 w 539298"/>
                  <a:gd name="connsiteY8" fmla="*/ 1520687 h 1530626"/>
                  <a:gd name="connsiteX9" fmla="*/ 139147 w 539298"/>
                  <a:gd name="connsiteY9" fmla="*/ 695739 h 1530626"/>
                  <a:gd name="connsiteX10" fmla="*/ 9939 w 539298"/>
                  <a:gd name="connsiteY10" fmla="*/ 636105 h 1530626"/>
                  <a:gd name="connsiteX11" fmla="*/ 0 w 539298"/>
                  <a:gd name="connsiteY11" fmla="*/ 606287 h 1530626"/>
                  <a:gd name="connsiteX12" fmla="*/ 109330 w 539298"/>
                  <a:gd name="connsiteY12" fmla="*/ 636105 h 1530626"/>
                  <a:gd name="connsiteX13" fmla="*/ 49695 w 539298"/>
                  <a:gd name="connsiteY13" fmla="*/ 318052 h 1530626"/>
                  <a:gd name="connsiteX14" fmla="*/ 43588 w 539298"/>
                  <a:gd name="connsiteY14" fmla="*/ 126455 h 1530626"/>
                  <a:gd name="connsiteX15" fmla="*/ 39756 w 539298"/>
                  <a:gd name="connsiteY15" fmla="*/ 0 h 1530626"/>
                  <a:gd name="connsiteX0" fmla="*/ 39756 w 539298"/>
                  <a:gd name="connsiteY0" fmla="*/ 0 h 1530626"/>
                  <a:gd name="connsiteX1" fmla="*/ 159026 w 539298"/>
                  <a:gd name="connsiteY1" fmla="*/ 268357 h 1530626"/>
                  <a:gd name="connsiteX2" fmla="*/ 387626 w 539298"/>
                  <a:gd name="connsiteY2" fmla="*/ 268357 h 1530626"/>
                  <a:gd name="connsiteX3" fmla="*/ 367747 w 539298"/>
                  <a:gd name="connsiteY3" fmla="*/ 49696 h 1530626"/>
                  <a:gd name="connsiteX4" fmla="*/ 409180 w 539298"/>
                  <a:gd name="connsiteY4" fmla="*/ 77358 h 1530626"/>
                  <a:gd name="connsiteX5" fmla="*/ 450015 w 539298"/>
                  <a:gd name="connsiteY5" fmla="*/ 303323 h 1530626"/>
                  <a:gd name="connsiteX6" fmla="*/ 451211 w 539298"/>
                  <a:gd name="connsiteY6" fmla="*/ 611197 h 1530626"/>
                  <a:gd name="connsiteX7" fmla="*/ 536713 w 539298"/>
                  <a:gd name="connsiteY7" fmla="*/ 1530626 h 1530626"/>
                  <a:gd name="connsiteX8" fmla="*/ 79513 w 539298"/>
                  <a:gd name="connsiteY8" fmla="*/ 1520687 h 1530626"/>
                  <a:gd name="connsiteX9" fmla="*/ 139147 w 539298"/>
                  <a:gd name="connsiteY9" fmla="*/ 695739 h 1530626"/>
                  <a:gd name="connsiteX10" fmla="*/ 9939 w 539298"/>
                  <a:gd name="connsiteY10" fmla="*/ 636105 h 1530626"/>
                  <a:gd name="connsiteX11" fmla="*/ 0 w 539298"/>
                  <a:gd name="connsiteY11" fmla="*/ 606287 h 1530626"/>
                  <a:gd name="connsiteX12" fmla="*/ 109330 w 539298"/>
                  <a:gd name="connsiteY12" fmla="*/ 636105 h 1530626"/>
                  <a:gd name="connsiteX13" fmla="*/ 49695 w 539298"/>
                  <a:gd name="connsiteY13" fmla="*/ 318052 h 1530626"/>
                  <a:gd name="connsiteX14" fmla="*/ 21554 w 539298"/>
                  <a:gd name="connsiteY14" fmla="*/ 13532 h 1530626"/>
                  <a:gd name="connsiteX15" fmla="*/ 39756 w 539298"/>
                  <a:gd name="connsiteY15" fmla="*/ 0 h 1530626"/>
                  <a:gd name="connsiteX0" fmla="*/ 39756 w 539298"/>
                  <a:gd name="connsiteY0" fmla="*/ 0 h 1530626"/>
                  <a:gd name="connsiteX1" fmla="*/ 159026 w 539298"/>
                  <a:gd name="connsiteY1" fmla="*/ 268357 h 1530626"/>
                  <a:gd name="connsiteX2" fmla="*/ 387626 w 539298"/>
                  <a:gd name="connsiteY2" fmla="*/ 268357 h 1530626"/>
                  <a:gd name="connsiteX3" fmla="*/ 367747 w 539298"/>
                  <a:gd name="connsiteY3" fmla="*/ 49696 h 1530626"/>
                  <a:gd name="connsiteX4" fmla="*/ 409180 w 539298"/>
                  <a:gd name="connsiteY4" fmla="*/ 77358 h 1530626"/>
                  <a:gd name="connsiteX5" fmla="*/ 450015 w 539298"/>
                  <a:gd name="connsiteY5" fmla="*/ 303323 h 1530626"/>
                  <a:gd name="connsiteX6" fmla="*/ 451211 w 539298"/>
                  <a:gd name="connsiteY6" fmla="*/ 611197 h 1530626"/>
                  <a:gd name="connsiteX7" fmla="*/ 536713 w 539298"/>
                  <a:gd name="connsiteY7" fmla="*/ 1530626 h 1530626"/>
                  <a:gd name="connsiteX8" fmla="*/ 79513 w 539298"/>
                  <a:gd name="connsiteY8" fmla="*/ 1520687 h 1530626"/>
                  <a:gd name="connsiteX9" fmla="*/ 139147 w 539298"/>
                  <a:gd name="connsiteY9" fmla="*/ 695739 h 1530626"/>
                  <a:gd name="connsiteX10" fmla="*/ 9939 w 539298"/>
                  <a:gd name="connsiteY10" fmla="*/ 636105 h 1530626"/>
                  <a:gd name="connsiteX11" fmla="*/ 0 w 539298"/>
                  <a:gd name="connsiteY11" fmla="*/ 606287 h 1530626"/>
                  <a:gd name="connsiteX12" fmla="*/ 109330 w 539298"/>
                  <a:gd name="connsiteY12" fmla="*/ 636105 h 1530626"/>
                  <a:gd name="connsiteX13" fmla="*/ 135076 w 539298"/>
                  <a:gd name="connsiteY13" fmla="*/ 268476 h 1530626"/>
                  <a:gd name="connsiteX14" fmla="*/ 21554 w 539298"/>
                  <a:gd name="connsiteY14" fmla="*/ 13532 h 1530626"/>
                  <a:gd name="connsiteX15" fmla="*/ 39756 w 539298"/>
                  <a:gd name="connsiteY15" fmla="*/ 0 h 1530626"/>
                  <a:gd name="connsiteX0" fmla="*/ 39756 w 539298"/>
                  <a:gd name="connsiteY0" fmla="*/ 0 h 1530626"/>
                  <a:gd name="connsiteX1" fmla="*/ 159026 w 539298"/>
                  <a:gd name="connsiteY1" fmla="*/ 268357 h 1530626"/>
                  <a:gd name="connsiteX2" fmla="*/ 406905 w 539298"/>
                  <a:gd name="connsiteY2" fmla="*/ 268357 h 1530626"/>
                  <a:gd name="connsiteX3" fmla="*/ 367747 w 539298"/>
                  <a:gd name="connsiteY3" fmla="*/ 49696 h 1530626"/>
                  <a:gd name="connsiteX4" fmla="*/ 409180 w 539298"/>
                  <a:gd name="connsiteY4" fmla="*/ 77358 h 1530626"/>
                  <a:gd name="connsiteX5" fmla="*/ 450015 w 539298"/>
                  <a:gd name="connsiteY5" fmla="*/ 303323 h 1530626"/>
                  <a:gd name="connsiteX6" fmla="*/ 451211 w 539298"/>
                  <a:gd name="connsiteY6" fmla="*/ 611197 h 1530626"/>
                  <a:gd name="connsiteX7" fmla="*/ 536713 w 539298"/>
                  <a:gd name="connsiteY7" fmla="*/ 1530626 h 1530626"/>
                  <a:gd name="connsiteX8" fmla="*/ 79513 w 539298"/>
                  <a:gd name="connsiteY8" fmla="*/ 1520687 h 1530626"/>
                  <a:gd name="connsiteX9" fmla="*/ 139147 w 539298"/>
                  <a:gd name="connsiteY9" fmla="*/ 695739 h 1530626"/>
                  <a:gd name="connsiteX10" fmla="*/ 9939 w 539298"/>
                  <a:gd name="connsiteY10" fmla="*/ 636105 h 1530626"/>
                  <a:gd name="connsiteX11" fmla="*/ 0 w 539298"/>
                  <a:gd name="connsiteY11" fmla="*/ 606287 h 1530626"/>
                  <a:gd name="connsiteX12" fmla="*/ 109330 w 539298"/>
                  <a:gd name="connsiteY12" fmla="*/ 636105 h 1530626"/>
                  <a:gd name="connsiteX13" fmla="*/ 135076 w 539298"/>
                  <a:gd name="connsiteY13" fmla="*/ 268476 h 1530626"/>
                  <a:gd name="connsiteX14" fmla="*/ 21554 w 539298"/>
                  <a:gd name="connsiteY14" fmla="*/ 13532 h 1530626"/>
                  <a:gd name="connsiteX15" fmla="*/ 39756 w 539298"/>
                  <a:gd name="connsiteY15" fmla="*/ 0 h 1530626"/>
                  <a:gd name="connsiteX0" fmla="*/ 39756 w 539298"/>
                  <a:gd name="connsiteY0" fmla="*/ 0 h 1530626"/>
                  <a:gd name="connsiteX1" fmla="*/ 159026 w 539298"/>
                  <a:gd name="connsiteY1" fmla="*/ 268357 h 1530626"/>
                  <a:gd name="connsiteX2" fmla="*/ 406905 w 539298"/>
                  <a:gd name="connsiteY2" fmla="*/ 268357 h 1530626"/>
                  <a:gd name="connsiteX3" fmla="*/ 367747 w 539298"/>
                  <a:gd name="connsiteY3" fmla="*/ 49696 h 1530626"/>
                  <a:gd name="connsiteX4" fmla="*/ 409180 w 539298"/>
                  <a:gd name="connsiteY4" fmla="*/ 77358 h 1530626"/>
                  <a:gd name="connsiteX5" fmla="*/ 450015 w 539298"/>
                  <a:gd name="connsiteY5" fmla="*/ 303323 h 1530626"/>
                  <a:gd name="connsiteX6" fmla="*/ 451211 w 539298"/>
                  <a:gd name="connsiteY6" fmla="*/ 611197 h 1530626"/>
                  <a:gd name="connsiteX7" fmla="*/ 536713 w 539298"/>
                  <a:gd name="connsiteY7" fmla="*/ 1530626 h 1530626"/>
                  <a:gd name="connsiteX8" fmla="*/ 79513 w 539298"/>
                  <a:gd name="connsiteY8" fmla="*/ 1520687 h 1530626"/>
                  <a:gd name="connsiteX9" fmla="*/ 139147 w 539298"/>
                  <a:gd name="connsiteY9" fmla="*/ 695739 h 1530626"/>
                  <a:gd name="connsiteX10" fmla="*/ 9939 w 539298"/>
                  <a:gd name="connsiteY10" fmla="*/ 636105 h 1530626"/>
                  <a:gd name="connsiteX11" fmla="*/ 0 w 539298"/>
                  <a:gd name="connsiteY11" fmla="*/ 606287 h 1530626"/>
                  <a:gd name="connsiteX12" fmla="*/ 109330 w 539298"/>
                  <a:gd name="connsiteY12" fmla="*/ 636105 h 1530626"/>
                  <a:gd name="connsiteX13" fmla="*/ 124059 w 539298"/>
                  <a:gd name="connsiteY13" fmla="*/ 279493 h 1530626"/>
                  <a:gd name="connsiteX14" fmla="*/ 21554 w 539298"/>
                  <a:gd name="connsiteY14" fmla="*/ 13532 h 1530626"/>
                  <a:gd name="connsiteX15" fmla="*/ 39756 w 539298"/>
                  <a:gd name="connsiteY15" fmla="*/ 0 h 1530626"/>
                  <a:gd name="connsiteX0" fmla="*/ 39756 w 539298"/>
                  <a:gd name="connsiteY0" fmla="*/ 0 h 1530626"/>
                  <a:gd name="connsiteX1" fmla="*/ 159026 w 539298"/>
                  <a:gd name="connsiteY1" fmla="*/ 268357 h 1530626"/>
                  <a:gd name="connsiteX2" fmla="*/ 406905 w 539298"/>
                  <a:gd name="connsiteY2" fmla="*/ 268357 h 1530626"/>
                  <a:gd name="connsiteX3" fmla="*/ 367747 w 539298"/>
                  <a:gd name="connsiteY3" fmla="*/ 49696 h 1530626"/>
                  <a:gd name="connsiteX4" fmla="*/ 409180 w 539298"/>
                  <a:gd name="connsiteY4" fmla="*/ 77358 h 1530626"/>
                  <a:gd name="connsiteX5" fmla="*/ 450015 w 539298"/>
                  <a:gd name="connsiteY5" fmla="*/ 303323 h 1530626"/>
                  <a:gd name="connsiteX6" fmla="*/ 451211 w 539298"/>
                  <a:gd name="connsiteY6" fmla="*/ 611197 h 1530626"/>
                  <a:gd name="connsiteX7" fmla="*/ 536713 w 539298"/>
                  <a:gd name="connsiteY7" fmla="*/ 1530626 h 1530626"/>
                  <a:gd name="connsiteX8" fmla="*/ 79513 w 539298"/>
                  <a:gd name="connsiteY8" fmla="*/ 1520687 h 1530626"/>
                  <a:gd name="connsiteX9" fmla="*/ 139147 w 539298"/>
                  <a:gd name="connsiteY9" fmla="*/ 695739 h 1530626"/>
                  <a:gd name="connsiteX10" fmla="*/ 9939 w 539298"/>
                  <a:gd name="connsiteY10" fmla="*/ 636105 h 1530626"/>
                  <a:gd name="connsiteX11" fmla="*/ 0 w 539298"/>
                  <a:gd name="connsiteY11" fmla="*/ 606287 h 1530626"/>
                  <a:gd name="connsiteX12" fmla="*/ 109330 w 539298"/>
                  <a:gd name="connsiteY12" fmla="*/ 636105 h 1530626"/>
                  <a:gd name="connsiteX13" fmla="*/ 124059 w 539298"/>
                  <a:gd name="connsiteY13" fmla="*/ 279493 h 1530626"/>
                  <a:gd name="connsiteX14" fmla="*/ 13292 w 539298"/>
                  <a:gd name="connsiteY14" fmla="*/ 16286 h 1530626"/>
                  <a:gd name="connsiteX15" fmla="*/ 39756 w 539298"/>
                  <a:gd name="connsiteY15" fmla="*/ 0 h 1530626"/>
                  <a:gd name="connsiteX0" fmla="*/ 39756 w 539298"/>
                  <a:gd name="connsiteY0" fmla="*/ 0 h 1530626"/>
                  <a:gd name="connsiteX1" fmla="*/ 159026 w 539298"/>
                  <a:gd name="connsiteY1" fmla="*/ 268357 h 1530626"/>
                  <a:gd name="connsiteX2" fmla="*/ 406905 w 539298"/>
                  <a:gd name="connsiteY2" fmla="*/ 268357 h 1530626"/>
                  <a:gd name="connsiteX3" fmla="*/ 367747 w 539298"/>
                  <a:gd name="connsiteY3" fmla="*/ 49696 h 1530626"/>
                  <a:gd name="connsiteX4" fmla="*/ 409180 w 539298"/>
                  <a:gd name="connsiteY4" fmla="*/ 77358 h 1530626"/>
                  <a:gd name="connsiteX5" fmla="*/ 450015 w 539298"/>
                  <a:gd name="connsiteY5" fmla="*/ 303323 h 1530626"/>
                  <a:gd name="connsiteX6" fmla="*/ 451211 w 539298"/>
                  <a:gd name="connsiteY6" fmla="*/ 611197 h 1530626"/>
                  <a:gd name="connsiteX7" fmla="*/ 536713 w 539298"/>
                  <a:gd name="connsiteY7" fmla="*/ 1530626 h 1530626"/>
                  <a:gd name="connsiteX8" fmla="*/ 79513 w 539298"/>
                  <a:gd name="connsiteY8" fmla="*/ 1520687 h 1530626"/>
                  <a:gd name="connsiteX9" fmla="*/ 139147 w 539298"/>
                  <a:gd name="connsiteY9" fmla="*/ 695739 h 1530626"/>
                  <a:gd name="connsiteX10" fmla="*/ 9939 w 539298"/>
                  <a:gd name="connsiteY10" fmla="*/ 636105 h 1530626"/>
                  <a:gd name="connsiteX11" fmla="*/ 0 w 539298"/>
                  <a:gd name="connsiteY11" fmla="*/ 606287 h 1530626"/>
                  <a:gd name="connsiteX12" fmla="*/ 123101 w 539298"/>
                  <a:gd name="connsiteY12" fmla="*/ 649876 h 1530626"/>
                  <a:gd name="connsiteX13" fmla="*/ 124059 w 539298"/>
                  <a:gd name="connsiteY13" fmla="*/ 279493 h 1530626"/>
                  <a:gd name="connsiteX14" fmla="*/ 13292 w 539298"/>
                  <a:gd name="connsiteY14" fmla="*/ 16286 h 1530626"/>
                  <a:gd name="connsiteX15" fmla="*/ 39756 w 539298"/>
                  <a:gd name="connsiteY15" fmla="*/ 0 h 1530626"/>
                  <a:gd name="connsiteX0" fmla="*/ 34248 w 533790"/>
                  <a:gd name="connsiteY0" fmla="*/ 0 h 1530626"/>
                  <a:gd name="connsiteX1" fmla="*/ 153518 w 533790"/>
                  <a:gd name="connsiteY1" fmla="*/ 268357 h 1530626"/>
                  <a:gd name="connsiteX2" fmla="*/ 401397 w 533790"/>
                  <a:gd name="connsiteY2" fmla="*/ 268357 h 1530626"/>
                  <a:gd name="connsiteX3" fmla="*/ 362239 w 533790"/>
                  <a:gd name="connsiteY3" fmla="*/ 49696 h 1530626"/>
                  <a:gd name="connsiteX4" fmla="*/ 403672 w 533790"/>
                  <a:gd name="connsiteY4" fmla="*/ 77358 h 1530626"/>
                  <a:gd name="connsiteX5" fmla="*/ 444507 w 533790"/>
                  <a:gd name="connsiteY5" fmla="*/ 303323 h 1530626"/>
                  <a:gd name="connsiteX6" fmla="*/ 445703 w 533790"/>
                  <a:gd name="connsiteY6" fmla="*/ 611197 h 1530626"/>
                  <a:gd name="connsiteX7" fmla="*/ 531205 w 533790"/>
                  <a:gd name="connsiteY7" fmla="*/ 1530626 h 1530626"/>
                  <a:gd name="connsiteX8" fmla="*/ 74005 w 533790"/>
                  <a:gd name="connsiteY8" fmla="*/ 1520687 h 1530626"/>
                  <a:gd name="connsiteX9" fmla="*/ 133639 w 533790"/>
                  <a:gd name="connsiteY9" fmla="*/ 695739 h 1530626"/>
                  <a:gd name="connsiteX10" fmla="*/ 4431 w 533790"/>
                  <a:gd name="connsiteY10" fmla="*/ 636105 h 1530626"/>
                  <a:gd name="connsiteX11" fmla="*/ 0 w 533790"/>
                  <a:gd name="connsiteY11" fmla="*/ 683405 h 1530626"/>
                  <a:gd name="connsiteX12" fmla="*/ 117593 w 533790"/>
                  <a:gd name="connsiteY12" fmla="*/ 649876 h 1530626"/>
                  <a:gd name="connsiteX13" fmla="*/ 118551 w 533790"/>
                  <a:gd name="connsiteY13" fmla="*/ 279493 h 1530626"/>
                  <a:gd name="connsiteX14" fmla="*/ 7784 w 533790"/>
                  <a:gd name="connsiteY14" fmla="*/ 16286 h 1530626"/>
                  <a:gd name="connsiteX15" fmla="*/ 34248 w 533790"/>
                  <a:gd name="connsiteY15" fmla="*/ 0 h 1530626"/>
                  <a:gd name="connsiteX0" fmla="*/ 43588 w 543130"/>
                  <a:gd name="connsiteY0" fmla="*/ 0 h 1530626"/>
                  <a:gd name="connsiteX1" fmla="*/ 162858 w 543130"/>
                  <a:gd name="connsiteY1" fmla="*/ 268357 h 1530626"/>
                  <a:gd name="connsiteX2" fmla="*/ 410737 w 543130"/>
                  <a:gd name="connsiteY2" fmla="*/ 268357 h 1530626"/>
                  <a:gd name="connsiteX3" fmla="*/ 371579 w 543130"/>
                  <a:gd name="connsiteY3" fmla="*/ 49696 h 1530626"/>
                  <a:gd name="connsiteX4" fmla="*/ 413012 w 543130"/>
                  <a:gd name="connsiteY4" fmla="*/ 77358 h 1530626"/>
                  <a:gd name="connsiteX5" fmla="*/ 453847 w 543130"/>
                  <a:gd name="connsiteY5" fmla="*/ 303323 h 1530626"/>
                  <a:gd name="connsiteX6" fmla="*/ 455043 w 543130"/>
                  <a:gd name="connsiteY6" fmla="*/ 611197 h 1530626"/>
                  <a:gd name="connsiteX7" fmla="*/ 540545 w 543130"/>
                  <a:gd name="connsiteY7" fmla="*/ 1530626 h 1530626"/>
                  <a:gd name="connsiteX8" fmla="*/ 83345 w 543130"/>
                  <a:gd name="connsiteY8" fmla="*/ 1520687 h 1530626"/>
                  <a:gd name="connsiteX9" fmla="*/ 142979 w 543130"/>
                  <a:gd name="connsiteY9" fmla="*/ 695739 h 1530626"/>
                  <a:gd name="connsiteX10" fmla="*/ 0 w 543130"/>
                  <a:gd name="connsiteY10" fmla="*/ 721486 h 1530626"/>
                  <a:gd name="connsiteX11" fmla="*/ 9340 w 543130"/>
                  <a:gd name="connsiteY11" fmla="*/ 683405 h 1530626"/>
                  <a:gd name="connsiteX12" fmla="*/ 126933 w 543130"/>
                  <a:gd name="connsiteY12" fmla="*/ 649876 h 1530626"/>
                  <a:gd name="connsiteX13" fmla="*/ 127891 w 543130"/>
                  <a:gd name="connsiteY13" fmla="*/ 279493 h 1530626"/>
                  <a:gd name="connsiteX14" fmla="*/ 17124 w 543130"/>
                  <a:gd name="connsiteY14" fmla="*/ 16286 h 1530626"/>
                  <a:gd name="connsiteX15" fmla="*/ 43588 w 543130"/>
                  <a:gd name="connsiteY15" fmla="*/ 0 h 1530626"/>
                  <a:gd name="connsiteX0" fmla="*/ 43588 w 543130"/>
                  <a:gd name="connsiteY0" fmla="*/ 0 h 1530626"/>
                  <a:gd name="connsiteX1" fmla="*/ 162858 w 543130"/>
                  <a:gd name="connsiteY1" fmla="*/ 268357 h 1530626"/>
                  <a:gd name="connsiteX2" fmla="*/ 410737 w 543130"/>
                  <a:gd name="connsiteY2" fmla="*/ 268357 h 1530626"/>
                  <a:gd name="connsiteX3" fmla="*/ 371579 w 543130"/>
                  <a:gd name="connsiteY3" fmla="*/ 49696 h 1530626"/>
                  <a:gd name="connsiteX4" fmla="*/ 413012 w 543130"/>
                  <a:gd name="connsiteY4" fmla="*/ 77358 h 1530626"/>
                  <a:gd name="connsiteX5" fmla="*/ 453847 w 543130"/>
                  <a:gd name="connsiteY5" fmla="*/ 303323 h 1530626"/>
                  <a:gd name="connsiteX6" fmla="*/ 455043 w 543130"/>
                  <a:gd name="connsiteY6" fmla="*/ 611197 h 1530626"/>
                  <a:gd name="connsiteX7" fmla="*/ 540545 w 543130"/>
                  <a:gd name="connsiteY7" fmla="*/ 1530626 h 1530626"/>
                  <a:gd name="connsiteX8" fmla="*/ 83345 w 543130"/>
                  <a:gd name="connsiteY8" fmla="*/ 1520687 h 1530626"/>
                  <a:gd name="connsiteX9" fmla="*/ 142979 w 543130"/>
                  <a:gd name="connsiteY9" fmla="*/ 695739 h 1530626"/>
                  <a:gd name="connsiteX10" fmla="*/ 0 w 543130"/>
                  <a:gd name="connsiteY10" fmla="*/ 721486 h 1530626"/>
                  <a:gd name="connsiteX11" fmla="*/ 6586 w 543130"/>
                  <a:gd name="connsiteY11" fmla="*/ 661371 h 1530626"/>
                  <a:gd name="connsiteX12" fmla="*/ 126933 w 543130"/>
                  <a:gd name="connsiteY12" fmla="*/ 649876 h 1530626"/>
                  <a:gd name="connsiteX13" fmla="*/ 127891 w 543130"/>
                  <a:gd name="connsiteY13" fmla="*/ 279493 h 1530626"/>
                  <a:gd name="connsiteX14" fmla="*/ 17124 w 543130"/>
                  <a:gd name="connsiteY14" fmla="*/ 16286 h 1530626"/>
                  <a:gd name="connsiteX15" fmla="*/ 43588 w 543130"/>
                  <a:gd name="connsiteY15" fmla="*/ 0 h 1530626"/>
                  <a:gd name="connsiteX0" fmla="*/ 51851 w 551393"/>
                  <a:gd name="connsiteY0" fmla="*/ 0 h 1530626"/>
                  <a:gd name="connsiteX1" fmla="*/ 171121 w 551393"/>
                  <a:gd name="connsiteY1" fmla="*/ 268357 h 1530626"/>
                  <a:gd name="connsiteX2" fmla="*/ 419000 w 551393"/>
                  <a:gd name="connsiteY2" fmla="*/ 268357 h 1530626"/>
                  <a:gd name="connsiteX3" fmla="*/ 379842 w 551393"/>
                  <a:gd name="connsiteY3" fmla="*/ 49696 h 1530626"/>
                  <a:gd name="connsiteX4" fmla="*/ 421275 w 551393"/>
                  <a:gd name="connsiteY4" fmla="*/ 77358 h 1530626"/>
                  <a:gd name="connsiteX5" fmla="*/ 462110 w 551393"/>
                  <a:gd name="connsiteY5" fmla="*/ 303323 h 1530626"/>
                  <a:gd name="connsiteX6" fmla="*/ 463306 w 551393"/>
                  <a:gd name="connsiteY6" fmla="*/ 611197 h 1530626"/>
                  <a:gd name="connsiteX7" fmla="*/ 548808 w 551393"/>
                  <a:gd name="connsiteY7" fmla="*/ 1530626 h 1530626"/>
                  <a:gd name="connsiteX8" fmla="*/ 91608 w 551393"/>
                  <a:gd name="connsiteY8" fmla="*/ 1520687 h 1530626"/>
                  <a:gd name="connsiteX9" fmla="*/ 151242 w 551393"/>
                  <a:gd name="connsiteY9" fmla="*/ 695739 h 1530626"/>
                  <a:gd name="connsiteX10" fmla="*/ 0 w 551393"/>
                  <a:gd name="connsiteY10" fmla="*/ 696698 h 1530626"/>
                  <a:gd name="connsiteX11" fmla="*/ 14849 w 551393"/>
                  <a:gd name="connsiteY11" fmla="*/ 661371 h 1530626"/>
                  <a:gd name="connsiteX12" fmla="*/ 135196 w 551393"/>
                  <a:gd name="connsiteY12" fmla="*/ 649876 h 1530626"/>
                  <a:gd name="connsiteX13" fmla="*/ 136154 w 551393"/>
                  <a:gd name="connsiteY13" fmla="*/ 279493 h 1530626"/>
                  <a:gd name="connsiteX14" fmla="*/ 25387 w 551393"/>
                  <a:gd name="connsiteY14" fmla="*/ 16286 h 1530626"/>
                  <a:gd name="connsiteX15" fmla="*/ 51851 w 551393"/>
                  <a:gd name="connsiteY15" fmla="*/ 0 h 1530626"/>
                  <a:gd name="connsiteX0" fmla="*/ 51851 w 551393"/>
                  <a:gd name="connsiteY0" fmla="*/ 0 h 1530626"/>
                  <a:gd name="connsiteX1" fmla="*/ 171121 w 551393"/>
                  <a:gd name="connsiteY1" fmla="*/ 268357 h 1530626"/>
                  <a:gd name="connsiteX2" fmla="*/ 419000 w 551393"/>
                  <a:gd name="connsiteY2" fmla="*/ 268357 h 1530626"/>
                  <a:gd name="connsiteX3" fmla="*/ 379842 w 551393"/>
                  <a:gd name="connsiteY3" fmla="*/ 49696 h 1530626"/>
                  <a:gd name="connsiteX4" fmla="*/ 421275 w 551393"/>
                  <a:gd name="connsiteY4" fmla="*/ 77358 h 1530626"/>
                  <a:gd name="connsiteX5" fmla="*/ 462110 w 551393"/>
                  <a:gd name="connsiteY5" fmla="*/ 303323 h 1530626"/>
                  <a:gd name="connsiteX6" fmla="*/ 463306 w 551393"/>
                  <a:gd name="connsiteY6" fmla="*/ 611197 h 1530626"/>
                  <a:gd name="connsiteX7" fmla="*/ 548808 w 551393"/>
                  <a:gd name="connsiteY7" fmla="*/ 1530626 h 1530626"/>
                  <a:gd name="connsiteX8" fmla="*/ 91608 w 551393"/>
                  <a:gd name="connsiteY8" fmla="*/ 1520687 h 1530626"/>
                  <a:gd name="connsiteX9" fmla="*/ 134717 w 551393"/>
                  <a:gd name="connsiteY9" fmla="*/ 695739 h 1530626"/>
                  <a:gd name="connsiteX10" fmla="*/ 0 w 551393"/>
                  <a:gd name="connsiteY10" fmla="*/ 696698 h 1530626"/>
                  <a:gd name="connsiteX11" fmla="*/ 14849 w 551393"/>
                  <a:gd name="connsiteY11" fmla="*/ 661371 h 1530626"/>
                  <a:gd name="connsiteX12" fmla="*/ 135196 w 551393"/>
                  <a:gd name="connsiteY12" fmla="*/ 649876 h 1530626"/>
                  <a:gd name="connsiteX13" fmla="*/ 136154 w 551393"/>
                  <a:gd name="connsiteY13" fmla="*/ 279493 h 1530626"/>
                  <a:gd name="connsiteX14" fmla="*/ 25387 w 551393"/>
                  <a:gd name="connsiteY14" fmla="*/ 16286 h 1530626"/>
                  <a:gd name="connsiteX15" fmla="*/ 51851 w 551393"/>
                  <a:gd name="connsiteY15" fmla="*/ 0 h 1530626"/>
                  <a:gd name="connsiteX0" fmla="*/ 51851 w 551393"/>
                  <a:gd name="connsiteY0" fmla="*/ 0 h 1530626"/>
                  <a:gd name="connsiteX1" fmla="*/ 171121 w 551393"/>
                  <a:gd name="connsiteY1" fmla="*/ 268357 h 1530626"/>
                  <a:gd name="connsiteX2" fmla="*/ 419000 w 551393"/>
                  <a:gd name="connsiteY2" fmla="*/ 268357 h 1530626"/>
                  <a:gd name="connsiteX3" fmla="*/ 379842 w 551393"/>
                  <a:gd name="connsiteY3" fmla="*/ 49696 h 1530626"/>
                  <a:gd name="connsiteX4" fmla="*/ 421275 w 551393"/>
                  <a:gd name="connsiteY4" fmla="*/ 77358 h 1530626"/>
                  <a:gd name="connsiteX5" fmla="*/ 462110 w 551393"/>
                  <a:gd name="connsiteY5" fmla="*/ 303323 h 1530626"/>
                  <a:gd name="connsiteX6" fmla="*/ 463306 w 551393"/>
                  <a:gd name="connsiteY6" fmla="*/ 611197 h 1530626"/>
                  <a:gd name="connsiteX7" fmla="*/ 548808 w 551393"/>
                  <a:gd name="connsiteY7" fmla="*/ 1530626 h 1530626"/>
                  <a:gd name="connsiteX8" fmla="*/ 64066 w 551393"/>
                  <a:gd name="connsiteY8" fmla="*/ 1520687 h 1530626"/>
                  <a:gd name="connsiteX9" fmla="*/ 134717 w 551393"/>
                  <a:gd name="connsiteY9" fmla="*/ 695739 h 1530626"/>
                  <a:gd name="connsiteX10" fmla="*/ 0 w 551393"/>
                  <a:gd name="connsiteY10" fmla="*/ 696698 h 1530626"/>
                  <a:gd name="connsiteX11" fmla="*/ 14849 w 551393"/>
                  <a:gd name="connsiteY11" fmla="*/ 661371 h 1530626"/>
                  <a:gd name="connsiteX12" fmla="*/ 135196 w 551393"/>
                  <a:gd name="connsiteY12" fmla="*/ 649876 h 1530626"/>
                  <a:gd name="connsiteX13" fmla="*/ 136154 w 551393"/>
                  <a:gd name="connsiteY13" fmla="*/ 279493 h 1530626"/>
                  <a:gd name="connsiteX14" fmla="*/ 25387 w 551393"/>
                  <a:gd name="connsiteY14" fmla="*/ 16286 h 1530626"/>
                  <a:gd name="connsiteX15" fmla="*/ 51851 w 551393"/>
                  <a:gd name="connsiteY15" fmla="*/ 0 h 1530626"/>
                  <a:gd name="connsiteX0" fmla="*/ 51851 w 551393"/>
                  <a:gd name="connsiteY0" fmla="*/ 0 h 1530626"/>
                  <a:gd name="connsiteX1" fmla="*/ 171121 w 551393"/>
                  <a:gd name="connsiteY1" fmla="*/ 268357 h 1530626"/>
                  <a:gd name="connsiteX2" fmla="*/ 419000 w 551393"/>
                  <a:gd name="connsiteY2" fmla="*/ 268357 h 1530626"/>
                  <a:gd name="connsiteX3" fmla="*/ 382596 w 551393"/>
                  <a:gd name="connsiteY3" fmla="*/ 66221 h 1530626"/>
                  <a:gd name="connsiteX4" fmla="*/ 421275 w 551393"/>
                  <a:gd name="connsiteY4" fmla="*/ 77358 h 1530626"/>
                  <a:gd name="connsiteX5" fmla="*/ 462110 w 551393"/>
                  <a:gd name="connsiteY5" fmla="*/ 303323 h 1530626"/>
                  <a:gd name="connsiteX6" fmla="*/ 463306 w 551393"/>
                  <a:gd name="connsiteY6" fmla="*/ 611197 h 1530626"/>
                  <a:gd name="connsiteX7" fmla="*/ 548808 w 551393"/>
                  <a:gd name="connsiteY7" fmla="*/ 1530626 h 1530626"/>
                  <a:gd name="connsiteX8" fmla="*/ 64066 w 551393"/>
                  <a:gd name="connsiteY8" fmla="*/ 1520687 h 1530626"/>
                  <a:gd name="connsiteX9" fmla="*/ 134717 w 551393"/>
                  <a:gd name="connsiteY9" fmla="*/ 695739 h 1530626"/>
                  <a:gd name="connsiteX10" fmla="*/ 0 w 551393"/>
                  <a:gd name="connsiteY10" fmla="*/ 696698 h 1530626"/>
                  <a:gd name="connsiteX11" fmla="*/ 14849 w 551393"/>
                  <a:gd name="connsiteY11" fmla="*/ 661371 h 1530626"/>
                  <a:gd name="connsiteX12" fmla="*/ 135196 w 551393"/>
                  <a:gd name="connsiteY12" fmla="*/ 649876 h 1530626"/>
                  <a:gd name="connsiteX13" fmla="*/ 136154 w 551393"/>
                  <a:gd name="connsiteY13" fmla="*/ 279493 h 1530626"/>
                  <a:gd name="connsiteX14" fmla="*/ 25387 w 551393"/>
                  <a:gd name="connsiteY14" fmla="*/ 16286 h 1530626"/>
                  <a:gd name="connsiteX15" fmla="*/ 51851 w 551393"/>
                  <a:gd name="connsiteY15" fmla="*/ 0 h 1530626"/>
                  <a:gd name="connsiteX0" fmla="*/ 51851 w 551393"/>
                  <a:gd name="connsiteY0" fmla="*/ 0 h 1537213"/>
                  <a:gd name="connsiteX1" fmla="*/ 171121 w 551393"/>
                  <a:gd name="connsiteY1" fmla="*/ 268357 h 1537213"/>
                  <a:gd name="connsiteX2" fmla="*/ 419000 w 551393"/>
                  <a:gd name="connsiteY2" fmla="*/ 268357 h 1537213"/>
                  <a:gd name="connsiteX3" fmla="*/ 382596 w 551393"/>
                  <a:gd name="connsiteY3" fmla="*/ 66221 h 1537213"/>
                  <a:gd name="connsiteX4" fmla="*/ 421275 w 551393"/>
                  <a:gd name="connsiteY4" fmla="*/ 77358 h 1537213"/>
                  <a:gd name="connsiteX5" fmla="*/ 462110 w 551393"/>
                  <a:gd name="connsiteY5" fmla="*/ 303323 h 1537213"/>
                  <a:gd name="connsiteX6" fmla="*/ 463306 w 551393"/>
                  <a:gd name="connsiteY6" fmla="*/ 611197 h 1537213"/>
                  <a:gd name="connsiteX7" fmla="*/ 548808 w 551393"/>
                  <a:gd name="connsiteY7" fmla="*/ 1530626 h 1537213"/>
                  <a:gd name="connsiteX8" fmla="*/ 64066 w 551393"/>
                  <a:gd name="connsiteY8" fmla="*/ 1537213 h 1537213"/>
                  <a:gd name="connsiteX9" fmla="*/ 134717 w 551393"/>
                  <a:gd name="connsiteY9" fmla="*/ 695739 h 1537213"/>
                  <a:gd name="connsiteX10" fmla="*/ 0 w 551393"/>
                  <a:gd name="connsiteY10" fmla="*/ 696698 h 1537213"/>
                  <a:gd name="connsiteX11" fmla="*/ 14849 w 551393"/>
                  <a:gd name="connsiteY11" fmla="*/ 661371 h 1537213"/>
                  <a:gd name="connsiteX12" fmla="*/ 135196 w 551393"/>
                  <a:gd name="connsiteY12" fmla="*/ 649876 h 1537213"/>
                  <a:gd name="connsiteX13" fmla="*/ 136154 w 551393"/>
                  <a:gd name="connsiteY13" fmla="*/ 279493 h 1537213"/>
                  <a:gd name="connsiteX14" fmla="*/ 25387 w 551393"/>
                  <a:gd name="connsiteY14" fmla="*/ 16286 h 1537213"/>
                  <a:gd name="connsiteX15" fmla="*/ 51851 w 551393"/>
                  <a:gd name="connsiteY15" fmla="*/ 0 h 15372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551393" h="1537213">
                    <a:moveTo>
                      <a:pt x="51851" y="0"/>
                    </a:moveTo>
                    <a:lnTo>
                      <a:pt x="171121" y="268357"/>
                    </a:lnTo>
                    <a:lnTo>
                      <a:pt x="419000" y="268357"/>
                    </a:lnTo>
                    <a:lnTo>
                      <a:pt x="382596" y="66221"/>
                    </a:lnTo>
                    <a:lnTo>
                      <a:pt x="421275" y="77358"/>
                    </a:lnTo>
                    <a:lnTo>
                      <a:pt x="462110" y="303323"/>
                    </a:lnTo>
                    <a:cubicBezTo>
                      <a:pt x="472788" y="369344"/>
                      <a:pt x="473644" y="522324"/>
                      <a:pt x="463306" y="611197"/>
                    </a:cubicBezTo>
                    <a:cubicBezTo>
                      <a:pt x="502543" y="961722"/>
                      <a:pt x="564854" y="1265204"/>
                      <a:pt x="548808" y="1530626"/>
                    </a:cubicBezTo>
                    <a:lnTo>
                      <a:pt x="64066" y="1537213"/>
                    </a:lnTo>
                    <a:lnTo>
                      <a:pt x="134717" y="695739"/>
                    </a:lnTo>
                    <a:lnTo>
                      <a:pt x="0" y="696698"/>
                    </a:lnTo>
                    <a:lnTo>
                      <a:pt x="14849" y="661371"/>
                    </a:lnTo>
                    <a:lnTo>
                      <a:pt x="135196" y="649876"/>
                    </a:lnTo>
                    <a:cubicBezTo>
                      <a:pt x="135515" y="526415"/>
                      <a:pt x="135835" y="402954"/>
                      <a:pt x="136154" y="279493"/>
                    </a:cubicBezTo>
                    <a:lnTo>
                      <a:pt x="25387" y="16286"/>
                    </a:lnTo>
                    <a:lnTo>
                      <a:pt x="51851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>
                      <a:lumMod val="85000"/>
                      <a:lumOff val="15000"/>
                    </a:schemeClr>
                  </a:solidFill>
                </a:endParaRPr>
              </a:p>
            </p:txBody>
          </p:sp>
        </p:grpSp>
      </p:grpSp>
      <p:grpSp>
        <p:nvGrpSpPr>
          <p:cNvPr id="1486" name="그룹 43">
            <a:extLst>
              <a:ext uri="{FF2B5EF4-FFF2-40B4-BE49-F238E27FC236}">
                <a16:creationId xmlns:a16="http://schemas.microsoft.com/office/drawing/2014/main" id="{B114ED1D-DA38-4E26-8D79-F7A4775B3741}"/>
              </a:ext>
            </a:extLst>
          </p:cNvPr>
          <p:cNvGrpSpPr/>
          <p:nvPr/>
        </p:nvGrpSpPr>
        <p:grpSpPr>
          <a:xfrm>
            <a:off x="5876192" y="2667369"/>
            <a:ext cx="900000" cy="2529793"/>
            <a:chOff x="4788227" y="2672980"/>
            <a:chExt cx="900000" cy="2529793"/>
          </a:xfrm>
        </p:grpSpPr>
        <p:sp>
          <p:nvSpPr>
            <p:cNvPr id="1487" name="Down Arrow 23">
              <a:extLst>
                <a:ext uri="{FF2B5EF4-FFF2-40B4-BE49-F238E27FC236}">
                  <a16:creationId xmlns:a16="http://schemas.microsoft.com/office/drawing/2014/main" id="{F8AA65F6-5CC3-414E-A60D-92E468A15B2F}"/>
                </a:ext>
              </a:extLst>
            </p:cNvPr>
            <p:cNvSpPr/>
            <p:nvPr/>
          </p:nvSpPr>
          <p:spPr>
            <a:xfrm>
              <a:off x="4788227" y="3942773"/>
              <a:ext cx="900000" cy="1260000"/>
            </a:xfrm>
            <a:prstGeom prst="downArrow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488" name="Up Arrow 6">
              <a:extLst>
                <a:ext uri="{FF2B5EF4-FFF2-40B4-BE49-F238E27FC236}">
                  <a16:creationId xmlns:a16="http://schemas.microsoft.com/office/drawing/2014/main" id="{3FFEE822-A60A-4901-A9A3-AC9C8D46DEF3}"/>
                </a:ext>
              </a:extLst>
            </p:cNvPr>
            <p:cNvSpPr/>
            <p:nvPr/>
          </p:nvSpPr>
          <p:spPr>
            <a:xfrm>
              <a:off x="4788227" y="2672980"/>
              <a:ext cx="900000" cy="1260000"/>
            </a:xfrm>
            <a:prstGeom prst="upArrow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grpSp>
        <p:nvGrpSpPr>
          <p:cNvPr id="1489" name="그룹 28">
            <a:extLst>
              <a:ext uri="{FF2B5EF4-FFF2-40B4-BE49-F238E27FC236}">
                <a16:creationId xmlns:a16="http://schemas.microsoft.com/office/drawing/2014/main" id="{FFAA77F4-A6F7-467F-A0FC-02B1618EA6A8}"/>
              </a:ext>
            </a:extLst>
          </p:cNvPr>
          <p:cNvGrpSpPr/>
          <p:nvPr/>
        </p:nvGrpSpPr>
        <p:grpSpPr>
          <a:xfrm>
            <a:off x="7159438" y="2415369"/>
            <a:ext cx="900000" cy="3033793"/>
            <a:chOff x="5849064" y="2420980"/>
            <a:chExt cx="900000" cy="3033793"/>
          </a:xfrm>
        </p:grpSpPr>
        <p:sp>
          <p:nvSpPr>
            <p:cNvPr id="1490" name="Down Arrow 29">
              <a:extLst>
                <a:ext uri="{FF2B5EF4-FFF2-40B4-BE49-F238E27FC236}">
                  <a16:creationId xmlns:a16="http://schemas.microsoft.com/office/drawing/2014/main" id="{76CB3F16-70A9-4727-BC6C-8941B8DFF73A}"/>
                </a:ext>
              </a:extLst>
            </p:cNvPr>
            <p:cNvSpPr/>
            <p:nvPr/>
          </p:nvSpPr>
          <p:spPr>
            <a:xfrm>
              <a:off x="5849064" y="3942773"/>
              <a:ext cx="900000" cy="1512000"/>
            </a:xfrm>
            <a:prstGeom prst="downArrow">
              <a:avLst/>
            </a:prstGeom>
            <a:solidFill>
              <a:schemeClr val="accent2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491" name="Up Arrow 24">
              <a:extLst>
                <a:ext uri="{FF2B5EF4-FFF2-40B4-BE49-F238E27FC236}">
                  <a16:creationId xmlns:a16="http://schemas.microsoft.com/office/drawing/2014/main" id="{FBCBEB1D-5C3C-4871-AB69-893D7B658FE8}"/>
                </a:ext>
              </a:extLst>
            </p:cNvPr>
            <p:cNvSpPr/>
            <p:nvPr/>
          </p:nvSpPr>
          <p:spPr>
            <a:xfrm>
              <a:off x="5849064" y="2420980"/>
              <a:ext cx="900000" cy="1512000"/>
            </a:xfrm>
            <a:prstGeom prst="upArrow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grpSp>
        <p:nvGrpSpPr>
          <p:cNvPr id="1492" name="그룹 5">
            <a:extLst>
              <a:ext uri="{FF2B5EF4-FFF2-40B4-BE49-F238E27FC236}">
                <a16:creationId xmlns:a16="http://schemas.microsoft.com/office/drawing/2014/main" id="{858FE0A3-FD03-4FF6-9AD5-1464F2B539E6}"/>
              </a:ext>
            </a:extLst>
          </p:cNvPr>
          <p:cNvGrpSpPr/>
          <p:nvPr/>
        </p:nvGrpSpPr>
        <p:grpSpPr>
          <a:xfrm>
            <a:off x="8442684" y="2127369"/>
            <a:ext cx="900000" cy="3609793"/>
            <a:chOff x="6910500" y="2132980"/>
            <a:chExt cx="900000" cy="3609793"/>
          </a:xfrm>
        </p:grpSpPr>
        <p:sp>
          <p:nvSpPr>
            <p:cNvPr id="1493" name="Down Arrow 30">
              <a:extLst>
                <a:ext uri="{FF2B5EF4-FFF2-40B4-BE49-F238E27FC236}">
                  <a16:creationId xmlns:a16="http://schemas.microsoft.com/office/drawing/2014/main" id="{C3C65071-F2F8-4FF0-9279-FB2ED641E813}"/>
                </a:ext>
              </a:extLst>
            </p:cNvPr>
            <p:cNvSpPr/>
            <p:nvPr/>
          </p:nvSpPr>
          <p:spPr>
            <a:xfrm>
              <a:off x="6910500" y="3942773"/>
              <a:ext cx="900000" cy="1800000"/>
            </a:xfrm>
            <a:prstGeom prst="downArrow">
              <a:avLst/>
            </a:prstGeom>
            <a:solidFill>
              <a:schemeClr val="accent3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494" name="Up Arrow 25">
              <a:extLst>
                <a:ext uri="{FF2B5EF4-FFF2-40B4-BE49-F238E27FC236}">
                  <a16:creationId xmlns:a16="http://schemas.microsoft.com/office/drawing/2014/main" id="{A6EA8AB7-45AE-4D5F-BDEB-170AFEBEF7FA}"/>
                </a:ext>
              </a:extLst>
            </p:cNvPr>
            <p:cNvSpPr/>
            <p:nvPr/>
          </p:nvSpPr>
          <p:spPr>
            <a:xfrm>
              <a:off x="6910500" y="2132980"/>
              <a:ext cx="900000" cy="1800000"/>
            </a:xfrm>
            <a:prstGeom prst="upArrow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grpSp>
        <p:nvGrpSpPr>
          <p:cNvPr id="1495" name="그룹 4">
            <a:extLst>
              <a:ext uri="{FF2B5EF4-FFF2-40B4-BE49-F238E27FC236}">
                <a16:creationId xmlns:a16="http://schemas.microsoft.com/office/drawing/2014/main" id="{49FEBBA2-4A76-4BDF-9DF3-6070B32DEFB2}"/>
              </a:ext>
            </a:extLst>
          </p:cNvPr>
          <p:cNvGrpSpPr/>
          <p:nvPr/>
        </p:nvGrpSpPr>
        <p:grpSpPr>
          <a:xfrm>
            <a:off x="9725930" y="2847369"/>
            <a:ext cx="900000" cy="2169793"/>
            <a:chOff x="7971936" y="2852980"/>
            <a:chExt cx="900000" cy="2169793"/>
          </a:xfrm>
        </p:grpSpPr>
        <p:sp>
          <p:nvSpPr>
            <p:cNvPr id="1496" name="Down Arrow 31">
              <a:extLst>
                <a:ext uri="{FF2B5EF4-FFF2-40B4-BE49-F238E27FC236}">
                  <a16:creationId xmlns:a16="http://schemas.microsoft.com/office/drawing/2014/main" id="{81228DDD-272E-4753-8B4A-92B6FDB1C132}"/>
                </a:ext>
              </a:extLst>
            </p:cNvPr>
            <p:cNvSpPr/>
            <p:nvPr/>
          </p:nvSpPr>
          <p:spPr>
            <a:xfrm>
              <a:off x="7971936" y="3942773"/>
              <a:ext cx="900000" cy="1080000"/>
            </a:xfrm>
            <a:prstGeom prst="downArrow">
              <a:avLst/>
            </a:prstGeom>
            <a:solidFill>
              <a:schemeClr val="accent4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497" name="Up Arrow 26">
              <a:extLst>
                <a:ext uri="{FF2B5EF4-FFF2-40B4-BE49-F238E27FC236}">
                  <a16:creationId xmlns:a16="http://schemas.microsoft.com/office/drawing/2014/main" id="{BFBFD05B-D5A0-4A7E-8552-596AAD7F329D}"/>
                </a:ext>
              </a:extLst>
            </p:cNvPr>
            <p:cNvSpPr/>
            <p:nvPr/>
          </p:nvSpPr>
          <p:spPr>
            <a:xfrm>
              <a:off x="7971936" y="2852980"/>
              <a:ext cx="900000" cy="1080000"/>
            </a:xfrm>
            <a:prstGeom prst="upArrow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grpSp>
        <p:nvGrpSpPr>
          <p:cNvPr id="1498" name="Group 1497">
            <a:extLst>
              <a:ext uri="{FF2B5EF4-FFF2-40B4-BE49-F238E27FC236}">
                <a16:creationId xmlns:a16="http://schemas.microsoft.com/office/drawing/2014/main" id="{4865D7E3-527A-47A6-853B-241DE0BF0F7C}"/>
              </a:ext>
            </a:extLst>
          </p:cNvPr>
          <p:cNvGrpSpPr/>
          <p:nvPr/>
        </p:nvGrpSpPr>
        <p:grpSpPr>
          <a:xfrm>
            <a:off x="6061633" y="3667761"/>
            <a:ext cx="529009" cy="529009"/>
            <a:chOff x="3572272" y="1709192"/>
            <a:chExt cx="1368152" cy="1368152"/>
          </a:xfrm>
        </p:grpSpPr>
        <p:sp>
          <p:nvSpPr>
            <p:cNvPr id="1499" name="Oval 1498">
              <a:extLst>
                <a:ext uri="{FF2B5EF4-FFF2-40B4-BE49-F238E27FC236}">
                  <a16:creationId xmlns:a16="http://schemas.microsoft.com/office/drawing/2014/main" id="{F3C3EC15-C9B5-402A-8288-991F69C66038}"/>
                </a:ext>
              </a:extLst>
            </p:cNvPr>
            <p:cNvSpPr/>
            <p:nvPr/>
          </p:nvSpPr>
          <p:spPr>
            <a:xfrm>
              <a:off x="3669623" y="1806543"/>
              <a:ext cx="1173453" cy="117345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500" name="Oval 1499">
              <a:extLst>
                <a:ext uri="{FF2B5EF4-FFF2-40B4-BE49-F238E27FC236}">
                  <a16:creationId xmlns:a16="http://schemas.microsoft.com/office/drawing/2014/main" id="{ACD48FB3-9F6B-4030-8AFC-72456AA47FC7}"/>
                </a:ext>
              </a:extLst>
            </p:cNvPr>
            <p:cNvSpPr/>
            <p:nvPr/>
          </p:nvSpPr>
          <p:spPr>
            <a:xfrm>
              <a:off x="3572272" y="1709192"/>
              <a:ext cx="1368152" cy="1368152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grpSp>
        <p:nvGrpSpPr>
          <p:cNvPr id="1501" name="Group 1500">
            <a:extLst>
              <a:ext uri="{FF2B5EF4-FFF2-40B4-BE49-F238E27FC236}">
                <a16:creationId xmlns:a16="http://schemas.microsoft.com/office/drawing/2014/main" id="{1BC569EB-5744-4EB8-8020-D406449B86D3}"/>
              </a:ext>
            </a:extLst>
          </p:cNvPr>
          <p:cNvGrpSpPr/>
          <p:nvPr/>
        </p:nvGrpSpPr>
        <p:grpSpPr>
          <a:xfrm>
            <a:off x="7344878" y="3667761"/>
            <a:ext cx="529009" cy="529009"/>
            <a:chOff x="3572272" y="1709192"/>
            <a:chExt cx="1368152" cy="1368152"/>
          </a:xfrm>
        </p:grpSpPr>
        <p:sp>
          <p:nvSpPr>
            <p:cNvPr id="1502" name="Oval 1501">
              <a:extLst>
                <a:ext uri="{FF2B5EF4-FFF2-40B4-BE49-F238E27FC236}">
                  <a16:creationId xmlns:a16="http://schemas.microsoft.com/office/drawing/2014/main" id="{F6BC803F-7F61-4EB1-9929-2CFF3D335D18}"/>
                </a:ext>
              </a:extLst>
            </p:cNvPr>
            <p:cNvSpPr/>
            <p:nvPr/>
          </p:nvSpPr>
          <p:spPr>
            <a:xfrm>
              <a:off x="3669623" y="1806543"/>
              <a:ext cx="1173453" cy="117345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503" name="Oval 1502">
              <a:extLst>
                <a:ext uri="{FF2B5EF4-FFF2-40B4-BE49-F238E27FC236}">
                  <a16:creationId xmlns:a16="http://schemas.microsoft.com/office/drawing/2014/main" id="{BBE8D707-EE28-4174-B86C-6AAE63B982A8}"/>
                </a:ext>
              </a:extLst>
            </p:cNvPr>
            <p:cNvSpPr/>
            <p:nvPr/>
          </p:nvSpPr>
          <p:spPr>
            <a:xfrm>
              <a:off x="3572272" y="1709192"/>
              <a:ext cx="1368152" cy="1368152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grpSp>
        <p:nvGrpSpPr>
          <p:cNvPr id="1504" name="Group 1503">
            <a:extLst>
              <a:ext uri="{FF2B5EF4-FFF2-40B4-BE49-F238E27FC236}">
                <a16:creationId xmlns:a16="http://schemas.microsoft.com/office/drawing/2014/main" id="{2189559E-C7DE-4BBB-BEC1-45F4CCCCF602}"/>
              </a:ext>
            </a:extLst>
          </p:cNvPr>
          <p:cNvGrpSpPr/>
          <p:nvPr/>
        </p:nvGrpSpPr>
        <p:grpSpPr>
          <a:xfrm>
            <a:off x="8628123" y="3667761"/>
            <a:ext cx="529009" cy="529009"/>
            <a:chOff x="3572272" y="1709192"/>
            <a:chExt cx="1368152" cy="1368152"/>
          </a:xfrm>
        </p:grpSpPr>
        <p:sp>
          <p:nvSpPr>
            <p:cNvPr id="1505" name="Oval 1504">
              <a:extLst>
                <a:ext uri="{FF2B5EF4-FFF2-40B4-BE49-F238E27FC236}">
                  <a16:creationId xmlns:a16="http://schemas.microsoft.com/office/drawing/2014/main" id="{A6AA87D9-7EB5-46F7-A1AD-BAD103795FB3}"/>
                </a:ext>
              </a:extLst>
            </p:cNvPr>
            <p:cNvSpPr/>
            <p:nvPr/>
          </p:nvSpPr>
          <p:spPr>
            <a:xfrm>
              <a:off x="3669623" y="1806543"/>
              <a:ext cx="1173453" cy="117345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506" name="Oval 1505">
              <a:extLst>
                <a:ext uri="{FF2B5EF4-FFF2-40B4-BE49-F238E27FC236}">
                  <a16:creationId xmlns:a16="http://schemas.microsoft.com/office/drawing/2014/main" id="{7B0B78CB-84EC-423C-89A1-0DEFBF860D3D}"/>
                </a:ext>
              </a:extLst>
            </p:cNvPr>
            <p:cNvSpPr/>
            <p:nvPr/>
          </p:nvSpPr>
          <p:spPr>
            <a:xfrm>
              <a:off x="3572272" y="1709192"/>
              <a:ext cx="1368152" cy="1368152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grpSp>
        <p:nvGrpSpPr>
          <p:cNvPr id="1507" name="Group 1506">
            <a:extLst>
              <a:ext uri="{FF2B5EF4-FFF2-40B4-BE49-F238E27FC236}">
                <a16:creationId xmlns:a16="http://schemas.microsoft.com/office/drawing/2014/main" id="{E1DA5586-461D-44D2-A2B7-AAAD27B093EB}"/>
              </a:ext>
            </a:extLst>
          </p:cNvPr>
          <p:cNvGrpSpPr/>
          <p:nvPr/>
        </p:nvGrpSpPr>
        <p:grpSpPr>
          <a:xfrm>
            <a:off x="9911368" y="3667761"/>
            <a:ext cx="529009" cy="529009"/>
            <a:chOff x="3572272" y="1709192"/>
            <a:chExt cx="1368152" cy="1368152"/>
          </a:xfrm>
        </p:grpSpPr>
        <p:sp>
          <p:nvSpPr>
            <p:cNvPr id="1508" name="Oval 1507">
              <a:extLst>
                <a:ext uri="{FF2B5EF4-FFF2-40B4-BE49-F238E27FC236}">
                  <a16:creationId xmlns:a16="http://schemas.microsoft.com/office/drawing/2014/main" id="{2D51C22F-49CA-47EB-810E-C369449B9B40}"/>
                </a:ext>
              </a:extLst>
            </p:cNvPr>
            <p:cNvSpPr/>
            <p:nvPr/>
          </p:nvSpPr>
          <p:spPr>
            <a:xfrm>
              <a:off x="3669623" y="1806543"/>
              <a:ext cx="1173453" cy="117345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509" name="Oval 1508">
              <a:extLst>
                <a:ext uri="{FF2B5EF4-FFF2-40B4-BE49-F238E27FC236}">
                  <a16:creationId xmlns:a16="http://schemas.microsoft.com/office/drawing/2014/main" id="{4687D7AF-4DD3-463E-9901-E9FF8C70055A}"/>
                </a:ext>
              </a:extLst>
            </p:cNvPr>
            <p:cNvSpPr/>
            <p:nvPr/>
          </p:nvSpPr>
          <p:spPr>
            <a:xfrm>
              <a:off x="3572272" y="1709192"/>
              <a:ext cx="1368152" cy="1368152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grpSp>
        <p:nvGrpSpPr>
          <p:cNvPr id="1510" name="그룹 125">
            <a:extLst>
              <a:ext uri="{FF2B5EF4-FFF2-40B4-BE49-F238E27FC236}">
                <a16:creationId xmlns:a16="http://schemas.microsoft.com/office/drawing/2014/main" id="{88476609-B29C-441E-8E06-D533BDBBEA89}"/>
              </a:ext>
            </a:extLst>
          </p:cNvPr>
          <p:cNvGrpSpPr/>
          <p:nvPr/>
        </p:nvGrpSpPr>
        <p:grpSpPr>
          <a:xfrm>
            <a:off x="7520198" y="3802619"/>
            <a:ext cx="178367" cy="249499"/>
            <a:chOff x="1019786" y="3002376"/>
            <a:chExt cx="2531613" cy="3541196"/>
          </a:xfrm>
          <a:solidFill>
            <a:schemeClr val="accent2"/>
          </a:solidFill>
        </p:grpSpPr>
        <p:sp>
          <p:nvSpPr>
            <p:cNvPr id="1511" name="사각형: 둥근 모서리 132">
              <a:extLst>
                <a:ext uri="{FF2B5EF4-FFF2-40B4-BE49-F238E27FC236}">
                  <a16:creationId xmlns:a16="http://schemas.microsoft.com/office/drawing/2014/main" id="{8A275CE8-C358-41D7-8D5C-E21F428F11B0}"/>
                </a:ext>
              </a:extLst>
            </p:cNvPr>
            <p:cNvSpPr/>
            <p:nvPr/>
          </p:nvSpPr>
          <p:spPr>
            <a:xfrm>
              <a:off x="1719599" y="3938796"/>
              <a:ext cx="1084494" cy="2604776"/>
            </a:xfrm>
            <a:custGeom>
              <a:avLst/>
              <a:gdLst>
                <a:gd name="connsiteX0" fmla="*/ 0 w 626166"/>
                <a:gd name="connsiteY0" fmla="*/ 293202 h 1175728"/>
                <a:gd name="connsiteX1" fmla="*/ 293202 w 626166"/>
                <a:gd name="connsiteY1" fmla="*/ 0 h 1175728"/>
                <a:gd name="connsiteX2" fmla="*/ 332964 w 626166"/>
                <a:gd name="connsiteY2" fmla="*/ 0 h 1175728"/>
                <a:gd name="connsiteX3" fmla="*/ 626166 w 626166"/>
                <a:gd name="connsiteY3" fmla="*/ 293202 h 1175728"/>
                <a:gd name="connsiteX4" fmla="*/ 626166 w 626166"/>
                <a:gd name="connsiteY4" fmla="*/ 882526 h 1175728"/>
                <a:gd name="connsiteX5" fmla="*/ 332964 w 626166"/>
                <a:gd name="connsiteY5" fmla="*/ 1175728 h 1175728"/>
                <a:gd name="connsiteX6" fmla="*/ 293202 w 626166"/>
                <a:gd name="connsiteY6" fmla="*/ 1175728 h 1175728"/>
                <a:gd name="connsiteX7" fmla="*/ 0 w 626166"/>
                <a:gd name="connsiteY7" fmla="*/ 882526 h 1175728"/>
                <a:gd name="connsiteX8" fmla="*/ 0 w 626166"/>
                <a:gd name="connsiteY8" fmla="*/ 293202 h 1175728"/>
                <a:gd name="connsiteX0" fmla="*/ 0 w 626166"/>
                <a:gd name="connsiteY0" fmla="*/ 303142 h 1185668"/>
                <a:gd name="connsiteX1" fmla="*/ 293202 w 626166"/>
                <a:gd name="connsiteY1" fmla="*/ 9940 h 1185668"/>
                <a:gd name="connsiteX2" fmla="*/ 382660 w 626166"/>
                <a:gd name="connsiteY2" fmla="*/ 0 h 1185668"/>
                <a:gd name="connsiteX3" fmla="*/ 626166 w 626166"/>
                <a:gd name="connsiteY3" fmla="*/ 303142 h 1185668"/>
                <a:gd name="connsiteX4" fmla="*/ 626166 w 626166"/>
                <a:gd name="connsiteY4" fmla="*/ 892466 h 1185668"/>
                <a:gd name="connsiteX5" fmla="*/ 332964 w 626166"/>
                <a:gd name="connsiteY5" fmla="*/ 1185668 h 1185668"/>
                <a:gd name="connsiteX6" fmla="*/ 293202 w 626166"/>
                <a:gd name="connsiteY6" fmla="*/ 1185668 h 1185668"/>
                <a:gd name="connsiteX7" fmla="*/ 0 w 626166"/>
                <a:gd name="connsiteY7" fmla="*/ 892466 h 1185668"/>
                <a:gd name="connsiteX8" fmla="*/ 0 w 626166"/>
                <a:gd name="connsiteY8" fmla="*/ 303142 h 1185668"/>
                <a:gd name="connsiteX0" fmla="*/ 0 w 626166"/>
                <a:gd name="connsiteY0" fmla="*/ 303142 h 1185668"/>
                <a:gd name="connsiteX1" fmla="*/ 233567 w 626166"/>
                <a:gd name="connsiteY1" fmla="*/ 1 h 1185668"/>
                <a:gd name="connsiteX2" fmla="*/ 382660 w 626166"/>
                <a:gd name="connsiteY2" fmla="*/ 0 h 1185668"/>
                <a:gd name="connsiteX3" fmla="*/ 626166 w 626166"/>
                <a:gd name="connsiteY3" fmla="*/ 303142 h 1185668"/>
                <a:gd name="connsiteX4" fmla="*/ 626166 w 626166"/>
                <a:gd name="connsiteY4" fmla="*/ 892466 h 1185668"/>
                <a:gd name="connsiteX5" fmla="*/ 332964 w 626166"/>
                <a:gd name="connsiteY5" fmla="*/ 1185668 h 1185668"/>
                <a:gd name="connsiteX6" fmla="*/ 293202 w 626166"/>
                <a:gd name="connsiteY6" fmla="*/ 1185668 h 1185668"/>
                <a:gd name="connsiteX7" fmla="*/ 0 w 626166"/>
                <a:gd name="connsiteY7" fmla="*/ 892466 h 1185668"/>
                <a:gd name="connsiteX8" fmla="*/ 0 w 626166"/>
                <a:gd name="connsiteY8" fmla="*/ 303142 h 1185668"/>
                <a:gd name="connsiteX0" fmla="*/ 0 w 626166"/>
                <a:gd name="connsiteY0" fmla="*/ 323020 h 1205546"/>
                <a:gd name="connsiteX1" fmla="*/ 233567 w 626166"/>
                <a:gd name="connsiteY1" fmla="*/ 19879 h 1205546"/>
                <a:gd name="connsiteX2" fmla="*/ 432356 w 626166"/>
                <a:gd name="connsiteY2" fmla="*/ 0 h 1205546"/>
                <a:gd name="connsiteX3" fmla="*/ 626166 w 626166"/>
                <a:gd name="connsiteY3" fmla="*/ 323020 h 1205546"/>
                <a:gd name="connsiteX4" fmla="*/ 626166 w 626166"/>
                <a:gd name="connsiteY4" fmla="*/ 912344 h 1205546"/>
                <a:gd name="connsiteX5" fmla="*/ 332964 w 626166"/>
                <a:gd name="connsiteY5" fmla="*/ 1205546 h 1205546"/>
                <a:gd name="connsiteX6" fmla="*/ 293202 w 626166"/>
                <a:gd name="connsiteY6" fmla="*/ 1205546 h 1205546"/>
                <a:gd name="connsiteX7" fmla="*/ 0 w 626166"/>
                <a:gd name="connsiteY7" fmla="*/ 912344 h 1205546"/>
                <a:gd name="connsiteX8" fmla="*/ 0 w 626166"/>
                <a:gd name="connsiteY8" fmla="*/ 323020 h 1205546"/>
                <a:gd name="connsiteX0" fmla="*/ 0 w 626166"/>
                <a:gd name="connsiteY0" fmla="*/ 323020 h 1205546"/>
                <a:gd name="connsiteX1" fmla="*/ 233567 w 626166"/>
                <a:gd name="connsiteY1" fmla="*/ 19879 h 1205546"/>
                <a:gd name="connsiteX2" fmla="*/ 432356 w 626166"/>
                <a:gd name="connsiteY2" fmla="*/ 0 h 1205546"/>
                <a:gd name="connsiteX3" fmla="*/ 626166 w 626166"/>
                <a:gd name="connsiteY3" fmla="*/ 323020 h 1205546"/>
                <a:gd name="connsiteX4" fmla="*/ 626166 w 626166"/>
                <a:gd name="connsiteY4" fmla="*/ 912344 h 1205546"/>
                <a:gd name="connsiteX5" fmla="*/ 332964 w 626166"/>
                <a:gd name="connsiteY5" fmla="*/ 1205546 h 1205546"/>
                <a:gd name="connsiteX6" fmla="*/ 253446 w 626166"/>
                <a:gd name="connsiteY6" fmla="*/ 1195607 h 1205546"/>
                <a:gd name="connsiteX7" fmla="*/ 0 w 626166"/>
                <a:gd name="connsiteY7" fmla="*/ 912344 h 1205546"/>
                <a:gd name="connsiteX8" fmla="*/ 0 w 626166"/>
                <a:gd name="connsiteY8" fmla="*/ 323020 h 1205546"/>
                <a:gd name="connsiteX0" fmla="*/ 0 w 626166"/>
                <a:gd name="connsiteY0" fmla="*/ 323020 h 1205546"/>
                <a:gd name="connsiteX1" fmla="*/ 233567 w 626166"/>
                <a:gd name="connsiteY1" fmla="*/ 19879 h 1205546"/>
                <a:gd name="connsiteX2" fmla="*/ 432356 w 626166"/>
                <a:gd name="connsiteY2" fmla="*/ 0 h 1205546"/>
                <a:gd name="connsiteX3" fmla="*/ 626166 w 626166"/>
                <a:gd name="connsiteY3" fmla="*/ 323020 h 1205546"/>
                <a:gd name="connsiteX4" fmla="*/ 626166 w 626166"/>
                <a:gd name="connsiteY4" fmla="*/ 912344 h 1205546"/>
                <a:gd name="connsiteX5" fmla="*/ 332964 w 626166"/>
                <a:gd name="connsiteY5" fmla="*/ 1205546 h 1205546"/>
                <a:gd name="connsiteX6" fmla="*/ 332959 w 626166"/>
                <a:gd name="connsiteY6" fmla="*/ 1195607 h 1205546"/>
                <a:gd name="connsiteX7" fmla="*/ 0 w 626166"/>
                <a:gd name="connsiteY7" fmla="*/ 912344 h 1205546"/>
                <a:gd name="connsiteX8" fmla="*/ 0 w 626166"/>
                <a:gd name="connsiteY8" fmla="*/ 323020 h 1205546"/>
                <a:gd name="connsiteX0" fmla="*/ 0 w 626166"/>
                <a:gd name="connsiteY0" fmla="*/ 323020 h 1205546"/>
                <a:gd name="connsiteX1" fmla="*/ 233567 w 626166"/>
                <a:gd name="connsiteY1" fmla="*/ 19879 h 1205546"/>
                <a:gd name="connsiteX2" fmla="*/ 432356 w 626166"/>
                <a:gd name="connsiteY2" fmla="*/ 0 h 1205546"/>
                <a:gd name="connsiteX3" fmla="*/ 626166 w 626166"/>
                <a:gd name="connsiteY3" fmla="*/ 323020 h 1205546"/>
                <a:gd name="connsiteX4" fmla="*/ 626166 w 626166"/>
                <a:gd name="connsiteY4" fmla="*/ 912344 h 1205546"/>
                <a:gd name="connsiteX5" fmla="*/ 332964 w 626166"/>
                <a:gd name="connsiteY5" fmla="*/ 1205546 h 1205546"/>
                <a:gd name="connsiteX6" fmla="*/ 303142 w 626166"/>
                <a:gd name="connsiteY6" fmla="*/ 1185668 h 1205546"/>
                <a:gd name="connsiteX7" fmla="*/ 0 w 626166"/>
                <a:gd name="connsiteY7" fmla="*/ 912344 h 1205546"/>
                <a:gd name="connsiteX8" fmla="*/ 0 w 626166"/>
                <a:gd name="connsiteY8" fmla="*/ 323020 h 1205546"/>
                <a:gd name="connsiteX0" fmla="*/ 0 w 626166"/>
                <a:gd name="connsiteY0" fmla="*/ 323020 h 1225711"/>
                <a:gd name="connsiteX1" fmla="*/ 233567 w 626166"/>
                <a:gd name="connsiteY1" fmla="*/ 19879 h 1225711"/>
                <a:gd name="connsiteX2" fmla="*/ 432356 w 626166"/>
                <a:gd name="connsiteY2" fmla="*/ 0 h 1225711"/>
                <a:gd name="connsiteX3" fmla="*/ 626166 w 626166"/>
                <a:gd name="connsiteY3" fmla="*/ 323020 h 1225711"/>
                <a:gd name="connsiteX4" fmla="*/ 626166 w 626166"/>
                <a:gd name="connsiteY4" fmla="*/ 912344 h 1225711"/>
                <a:gd name="connsiteX5" fmla="*/ 332964 w 626166"/>
                <a:gd name="connsiteY5" fmla="*/ 1205546 h 1225711"/>
                <a:gd name="connsiteX6" fmla="*/ 332960 w 626166"/>
                <a:gd name="connsiteY6" fmla="*/ 1225424 h 1225711"/>
                <a:gd name="connsiteX7" fmla="*/ 0 w 626166"/>
                <a:gd name="connsiteY7" fmla="*/ 912344 h 1225711"/>
                <a:gd name="connsiteX8" fmla="*/ 0 w 626166"/>
                <a:gd name="connsiteY8" fmla="*/ 323020 h 1225711"/>
                <a:gd name="connsiteX0" fmla="*/ 0 w 626166"/>
                <a:gd name="connsiteY0" fmla="*/ 303142 h 1205833"/>
                <a:gd name="connsiteX1" fmla="*/ 233567 w 626166"/>
                <a:gd name="connsiteY1" fmla="*/ 1 h 1205833"/>
                <a:gd name="connsiteX2" fmla="*/ 412478 w 626166"/>
                <a:gd name="connsiteY2" fmla="*/ 0 h 1205833"/>
                <a:gd name="connsiteX3" fmla="*/ 626166 w 626166"/>
                <a:gd name="connsiteY3" fmla="*/ 303142 h 1205833"/>
                <a:gd name="connsiteX4" fmla="*/ 626166 w 626166"/>
                <a:gd name="connsiteY4" fmla="*/ 892466 h 1205833"/>
                <a:gd name="connsiteX5" fmla="*/ 332964 w 626166"/>
                <a:gd name="connsiteY5" fmla="*/ 1185668 h 1205833"/>
                <a:gd name="connsiteX6" fmla="*/ 332960 w 626166"/>
                <a:gd name="connsiteY6" fmla="*/ 1205546 h 1205833"/>
                <a:gd name="connsiteX7" fmla="*/ 0 w 626166"/>
                <a:gd name="connsiteY7" fmla="*/ 892466 h 1205833"/>
                <a:gd name="connsiteX8" fmla="*/ 0 w 626166"/>
                <a:gd name="connsiteY8" fmla="*/ 303142 h 1205833"/>
                <a:gd name="connsiteX0" fmla="*/ 0 w 626166"/>
                <a:gd name="connsiteY0" fmla="*/ 303142 h 1206318"/>
                <a:gd name="connsiteX1" fmla="*/ 233567 w 626166"/>
                <a:gd name="connsiteY1" fmla="*/ 1 h 1206318"/>
                <a:gd name="connsiteX2" fmla="*/ 412478 w 626166"/>
                <a:gd name="connsiteY2" fmla="*/ 0 h 1206318"/>
                <a:gd name="connsiteX3" fmla="*/ 626166 w 626166"/>
                <a:gd name="connsiteY3" fmla="*/ 303142 h 1206318"/>
                <a:gd name="connsiteX4" fmla="*/ 626166 w 626166"/>
                <a:gd name="connsiteY4" fmla="*/ 892466 h 1206318"/>
                <a:gd name="connsiteX5" fmla="*/ 345672 w 626166"/>
                <a:gd name="connsiteY5" fmla="*/ 1203547 h 1206318"/>
                <a:gd name="connsiteX6" fmla="*/ 332960 w 626166"/>
                <a:gd name="connsiteY6" fmla="*/ 1205546 h 1206318"/>
                <a:gd name="connsiteX7" fmla="*/ 0 w 626166"/>
                <a:gd name="connsiteY7" fmla="*/ 892466 h 1206318"/>
                <a:gd name="connsiteX8" fmla="*/ 0 w 626166"/>
                <a:gd name="connsiteY8" fmla="*/ 303142 h 1206318"/>
                <a:gd name="connsiteX0" fmla="*/ 0 w 626166"/>
                <a:gd name="connsiteY0" fmla="*/ 303142 h 1206318"/>
                <a:gd name="connsiteX1" fmla="*/ 233567 w 626166"/>
                <a:gd name="connsiteY1" fmla="*/ 1 h 1206318"/>
                <a:gd name="connsiteX2" fmla="*/ 412478 w 626166"/>
                <a:gd name="connsiteY2" fmla="*/ 0 h 1206318"/>
                <a:gd name="connsiteX3" fmla="*/ 626166 w 626166"/>
                <a:gd name="connsiteY3" fmla="*/ 303142 h 1206318"/>
                <a:gd name="connsiteX4" fmla="*/ 626166 w 626166"/>
                <a:gd name="connsiteY4" fmla="*/ 892466 h 1206318"/>
                <a:gd name="connsiteX5" fmla="*/ 345672 w 626166"/>
                <a:gd name="connsiteY5" fmla="*/ 1203547 h 1206318"/>
                <a:gd name="connsiteX6" fmla="*/ 323429 w 626166"/>
                <a:gd name="connsiteY6" fmla="*/ 1205546 h 1206318"/>
                <a:gd name="connsiteX7" fmla="*/ 0 w 626166"/>
                <a:gd name="connsiteY7" fmla="*/ 892466 h 1206318"/>
                <a:gd name="connsiteX8" fmla="*/ 0 w 626166"/>
                <a:gd name="connsiteY8" fmla="*/ 303142 h 1206318"/>
                <a:gd name="connsiteX0" fmla="*/ 0 w 626166"/>
                <a:gd name="connsiteY0" fmla="*/ 303142 h 1208656"/>
                <a:gd name="connsiteX1" fmla="*/ 233567 w 626166"/>
                <a:gd name="connsiteY1" fmla="*/ 1 h 1208656"/>
                <a:gd name="connsiteX2" fmla="*/ 412478 w 626166"/>
                <a:gd name="connsiteY2" fmla="*/ 0 h 1208656"/>
                <a:gd name="connsiteX3" fmla="*/ 626166 w 626166"/>
                <a:gd name="connsiteY3" fmla="*/ 303142 h 1208656"/>
                <a:gd name="connsiteX4" fmla="*/ 626166 w 626166"/>
                <a:gd name="connsiteY4" fmla="*/ 892466 h 1208656"/>
                <a:gd name="connsiteX5" fmla="*/ 345672 w 626166"/>
                <a:gd name="connsiteY5" fmla="*/ 1208656 h 1208656"/>
                <a:gd name="connsiteX6" fmla="*/ 323429 w 626166"/>
                <a:gd name="connsiteY6" fmla="*/ 1205546 h 1208656"/>
                <a:gd name="connsiteX7" fmla="*/ 0 w 626166"/>
                <a:gd name="connsiteY7" fmla="*/ 892466 h 1208656"/>
                <a:gd name="connsiteX8" fmla="*/ 0 w 626166"/>
                <a:gd name="connsiteY8" fmla="*/ 303142 h 1208656"/>
                <a:gd name="connsiteX0" fmla="*/ 0 w 626166"/>
                <a:gd name="connsiteY0" fmla="*/ 303142 h 1208656"/>
                <a:gd name="connsiteX1" fmla="*/ 233567 w 626166"/>
                <a:gd name="connsiteY1" fmla="*/ 1 h 1208656"/>
                <a:gd name="connsiteX2" fmla="*/ 412478 w 626166"/>
                <a:gd name="connsiteY2" fmla="*/ 0 h 1208656"/>
                <a:gd name="connsiteX3" fmla="*/ 626166 w 626166"/>
                <a:gd name="connsiteY3" fmla="*/ 303142 h 1208656"/>
                <a:gd name="connsiteX4" fmla="*/ 626166 w 626166"/>
                <a:gd name="connsiteY4" fmla="*/ 892466 h 1208656"/>
                <a:gd name="connsiteX5" fmla="*/ 345672 w 626166"/>
                <a:gd name="connsiteY5" fmla="*/ 1208656 h 1208656"/>
                <a:gd name="connsiteX6" fmla="*/ 320252 w 626166"/>
                <a:gd name="connsiteY6" fmla="*/ 1200437 h 1208656"/>
                <a:gd name="connsiteX7" fmla="*/ 0 w 626166"/>
                <a:gd name="connsiteY7" fmla="*/ 892466 h 1208656"/>
                <a:gd name="connsiteX8" fmla="*/ 0 w 626166"/>
                <a:gd name="connsiteY8" fmla="*/ 303142 h 1208656"/>
                <a:gd name="connsiteX0" fmla="*/ 0 w 626166"/>
                <a:gd name="connsiteY0" fmla="*/ 303142 h 1209124"/>
                <a:gd name="connsiteX1" fmla="*/ 233567 w 626166"/>
                <a:gd name="connsiteY1" fmla="*/ 1 h 1209124"/>
                <a:gd name="connsiteX2" fmla="*/ 412478 w 626166"/>
                <a:gd name="connsiteY2" fmla="*/ 0 h 1209124"/>
                <a:gd name="connsiteX3" fmla="*/ 626166 w 626166"/>
                <a:gd name="connsiteY3" fmla="*/ 303142 h 1209124"/>
                <a:gd name="connsiteX4" fmla="*/ 626166 w 626166"/>
                <a:gd name="connsiteY4" fmla="*/ 892466 h 1209124"/>
                <a:gd name="connsiteX5" fmla="*/ 345672 w 626166"/>
                <a:gd name="connsiteY5" fmla="*/ 1208656 h 1209124"/>
                <a:gd name="connsiteX6" fmla="*/ 313898 w 626166"/>
                <a:gd name="connsiteY6" fmla="*/ 1208099 h 1209124"/>
                <a:gd name="connsiteX7" fmla="*/ 0 w 626166"/>
                <a:gd name="connsiteY7" fmla="*/ 892466 h 1209124"/>
                <a:gd name="connsiteX8" fmla="*/ 0 w 626166"/>
                <a:gd name="connsiteY8" fmla="*/ 303142 h 12091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26166" h="1209124">
                  <a:moveTo>
                    <a:pt x="0" y="303142"/>
                  </a:moveTo>
                  <a:cubicBezTo>
                    <a:pt x="0" y="141211"/>
                    <a:pt x="71636" y="1"/>
                    <a:pt x="233567" y="1"/>
                  </a:cubicBezTo>
                  <a:lnTo>
                    <a:pt x="412478" y="0"/>
                  </a:lnTo>
                  <a:cubicBezTo>
                    <a:pt x="574409" y="0"/>
                    <a:pt x="626166" y="141211"/>
                    <a:pt x="626166" y="303142"/>
                  </a:cubicBezTo>
                  <a:lnTo>
                    <a:pt x="626166" y="892466"/>
                  </a:lnTo>
                  <a:cubicBezTo>
                    <a:pt x="626166" y="1054397"/>
                    <a:pt x="507603" y="1208656"/>
                    <a:pt x="345672" y="1208656"/>
                  </a:cubicBezTo>
                  <a:cubicBezTo>
                    <a:pt x="345670" y="1205343"/>
                    <a:pt x="313900" y="1211412"/>
                    <a:pt x="313898" y="1208099"/>
                  </a:cubicBezTo>
                  <a:cubicBezTo>
                    <a:pt x="151967" y="1208099"/>
                    <a:pt x="0" y="1054397"/>
                    <a:pt x="0" y="892466"/>
                  </a:cubicBezTo>
                  <a:lnTo>
                    <a:pt x="0" y="303142"/>
                  </a:lnTo>
                  <a:close/>
                </a:path>
              </a:pathLst>
            </a:custGeom>
            <a:grpFill/>
            <a:ln w="349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512" name="막힌 원호 135">
              <a:extLst>
                <a:ext uri="{FF2B5EF4-FFF2-40B4-BE49-F238E27FC236}">
                  <a16:creationId xmlns:a16="http://schemas.microsoft.com/office/drawing/2014/main" id="{1D475455-EC48-4B2C-B479-C22FA5CF0B85}"/>
                </a:ext>
              </a:extLst>
            </p:cNvPr>
            <p:cNvSpPr/>
            <p:nvPr/>
          </p:nvSpPr>
          <p:spPr>
            <a:xfrm>
              <a:off x="2103734" y="3002376"/>
              <a:ext cx="861381" cy="963974"/>
            </a:xfrm>
            <a:custGeom>
              <a:avLst/>
              <a:gdLst>
                <a:gd name="connsiteX0" fmla="*/ 6421 w 1188673"/>
                <a:gd name="connsiteY0" fmla="*/ 681464 h 1188673"/>
                <a:gd name="connsiteX1" fmla="*/ 149811 w 1188673"/>
                <a:gd name="connsiteY1" fmla="*/ 199833 h 1188673"/>
                <a:gd name="connsiteX2" fmla="*/ 610993 w 1188673"/>
                <a:gd name="connsiteY2" fmla="*/ 233 h 1188673"/>
                <a:gd name="connsiteX3" fmla="*/ 605291 w 1188673"/>
                <a:gd name="connsiteY3" fmla="*/ 203607 h 1188673"/>
                <a:gd name="connsiteX4" fmla="*/ 301981 w 1188673"/>
                <a:gd name="connsiteY4" fmla="*/ 334880 h 1188673"/>
                <a:gd name="connsiteX5" fmla="*/ 207676 w 1188673"/>
                <a:gd name="connsiteY5" fmla="*/ 651639 h 1188673"/>
                <a:gd name="connsiteX6" fmla="*/ 6421 w 1188673"/>
                <a:gd name="connsiteY6" fmla="*/ 681464 h 1188673"/>
                <a:gd name="connsiteX0" fmla="*/ 6425 w 610997"/>
                <a:gd name="connsiteY0" fmla="*/ 681464 h 683767"/>
                <a:gd name="connsiteX1" fmla="*/ 149815 w 610997"/>
                <a:gd name="connsiteY1" fmla="*/ 199833 h 683767"/>
                <a:gd name="connsiteX2" fmla="*/ 610997 w 610997"/>
                <a:gd name="connsiteY2" fmla="*/ 233 h 683767"/>
                <a:gd name="connsiteX3" fmla="*/ 605295 w 610997"/>
                <a:gd name="connsiteY3" fmla="*/ 203607 h 683767"/>
                <a:gd name="connsiteX4" fmla="*/ 301985 w 610997"/>
                <a:gd name="connsiteY4" fmla="*/ 334880 h 683767"/>
                <a:gd name="connsiteX5" fmla="*/ 275773 w 610997"/>
                <a:gd name="connsiteY5" fmla="*/ 680822 h 683767"/>
                <a:gd name="connsiteX6" fmla="*/ 6425 w 610997"/>
                <a:gd name="connsiteY6" fmla="*/ 681464 h 683767"/>
                <a:gd name="connsiteX0" fmla="*/ 6425 w 610997"/>
                <a:gd name="connsiteY0" fmla="*/ 681464 h 683767"/>
                <a:gd name="connsiteX1" fmla="*/ 149815 w 610997"/>
                <a:gd name="connsiteY1" fmla="*/ 199833 h 683767"/>
                <a:gd name="connsiteX2" fmla="*/ 610997 w 610997"/>
                <a:gd name="connsiteY2" fmla="*/ 233 h 683767"/>
                <a:gd name="connsiteX3" fmla="*/ 595567 w 610997"/>
                <a:gd name="connsiteY3" fmla="*/ 154969 h 683767"/>
                <a:gd name="connsiteX4" fmla="*/ 301985 w 610997"/>
                <a:gd name="connsiteY4" fmla="*/ 334880 h 683767"/>
                <a:gd name="connsiteX5" fmla="*/ 275773 w 610997"/>
                <a:gd name="connsiteY5" fmla="*/ 680822 h 683767"/>
                <a:gd name="connsiteX6" fmla="*/ 6425 w 610997"/>
                <a:gd name="connsiteY6" fmla="*/ 681464 h 6837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10997" h="683767">
                  <a:moveTo>
                    <a:pt x="6425" y="681464"/>
                  </a:moveTo>
                  <a:cubicBezTo>
                    <a:pt x="-19339" y="507616"/>
                    <a:pt x="33160" y="331280"/>
                    <a:pt x="149815" y="199833"/>
                  </a:cubicBezTo>
                  <a:cubicBezTo>
                    <a:pt x="266470" y="68386"/>
                    <a:pt x="435320" y="-4692"/>
                    <a:pt x="610997" y="233"/>
                  </a:cubicBezTo>
                  <a:lnTo>
                    <a:pt x="595567" y="154969"/>
                  </a:lnTo>
                  <a:cubicBezTo>
                    <a:pt x="480028" y="151730"/>
                    <a:pt x="378707" y="248430"/>
                    <a:pt x="301985" y="334880"/>
                  </a:cubicBezTo>
                  <a:cubicBezTo>
                    <a:pt x="225263" y="421330"/>
                    <a:pt x="258829" y="566486"/>
                    <a:pt x="275773" y="680822"/>
                  </a:cubicBezTo>
                  <a:cubicBezTo>
                    <a:pt x="208688" y="690764"/>
                    <a:pt x="73510" y="671522"/>
                    <a:pt x="6425" y="68146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513" name="자유형: 도형 128">
              <a:extLst>
                <a:ext uri="{FF2B5EF4-FFF2-40B4-BE49-F238E27FC236}">
                  <a16:creationId xmlns:a16="http://schemas.microsoft.com/office/drawing/2014/main" id="{16EF6E44-F1DA-48A9-8EC2-79CA79BE73C9}"/>
                </a:ext>
              </a:extLst>
            </p:cNvPr>
            <p:cNvSpPr/>
            <p:nvPr/>
          </p:nvSpPr>
          <p:spPr>
            <a:xfrm rot="21000000">
              <a:off x="1019786" y="4024649"/>
              <a:ext cx="948277" cy="2492473"/>
            </a:xfrm>
            <a:custGeom>
              <a:avLst/>
              <a:gdLst>
                <a:gd name="connsiteX0" fmla="*/ 810820 w 948279"/>
                <a:gd name="connsiteY0" fmla="*/ 13176 h 2492471"/>
                <a:gd name="connsiteX1" fmla="*/ 890541 w 948279"/>
                <a:gd name="connsiteY1" fmla="*/ 50763 h 2492471"/>
                <a:gd name="connsiteX2" fmla="*/ 948279 w 948279"/>
                <a:gd name="connsiteY2" fmla="*/ 103894 h 2492471"/>
                <a:gd name="connsiteX3" fmla="*/ 938298 w 948279"/>
                <a:gd name="connsiteY3" fmla="*/ 110009 h 2492471"/>
                <a:gd name="connsiteX4" fmla="*/ 693849 w 948279"/>
                <a:gd name="connsiteY4" fmla="*/ 613610 h 2492471"/>
                <a:gd name="connsiteX5" fmla="*/ 473392 w 948279"/>
                <a:gd name="connsiteY5" fmla="*/ 1863884 h 2492471"/>
                <a:gd name="connsiteX6" fmla="*/ 621326 w 948279"/>
                <a:gd name="connsiteY6" fmla="*/ 2455353 h 2492471"/>
                <a:gd name="connsiteX7" fmla="*/ 654526 w 948279"/>
                <a:gd name="connsiteY7" fmla="*/ 2489310 h 2492471"/>
                <a:gd name="connsiteX8" fmla="*/ 632338 w 948279"/>
                <a:gd name="connsiteY8" fmla="*/ 2492471 h 2492471"/>
                <a:gd name="connsiteX9" fmla="*/ 576673 w 948279"/>
                <a:gd name="connsiteY9" fmla="*/ 2488230 h 2492471"/>
                <a:gd name="connsiteX10" fmla="*/ 0 w 948279"/>
                <a:gd name="connsiteY10" fmla="*/ 1842037 h 2492471"/>
                <a:gd name="connsiteX11" fmla="*/ 0 w 948279"/>
                <a:gd name="connsiteY11" fmla="*/ 625681 h 2492471"/>
                <a:gd name="connsiteX12" fmla="*/ 404528 w 948279"/>
                <a:gd name="connsiteY12" fmla="*/ 2 h 2492471"/>
                <a:gd name="connsiteX13" fmla="*/ 714395 w 948279"/>
                <a:gd name="connsiteY13" fmla="*/ 0 h 2492471"/>
                <a:gd name="connsiteX14" fmla="*/ 810820 w 948279"/>
                <a:gd name="connsiteY14" fmla="*/ 13176 h 24924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948279" h="2492471">
                  <a:moveTo>
                    <a:pt x="810820" y="13176"/>
                  </a:moveTo>
                  <a:cubicBezTo>
                    <a:pt x="840111" y="21799"/>
                    <a:pt x="866619" y="34490"/>
                    <a:pt x="890541" y="50763"/>
                  </a:cubicBezTo>
                  <a:lnTo>
                    <a:pt x="948279" y="103894"/>
                  </a:lnTo>
                  <a:lnTo>
                    <a:pt x="938298" y="110009"/>
                  </a:lnTo>
                  <a:cubicBezTo>
                    <a:pt x="814270" y="209770"/>
                    <a:pt x="731709" y="398896"/>
                    <a:pt x="693849" y="613610"/>
                  </a:cubicBezTo>
                  <a:lnTo>
                    <a:pt x="473392" y="1863884"/>
                  </a:lnTo>
                  <a:cubicBezTo>
                    <a:pt x="435532" y="2078599"/>
                    <a:pt x="500125" y="2304347"/>
                    <a:pt x="621326" y="2455353"/>
                  </a:cubicBezTo>
                  <a:lnTo>
                    <a:pt x="654526" y="2489310"/>
                  </a:lnTo>
                  <a:lnTo>
                    <a:pt x="632338" y="2492471"/>
                  </a:lnTo>
                  <a:cubicBezTo>
                    <a:pt x="632335" y="2485633"/>
                    <a:pt x="576677" y="2495068"/>
                    <a:pt x="576673" y="2488230"/>
                  </a:cubicBezTo>
                  <a:cubicBezTo>
                    <a:pt x="296215" y="2488230"/>
                    <a:pt x="0" y="2176260"/>
                    <a:pt x="0" y="1842037"/>
                  </a:cubicBezTo>
                  <a:lnTo>
                    <a:pt x="0" y="625681"/>
                  </a:lnTo>
                  <a:cubicBezTo>
                    <a:pt x="0" y="291458"/>
                    <a:pt x="124071" y="2"/>
                    <a:pt x="404528" y="2"/>
                  </a:cubicBezTo>
                  <a:lnTo>
                    <a:pt x="714395" y="0"/>
                  </a:lnTo>
                  <a:cubicBezTo>
                    <a:pt x="749452" y="0"/>
                    <a:pt x="781528" y="4554"/>
                    <a:pt x="810820" y="13176"/>
                  </a:cubicBezTo>
                  <a:close/>
                </a:path>
              </a:pathLst>
            </a:custGeom>
            <a:grpFill/>
            <a:ln w="349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514" name="자유형: 도형 129">
              <a:extLst>
                <a:ext uri="{FF2B5EF4-FFF2-40B4-BE49-F238E27FC236}">
                  <a16:creationId xmlns:a16="http://schemas.microsoft.com/office/drawing/2014/main" id="{8FBCFAAD-B525-4B77-9DDC-3B1C4173099D}"/>
                </a:ext>
              </a:extLst>
            </p:cNvPr>
            <p:cNvSpPr/>
            <p:nvPr/>
          </p:nvSpPr>
          <p:spPr>
            <a:xfrm rot="638553" flipH="1">
              <a:off x="2580804" y="4025901"/>
              <a:ext cx="970595" cy="2486379"/>
            </a:xfrm>
            <a:custGeom>
              <a:avLst/>
              <a:gdLst>
                <a:gd name="connsiteX0" fmla="*/ 810820 w 970595"/>
                <a:gd name="connsiteY0" fmla="*/ 13176 h 2486380"/>
                <a:gd name="connsiteX1" fmla="*/ 714395 w 970595"/>
                <a:gd name="connsiteY1" fmla="*/ 0 h 2486380"/>
                <a:gd name="connsiteX2" fmla="*/ 404528 w 970595"/>
                <a:gd name="connsiteY2" fmla="*/ 2 h 2486380"/>
                <a:gd name="connsiteX3" fmla="*/ 0 w 970595"/>
                <a:gd name="connsiteY3" fmla="*/ 625681 h 2486380"/>
                <a:gd name="connsiteX4" fmla="*/ 0 w 970595"/>
                <a:gd name="connsiteY4" fmla="*/ 1842037 h 2486380"/>
                <a:gd name="connsiteX5" fmla="*/ 560449 w 970595"/>
                <a:gd name="connsiteY5" fmla="*/ 2485181 h 2486380"/>
                <a:gd name="connsiteX6" fmla="*/ 599656 w 970595"/>
                <a:gd name="connsiteY6" fmla="*/ 2473913 h 2486380"/>
                <a:gd name="connsiteX7" fmla="*/ 663413 w 970595"/>
                <a:gd name="connsiteY7" fmla="*/ 2465457 h 2486380"/>
                <a:gd name="connsiteX8" fmla="*/ 641917 w 970595"/>
                <a:gd name="connsiteY8" fmla="*/ 2440471 h 2486380"/>
                <a:gd name="connsiteX9" fmla="*/ 539647 w 970595"/>
                <a:gd name="connsiteY9" fmla="*/ 1853878 h 2486380"/>
                <a:gd name="connsiteX10" fmla="*/ 774111 w 970595"/>
                <a:gd name="connsiteY10" fmla="*/ 606155 h 2486380"/>
                <a:gd name="connsiteX11" fmla="*/ 937077 w 970595"/>
                <a:gd name="connsiteY11" fmla="*/ 171433 h 2486380"/>
                <a:gd name="connsiteX12" fmla="*/ 970595 w 970595"/>
                <a:gd name="connsiteY12" fmla="*/ 134526 h 2486380"/>
                <a:gd name="connsiteX13" fmla="*/ 954745 w 970595"/>
                <a:gd name="connsiteY13" fmla="*/ 109844 h 2486380"/>
                <a:gd name="connsiteX14" fmla="*/ 810820 w 970595"/>
                <a:gd name="connsiteY14" fmla="*/ 13176 h 24863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970595" h="2486380">
                  <a:moveTo>
                    <a:pt x="810820" y="13176"/>
                  </a:moveTo>
                  <a:cubicBezTo>
                    <a:pt x="781528" y="4554"/>
                    <a:pt x="749452" y="0"/>
                    <a:pt x="714395" y="0"/>
                  </a:cubicBezTo>
                  <a:lnTo>
                    <a:pt x="404528" y="2"/>
                  </a:lnTo>
                  <a:cubicBezTo>
                    <a:pt x="124071" y="2"/>
                    <a:pt x="0" y="291457"/>
                    <a:pt x="0" y="625681"/>
                  </a:cubicBezTo>
                  <a:lnTo>
                    <a:pt x="0" y="1842037"/>
                  </a:lnTo>
                  <a:cubicBezTo>
                    <a:pt x="0" y="2176260"/>
                    <a:pt x="279992" y="2485181"/>
                    <a:pt x="560449" y="2485181"/>
                  </a:cubicBezTo>
                  <a:cubicBezTo>
                    <a:pt x="560454" y="2492019"/>
                    <a:pt x="599653" y="2467075"/>
                    <a:pt x="599656" y="2473913"/>
                  </a:cubicBezTo>
                  <a:lnTo>
                    <a:pt x="663413" y="2465457"/>
                  </a:lnTo>
                  <a:lnTo>
                    <a:pt x="641917" y="2440471"/>
                  </a:lnTo>
                  <a:cubicBezTo>
                    <a:pt x="539141" y="2290899"/>
                    <a:pt x="499381" y="2068154"/>
                    <a:pt x="539647" y="1853878"/>
                  </a:cubicBezTo>
                  <a:lnTo>
                    <a:pt x="774111" y="606155"/>
                  </a:lnTo>
                  <a:cubicBezTo>
                    <a:pt x="806323" y="434734"/>
                    <a:pt x="858499" y="278419"/>
                    <a:pt x="937077" y="171433"/>
                  </a:cubicBezTo>
                  <a:lnTo>
                    <a:pt x="970595" y="134526"/>
                  </a:lnTo>
                  <a:lnTo>
                    <a:pt x="954745" y="109844"/>
                  </a:lnTo>
                  <a:cubicBezTo>
                    <a:pt x="916851" y="63939"/>
                    <a:pt x="869403" y="30421"/>
                    <a:pt x="810820" y="13176"/>
                  </a:cubicBezTo>
                  <a:close/>
                </a:path>
              </a:pathLst>
            </a:custGeom>
            <a:grpFill/>
            <a:ln w="349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1515" name="Freeform: Shape 1514">
            <a:extLst>
              <a:ext uri="{FF2B5EF4-FFF2-40B4-BE49-F238E27FC236}">
                <a16:creationId xmlns:a16="http://schemas.microsoft.com/office/drawing/2014/main" id="{C7153EE3-3573-40D4-8455-EE7B78685C27}"/>
              </a:ext>
            </a:extLst>
          </p:cNvPr>
          <p:cNvSpPr/>
          <p:nvPr/>
        </p:nvSpPr>
        <p:spPr>
          <a:xfrm>
            <a:off x="8755381" y="3792568"/>
            <a:ext cx="281174" cy="307243"/>
          </a:xfrm>
          <a:custGeom>
            <a:avLst/>
            <a:gdLst>
              <a:gd name="connsiteX0" fmla="*/ 1409099 w 1438275"/>
              <a:gd name="connsiteY0" fmla="*/ 372897 h 1571625"/>
              <a:gd name="connsiteX1" fmla="*/ 949042 w 1438275"/>
              <a:gd name="connsiteY1" fmla="*/ 243357 h 1571625"/>
              <a:gd name="connsiteX2" fmla="*/ 852839 w 1438275"/>
              <a:gd name="connsiteY2" fmla="*/ 270027 h 1571625"/>
              <a:gd name="connsiteX3" fmla="*/ 797594 w 1438275"/>
              <a:gd name="connsiteY3" fmla="*/ 227165 h 1571625"/>
              <a:gd name="connsiteX4" fmla="*/ 817597 w 1438275"/>
              <a:gd name="connsiteY4" fmla="*/ 33807 h 1571625"/>
              <a:gd name="connsiteX5" fmla="*/ 801404 w 1438275"/>
              <a:gd name="connsiteY5" fmla="*/ 2375 h 1571625"/>
              <a:gd name="connsiteX6" fmla="*/ 764257 w 1438275"/>
              <a:gd name="connsiteY6" fmla="*/ 36665 h 1571625"/>
              <a:gd name="connsiteX7" fmla="*/ 648052 w 1438275"/>
              <a:gd name="connsiteY7" fmla="*/ 163347 h 1571625"/>
              <a:gd name="connsiteX8" fmla="*/ 21307 w 1438275"/>
              <a:gd name="connsiteY8" fmla="*/ 350037 h 1571625"/>
              <a:gd name="connsiteX9" fmla="*/ 352 w 1438275"/>
              <a:gd name="connsiteY9" fmla="*/ 379565 h 1571625"/>
              <a:gd name="connsiteX10" fmla="*/ 35594 w 1438275"/>
              <a:gd name="connsiteY10" fmla="*/ 395757 h 1571625"/>
              <a:gd name="connsiteX11" fmla="*/ 163229 w 1438275"/>
              <a:gd name="connsiteY11" fmla="*/ 410997 h 1571625"/>
              <a:gd name="connsiteX12" fmla="*/ 615667 w 1438275"/>
              <a:gd name="connsiteY12" fmla="*/ 286220 h 1571625"/>
              <a:gd name="connsiteX13" fmla="*/ 705202 w 1438275"/>
              <a:gd name="connsiteY13" fmla="*/ 200495 h 1571625"/>
              <a:gd name="connsiteX14" fmla="*/ 744254 w 1438275"/>
              <a:gd name="connsiteY14" fmla="*/ 189065 h 1571625"/>
              <a:gd name="connsiteX15" fmla="*/ 754732 w 1438275"/>
              <a:gd name="connsiteY15" fmla="*/ 222402 h 1571625"/>
              <a:gd name="connsiteX16" fmla="*/ 746159 w 1438275"/>
              <a:gd name="connsiteY16" fmla="*/ 403377 h 1571625"/>
              <a:gd name="connsiteX17" fmla="*/ 699487 w 1438275"/>
              <a:gd name="connsiteY17" fmla="*/ 503390 h 1571625"/>
              <a:gd name="connsiteX18" fmla="*/ 649004 w 1438275"/>
              <a:gd name="connsiteY18" fmla="*/ 506247 h 1571625"/>
              <a:gd name="connsiteX19" fmla="*/ 553754 w 1438275"/>
              <a:gd name="connsiteY19" fmla="*/ 471005 h 1571625"/>
              <a:gd name="connsiteX20" fmla="*/ 229904 w 1438275"/>
              <a:gd name="connsiteY20" fmla="*/ 662457 h 1571625"/>
              <a:gd name="connsiteX21" fmla="*/ 215617 w 1438275"/>
              <a:gd name="connsiteY21" fmla="*/ 697700 h 1571625"/>
              <a:gd name="connsiteX22" fmla="*/ 378494 w 1438275"/>
              <a:gd name="connsiteY22" fmla="*/ 911060 h 1571625"/>
              <a:gd name="connsiteX23" fmla="*/ 676627 w 1438275"/>
              <a:gd name="connsiteY23" fmla="*/ 611022 h 1571625"/>
              <a:gd name="connsiteX24" fmla="*/ 679484 w 1438275"/>
              <a:gd name="connsiteY24" fmla="*/ 563397 h 1571625"/>
              <a:gd name="connsiteX25" fmla="*/ 730919 w 1438275"/>
              <a:gd name="connsiteY25" fmla="*/ 514820 h 1571625"/>
              <a:gd name="connsiteX26" fmla="*/ 742349 w 1438275"/>
              <a:gd name="connsiteY26" fmla="*/ 564350 h 1571625"/>
              <a:gd name="connsiteX27" fmla="*/ 766162 w 1438275"/>
              <a:gd name="connsiteY27" fmla="*/ 992022 h 1571625"/>
              <a:gd name="connsiteX28" fmla="*/ 739492 w 1438275"/>
              <a:gd name="connsiteY28" fmla="*/ 1039647 h 1571625"/>
              <a:gd name="connsiteX29" fmla="*/ 633764 w 1438275"/>
              <a:gd name="connsiteY29" fmla="*/ 1162520 h 1571625"/>
              <a:gd name="connsiteX30" fmla="*/ 627097 w 1438275"/>
              <a:gd name="connsiteY30" fmla="*/ 1419695 h 1571625"/>
              <a:gd name="connsiteX31" fmla="*/ 794737 w 1438275"/>
              <a:gd name="connsiteY31" fmla="*/ 1576857 h 1571625"/>
              <a:gd name="connsiteX32" fmla="*/ 961424 w 1438275"/>
              <a:gd name="connsiteY32" fmla="*/ 1406360 h 1571625"/>
              <a:gd name="connsiteX33" fmla="*/ 932849 w 1438275"/>
              <a:gd name="connsiteY33" fmla="*/ 1131087 h 1571625"/>
              <a:gd name="connsiteX34" fmla="*/ 833789 w 1438275"/>
              <a:gd name="connsiteY34" fmla="*/ 1033932 h 1571625"/>
              <a:gd name="connsiteX35" fmla="*/ 787117 w 1438275"/>
              <a:gd name="connsiteY35" fmla="*/ 979640 h 1571625"/>
              <a:gd name="connsiteX36" fmla="*/ 783307 w 1438275"/>
              <a:gd name="connsiteY36" fmla="*/ 695795 h 1571625"/>
              <a:gd name="connsiteX37" fmla="*/ 789022 w 1438275"/>
              <a:gd name="connsiteY37" fmla="*/ 702462 h 1571625"/>
              <a:gd name="connsiteX38" fmla="*/ 790927 w 1438275"/>
              <a:gd name="connsiteY38" fmla="*/ 726275 h 1571625"/>
              <a:gd name="connsiteX39" fmla="*/ 895702 w 1438275"/>
              <a:gd name="connsiteY39" fmla="*/ 929157 h 1571625"/>
              <a:gd name="connsiteX40" fmla="*/ 1098584 w 1438275"/>
              <a:gd name="connsiteY40" fmla="*/ 1019645 h 1571625"/>
              <a:gd name="connsiteX41" fmla="*/ 1300514 w 1438275"/>
              <a:gd name="connsiteY41" fmla="*/ 946302 h 1571625"/>
              <a:gd name="connsiteX42" fmla="*/ 1253842 w 1438275"/>
              <a:gd name="connsiteY42" fmla="*/ 741515 h 1571625"/>
              <a:gd name="connsiteX43" fmla="*/ 1015717 w 1438275"/>
              <a:gd name="connsiteY43" fmla="*/ 609117 h 1571625"/>
              <a:gd name="connsiteX44" fmla="*/ 835694 w 1438275"/>
              <a:gd name="connsiteY44" fmla="*/ 649122 h 1571625"/>
              <a:gd name="connsiteX45" fmla="*/ 792832 w 1438275"/>
              <a:gd name="connsiteY45" fmla="*/ 669125 h 1571625"/>
              <a:gd name="connsiteX46" fmla="*/ 772829 w 1438275"/>
              <a:gd name="connsiteY46" fmla="*/ 618642 h 1571625"/>
              <a:gd name="connsiteX47" fmla="*/ 784259 w 1438275"/>
              <a:gd name="connsiteY47" fmla="*/ 332892 h 1571625"/>
              <a:gd name="connsiteX48" fmla="*/ 843314 w 1438275"/>
              <a:gd name="connsiteY48" fmla="*/ 307175 h 1571625"/>
              <a:gd name="connsiteX49" fmla="*/ 889034 w 1438275"/>
              <a:gd name="connsiteY49" fmla="*/ 340512 h 1571625"/>
              <a:gd name="connsiteX50" fmla="*/ 1396717 w 1438275"/>
              <a:gd name="connsiteY50" fmla="*/ 431952 h 1571625"/>
              <a:gd name="connsiteX51" fmla="*/ 1437674 w 1438275"/>
              <a:gd name="connsiteY51" fmla="*/ 412902 h 1571625"/>
              <a:gd name="connsiteX52" fmla="*/ 1409099 w 1438275"/>
              <a:gd name="connsiteY52" fmla="*/ 372897 h 1571625"/>
              <a:gd name="connsiteX53" fmla="*/ 85124 w 1438275"/>
              <a:gd name="connsiteY53" fmla="*/ 362420 h 1571625"/>
              <a:gd name="connsiteX54" fmla="*/ 657577 w 1438275"/>
              <a:gd name="connsiteY54" fmla="*/ 196685 h 1571625"/>
              <a:gd name="connsiteX55" fmla="*/ 85124 w 1438275"/>
              <a:gd name="connsiteY55" fmla="*/ 362420 h 1571625"/>
              <a:gd name="connsiteX56" fmla="*/ 385162 w 1438275"/>
              <a:gd name="connsiteY56" fmla="*/ 549110 h 1571625"/>
              <a:gd name="connsiteX57" fmla="*/ 536609 w 1438275"/>
              <a:gd name="connsiteY57" fmla="*/ 498627 h 1571625"/>
              <a:gd name="connsiteX58" fmla="*/ 385162 w 1438275"/>
              <a:gd name="connsiteY58" fmla="*/ 549110 h 1571625"/>
              <a:gd name="connsiteX59" fmla="*/ 636622 w 1438275"/>
              <a:gd name="connsiteY59" fmla="*/ 1298727 h 1571625"/>
              <a:gd name="connsiteX60" fmla="*/ 724252 w 1438275"/>
              <a:gd name="connsiteY60" fmla="*/ 1077747 h 1571625"/>
              <a:gd name="connsiteX61" fmla="*/ 636622 w 1438275"/>
              <a:gd name="connsiteY61" fmla="*/ 1298727 h 1571625"/>
              <a:gd name="connsiteX62" fmla="*/ 814739 w 1438275"/>
              <a:gd name="connsiteY62" fmla="*/ 756755 h 1571625"/>
              <a:gd name="connsiteX63" fmla="*/ 909037 w 1438275"/>
              <a:gd name="connsiteY63" fmla="*/ 911060 h 1571625"/>
              <a:gd name="connsiteX64" fmla="*/ 814739 w 1438275"/>
              <a:gd name="connsiteY64" fmla="*/ 756755 h 1571625"/>
              <a:gd name="connsiteX65" fmla="*/ 971902 w 1438275"/>
              <a:gd name="connsiteY65" fmla="*/ 310032 h 1571625"/>
              <a:gd name="connsiteX66" fmla="*/ 971902 w 1438275"/>
              <a:gd name="connsiteY66" fmla="*/ 310032 h 1571625"/>
              <a:gd name="connsiteX67" fmla="*/ 971902 w 1438275"/>
              <a:gd name="connsiteY67" fmla="*/ 310032 h 1571625"/>
              <a:gd name="connsiteX68" fmla="*/ 873794 w 1438275"/>
              <a:gd name="connsiteY68" fmla="*/ 285267 h 1571625"/>
              <a:gd name="connsiteX69" fmla="*/ 978569 w 1438275"/>
              <a:gd name="connsiteY69" fmla="*/ 297650 h 1571625"/>
              <a:gd name="connsiteX70" fmla="*/ 989047 w 1438275"/>
              <a:gd name="connsiteY70" fmla="*/ 300507 h 1571625"/>
              <a:gd name="connsiteX71" fmla="*/ 1313849 w 1438275"/>
              <a:gd name="connsiteY71" fmla="*/ 376707 h 1571625"/>
              <a:gd name="connsiteX72" fmla="*/ 971902 w 1438275"/>
              <a:gd name="connsiteY72" fmla="*/ 310032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1438275" h="1571625">
                <a:moveTo>
                  <a:pt x="1409099" y="372897"/>
                </a:moveTo>
                <a:cubicBezTo>
                  <a:pt x="1276702" y="253835"/>
                  <a:pt x="1126207" y="200495"/>
                  <a:pt x="949042" y="243357"/>
                </a:cubicBezTo>
                <a:cubicBezTo>
                  <a:pt x="916657" y="250977"/>
                  <a:pt x="885224" y="261455"/>
                  <a:pt x="852839" y="270027"/>
                </a:cubicBezTo>
                <a:cubicBezTo>
                  <a:pt x="805214" y="283362"/>
                  <a:pt x="794737" y="275742"/>
                  <a:pt x="797594" y="227165"/>
                </a:cubicBezTo>
                <a:cubicBezTo>
                  <a:pt x="801404" y="162395"/>
                  <a:pt x="804262" y="97625"/>
                  <a:pt x="817597" y="33807"/>
                </a:cubicBezTo>
                <a:cubicBezTo>
                  <a:pt x="821407" y="16662"/>
                  <a:pt x="819502" y="5232"/>
                  <a:pt x="801404" y="2375"/>
                </a:cubicBezTo>
                <a:cubicBezTo>
                  <a:pt x="776639" y="-1435"/>
                  <a:pt x="759494" y="-6198"/>
                  <a:pt x="764257" y="36665"/>
                </a:cubicBezTo>
                <a:cubicBezTo>
                  <a:pt x="778544" y="162395"/>
                  <a:pt x="772829" y="185255"/>
                  <a:pt x="648052" y="163347"/>
                </a:cubicBezTo>
                <a:cubicBezTo>
                  <a:pt x="409927" y="122390"/>
                  <a:pt x="197519" y="180492"/>
                  <a:pt x="21307" y="350037"/>
                </a:cubicBezTo>
                <a:cubicBezTo>
                  <a:pt x="12734" y="358610"/>
                  <a:pt x="-2506" y="366230"/>
                  <a:pt x="352" y="379565"/>
                </a:cubicBezTo>
                <a:cubicBezTo>
                  <a:pt x="4162" y="396710"/>
                  <a:pt x="22259" y="393852"/>
                  <a:pt x="35594" y="395757"/>
                </a:cubicBezTo>
                <a:cubicBezTo>
                  <a:pt x="78457" y="401472"/>
                  <a:pt x="120367" y="409092"/>
                  <a:pt x="163229" y="410997"/>
                </a:cubicBezTo>
                <a:cubicBezTo>
                  <a:pt x="328012" y="419570"/>
                  <a:pt x="483269" y="394805"/>
                  <a:pt x="615667" y="286220"/>
                </a:cubicBezTo>
                <a:cubicBezTo>
                  <a:pt x="647099" y="260502"/>
                  <a:pt x="675674" y="229070"/>
                  <a:pt x="705202" y="200495"/>
                </a:cubicBezTo>
                <a:cubicBezTo>
                  <a:pt x="716632" y="189065"/>
                  <a:pt x="729014" y="183350"/>
                  <a:pt x="744254" y="189065"/>
                </a:cubicBezTo>
                <a:cubicBezTo>
                  <a:pt x="759494" y="194780"/>
                  <a:pt x="754732" y="210972"/>
                  <a:pt x="754732" y="222402"/>
                </a:cubicBezTo>
                <a:cubicBezTo>
                  <a:pt x="751874" y="282410"/>
                  <a:pt x="746159" y="342417"/>
                  <a:pt x="746159" y="403377"/>
                </a:cubicBezTo>
                <a:cubicBezTo>
                  <a:pt x="746159" y="445287"/>
                  <a:pt x="729014" y="474815"/>
                  <a:pt x="699487" y="503390"/>
                </a:cubicBezTo>
                <a:cubicBezTo>
                  <a:pt x="682342" y="520535"/>
                  <a:pt x="669007" y="528155"/>
                  <a:pt x="649004" y="506247"/>
                </a:cubicBezTo>
                <a:cubicBezTo>
                  <a:pt x="624239" y="478625"/>
                  <a:pt x="589949" y="468147"/>
                  <a:pt x="553754" y="471005"/>
                </a:cubicBezTo>
                <a:cubicBezTo>
                  <a:pt x="415642" y="482435"/>
                  <a:pt x="308009" y="549110"/>
                  <a:pt x="229904" y="662457"/>
                </a:cubicBezTo>
                <a:cubicBezTo>
                  <a:pt x="223237" y="672935"/>
                  <a:pt x="217522" y="685317"/>
                  <a:pt x="215617" y="697700"/>
                </a:cubicBezTo>
                <a:cubicBezTo>
                  <a:pt x="187994" y="852957"/>
                  <a:pt x="230857" y="916775"/>
                  <a:pt x="378494" y="911060"/>
                </a:cubicBezTo>
                <a:cubicBezTo>
                  <a:pt x="521369" y="905345"/>
                  <a:pt x="667102" y="758660"/>
                  <a:pt x="676627" y="611022"/>
                </a:cubicBezTo>
                <a:cubicBezTo>
                  <a:pt x="677579" y="594830"/>
                  <a:pt x="675674" y="578637"/>
                  <a:pt x="679484" y="563397"/>
                </a:cubicBezTo>
                <a:cubicBezTo>
                  <a:pt x="686152" y="536727"/>
                  <a:pt x="708059" y="513867"/>
                  <a:pt x="730919" y="514820"/>
                </a:cubicBezTo>
                <a:cubicBezTo>
                  <a:pt x="750922" y="515772"/>
                  <a:pt x="741397" y="547205"/>
                  <a:pt x="742349" y="564350"/>
                </a:cubicBezTo>
                <a:cubicBezTo>
                  <a:pt x="743302" y="707225"/>
                  <a:pt x="744254" y="850100"/>
                  <a:pt x="766162" y="992022"/>
                </a:cubicBezTo>
                <a:cubicBezTo>
                  <a:pt x="769972" y="1017740"/>
                  <a:pt x="761399" y="1029170"/>
                  <a:pt x="739492" y="1039647"/>
                </a:cubicBezTo>
                <a:cubicBezTo>
                  <a:pt x="686152" y="1065365"/>
                  <a:pt x="652814" y="1108227"/>
                  <a:pt x="633764" y="1162520"/>
                </a:cubicBezTo>
                <a:cubicBezTo>
                  <a:pt x="605189" y="1247292"/>
                  <a:pt x="600427" y="1333970"/>
                  <a:pt x="627097" y="1419695"/>
                </a:cubicBezTo>
                <a:cubicBezTo>
                  <a:pt x="651862" y="1503515"/>
                  <a:pt x="732824" y="1578762"/>
                  <a:pt x="794737" y="1576857"/>
                </a:cubicBezTo>
                <a:cubicBezTo>
                  <a:pt x="860459" y="1574952"/>
                  <a:pt x="942374" y="1493037"/>
                  <a:pt x="961424" y="1406360"/>
                </a:cubicBezTo>
                <a:cubicBezTo>
                  <a:pt x="982379" y="1312062"/>
                  <a:pt x="970949" y="1219670"/>
                  <a:pt x="932849" y="1131087"/>
                </a:cubicBezTo>
                <a:cubicBezTo>
                  <a:pt x="913799" y="1086320"/>
                  <a:pt x="881414" y="1050125"/>
                  <a:pt x="833789" y="1033932"/>
                </a:cubicBezTo>
                <a:cubicBezTo>
                  <a:pt x="805214" y="1024407"/>
                  <a:pt x="794737" y="1005357"/>
                  <a:pt x="787117" y="979640"/>
                </a:cubicBezTo>
                <a:cubicBezTo>
                  <a:pt x="761399" y="886295"/>
                  <a:pt x="774734" y="791045"/>
                  <a:pt x="783307" y="695795"/>
                </a:cubicBezTo>
                <a:cubicBezTo>
                  <a:pt x="785212" y="697700"/>
                  <a:pt x="788069" y="700557"/>
                  <a:pt x="789022" y="702462"/>
                </a:cubicBezTo>
                <a:cubicBezTo>
                  <a:pt x="789974" y="710082"/>
                  <a:pt x="790927" y="718655"/>
                  <a:pt x="790927" y="726275"/>
                </a:cubicBezTo>
                <a:cubicBezTo>
                  <a:pt x="787117" y="813905"/>
                  <a:pt x="829027" y="877722"/>
                  <a:pt x="895702" y="929157"/>
                </a:cubicBezTo>
                <a:cubicBezTo>
                  <a:pt x="955709" y="974877"/>
                  <a:pt x="1024289" y="1005357"/>
                  <a:pt x="1098584" y="1019645"/>
                </a:cubicBezTo>
                <a:cubicBezTo>
                  <a:pt x="1183357" y="1035837"/>
                  <a:pt x="1266224" y="1005357"/>
                  <a:pt x="1300514" y="946302"/>
                </a:cubicBezTo>
                <a:cubicBezTo>
                  <a:pt x="1332899" y="891057"/>
                  <a:pt x="1314802" y="804380"/>
                  <a:pt x="1253842" y="741515"/>
                </a:cubicBezTo>
                <a:cubicBezTo>
                  <a:pt x="1189072" y="672935"/>
                  <a:pt x="1108109" y="628167"/>
                  <a:pt x="1015717" y="609117"/>
                </a:cubicBezTo>
                <a:cubicBezTo>
                  <a:pt x="951899" y="595782"/>
                  <a:pt x="889034" y="604355"/>
                  <a:pt x="835694" y="649122"/>
                </a:cubicBezTo>
                <a:cubicBezTo>
                  <a:pt x="823312" y="658647"/>
                  <a:pt x="814739" y="682460"/>
                  <a:pt x="792832" y="669125"/>
                </a:cubicBezTo>
                <a:cubicBezTo>
                  <a:pt x="774734" y="657695"/>
                  <a:pt x="771877" y="638645"/>
                  <a:pt x="772829" y="618642"/>
                </a:cubicBezTo>
                <a:cubicBezTo>
                  <a:pt x="776639" y="523392"/>
                  <a:pt x="779497" y="428142"/>
                  <a:pt x="784259" y="332892"/>
                </a:cubicBezTo>
                <a:cubicBezTo>
                  <a:pt x="786164" y="289077"/>
                  <a:pt x="805214" y="281457"/>
                  <a:pt x="843314" y="307175"/>
                </a:cubicBezTo>
                <a:cubicBezTo>
                  <a:pt x="858554" y="317652"/>
                  <a:pt x="873794" y="330035"/>
                  <a:pt x="889034" y="340512"/>
                </a:cubicBezTo>
                <a:cubicBezTo>
                  <a:pt x="1043339" y="451002"/>
                  <a:pt x="1213837" y="475767"/>
                  <a:pt x="1396717" y="431952"/>
                </a:cubicBezTo>
                <a:cubicBezTo>
                  <a:pt x="1411957" y="428142"/>
                  <a:pt x="1432912" y="428142"/>
                  <a:pt x="1437674" y="412902"/>
                </a:cubicBezTo>
                <a:cubicBezTo>
                  <a:pt x="1442437" y="393852"/>
                  <a:pt x="1421482" y="384327"/>
                  <a:pt x="1409099" y="372897"/>
                </a:cubicBezTo>
                <a:close/>
                <a:moveTo>
                  <a:pt x="85124" y="362420"/>
                </a:moveTo>
                <a:cubicBezTo>
                  <a:pt x="277529" y="311937"/>
                  <a:pt x="468029" y="253835"/>
                  <a:pt x="657577" y="196685"/>
                </a:cubicBezTo>
                <a:cubicBezTo>
                  <a:pt x="548992" y="254787"/>
                  <a:pt x="207044" y="353847"/>
                  <a:pt x="85124" y="362420"/>
                </a:cubicBezTo>
                <a:close/>
                <a:moveTo>
                  <a:pt x="385162" y="549110"/>
                </a:moveTo>
                <a:cubicBezTo>
                  <a:pt x="428977" y="511010"/>
                  <a:pt x="476602" y="487197"/>
                  <a:pt x="536609" y="498627"/>
                </a:cubicBezTo>
                <a:cubicBezTo>
                  <a:pt x="484222" y="510057"/>
                  <a:pt x="434692" y="529107"/>
                  <a:pt x="385162" y="549110"/>
                </a:cubicBezTo>
                <a:close/>
                <a:moveTo>
                  <a:pt x="636622" y="1298727"/>
                </a:moveTo>
                <a:cubicBezTo>
                  <a:pt x="615667" y="1210145"/>
                  <a:pt x="652814" y="1120610"/>
                  <a:pt x="724252" y="1077747"/>
                </a:cubicBezTo>
                <a:cubicBezTo>
                  <a:pt x="674722" y="1139660"/>
                  <a:pt x="642337" y="1208240"/>
                  <a:pt x="636622" y="1298727"/>
                </a:cubicBezTo>
                <a:close/>
                <a:moveTo>
                  <a:pt x="814739" y="756755"/>
                </a:moveTo>
                <a:cubicBezTo>
                  <a:pt x="834742" y="814857"/>
                  <a:pt x="861412" y="870102"/>
                  <a:pt x="909037" y="911060"/>
                </a:cubicBezTo>
                <a:cubicBezTo>
                  <a:pt x="845219" y="878675"/>
                  <a:pt x="809024" y="830097"/>
                  <a:pt x="814739" y="756755"/>
                </a:cubicBezTo>
                <a:close/>
                <a:moveTo>
                  <a:pt x="971902" y="310032"/>
                </a:moveTo>
                <a:cubicBezTo>
                  <a:pt x="971902" y="310032"/>
                  <a:pt x="971902" y="310032"/>
                  <a:pt x="971902" y="310032"/>
                </a:cubicBezTo>
                <a:cubicBezTo>
                  <a:pt x="971902" y="310032"/>
                  <a:pt x="971902" y="310032"/>
                  <a:pt x="971902" y="310032"/>
                </a:cubicBezTo>
                <a:cubicBezTo>
                  <a:pt x="943327" y="304317"/>
                  <a:pt x="912847" y="303365"/>
                  <a:pt x="873794" y="285267"/>
                </a:cubicBezTo>
                <a:cubicBezTo>
                  <a:pt x="915704" y="289077"/>
                  <a:pt x="948089" y="290030"/>
                  <a:pt x="978569" y="297650"/>
                </a:cubicBezTo>
                <a:cubicBezTo>
                  <a:pt x="981427" y="297650"/>
                  <a:pt x="985237" y="299555"/>
                  <a:pt x="989047" y="300507"/>
                </a:cubicBezTo>
                <a:cubicBezTo>
                  <a:pt x="1100489" y="312890"/>
                  <a:pt x="1209074" y="335750"/>
                  <a:pt x="1313849" y="376707"/>
                </a:cubicBezTo>
                <a:cubicBezTo>
                  <a:pt x="1199549" y="354800"/>
                  <a:pt x="1086202" y="331940"/>
                  <a:pt x="971902" y="310032"/>
                </a:cubicBezTo>
                <a:close/>
              </a:path>
            </a:pathLst>
          </a:custGeom>
          <a:solidFill>
            <a:schemeClr val="accent3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516" name="Freeform: Shape 1515">
            <a:extLst>
              <a:ext uri="{FF2B5EF4-FFF2-40B4-BE49-F238E27FC236}">
                <a16:creationId xmlns:a16="http://schemas.microsoft.com/office/drawing/2014/main" id="{E32E3EC9-5085-43D2-9651-4CF27C1606A7}"/>
              </a:ext>
            </a:extLst>
          </p:cNvPr>
          <p:cNvSpPr/>
          <p:nvPr/>
        </p:nvSpPr>
        <p:spPr>
          <a:xfrm rot="589284">
            <a:off x="6230285" y="3740436"/>
            <a:ext cx="191704" cy="338436"/>
          </a:xfrm>
          <a:custGeom>
            <a:avLst/>
            <a:gdLst>
              <a:gd name="connsiteX0" fmla="*/ 424352 w 1005886"/>
              <a:gd name="connsiteY0" fmla="*/ 1757546 h 1775797"/>
              <a:gd name="connsiteX1" fmla="*/ 419512 w 1005886"/>
              <a:gd name="connsiteY1" fmla="*/ 1760644 h 1775797"/>
              <a:gd name="connsiteX2" fmla="*/ 424545 w 1005886"/>
              <a:gd name="connsiteY2" fmla="*/ 1763160 h 1775797"/>
              <a:gd name="connsiteX3" fmla="*/ 474870 w 1005886"/>
              <a:gd name="connsiteY3" fmla="*/ 1761771 h 1775797"/>
              <a:gd name="connsiteX4" fmla="*/ 448357 w 1005886"/>
              <a:gd name="connsiteY4" fmla="*/ 1760450 h 1775797"/>
              <a:gd name="connsiteX5" fmla="*/ 443324 w 1005886"/>
              <a:gd name="connsiteY5" fmla="*/ 1757739 h 1775797"/>
              <a:gd name="connsiteX6" fmla="*/ 448357 w 1005886"/>
              <a:gd name="connsiteY6" fmla="*/ 1755029 h 1775797"/>
              <a:gd name="connsiteX7" fmla="*/ 485719 w 1005886"/>
              <a:gd name="connsiteY7" fmla="*/ 1755223 h 1775797"/>
              <a:gd name="connsiteX8" fmla="*/ 506047 w 1005886"/>
              <a:gd name="connsiteY8" fmla="*/ 1757546 h 1775797"/>
              <a:gd name="connsiteX9" fmla="*/ 510886 w 1005886"/>
              <a:gd name="connsiteY9" fmla="*/ 1760256 h 1775797"/>
              <a:gd name="connsiteX10" fmla="*/ 508263 w 1005886"/>
              <a:gd name="connsiteY10" fmla="*/ 1760849 h 1775797"/>
              <a:gd name="connsiteX11" fmla="*/ 522693 w 1005886"/>
              <a:gd name="connsiteY11" fmla="*/ 1760450 h 1775797"/>
              <a:gd name="connsiteX12" fmla="*/ 528501 w 1005886"/>
              <a:gd name="connsiteY12" fmla="*/ 1757740 h 1775797"/>
              <a:gd name="connsiteX13" fmla="*/ 522305 w 1005886"/>
              <a:gd name="connsiteY13" fmla="*/ 1754449 h 1775797"/>
              <a:gd name="connsiteX14" fmla="*/ 464811 w 1005886"/>
              <a:gd name="connsiteY14" fmla="*/ 1752513 h 1775797"/>
              <a:gd name="connsiteX15" fmla="*/ 424352 w 1005886"/>
              <a:gd name="connsiteY15" fmla="*/ 1757546 h 1775797"/>
              <a:gd name="connsiteX16" fmla="*/ 395314 w 1005886"/>
              <a:gd name="connsiteY16" fmla="*/ 1750383 h 1775797"/>
              <a:gd name="connsiteX17" fmla="*/ 480685 w 1005886"/>
              <a:gd name="connsiteY17" fmla="*/ 1744963 h 1775797"/>
              <a:gd name="connsiteX18" fmla="*/ 498301 w 1005886"/>
              <a:gd name="connsiteY18" fmla="*/ 1746125 h 1775797"/>
              <a:gd name="connsiteX19" fmla="*/ 493462 w 1005886"/>
              <a:gd name="connsiteY19" fmla="*/ 1747480 h 1775797"/>
              <a:gd name="connsiteX20" fmla="*/ 445703 w 1005886"/>
              <a:gd name="connsiteY20" fmla="*/ 1748825 h 1775797"/>
              <a:gd name="connsiteX21" fmla="*/ 436547 w 1005886"/>
              <a:gd name="connsiteY21" fmla="*/ 1748254 h 1775797"/>
              <a:gd name="connsiteX22" fmla="*/ 432648 w 1005886"/>
              <a:gd name="connsiteY22" fmla="*/ 1749193 h 1775797"/>
              <a:gd name="connsiteX23" fmla="*/ 410994 w 1005886"/>
              <a:gd name="connsiteY23" fmla="*/ 1749803 h 1775797"/>
              <a:gd name="connsiteX24" fmla="*/ 389313 w 1005886"/>
              <a:gd name="connsiteY24" fmla="*/ 1757933 h 1775797"/>
              <a:gd name="connsiteX25" fmla="*/ 385440 w 1005886"/>
              <a:gd name="connsiteY25" fmla="*/ 1762386 h 1775797"/>
              <a:gd name="connsiteX26" fmla="*/ 390087 w 1005886"/>
              <a:gd name="connsiteY26" fmla="*/ 1765096 h 1775797"/>
              <a:gd name="connsiteX27" fmla="*/ 416608 w 1005886"/>
              <a:gd name="connsiteY27" fmla="*/ 1767613 h 1775797"/>
              <a:gd name="connsiteX28" fmla="*/ 406348 w 1005886"/>
              <a:gd name="connsiteY28" fmla="*/ 1763547 h 1775797"/>
              <a:gd name="connsiteX29" fmla="*/ 401702 w 1005886"/>
              <a:gd name="connsiteY29" fmla="*/ 1759869 h 1775797"/>
              <a:gd name="connsiteX30" fmla="*/ 405187 w 1005886"/>
              <a:gd name="connsiteY30" fmla="*/ 1755804 h 1775797"/>
              <a:gd name="connsiteX31" fmla="*/ 432648 w 1005886"/>
              <a:gd name="connsiteY31" fmla="*/ 1749193 h 1775797"/>
              <a:gd name="connsiteX32" fmla="*/ 445703 w 1005886"/>
              <a:gd name="connsiteY32" fmla="*/ 1748825 h 1775797"/>
              <a:gd name="connsiteX33" fmla="*/ 526565 w 1005886"/>
              <a:gd name="connsiteY33" fmla="*/ 1753869 h 1775797"/>
              <a:gd name="connsiteX34" fmla="*/ 541471 w 1005886"/>
              <a:gd name="connsiteY34" fmla="*/ 1757933 h 1775797"/>
              <a:gd name="connsiteX35" fmla="*/ 545149 w 1005886"/>
              <a:gd name="connsiteY35" fmla="*/ 1761612 h 1775797"/>
              <a:gd name="connsiteX36" fmla="*/ 541084 w 1005886"/>
              <a:gd name="connsiteY36" fmla="*/ 1764903 h 1775797"/>
              <a:gd name="connsiteX37" fmla="*/ 508949 w 1005886"/>
              <a:gd name="connsiteY37" fmla="*/ 1769162 h 1775797"/>
              <a:gd name="connsiteX38" fmla="*/ 453196 w 1005886"/>
              <a:gd name="connsiteY38" fmla="*/ 1769162 h 1775797"/>
              <a:gd name="connsiteX39" fmla="*/ 446227 w 1005886"/>
              <a:gd name="connsiteY39" fmla="*/ 1769162 h 1775797"/>
              <a:gd name="connsiteX40" fmla="*/ 503722 w 1005886"/>
              <a:gd name="connsiteY40" fmla="*/ 1771097 h 1775797"/>
              <a:gd name="connsiteX41" fmla="*/ 551537 w 1005886"/>
              <a:gd name="connsiteY41" fmla="*/ 1766452 h 1775797"/>
              <a:gd name="connsiteX42" fmla="*/ 552312 w 1005886"/>
              <a:gd name="connsiteY42" fmla="*/ 1766257 h 1775797"/>
              <a:gd name="connsiteX43" fmla="*/ 560056 w 1005886"/>
              <a:gd name="connsiteY43" fmla="*/ 1762773 h 1775797"/>
              <a:gd name="connsiteX44" fmla="*/ 552506 w 1005886"/>
              <a:gd name="connsiteY44" fmla="*/ 1757740 h 1775797"/>
              <a:gd name="connsiteX45" fmla="*/ 514756 w 1005886"/>
              <a:gd name="connsiteY45" fmla="*/ 1749222 h 1775797"/>
              <a:gd name="connsiteX46" fmla="*/ 507013 w 1005886"/>
              <a:gd name="connsiteY46" fmla="*/ 1747867 h 1775797"/>
              <a:gd name="connsiteX47" fmla="*/ 512627 w 1005886"/>
              <a:gd name="connsiteY47" fmla="*/ 1746512 h 1775797"/>
              <a:gd name="connsiteX48" fmla="*/ 563153 w 1005886"/>
              <a:gd name="connsiteY48" fmla="*/ 1755998 h 1775797"/>
              <a:gd name="connsiteX49" fmla="*/ 569734 w 1005886"/>
              <a:gd name="connsiteY49" fmla="*/ 1758320 h 1775797"/>
              <a:gd name="connsiteX50" fmla="*/ 573994 w 1005886"/>
              <a:gd name="connsiteY50" fmla="*/ 1763354 h 1775797"/>
              <a:gd name="connsiteX51" fmla="*/ 570121 w 1005886"/>
              <a:gd name="connsiteY51" fmla="*/ 1767032 h 1775797"/>
              <a:gd name="connsiteX52" fmla="*/ 544569 w 1005886"/>
              <a:gd name="connsiteY52" fmla="*/ 1772453 h 1775797"/>
              <a:gd name="connsiteX53" fmla="*/ 456487 w 1005886"/>
              <a:gd name="connsiteY53" fmla="*/ 1775163 h 1775797"/>
              <a:gd name="connsiteX54" fmla="*/ 379827 w 1005886"/>
              <a:gd name="connsiteY54" fmla="*/ 1768387 h 1775797"/>
              <a:gd name="connsiteX55" fmla="*/ 374406 w 1005886"/>
              <a:gd name="connsiteY55" fmla="*/ 1767032 h 1775797"/>
              <a:gd name="connsiteX56" fmla="*/ 373439 w 1005886"/>
              <a:gd name="connsiteY56" fmla="*/ 1760063 h 1775797"/>
              <a:gd name="connsiteX57" fmla="*/ 395314 w 1005886"/>
              <a:gd name="connsiteY57" fmla="*/ 1750383 h 1775797"/>
              <a:gd name="connsiteX58" fmla="*/ 91771 w 1005886"/>
              <a:gd name="connsiteY58" fmla="*/ 1649138 h 1775797"/>
              <a:gd name="connsiteX59" fmla="*/ 92933 w 1005886"/>
              <a:gd name="connsiteY59" fmla="*/ 1650300 h 1775797"/>
              <a:gd name="connsiteX60" fmla="*/ 97191 w 1005886"/>
              <a:gd name="connsiteY60" fmla="*/ 1653784 h 1775797"/>
              <a:gd name="connsiteX61" fmla="*/ 101064 w 1005886"/>
              <a:gd name="connsiteY61" fmla="*/ 1657075 h 1775797"/>
              <a:gd name="connsiteX62" fmla="*/ 174820 w 1005886"/>
              <a:gd name="connsiteY62" fmla="*/ 1702374 h 1775797"/>
              <a:gd name="connsiteX63" fmla="*/ 218183 w 1005886"/>
              <a:gd name="connsiteY63" fmla="*/ 1720765 h 1775797"/>
              <a:gd name="connsiteX64" fmla="*/ 223023 w 1005886"/>
              <a:gd name="connsiteY64" fmla="*/ 1722894 h 1775797"/>
              <a:gd name="connsiteX65" fmla="*/ 315556 w 1005886"/>
              <a:gd name="connsiteY65" fmla="*/ 1756966 h 1775797"/>
              <a:gd name="connsiteX66" fmla="*/ 344789 w 1005886"/>
              <a:gd name="connsiteY66" fmla="*/ 1763548 h 1775797"/>
              <a:gd name="connsiteX67" fmla="*/ 334335 w 1005886"/>
              <a:gd name="connsiteY67" fmla="*/ 1759869 h 1775797"/>
              <a:gd name="connsiteX68" fmla="*/ 244511 w 1005886"/>
              <a:gd name="connsiteY68" fmla="*/ 1728315 h 1775797"/>
              <a:gd name="connsiteX69" fmla="*/ 177336 w 1005886"/>
              <a:gd name="connsiteY69" fmla="*/ 1701600 h 1775797"/>
              <a:gd name="connsiteX70" fmla="*/ 91771 w 1005886"/>
              <a:gd name="connsiteY70" fmla="*/ 1649138 h 1775797"/>
              <a:gd name="connsiteX71" fmla="*/ 368639 w 1005886"/>
              <a:gd name="connsiteY71" fmla="*/ 1066533 h 1775797"/>
              <a:gd name="connsiteX72" fmla="*/ 358146 w 1005886"/>
              <a:gd name="connsiteY72" fmla="*/ 1075103 h 1775797"/>
              <a:gd name="connsiteX73" fmla="*/ 358146 w 1005886"/>
              <a:gd name="connsiteY73" fmla="*/ 1075928 h 1775797"/>
              <a:gd name="connsiteX74" fmla="*/ 356984 w 1005886"/>
              <a:gd name="connsiteY74" fmla="*/ 1085995 h 1775797"/>
              <a:gd name="connsiteX75" fmla="*/ 354681 w 1005886"/>
              <a:gd name="connsiteY75" fmla="*/ 1089641 h 1775797"/>
              <a:gd name="connsiteX76" fmla="*/ 354506 w 1005886"/>
              <a:gd name="connsiteY76" fmla="*/ 1089810 h 1775797"/>
              <a:gd name="connsiteX77" fmla="*/ 345757 w 1005886"/>
              <a:gd name="connsiteY77" fmla="*/ 1097609 h 1775797"/>
              <a:gd name="connsiteX78" fmla="*/ 340339 w 1005886"/>
              <a:gd name="connsiteY78" fmla="*/ 1103538 h 1775797"/>
              <a:gd name="connsiteX79" fmla="*/ 292714 w 1005886"/>
              <a:gd name="connsiteY79" fmla="*/ 1149685 h 1775797"/>
              <a:gd name="connsiteX80" fmla="*/ 335496 w 1005886"/>
              <a:gd name="connsiteY80" fmla="*/ 1108838 h 1775797"/>
              <a:gd name="connsiteX81" fmla="*/ 340339 w 1005886"/>
              <a:gd name="connsiteY81" fmla="*/ 1103538 h 1775797"/>
              <a:gd name="connsiteX82" fmla="*/ 354506 w 1005886"/>
              <a:gd name="connsiteY82" fmla="*/ 1089810 h 1775797"/>
              <a:gd name="connsiteX83" fmla="*/ 354661 w 1005886"/>
              <a:gd name="connsiteY83" fmla="*/ 1089672 h 1775797"/>
              <a:gd name="connsiteX84" fmla="*/ 354681 w 1005886"/>
              <a:gd name="connsiteY84" fmla="*/ 1089641 h 1775797"/>
              <a:gd name="connsiteX85" fmla="*/ 355048 w 1005886"/>
              <a:gd name="connsiteY85" fmla="*/ 1089285 h 1775797"/>
              <a:gd name="connsiteX86" fmla="*/ 439009 w 1005886"/>
              <a:gd name="connsiteY86" fmla="*/ 994941 h 1775797"/>
              <a:gd name="connsiteX87" fmla="*/ 439525 w 1005886"/>
              <a:gd name="connsiteY87" fmla="*/ 995542 h 1775797"/>
              <a:gd name="connsiteX88" fmla="*/ 440017 w 1005886"/>
              <a:gd name="connsiteY88" fmla="*/ 995730 h 1775797"/>
              <a:gd name="connsiteX89" fmla="*/ 560251 w 1005886"/>
              <a:gd name="connsiteY89" fmla="*/ 960094 h 1775797"/>
              <a:gd name="connsiteX90" fmla="*/ 566925 w 1005886"/>
              <a:gd name="connsiteY90" fmla="*/ 972143 h 1775797"/>
              <a:gd name="connsiteX91" fmla="*/ 562380 w 1005886"/>
              <a:gd name="connsiteY91" fmla="*/ 960938 h 1775797"/>
              <a:gd name="connsiteX92" fmla="*/ 403869 w 1005886"/>
              <a:gd name="connsiteY92" fmla="*/ 973379 h 1775797"/>
              <a:gd name="connsiteX93" fmla="*/ 403445 w 1005886"/>
              <a:gd name="connsiteY93" fmla="*/ 973521 h 1775797"/>
              <a:gd name="connsiteX94" fmla="*/ 399187 w 1005886"/>
              <a:gd name="connsiteY94" fmla="*/ 978747 h 1775797"/>
              <a:gd name="connsiteX95" fmla="*/ 390281 w 1005886"/>
              <a:gd name="connsiteY95" fmla="*/ 1006237 h 1775797"/>
              <a:gd name="connsiteX96" fmla="*/ 376343 w 1005886"/>
              <a:gd name="connsiteY96" fmla="*/ 1045341 h 1775797"/>
              <a:gd name="connsiteX97" fmla="*/ 374213 w 1005886"/>
              <a:gd name="connsiteY97" fmla="*/ 1055601 h 1775797"/>
              <a:gd name="connsiteX98" fmla="*/ 369810 w 1005886"/>
              <a:gd name="connsiteY98" fmla="*/ 1064572 h 1775797"/>
              <a:gd name="connsiteX99" fmla="*/ 376512 w 1005886"/>
              <a:gd name="connsiteY99" fmla="*/ 1053351 h 1775797"/>
              <a:gd name="connsiteX100" fmla="*/ 391443 w 1005886"/>
              <a:gd name="connsiteY100" fmla="*/ 1014368 h 1775797"/>
              <a:gd name="connsiteX101" fmla="*/ 415061 w 1005886"/>
              <a:gd name="connsiteY101" fmla="*/ 970230 h 1775797"/>
              <a:gd name="connsiteX102" fmla="*/ 413688 w 1005886"/>
              <a:gd name="connsiteY102" fmla="*/ 970582 h 1775797"/>
              <a:gd name="connsiteX103" fmla="*/ 415190 w 1005886"/>
              <a:gd name="connsiteY103" fmla="*/ 970420 h 1775797"/>
              <a:gd name="connsiteX104" fmla="*/ 287874 w 1005886"/>
              <a:gd name="connsiteY104" fmla="*/ 3461 h 1775797"/>
              <a:gd name="connsiteX105" fmla="*/ 293488 w 1005886"/>
              <a:gd name="connsiteY105" fmla="*/ 3074 h 1775797"/>
              <a:gd name="connsiteX106" fmla="*/ 297747 w 1005886"/>
              <a:gd name="connsiteY106" fmla="*/ 15850 h 1775797"/>
              <a:gd name="connsiteX107" fmla="*/ 404994 w 1005886"/>
              <a:gd name="connsiteY107" fmla="*/ 403604 h 1775797"/>
              <a:gd name="connsiteX108" fmla="*/ 449132 w 1005886"/>
              <a:gd name="connsiteY108" fmla="*/ 619259 h 1775797"/>
              <a:gd name="connsiteX109" fmla="*/ 474104 w 1005886"/>
              <a:gd name="connsiteY109" fmla="*/ 790389 h 1775797"/>
              <a:gd name="connsiteX110" fmla="*/ 474685 w 1005886"/>
              <a:gd name="connsiteY110" fmla="*/ 798133 h 1775797"/>
              <a:gd name="connsiteX111" fmla="*/ 475072 w 1005886"/>
              <a:gd name="connsiteY111" fmla="*/ 798713 h 1775797"/>
              <a:gd name="connsiteX112" fmla="*/ 475847 w 1005886"/>
              <a:gd name="connsiteY112" fmla="*/ 799294 h 1775797"/>
              <a:gd name="connsiteX113" fmla="*/ 476040 w 1005886"/>
              <a:gd name="connsiteY113" fmla="*/ 782646 h 1775797"/>
              <a:gd name="connsiteX114" fmla="*/ 469071 w 1005886"/>
              <a:gd name="connsiteY114" fmla="*/ 574928 h 1775797"/>
              <a:gd name="connsiteX115" fmla="*/ 468877 w 1005886"/>
              <a:gd name="connsiteY115" fmla="*/ 418703 h 1775797"/>
              <a:gd name="connsiteX116" fmla="*/ 495592 w 1005886"/>
              <a:gd name="connsiteY116" fmla="*/ 269061 h 1775797"/>
              <a:gd name="connsiteX117" fmla="*/ 497141 w 1005886"/>
              <a:gd name="connsiteY117" fmla="*/ 265189 h 1775797"/>
              <a:gd name="connsiteX118" fmla="*/ 503529 w 1005886"/>
              <a:gd name="connsiteY118" fmla="*/ 246605 h 1775797"/>
              <a:gd name="connsiteX119" fmla="*/ 507595 w 1005886"/>
              <a:gd name="connsiteY119" fmla="*/ 242733 h 1775797"/>
              <a:gd name="connsiteX120" fmla="*/ 508949 w 1005886"/>
              <a:gd name="connsiteY120" fmla="*/ 247960 h 1775797"/>
              <a:gd name="connsiteX121" fmla="*/ 496754 w 1005886"/>
              <a:gd name="connsiteY121" fmla="*/ 328879 h 1775797"/>
              <a:gd name="connsiteX122" fmla="*/ 490752 w 1005886"/>
              <a:gd name="connsiteY122" fmla="*/ 440966 h 1775797"/>
              <a:gd name="connsiteX123" fmla="*/ 497335 w 1005886"/>
              <a:gd name="connsiteY123" fmla="*/ 634552 h 1775797"/>
              <a:gd name="connsiteX124" fmla="*/ 507788 w 1005886"/>
              <a:gd name="connsiteY124" fmla="*/ 752833 h 1775797"/>
              <a:gd name="connsiteX125" fmla="*/ 509724 w 1005886"/>
              <a:gd name="connsiteY125" fmla="*/ 824848 h 1775797"/>
              <a:gd name="connsiteX126" fmla="*/ 510111 w 1005886"/>
              <a:gd name="connsiteY126" fmla="*/ 829687 h 1775797"/>
              <a:gd name="connsiteX127" fmla="*/ 526373 w 1005886"/>
              <a:gd name="connsiteY127" fmla="*/ 756898 h 1775797"/>
              <a:gd name="connsiteX128" fmla="*/ 542053 w 1005886"/>
              <a:gd name="connsiteY128" fmla="*/ 683723 h 1775797"/>
              <a:gd name="connsiteX129" fmla="*/ 638265 w 1005886"/>
              <a:gd name="connsiteY129" fmla="*/ 331976 h 1775797"/>
              <a:gd name="connsiteX130" fmla="*/ 756933 w 1005886"/>
              <a:gd name="connsiteY130" fmla="*/ 46050 h 1775797"/>
              <a:gd name="connsiteX131" fmla="*/ 761579 w 1005886"/>
              <a:gd name="connsiteY131" fmla="*/ 37338 h 1775797"/>
              <a:gd name="connsiteX132" fmla="*/ 767000 w 1005886"/>
              <a:gd name="connsiteY132" fmla="*/ 25916 h 1775797"/>
              <a:gd name="connsiteX133" fmla="*/ 770678 w 1005886"/>
              <a:gd name="connsiteY133" fmla="*/ 23788 h 1775797"/>
              <a:gd name="connsiteX134" fmla="*/ 772033 w 1005886"/>
              <a:gd name="connsiteY134" fmla="*/ 28433 h 1775797"/>
              <a:gd name="connsiteX135" fmla="*/ 766613 w 1005886"/>
              <a:gd name="connsiteY135" fmla="*/ 42177 h 1775797"/>
              <a:gd name="connsiteX136" fmla="*/ 647751 w 1005886"/>
              <a:gd name="connsiteY136" fmla="*/ 402635 h 1775797"/>
              <a:gd name="connsiteX137" fmla="*/ 605937 w 1005886"/>
              <a:gd name="connsiteY137" fmla="*/ 602223 h 1775797"/>
              <a:gd name="connsiteX138" fmla="*/ 571865 w 1005886"/>
              <a:gd name="connsiteY138" fmla="*/ 828332 h 1775797"/>
              <a:gd name="connsiteX139" fmla="*/ 560638 w 1005886"/>
              <a:gd name="connsiteY139" fmla="*/ 894345 h 1775797"/>
              <a:gd name="connsiteX140" fmla="*/ 560566 w 1005886"/>
              <a:gd name="connsiteY140" fmla="*/ 894299 h 1775797"/>
              <a:gd name="connsiteX141" fmla="*/ 560637 w 1005886"/>
              <a:gd name="connsiteY141" fmla="*/ 894538 h 1775797"/>
              <a:gd name="connsiteX142" fmla="*/ 549603 w 1005886"/>
              <a:gd name="connsiteY142" fmla="*/ 945451 h 1775797"/>
              <a:gd name="connsiteX143" fmla="*/ 555217 w 1005886"/>
              <a:gd name="connsiteY143" fmla="*/ 951645 h 1775797"/>
              <a:gd name="connsiteX144" fmla="*/ 566251 w 1005886"/>
              <a:gd name="connsiteY144" fmla="*/ 956292 h 1775797"/>
              <a:gd name="connsiteX145" fmla="*/ 579996 w 1005886"/>
              <a:gd name="connsiteY145" fmla="*/ 980683 h 1775797"/>
              <a:gd name="connsiteX146" fmla="*/ 591805 w 1005886"/>
              <a:gd name="connsiteY146" fmla="*/ 1020369 h 1775797"/>
              <a:gd name="connsiteX147" fmla="*/ 592192 w 1005886"/>
              <a:gd name="connsiteY147" fmla="*/ 1024435 h 1775797"/>
              <a:gd name="connsiteX148" fmla="*/ 584835 w 1005886"/>
              <a:gd name="connsiteY148" fmla="*/ 1016304 h 1775797"/>
              <a:gd name="connsiteX149" fmla="*/ 580328 w 1005886"/>
              <a:gd name="connsiteY149" fmla="*/ 1005189 h 1775797"/>
              <a:gd name="connsiteX150" fmla="*/ 581158 w 1005886"/>
              <a:gd name="connsiteY150" fmla="*/ 1007592 h 1775797"/>
              <a:gd name="connsiteX151" fmla="*/ 618907 w 1005886"/>
              <a:gd name="connsiteY151" fmla="*/ 1088705 h 1775797"/>
              <a:gd name="connsiteX152" fmla="*/ 629167 w 1005886"/>
              <a:gd name="connsiteY152" fmla="*/ 1099352 h 1775797"/>
              <a:gd name="connsiteX153" fmla="*/ 653365 w 1005886"/>
              <a:gd name="connsiteY153" fmla="*/ 1119679 h 1775797"/>
              <a:gd name="connsiteX154" fmla="*/ 680661 w 1005886"/>
              <a:gd name="connsiteY154" fmla="*/ 1136521 h 1775797"/>
              <a:gd name="connsiteX155" fmla="*/ 746674 w 1005886"/>
              <a:gd name="connsiteY155" fmla="*/ 1157428 h 1775797"/>
              <a:gd name="connsiteX156" fmla="*/ 869408 w 1005886"/>
              <a:gd name="connsiteY156" fmla="*/ 1212601 h 1775797"/>
              <a:gd name="connsiteX157" fmla="*/ 873280 w 1005886"/>
              <a:gd name="connsiteY157" fmla="*/ 1215698 h 1775797"/>
              <a:gd name="connsiteX158" fmla="*/ 921289 w 1005886"/>
              <a:gd name="connsiteY158" fmla="*/ 1253834 h 1775797"/>
              <a:gd name="connsiteX159" fmla="*/ 1003370 w 1005886"/>
              <a:gd name="connsiteY159" fmla="*/ 1406768 h 1775797"/>
              <a:gd name="connsiteX160" fmla="*/ 1004919 w 1005886"/>
              <a:gd name="connsiteY160" fmla="*/ 1420706 h 1775797"/>
              <a:gd name="connsiteX161" fmla="*/ 1005886 w 1005886"/>
              <a:gd name="connsiteY161" fmla="*/ 1420706 h 1775797"/>
              <a:gd name="connsiteX162" fmla="*/ 1005886 w 1005886"/>
              <a:gd name="connsiteY162" fmla="*/ 1466005 h 1775797"/>
              <a:gd name="connsiteX163" fmla="*/ 1004724 w 1005886"/>
              <a:gd name="connsiteY163" fmla="*/ 1466198 h 1775797"/>
              <a:gd name="connsiteX164" fmla="*/ 994659 w 1005886"/>
              <a:gd name="connsiteY164" fmla="*/ 1519822 h 1775797"/>
              <a:gd name="connsiteX165" fmla="*/ 979365 w 1005886"/>
              <a:gd name="connsiteY165" fmla="*/ 1559701 h 1775797"/>
              <a:gd name="connsiteX166" fmla="*/ 956523 w 1005886"/>
              <a:gd name="connsiteY166" fmla="*/ 1597644 h 1775797"/>
              <a:gd name="connsiteX167" fmla="*/ 937163 w 1005886"/>
              <a:gd name="connsiteY167" fmla="*/ 1622423 h 1775797"/>
              <a:gd name="connsiteX168" fmla="*/ 917611 w 1005886"/>
              <a:gd name="connsiteY168" fmla="*/ 1641782 h 1775797"/>
              <a:gd name="connsiteX169" fmla="*/ 854502 w 1005886"/>
              <a:gd name="connsiteY169" fmla="*/ 1684952 h 1775797"/>
              <a:gd name="connsiteX170" fmla="*/ 786746 w 1005886"/>
              <a:gd name="connsiteY170" fmla="*/ 1716700 h 1775797"/>
              <a:gd name="connsiteX171" fmla="*/ 713571 w 1005886"/>
              <a:gd name="connsiteY171" fmla="*/ 1740317 h 1775797"/>
              <a:gd name="connsiteX172" fmla="*/ 663626 w 1005886"/>
              <a:gd name="connsiteY172" fmla="*/ 1753288 h 1775797"/>
              <a:gd name="connsiteX173" fmla="*/ 615616 w 1005886"/>
              <a:gd name="connsiteY173" fmla="*/ 1762579 h 1775797"/>
              <a:gd name="connsiteX174" fmla="*/ 595870 w 1005886"/>
              <a:gd name="connsiteY174" fmla="*/ 1763548 h 1775797"/>
              <a:gd name="connsiteX175" fmla="*/ 594515 w 1005886"/>
              <a:gd name="connsiteY175" fmla="*/ 1763160 h 1775797"/>
              <a:gd name="connsiteX176" fmla="*/ 587933 w 1005886"/>
              <a:gd name="connsiteY176" fmla="*/ 1760838 h 1775797"/>
              <a:gd name="connsiteX177" fmla="*/ 550764 w 1005886"/>
              <a:gd name="connsiteY177" fmla="*/ 1746318 h 1775797"/>
              <a:gd name="connsiteX178" fmla="*/ 490947 w 1005886"/>
              <a:gd name="connsiteY178" fmla="*/ 1737607 h 1775797"/>
              <a:gd name="connsiteX179" fmla="*/ 426482 w 1005886"/>
              <a:gd name="connsiteY179" fmla="*/ 1737994 h 1775797"/>
              <a:gd name="connsiteX180" fmla="*/ 398025 w 1005886"/>
              <a:gd name="connsiteY180" fmla="*/ 1742447 h 1775797"/>
              <a:gd name="connsiteX181" fmla="*/ 359501 w 1005886"/>
              <a:gd name="connsiteY181" fmla="*/ 1759095 h 1775797"/>
              <a:gd name="connsiteX182" fmla="*/ 350983 w 1005886"/>
              <a:gd name="connsiteY182" fmla="*/ 1763935 h 1775797"/>
              <a:gd name="connsiteX183" fmla="*/ 348273 w 1005886"/>
              <a:gd name="connsiteY183" fmla="*/ 1764129 h 1775797"/>
              <a:gd name="connsiteX184" fmla="*/ 339949 w 1005886"/>
              <a:gd name="connsiteY184" fmla="*/ 1766452 h 1775797"/>
              <a:gd name="connsiteX185" fmla="*/ 280324 w 1005886"/>
              <a:gd name="connsiteY185" fmla="*/ 1747674 h 1775797"/>
              <a:gd name="connsiteX186" fmla="*/ 223604 w 1005886"/>
              <a:gd name="connsiteY186" fmla="*/ 1726573 h 1775797"/>
              <a:gd name="connsiteX187" fmla="*/ 215086 w 1005886"/>
              <a:gd name="connsiteY187" fmla="*/ 1725217 h 1775797"/>
              <a:gd name="connsiteX188" fmla="*/ 115969 w 1005886"/>
              <a:gd name="connsiteY188" fmla="*/ 1674885 h 1775797"/>
              <a:gd name="connsiteX189" fmla="*/ 21887 w 1005886"/>
              <a:gd name="connsiteY189" fmla="*/ 1552345 h 1775797"/>
              <a:gd name="connsiteX190" fmla="*/ 19950 w 1005886"/>
              <a:gd name="connsiteY190" fmla="*/ 1547118 h 1775797"/>
              <a:gd name="connsiteX191" fmla="*/ 10271 w 1005886"/>
              <a:gd name="connsiteY191" fmla="*/ 1514209 h 1775797"/>
              <a:gd name="connsiteX192" fmla="*/ 399 w 1005886"/>
              <a:gd name="connsiteY192" fmla="*/ 1443936 h 1775797"/>
              <a:gd name="connsiteX193" fmla="*/ 2915 w 1005886"/>
              <a:gd name="connsiteY193" fmla="*/ 1422448 h 1775797"/>
              <a:gd name="connsiteX194" fmla="*/ 17627 w 1005886"/>
              <a:gd name="connsiteY194" fmla="*/ 1364759 h 1775797"/>
              <a:gd name="connsiteX195" fmla="*/ 45504 w 1005886"/>
              <a:gd name="connsiteY195" fmla="*/ 1313653 h 1775797"/>
              <a:gd name="connsiteX196" fmla="*/ 52473 w 1005886"/>
              <a:gd name="connsiteY196" fmla="*/ 1301650 h 1775797"/>
              <a:gd name="connsiteX197" fmla="*/ 132230 w 1005886"/>
              <a:gd name="connsiteY197" fmla="*/ 1240283 h 1775797"/>
              <a:gd name="connsiteX198" fmla="*/ 267160 w 1005886"/>
              <a:gd name="connsiteY198" fmla="*/ 1161881 h 1775797"/>
              <a:gd name="connsiteX199" fmla="*/ 354468 w 1005886"/>
              <a:gd name="connsiteY199" fmla="*/ 1077284 h 1775797"/>
              <a:gd name="connsiteX200" fmla="*/ 357658 w 1005886"/>
              <a:gd name="connsiteY200" fmla="*/ 1073589 h 1775797"/>
              <a:gd name="connsiteX201" fmla="*/ 357759 w 1005886"/>
              <a:gd name="connsiteY201" fmla="*/ 1072831 h 1775797"/>
              <a:gd name="connsiteX202" fmla="*/ 387958 w 1005886"/>
              <a:gd name="connsiteY202" fmla="*/ 994621 h 1775797"/>
              <a:gd name="connsiteX203" fmla="*/ 394734 w 1005886"/>
              <a:gd name="connsiteY203" fmla="*/ 974489 h 1775797"/>
              <a:gd name="connsiteX204" fmla="*/ 407317 w 1005886"/>
              <a:gd name="connsiteY204" fmla="*/ 961325 h 1775797"/>
              <a:gd name="connsiteX205" fmla="*/ 411382 w 1005886"/>
              <a:gd name="connsiteY205" fmla="*/ 946612 h 1775797"/>
              <a:gd name="connsiteX206" fmla="*/ 412108 w 1005886"/>
              <a:gd name="connsiteY206" fmla="*/ 946361 h 1775797"/>
              <a:gd name="connsiteX207" fmla="*/ 389289 w 1005886"/>
              <a:gd name="connsiteY207" fmla="*/ 827800 h 1775797"/>
              <a:gd name="connsiteX208" fmla="*/ 359888 w 1005886"/>
              <a:gd name="connsiteY208" fmla="*/ 710438 h 1775797"/>
              <a:gd name="connsiteX209" fmla="*/ 304909 w 1005886"/>
              <a:gd name="connsiteY209" fmla="*/ 574734 h 1775797"/>
              <a:gd name="connsiteX210" fmla="*/ 265999 w 1005886"/>
              <a:gd name="connsiteY210" fmla="*/ 518401 h 1775797"/>
              <a:gd name="connsiteX211" fmla="*/ 255545 w 1005886"/>
              <a:gd name="connsiteY211" fmla="*/ 504268 h 1775797"/>
              <a:gd name="connsiteX212" fmla="*/ 254384 w 1005886"/>
              <a:gd name="connsiteY212" fmla="*/ 496719 h 1775797"/>
              <a:gd name="connsiteX213" fmla="*/ 261933 w 1005886"/>
              <a:gd name="connsiteY213" fmla="*/ 498461 h 1775797"/>
              <a:gd name="connsiteX214" fmla="*/ 274710 w 1005886"/>
              <a:gd name="connsiteY214" fmla="*/ 508334 h 1775797"/>
              <a:gd name="connsiteX215" fmla="*/ 291940 w 1005886"/>
              <a:gd name="connsiteY215" fmla="*/ 524982 h 1775797"/>
              <a:gd name="connsiteX216" fmla="*/ 358533 w 1005886"/>
              <a:gd name="connsiteY216" fmla="*/ 614419 h 1775797"/>
              <a:gd name="connsiteX217" fmla="*/ 392217 w 1005886"/>
              <a:gd name="connsiteY217" fmla="*/ 682756 h 1775797"/>
              <a:gd name="connsiteX218" fmla="*/ 440808 w 1005886"/>
              <a:gd name="connsiteY218" fmla="*/ 828525 h 1775797"/>
              <a:gd name="connsiteX219" fmla="*/ 443323 w 1005886"/>
              <a:gd name="connsiteY219" fmla="*/ 832978 h 1775797"/>
              <a:gd name="connsiteX220" fmla="*/ 439839 w 1005886"/>
              <a:gd name="connsiteY220" fmla="*/ 806263 h 1775797"/>
              <a:gd name="connsiteX221" fmla="*/ 396476 w 1005886"/>
              <a:gd name="connsiteY221" fmla="*/ 545890 h 1775797"/>
              <a:gd name="connsiteX222" fmla="*/ 338981 w 1005886"/>
              <a:gd name="connsiteY222" fmla="*/ 260157 h 1775797"/>
              <a:gd name="connsiteX223" fmla="*/ 288455 w 1005886"/>
              <a:gd name="connsiteY223" fmla="*/ 10430 h 1775797"/>
              <a:gd name="connsiteX224" fmla="*/ 287874 w 1005886"/>
              <a:gd name="connsiteY224" fmla="*/ 3461 h 1775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</a:cxnLst>
            <a:rect l="l" t="t" r="r" b="b"/>
            <a:pathLst>
              <a:path w="1005886" h="1775797">
                <a:moveTo>
                  <a:pt x="424352" y="1757546"/>
                </a:moveTo>
                <a:cubicBezTo>
                  <a:pt x="422416" y="1758127"/>
                  <a:pt x="419512" y="1758127"/>
                  <a:pt x="419512" y="1760644"/>
                </a:cubicBezTo>
                <a:cubicBezTo>
                  <a:pt x="419512" y="1763160"/>
                  <a:pt x="422609" y="1762773"/>
                  <a:pt x="424545" y="1763160"/>
                </a:cubicBezTo>
                <a:lnTo>
                  <a:pt x="474870" y="1761771"/>
                </a:lnTo>
                <a:lnTo>
                  <a:pt x="448357" y="1760450"/>
                </a:lnTo>
                <a:cubicBezTo>
                  <a:pt x="446421" y="1759869"/>
                  <a:pt x="443324" y="1760643"/>
                  <a:pt x="443324" y="1757739"/>
                </a:cubicBezTo>
                <a:cubicBezTo>
                  <a:pt x="443324" y="1755223"/>
                  <a:pt x="446421" y="1755029"/>
                  <a:pt x="448357" y="1755029"/>
                </a:cubicBezTo>
                <a:cubicBezTo>
                  <a:pt x="460747" y="1754448"/>
                  <a:pt x="473331" y="1754254"/>
                  <a:pt x="485719" y="1755223"/>
                </a:cubicBezTo>
                <a:cubicBezTo>
                  <a:pt x="492495" y="1755803"/>
                  <a:pt x="499271" y="1756771"/>
                  <a:pt x="506047" y="1757546"/>
                </a:cubicBezTo>
                <a:cubicBezTo>
                  <a:pt x="507789" y="1757739"/>
                  <a:pt x="509919" y="1757352"/>
                  <a:pt x="510886" y="1760256"/>
                </a:cubicBezTo>
                <a:lnTo>
                  <a:pt x="508263" y="1760849"/>
                </a:lnTo>
                <a:lnTo>
                  <a:pt x="522693" y="1760450"/>
                </a:lnTo>
                <a:cubicBezTo>
                  <a:pt x="524822" y="1759869"/>
                  <a:pt x="528501" y="1760450"/>
                  <a:pt x="528501" y="1757740"/>
                </a:cubicBezTo>
                <a:cubicBezTo>
                  <a:pt x="528501" y="1754449"/>
                  <a:pt x="524629" y="1755030"/>
                  <a:pt x="522305" y="1754449"/>
                </a:cubicBezTo>
                <a:cubicBezTo>
                  <a:pt x="503334" y="1750383"/>
                  <a:pt x="484169" y="1750965"/>
                  <a:pt x="464811" y="1752513"/>
                </a:cubicBezTo>
                <a:cubicBezTo>
                  <a:pt x="451260" y="1753675"/>
                  <a:pt x="437516" y="1753093"/>
                  <a:pt x="424352" y="1757546"/>
                </a:cubicBezTo>
                <a:close/>
                <a:moveTo>
                  <a:pt x="395314" y="1750383"/>
                </a:moveTo>
                <a:cubicBezTo>
                  <a:pt x="423384" y="1741866"/>
                  <a:pt x="452034" y="1742446"/>
                  <a:pt x="480685" y="1744963"/>
                </a:cubicBezTo>
                <a:cubicBezTo>
                  <a:pt x="486299" y="1745350"/>
                  <a:pt x="492106" y="1745738"/>
                  <a:pt x="498301" y="1746125"/>
                </a:cubicBezTo>
                <a:cubicBezTo>
                  <a:pt x="496559" y="1748835"/>
                  <a:pt x="495010" y="1747480"/>
                  <a:pt x="493462" y="1747480"/>
                </a:cubicBezTo>
                <a:lnTo>
                  <a:pt x="445703" y="1748825"/>
                </a:lnTo>
                <a:lnTo>
                  <a:pt x="436547" y="1748254"/>
                </a:lnTo>
                <a:lnTo>
                  <a:pt x="432648" y="1749193"/>
                </a:lnTo>
                <a:lnTo>
                  <a:pt x="410994" y="1749803"/>
                </a:lnTo>
                <a:cubicBezTo>
                  <a:pt x="403444" y="1751352"/>
                  <a:pt x="396088" y="1754062"/>
                  <a:pt x="389313" y="1757933"/>
                </a:cubicBezTo>
                <a:cubicBezTo>
                  <a:pt x="387570" y="1758902"/>
                  <a:pt x="384860" y="1759676"/>
                  <a:pt x="385440" y="1762386"/>
                </a:cubicBezTo>
                <a:cubicBezTo>
                  <a:pt x="385827" y="1764516"/>
                  <a:pt x="388344" y="1764516"/>
                  <a:pt x="390087" y="1765096"/>
                </a:cubicBezTo>
                <a:cubicBezTo>
                  <a:pt x="398798" y="1767613"/>
                  <a:pt x="407703" y="1766452"/>
                  <a:pt x="416608" y="1767613"/>
                </a:cubicBezTo>
                <a:cubicBezTo>
                  <a:pt x="413511" y="1764903"/>
                  <a:pt x="410026" y="1764322"/>
                  <a:pt x="406348" y="1763547"/>
                </a:cubicBezTo>
                <a:cubicBezTo>
                  <a:pt x="404218" y="1762967"/>
                  <a:pt x="401895" y="1762580"/>
                  <a:pt x="401702" y="1759869"/>
                </a:cubicBezTo>
                <a:cubicBezTo>
                  <a:pt x="401508" y="1757546"/>
                  <a:pt x="403638" y="1756772"/>
                  <a:pt x="405187" y="1755804"/>
                </a:cubicBezTo>
                <a:lnTo>
                  <a:pt x="432648" y="1749193"/>
                </a:lnTo>
                <a:lnTo>
                  <a:pt x="445703" y="1748825"/>
                </a:lnTo>
                <a:lnTo>
                  <a:pt x="526565" y="1753869"/>
                </a:lnTo>
                <a:cubicBezTo>
                  <a:pt x="531598" y="1754449"/>
                  <a:pt x="536438" y="1756385"/>
                  <a:pt x="541471" y="1757933"/>
                </a:cubicBezTo>
                <a:cubicBezTo>
                  <a:pt x="543213" y="1758514"/>
                  <a:pt x="545149" y="1759289"/>
                  <a:pt x="545149" y="1761612"/>
                </a:cubicBezTo>
                <a:cubicBezTo>
                  <a:pt x="545149" y="1763935"/>
                  <a:pt x="542826" y="1764516"/>
                  <a:pt x="541084" y="1764903"/>
                </a:cubicBezTo>
                <a:cubicBezTo>
                  <a:pt x="530631" y="1767613"/>
                  <a:pt x="519790" y="1768000"/>
                  <a:pt x="508949" y="1769162"/>
                </a:cubicBezTo>
                <a:cubicBezTo>
                  <a:pt x="490365" y="1771097"/>
                  <a:pt x="471780" y="1770130"/>
                  <a:pt x="453196" y="1769162"/>
                </a:cubicBezTo>
                <a:cubicBezTo>
                  <a:pt x="450873" y="1768969"/>
                  <a:pt x="448550" y="1769162"/>
                  <a:pt x="446227" y="1769162"/>
                </a:cubicBezTo>
                <a:cubicBezTo>
                  <a:pt x="465391" y="1771679"/>
                  <a:pt x="484556" y="1773033"/>
                  <a:pt x="503722" y="1771097"/>
                </a:cubicBezTo>
                <a:cubicBezTo>
                  <a:pt x="519790" y="1769356"/>
                  <a:pt x="535857" y="1769743"/>
                  <a:pt x="551537" y="1766452"/>
                </a:cubicBezTo>
                <a:cubicBezTo>
                  <a:pt x="551925" y="1766258"/>
                  <a:pt x="552119" y="1766257"/>
                  <a:pt x="552312" y="1766257"/>
                </a:cubicBezTo>
                <a:cubicBezTo>
                  <a:pt x="555216" y="1765483"/>
                  <a:pt x="559861" y="1766064"/>
                  <a:pt x="560056" y="1762773"/>
                </a:cubicBezTo>
                <a:cubicBezTo>
                  <a:pt x="560249" y="1759095"/>
                  <a:pt x="555409" y="1758902"/>
                  <a:pt x="552506" y="1757740"/>
                </a:cubicBezTo>
                <a:cubicBezTo>
                  <a:pt x="540503" y="1752900"/>
                  <a:pt x="527532" y="1751352"/>
                  <a:pt x="514756" y="1749222"/>
                </a:cubicBezTo>
                <a:cubicBezTo>
                  <a:pt x="512240" y="1748835"/>
                  <a:pt x="509723" y="1748255"/>
                  <a:pt x="507013" y="1747867"/>
                </a:cubicBezTo>
                <a:cubicBezTo>
                  <a:pt x="508755" y="1745156"/>
                  <a:pt x="510884" y="1746318"/>
                  <a:pt x="512627" y="1746512"/>
                </a:cubicBezTo>
                <a:cubicBezTo>
                  <a:pt x="529662" y="1748835"/>
                  <a:pt x="546698" y="1750771"/>
                  <a:pt x="563153" y="1755998"/>
                </a:cubicBezTo>
                <a:cubicBezTo>
                  <a:pt x="565282" y="1756772"/>
                  <a:pt x="567605" y="1757353"/>
                  <a:pt x="569734" y="1758320"/>
                </a:cubicBezTo>
                <a:cubicBezTo>
                  <a:pt x="571670" y="1759095"/>
                  <a:pt x="573994" y="1759869"/>
                  <a:pt x="573994" y="1763354"/>
                </a:cubicBezTo>
                <a:cubicBezTo>
                  <a:pt x="573800" y="1765483"/>
                  <a:pt x="571864" y="1766257"/>
                  <a:pt x="570121" y="1767032"/>
                </a:cubicBezTo>
                <a:cubicBezTo>
                  <a:pt x="561991" y="1770517"/>
                  <a:pt x="553280" y="1771485"/>
                  <a:pt x="544569" y="1772453"/>
                </a:cubicBezTo>
                <a:cubicBezTo>
                  <a:pt x="515337" y="1775744"/>
                  <a:pt x="485912" y="1776518"/>
                  <a:pt x="456487" y="1775163"/>
                </a:cubicBezTo>
                <a:cubicBezTo>
                  <a:pt x="430740" y="1774001"/>
                  <a:pt x="405187" y="1772259"/>
                  <a:pt x="379827" y="1768387"/>
                </a:cubicBezTo>
                <a:cubicBezTo>
                  <a:pt x="378085" y="1768000"/>
                  <a:pt x="376149" y="1767613"/>
                  <a:pt x="374406" y="1767032"/>
                </a:cubicBezTo>
                <a:cubicBezTo>
                  <a:pt x="369761" y="1765290"/>
                  <a:pt x="369566" y="1762967"/>
                  <a:pt x="373439" y="1760063"/>
                </a:cubicBezTo>
                <a:cubicBezTo>
                  <a:pt x="380020" y="1755223"/>
                  <a:pt x="387764" y="1752707"/>
                  <a:pt x="395314" y="1750383"/>
                </a:cubicBezTo>
                <a:close/>
                <a:moveTo>
                  <a:pt x="91771" y="1649138"/>
                </a:moveTo>
                <a:cubicBezTo>
                  <a:pt x="92158" y="1649526"/>
                  <a:pt x="92545" y="1649913"/>
                  <a:pt x="92933" y="1650300"/>
                </a:cubicBezTo>
                <a:cubicBezTo>
                  <a:pt x="94288" y="1651461"/>
                  <a:pt x="95837" y="1652623"/>
                  <a:pt x="97191" y="1653784"/>
                </a:cubicBezTo>
                <a:cubicBezTo>
                  <a:pt x="98547" y="1654946"/>
                  <a:pt x="99708" y="1655914"/>
                  <a:pt x="101064" y="1657075"/>
                </a:cubicBezTo>
                <a:cubicBezTo>
                  <a:pt x="123519" y="1675272"/>
                  <a:pt x="148298" y="1689985"/>
                  <a:pt x="174820" y="1702374"/>
                </a:cubicBezTo>
                <a:cubicBezTo>
                  <a:pt x="188952" y="1708956"/>
                  <a:pt x="203470" y="1715151"/>
                  <a:pt x="218183" y="1720765"/>
                </a:cubicBezTo>
                <a:cubicBezTo>
                  <a:pt x="219732" y="1721346"/>
                  <a:pt x="221861" y="1721540"/>
                  <a:pt x="223023" y="1722894"/>
                </a:cubicBezTo>
                <a:cubicBezTo>
                  <a:pt x="253609" y="1734897"/>
                  <a:pt x="284583" y="1745931"/>
                  <a:pt x="315556" y="1756966"/>
                </a:cubicBezTo>
                <a:cubicBezTo>
                  <a:pt x="324849" y="1760450"/>
                  <a:pt x="334335" y="1763548"/>
                  <a:pt x="344789" y="1763548"/>
                </a:cubicBezTo>
                <a:cubicBezTo>
                  <a:pt x="341110" y="1762773"/>
                  <a:pt x="337820" y="1761031"/>
                  <a:pt x="334335" y="1759869"/>
                </a:cubicBezTo>
                <a:cubicBezTo>
                  <a:pt x="304135" y="1750191"/>
                  <a:pt x="274323" y="1739155"/>
                  <a:pt x="244511" y="1728315"/>
                </a:cubicBezTo>
                <a:cubicBezTo>
                  <a:pt x="221861" y="1719990"/>
                  <a:pt x="199212" y="1711666"/>
                  <a:pt x="177336" y="1701600"/>
                </a:cubicBezTo>
                <a:cubicBezTo>
                  <a:pt x="146556" y="1687662"/>
                  <a:pt x="117325" y="1671207"/>
                  <a:pt x="91771" y="1649138"/>
                </a:cubicBezTo>
                <a:close/>
                <a:moveTo>
                  <a:pt x="368639" y="1066533"/>
                </a:moveTo>
                <a:lnTo>
                  <a:pt x="358146" y="1075103"/>
                </a:lnTo>
                <a:lnTo>
                  <a:pt x="358146" y="1075928"/>
                </a:lnTo>
                <a:cubicBezTo>
                  <a:pt x="360276" y="1079607"/>
                  <a:pt x="356597" y="1082510"/>
                  <a:pt x="356984" y="1085995"/>
                </a:cubicBezTo>
                <a:lnTo>
                  <a:pt x="354681" y="1089641"/>
                </a:lnTo>
                <a:lnTo>
                  <a:pt x="354506" y="1089810"/>
                </a:lnTo>
                <a:lnTo>
                  <a:pt x="345757" y="1097609"/>
                </a:lnTo>
                <a:lnTo>
                  <a:pt x="340339" y="1103538"/>
                </a:lnTo>
                <a:lnTo>
                  <a:pt x="292714" y="1149685"/>
                </a:lnTo>
                <a:cubicBezTo>
                  <a:pt x="308201" y="1137295"/>
                  <a:pt x="321945" y="1123163"/>
                  <a:pt x="335496" y="1108838"/>
                </a:cubicBezTo>
                <a:lnTo>
                  <a:pt x="340339" y="1103538"/>
                </a:lnTo>
                <a:lnTo>
                  <a:pt x="354506" y="1089810"/>
                </a:lnTo>
                <a:lnTo>
                  <a:pt x="354661" y="1089672"/>
                </a:lnTo>
                <a:lnTo>
                  <a:pt x="354681" y="1089641"/>
                </a:lnTo>
                <a:lnTo>
                  <a:pt x="355048" y="1089285"/>
                </a:lnTo>
                <a:close/>
                <a:moveTo>
                  <a:pt x="439009" y="994941"/>
                </a:moveTo>
                <a:lnTo>
                  <a:pt x="439525" y="995542"/>
                </a:lnTo>
                <a:lnTo>
                  <a:pt x="440017" y="995730"/>
                </a:lnTo>
                <a:close/>
                <a:moveTo>
                  <a:pt x="560251" y="960094"/>
                </a:moveTo>
                <a:lnTo>
                  <a:pt x="566925" y="972143"/>
                </a:lnTo>
                <a:lnTo>
                  <a:pt x="562380" y="960938"/>
                </a:lnTo>
                <a:close/>
                <a:moveTo>
                  <a:pt x="403869" y="973379"/>
                </a:moveTo>
                <a:lnTo>
                  <a:pt x="403445" y="973521"/>
                </a:lnTo>
                <a:cubicBezTo>
                  <a:pt x="400541" y="974102"/>
                  <a:pt x="400154" y="976619"/>
                  <a:pt x="399187" y="978747"/>
                </a:cubicBezTo>
                <a:cubicBezTo>
                  <a:pt x="395314" y="987653"/>
                  <a:pt x="392991" y="996945"/>
                  <a:pt x="390281" y="1006237"/>
                </a:cubicBezTo>
                <a:cubicBezTo>
                  <a:pt x="386603" y="1019595"/>
                  <a:pt x="381763" y="1032565"/>
                  <a:pt x="376343" y="1045341"/>
                </a:cubicBezTo>
                <a:cubicBezTo>
                  <a:pt x="374989" y="1048633"/>
                  <a:pt x="374020" y="1051923"/>
                  <a:pt x="374213" y="1055601"/>
                </a:cubicBezTo>
                <a:lnTo>
                  <a:pt x="369810" y="1064572"/>
                </a:lnTo>
                <a:lnTo>
                  <a:pt x="376512" y="1053351"/>
                </a:lnTo>
                <a:cubicBezTo>
                  <a:pt x="382344" y="1040792"/>
                  <a:pt x="387088" y="1027726"/>
                  <a:pt x="391443" y="1014368"/>
                </a:cubicBezTo>
                <a:close/>
                <a:moveTo>
                  <a:pt x="415061" y="970230"/>
                </a:moveTo>
                <a:lnTo>
                  <a:pt x="413688" y="970582"/>
                </a:lnTo>
                <a:lnTo>
                  <a:pt x="415190" y="970420"/>
                </a:lnTo>
                <a:close/>
                <a:moveTo>
                  <a:pt x="287874" y="3461"/>
                </a:moveTo>
                <a:cubicBezTo>
                  <a:pt x="289423" y="-1379"/>
                  <a:pt x="291746" y="-799"/>
                  <a:pt x="293488" y="3074"/>
                </a:cubicBezTo>
                <a:cubicBezTo>
                  <a:pt x="295231" y="7138"/>
                  <a:pt x="296585" y="11591"/>
                  <a:pt x="297747" y="15850"/>
                </a:cubicBezTo>
                <a:cubicBezTo>
                  <a:pt x="335109" y="144585"/>
                  <a:pt x="371697" y="273707"/>
                  <a:pt x="404994" y="403604"/>
                </a:cubicBezTo>
                <a:cubicBezTo>
                  <a:pt x="423191" y="474650"/>
                  <a:pt x="437129" y="546857"/>
                  <a:pt x="449132" y="619259"/>
                </a:cubicBezTo>
                <a:cubicBezTo>
                  <a:pt x="458617" y="676173"/>
                  <a:pt x="466747" y="733282"/>
                  <a:pt x="474104" y="790389"/>
                </a:cubicBezTo>
                <a:cubicBezTo>
                  <a:pt x="474491" y="792906"/>
                  <a:pt x="474491" y="795616"/>
                  <a:pt x="474685" y="798133"/>
                </a:cubicBezTo>
                <a:cubicBezTo>
                  <a:pt x="474878" y="798326"/>
                  <a:pt x="475072" y="798520"/>
                  <a:pt x="475072" y="798713"/>
                </a:cubicBezTo>
                <a:cubicBezTo>
                  <a:pt x="475265" y="799294"/>
                  <a:pt x="475847" y="799682"/>
                  <a:pt x="475847" y="799294"/>
                </a:cubicBezTo>
                <a:cubicBezTo>
                  <a:pt x="476814" y="793680"/>
                  <a:pt x="476814" y="788259"/>
                  <a:pt x="476040" y="782646"/>
                </a:cubicBezTo>
                <a:cubicBezTo>
                  <a:pt x="474491" y="713342"/>
                  <a:pt x="472168" y="644038"/>
                  <a:pt x="469071" y="574928"/>
                </a:cubicBezTo>
                <a:cubicBezTo>
                  <a:pt x="466747" y="522852"/>
                  <a:pt x="465586" y="470778"/>
                  <a:pt x="468877" y="418703"/>
                </a:cubicBezTo>
                <a:cubicBezTo>
                  <a:pt x="471974" y="367790"/>
                  <a:pt x="480105" y="317845"/>
                  <a:pt x="495592" y="269061"/>
                </a:cubicBezTo>
                <a:cubicBezTo>
                  <a:pt x="495979" y="267706"/>
                  <a:pt x="496560" y="266544"/>
                  <a:pt x="497141" y="265189"/>
                </a:cubicBezTo>
                <a:cubicBezTo>
                  <a:pt x="499271" y="258994"/>
                  <a:pt x="501399" y="252800"/>
                  <a:pt x="503529" y="246605"/>
                </a:cubicBezTo>
                <a:cubicBezTo>
                  <a:pt x="504304" y="244669"/>
                  <a:pt x="504690" y="241959"/>
                  <a:pt x="507595" y="242733"/>
                </a:cubicBezTo>
                <a:cubicBezTo>
                  <a:pt x="510692" y="243507"/>
                  <a:pt x="509336" y="246024"/>
                  <a:pt x="508949" y="247960"/>
                </a:cubicBezTo>
                <a:cubicBezTo>
                  <a:pt x="503723" y="274675"/>
                  <a:pt x="499464" y="301777"/>
                  <a:pt x="496754" y="328879"/>
                </a:cubicBezTo>
                <a:cubicBezTo>
                  <a:pt x="492882" y="366047"/>
                  <a:pt x="491333" y="403410"/>
                  <a:pt x="490752" y="440966"/>
                </a:cubicBezTo>
                <a:cubicBezTo>
                  <a:pt x="489785" y="505624"/>
                  <a:pt x="492688" y="570088"/>
                  <a:pt x="497335" y="634552"/>
                </a:cubicBezTo>
                <a:cubicBezTo>
                  <a:pt x="500238" y="674043"/>
                  <a:pt x="504691" y="713342"/>
                  <a:pt x="507788" y="752833"/>
                </a:cubicBezTo>
                <a:cubicBezTo>
                  <a:pt x="509530" y="776838"/>
                  <a:pt x="510305" y="800843"/>
                  <a:pt x="509724" y="824848"/>
                </a:cubicBezTo>
                <a:cubicBezTo>
                  <a:pt x="509723" y="826397"/>
                  <a:pt x="509724" y="827945"/>
                  <a:pt x="510111" y="829687"/>
                </a:cubicBezTo>
                <a:cubicBezTo>
                  <a:pt x="516112" y="805489"/>
                  <a:pt x="519790" y="780903"/>
                  <a:pt x="526373" y="756898"/>
                </a:cubicBezTo>
                <a:cubicBezTo>
                  <a:pt x="530437" y="732313"/>
                  <a:pt x="536633" y="708115"/>
                  <a:pt x="542053" y="683723"/>
                </a:cubicBezTo>
                <a:cubicBezTo>
                  <a:pt x="568962" y="565054"/>
                  <a:pt x="599548" y="447354"/>
                  <a:pt x="638265" y="331976"/>
                </a:cubicBezTo>
                <a:cubicBezTo>
                  <a:pt x="671175" y="234022"/>
                  <a:pt x="709699" y="138197"/>
                  <a:pt x="756933" y="46050"/>
                </a:cubicBezTo>
                <a:cubicBezTo>
                  <a:pt x="758482" y="43146"/>
                  <a:pt x="760030" y="40242"/>
                  <a:pt x="761579" y="37338"/>
                </a:cubicBezTo>
                <a:cubicBezTo>
                  <a:pt x="763322" y="33466"/>
                  <a:pt x="765065" y="29788"/>
                  <a:pt x="767000" y="25916"/>
                </a:cubicBezTo>
                <a:cubicBezTo>
                  <a:pt x="767774" y="24562"/>
                  <a:pt x="768549" y="22819"/>
                  <a:pt x="770678" y="23788"/>
                </a:cubicBezTo>
                <a:cubicBezTo>
                  <a:pt x="773001" y="24755"/>
                  <a:pt x="772614" y="26498"/>
                  <a:pt x="772033" y="28433"/>
                </a:cubicBezTo>
                <a:cubicBezTo>
                  <a:pt x="770097" y="32886"/>
                  <a:pt x="768355" y="37532"/>
                  <a:pt x="766613" y="42177"/>
                </a:cubicBezTo>
                <a:cubicBezTo>
                  <a:pt x="719959" y="160072"/>
                  <a:pt x="678918" y="279708"/>
                  <a:pt x="647751" y="402635"/>
                </a:cubicBezTo>
                <a:cubicBezTo>
                  <a:pt x="631102" y="468649"/>
                  <a:pt x="617164" y="535049"/>
                  <a:pt x="605937" y="602223"/>
                </a:cubicBezTo>
                <a:cubicBezTo>
                  <a:pt x="593353" y="677334"/>
                  <a:pt x="583674" y="753027"/>
                  <a:pt x="571865" y="828332"/>
                </a:cubicBezTo>
                <a:cubicBezTo>
                  <a:pt x="568380" y="850401"/>
                  <a:pt x="564315" y="872276"/>
                  <a:pt x="560638" y="894345"/>
                </a:cubicBezTo>
                <a:lnTo>
                  <a:pt x="560566" y="894299"/>
                </a:lnTo>
                <a:lnTo>
                  <a:pt x="560637" y="894538"/>
                </a:lnTo>
                <a:cubicBezTo>
                  <a:pt x="556959" y="911573"/>
                  <a:pt x="553475" y="928609"/>
                  <a:pt x="549603" y="945451"/>
                </a:cubicBezTo>
                <a:cubicBezTo>
                  <a:pt x="548442" y="950678"/>
                  <a:pt x="549022" y="953388"/>
                  <a:pt x="555217" y="951645"/>
                </a:cubicBezTo>
                <a:cubicBezTo>
                  <a:pt x="559863" y="950291"/>
                  <a:pt x="563347" y="952808"/>
                  <a:pt x="566251" y="956292"/>
                </a:cubicBezTo>
                <a:cubicBezTo>
                  <a:pt x="572446" y="963648"/>
                  <a:pt x="576898" y="971972"/>
                  <a:pt x="579996" y="980683"/>
                </a:cubicBezTo>
                <a:cubicBezTo>
                  <a:pt x="584642" y="993654"/>
                  <a:pt x="588901" y="1006818"/>
                  <a:pt x="591805" y="1020369"/>
                </a:cubicBezTo>
                <a:cubicBezTo>
                  <a:pt x="592772" y="1021724"/>
                  <a:pt x="592772" y="1023079"/>
                  <a:pt x="592192" y="1024435"/>
                </a:cubicBezTo>
                <a:cubicBezTo>
                  <a:pt x="586191" y="1024822"/>
                  <a:pt x="585610" y="1019788"/>
                  <a:pt x="584835" y="1016304"/>
                </a:cubicBezTo>
                <a:lnTo>
                  <a:pt x="580328" y="1005189"/>
                </a:lnTo>
                <a:lnTo>
                  <a:pt x="581158" y="1007592"/>
                </a:lnTo>
                <a:cubicBezTo>
                  <a:pt x="589676" y="1036630"/>
                  <a:pt x="599549" y="1064700"/>
                  <a:pt x="618907" y="1088705"/>
                </a:cubicBezTo>
                <a:cubicBezTo>
                  <a:pt x="622198" y="1092576"/>
                  <a:pt x="625877" y="1095674"/>
                  <a:pt x="629167" y="1099352"/>
                </a:cubicBezTo>
                <a:cubicBezTo>
                  <a:pt x="635749" y="1107870"/>
                  <a:pt x="645235" y="1113097"/>
                  <a:pt x="653365" y="1119679"/>
                </a:cubicBezTo>
                <a:cubicBezTo>
                  <a:pt x="661496" y="1127035"/>
                  <a:pt x="671950" y="1130326"/>
                  <a:pt x="680661" y="1136521"/>
                </a:cubicBezTo>
                <a:cubicBezTo>
                  <a:pt x="701955" y="1145813"/>
                  <a:pt x="724605" y="1150846"/>
                  <a:pt x="746674" y="1157428"/>
                </a:cubicBezTo>
                <a:cubicBezTo>
                  <a:pt x="790038" y="1170399"/>
                  <a:pt x="831078" y="1188596"/>
                  <a:pt x="869408" y="1212601"/>
                </a:cubicBezTo>
                <a:cubicBezTo>
                  <a:pt x="870763" y="1213568"/>
                  <a:pt x="871925" y="1214730"/>
                  <a:pt x="873280" y="1215698"/>
                </a:cubicBezTo>
                <a:cubicBezTo>
                  <a:pt x="890703" y="1226538"/>
                  <a:pt x="906771" y="1239122"/>
                  <a:pt x="921289" y="1253834"/>
                </a:cubicBezTo>
                <a:cubicBezTo>
                  <a:pt x="965814" y="1295649"/>
                  <a:pt x="994659" y="1345788"/>
                  <a:pt x="1003370" y="1406768"/>
                </a:cubicBezTo>
                <a:cubicBezTo>
                  <a:pt x="1004144" y="1411414"/>
                  <a:pt x="1004531" y="1416059"/>
                  <a:pt x="1004919" y="1420706"/>
                </a:cubicBezTo>
                <a:cubicBezTo>
                  <a:pt x="1005306" y="1420706"/>
                  <a:pt x="1005693" y="1420706"/>
                  <a:pt x="1005886" y="1420706"/>
                </a:cubicBezTo>
                <a:cubicBezTo>
                  <a:pt x="1005886" y="1435806"/>
                  <a:pt x="1005886" y="1450906"/>
                  <a:pt x="1005886" y="1466005"/>
                </a:cubicBezTo>
                <a:cubicBezTo>
                  <a:pt x="1005499" y="1466198"/>
                  <a:pt x="1005112" y="1466198"/>
                  <a:pt x="1004724" y="1466198"/>
                </a:cubicBezTo>
                <a:cubicBezTo>
                  <a:pt x="1003176" y="1484396"/>
                  <a:pt x="1001047" y="1502593"/>
                  <a:pt x="994659" y="1519822"/>
                </a:cubicBezTo>
                <a:cubicBezTo>
                  <a:pt x="990399" y="1533373"/>
                  <a:pt x="986722" y="1547311"/>
                  <a:pt x="979365" y="1559701"/>
                </a:cubicBezTo>
                <a:cubicBezTo>
                  <a:pt x="973751" y="1573446"/>
                  <a:pt x="964847" y="1585448"/>
                  <a:pt x="956523" y="1597644"/>
                </a:cubicBezTo>
                <a:cubicBezTo>
                  <a:pt x="952070" y="1607517"/>
                  <a:pt x="943939" y="1614486"/>
                  <a:pt x="937163" y="1622423"/>
                </a:cubicBezTo>
                <a:cubicBezTo>
                  <a:pt x="931356" y="1629586"/>
                  <a:pt x="923999" y="1635200"/>
                  <a:pt x="917611" y="1641782"/>
                </a:cubicBezTo>
                <a:cubicBezTo>
                  <a:pt x="898252" y="1658624"/>
                  <a:pt x="876377" y="1671788"/>
                  <a:pt x="854502" y="1684952"/>
                </a:cubicBezTo>
                <a:cubicBezTo>
                  <a:pt x="832627" y="1696760"/>
                  <a:pt x="810170" y="1707795"/>
                  <a:pt x="786746" y="1716700"/>
                </a:cubicBezTo>
                <a:cubicBezTo>
                  <a:pt x="762742" y="1725798"/>
                  <a:pt x="738543" y="1733928"/>
                  <a:pt x="713571" y="1740317"/>
                </a:cubicBezTo>
                <a:cubicBezTo>
                  <a:pt x="696923" y="1744576"/>
                  <a:pt x="680080" y="1748254"/>
                  <a:pt x="663626" y="1753288"/>
                </a:cubicBezTo>
                <a:cubicBezTo>
                  <a:pt x="647558" y="1756192"/>
                  <a:pt x="631490" y="1759095"/>
                  <a:pt x="615616" y="1762579"/>
                </a:cubicBezTo>
                <a:cubicBezTo>
                  <a:pt x="609034" y="1765096"/>
                  <a:pt x="602452" y="1764709"/>
                  <a:pt x="595870" y="1763548"/>
                </a:cubicBezTo>
                <a:cubicBezTo>
                  <a:pt x="595483" y="1763548"/>
                  <a:pt x="594902" y="1763355"/>
                  <a:pt x="594515" y="1763160"/>
                </a:cubicBezTo>
                <a:cubicBezTo>
                  <a:pt x="591999" y="1763160"/>
                  <a:pt x="589676" y="1762386"/>
                  <a:pt x="587933" y="1760838"/>
                </a:cubicBezTo>
                <a:cubicBezTo>
                  <a:pt x="577286" y="1751545"/>
                  <a:pt x="564703" y="1747674"/>
                  <a:pt x="550764" y="1746318"/>
                </a:cubicBezTo>
                <a:cubicBezTo>
                  <a:pt x="530632" y="1744382"/>
                  <a:pt x="510886" y="1740704"/>
                  <a:pt x="490947" y="1737607"/>
                </a:cubicBezTo>
                <a:cubicBezTo>
                  <a:pt x="469459" y="1734317"/>
                  <a:pt x="447971" y="1734317"/>
                  <a:pt x="426482" y="1737994"/>
                </a:cubicBezTo>
                <a:cubicBezTo>
                  <a:pt x="416997" y="1739543"/>
                  <a:pt x="407510" y="1740898"/>
                  <a:pt x="398025" y="1742447"/>
                </a:cubicBezTo>
                <a:cubicBezTo>
                  <a:pt x="383699" y="1744770"/>
                  <a:pt x="371117" y="1750965"/>
                  <a:pt x="359501" y="1759095"/>
                </a:cubicBezTo>
                <a:cubicBezTo>
                  <a:pt x="356791" y="1760838"/>
                  <a:pt x="354274" y="1762967"/>
                  <a:pt x="350983" y="1763935"/>
                </a:cubicBezTo>
                <a:cubicBezTo>
                  <a:pt x="350016" y="1764129"/>
                  <a:pt x="349241" y="1764129"/>
                  <a:pt x="348273" y="1764129"/>
                </a:cubicBezTo>
                <a:cubicBezTo>
                  <a:pt x="347306" y="1770130"/>
                  <a:pt x="343046" y="1767032"/>
                  <a:pt x="339949" y="1766452"/>
                </a:cubicBezTo>
                <a:cubicBezTo>
                  <a:pt x="319235" y="1762579"/>
                  <a:pt x="300070" y="1754642"/>
                  <a:pt x="280324" y="1747674"/>
                </a:cubicBezTo>
                <a:cubicBezTo>
                  <a:pt x="261159" y="1740898"/>
                  <a:pt x="242188" y="1734510"/>
                  <a:pt x="223604" y="1726573"/>
                </a:cubicBezTo>
                <a:cubicBezTo>
                  <a:pt x="220700" y="1726185"/>
                  <a:pt x="217990" y="1725604"/>
                  <a:pt x="215086" y="1725217"/>
                </a:cubicBezTo>
                <a:cubicBezTo>
                  <a:pt x="180434" y="1711666"/>
                  <a:pt x="146556" y="1696373"/>
                  <a:pt x="115969" y="1674885"/>
                </a:cubicBezTo>
                <a:cubicBezTo>
                  <a:pt x="71832" y="1643911"/>
                  <a:pt x="39696" y="1603645"/>
                  <a:pt x="21887" y="1552345"/>
                </a:cubicBezTo>
                <a:cubicBezTo>
                  <a:pt x="21306" y="1550602"/>
                  <a:pt x="20531" y="1548860"/>
                  <a:pt x="19950" y="1547118"/>
                </a:cubicBezTo>
                <a:cubicBezTo>
                  <a:pt x="14337" y="1536858"/>
                  <a:pt x="12981" y="1525243"/>
                  <a:pt x="10271" y="1514209"/>
                </a:cubicBezTo>
                <a:cubicBezTo>
                  <a:pt x="4463" y="1491171"/>
                  <a:pt x="2915" y="1467360"/>
                  <a:pt x="399" y="1443936"/>
                </a:cubicBezTo>
                <a:cubicBezTo>
                  <a:pt x="-570" y="1436580"/>
                  <a:pt x="205" y="1429418"/>
                  <a:pt x="2915" y="1422448"/>
                </a:cubicBezTo>
                <a:cubicBezTo>
                  <a:pt x="5819" y="1402702"/>
                  <a:pt x="10852" y="1383537"/>
                  <a:pt x="17627" y="1364759"/>
                </a:cubicBezTo>
                <a:cubicBezTo>
                  <a:pt x="24210" y="1346175"/>
                  <a:pt x="34082" y="1329527"/>
                  <a:pt x="45504" y="1313653"/>
                </a:cubicBezTo>
                <a:cubicBezTo>
                  <a:pt x="45698" y="1308426"/>
                  <a:pt x="49375" y="1305135"/>
                  <a:pt x="52473" y="1301650"/>
                </a:cubicBezTo>
                <a:cubicBezTo>
                  <a:pt x="75510" y="1276678"/>
                  <a:pt x="102805" y="1257125"/>
                  <a:pt x="132230" y="1240283"/>
                </a:cubicBezTo>
                <a:cubicBezTo>
                  <a:pt x="177336" y="1214342"/>
                  <a:pt x="223991" y="1191113"/>
                  <a:pt x="267160" y="1161881"/>
                </a:cubicBezTo>
                <a:cubicBezTo>
                  <a:pt x="301231" y="1138844"/>
                  <a:pt x="330269" y="1110580"/>
                  <a:pt x="354468" y="1077284"/>
                </a:cubicBezTo>
                <a:lnTo>
                  <a:pt x="357658" y="1073589"/>
                </a:lnTo>
                <a:lnTo>
                  <a:pt x="357759" y="1072831"/>
                </a:lnTo>
                <a:cubicBezTo>
                  <a:pt x="371890" y="1048246"/>
                  <a:pt x="380796" y="1021918"/>
                  <a:pt x="387958" y="994621"/>
                </a:cubicBezTo>
                <a:cubicBezTo>
                  <a:pt x="389701" y="987846"/>
                  <a:pt x="392411" y="981264"/>
                  <a:pt x="394734" y="974489"/>
                </a:cubicBezTo>
                <a:cubicBezTo>
                  <a:pt x="397057" y="968294"/>
                  <a:pt x="398992" y="962873"/>
                  <a:pt x="407317" y="961325"/>
                </a:cubicBezTo>
                <a:cubicBezTo>
                  <a:pt x="415254" y="959776"/>
                  <a:pt x="412931" y="952420"/>
                  <a:pt x="411382" y="946612"/>
                </a:cubicBezTo>
                <a:lnTo>
                  <a:pt x="412108" y="946361"/>
                </a:lnTo>
                <a:lnTo>
                  <a:pt x="389289" y="827800"/>
                </a:lnTo>
                <a:cubicBezTo>
                  <a:pt x="380892" y="788356"/>
                  <a:pt x="371406" y="749155"/>
                  <a:pt x="359888" y="710438"/>
                </a:cubicBezTo>
                <a:cubicBezTo>
                  <a:pt x="345950" y="663396"/>
                  <a:pt x="329302" y="617517"/>
                  <a:pt x="304909" y="574734"/>
                </a:cubicBezTo>
                <a:cubicBezTo>
                  <a:pt x="293488" y="554794"/>
                  <a:pt x="280518" y="536210"/>
                  <a:pt x="265999" y="518401"/>
                </a:cubicBezTo>
                <a:cubicBezTo>
                  <a:pt x="262320" y="513948"/>
                  <a:pt x="258836" y="509108"/>
                  <a:pt x="255545" y="504268"/>
                </a:cubicBezTo>
                <a:cubicBezTo>
                  <a:pt x="253996" y="502139"/>
                  <a:pt x="251673" y="499235"/>
                  <a:pt x="254384" y="496719"/>
                </a:cubicBezTo>
                <a:cubicBezTo>
                  <a:pt x="257093" y="494202"/>
                  <a:pt x="259805" y="497106"/>
                  <a:pt x="261933" y="498461"/>
                </a:cubicBezTo>
                <a:cubicBezTo>
                  <a:pt x="266386" y="501364"/>
                  <a:pt x="270645" y="504850"/>
                  <a:pt x="274710" y="508334"/>
                </a:cubicBezTo>
                <a:cubicBezTo>
                  <a:pt x="280711" y="513561"/>
                  <a:pt x="286906" y="518788"/>
                  <a:pt x="291940" y="524982"/>
                </a:cubicBezTo>
                <a:cubicBezTo>
                  <a:pt x="320203" y="550342"/>
                  <a:pt x="340530" y="581509"/>
                  <a:pt x="358533" y="614419"/>
                </a:cubicBezTo>
                <a:cubicBezTo>
                  <a:pt x="371697" y="636294"/>
                  <a:pt x="382345" y="659331"/>
                  <a:pt x="392217" y="682756"/>
                </a:cubicBezTo>
                <a:cubicBezTo>
                  <a:pt x="412350" y="729990"/>
                  <a:pt x="428805" y="778581"/>
                  <a:pt x="440808" y="828525"/>
                </a:cubicBezTo>
                <a:cubicBezTo>
                  <a:pt x="441195" y="830074"/>
                  <a:pt x="441775" y="831623"/>
                  <a:pt x="443323" y="832978"/>
                </a:cubicBezTo>
                <a:cubicBezTo>
                  <a:pt x="442162" y="824073"/>
                  <a:pt x="441001" y="815168"/>
                  <a:pt x="439839" y="806263"/>
                </a:cubicBezTo>
                <a:cubicBezTo>
                  <a:pt x="427643" y="719149"/>
                  <a:pt x="412931" y="632423"/>
                  <a:pt x="396476" y="545890"/>
                </a:cubicBezTo>
                <a:cubicBezTo>
                  <a:pt x="378279" y="450451"/>
                  <a:pt x="358727" y="355400"/>
                  <a:pt x="338981" y="260157"/>
                </a:cubicBezTo>
                <a:cubicBezTo>
                  <a:pt x="321752" y="176914"/>
                  <a:pt x="303168" y="94059"/>
                  <a:pt x="288455" y="10430"/>
                </a:cubicBezTo>
                <a:cubicBezTo>
                  <a:pt x="288068" y="8107"/>
                  <a:pt x="288068" y="5784"/>
                  <a:pt x="287874" y="3461"/>
                </a:cubicBezTo>
                <a:close/>
              </a:path>
            </a:pathLst>
          </a:custGeom>
          <a:solidFill>
            <a:schemeClr val="accent1"/>
          </a:solidFill>
          <a:ln w="199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grpSp>
        <p:nvGrpSpPr>
          <p:cNvPr id="1517" name="Graphic 416">
            <a:extLst>
              <a:ext uri="{FF2B5EF4-FFF2-40B4-BE49-F238E27FC236}">
                <a16:creationId xmlns:a16="http://schemas.microsoft.com/office/drawing/2014/main" id="{BF44BC05-4D31-4C99-857B-B993661389F7}"/>
              </a:ext>
            </a:extLst>
          </p:cNvPr>
          <p:cNvGrpSpPr/>
          <p:nvPr/>
        </p:nvGrpSpPr>
        <p:grpSpPr>
          <a:xfrm rot="3600000">
            <a:off x="10025430" y="3750310"/>
            <a:ext cx="261246" cy="327315"/>
            <a:chOff x="7143391" y="1135118"/>
            <a:chExt cx="1546562" cy="1937688"/>
          </a:xfrm>
          <a:solidFill>
            <a:schemeClr val="accent4"/>
          </a:solidFill>
        </p:grpSpPr>
        <p:sp>
          <p:nvSpPr>
            <p:cNvPr id="1518" name="Freeform: Shape 1517">
              <a:extLst>
                <a:ext uri="{FF2B5EF4-FFF2-40B4-BE49-F238E27FC236}">
                  <a16:creationId xmlns:a16="http://schemas.microsoft.com/office/drawing/2014/main" id="{A91F7872-C317-401E-B9F2-AE004EF317B6}"/>
                </a:ext>
              </a:extLst>
            </p:cNvPr>
            <p:cNvSpPr/>
            <p:nvPr/>
          </p:nvSpPr>
          <p:spPr>
            <a:xfrm>
              <a:off x="7143361" y="1306280"/>
              <a:ext cx="1542974" cy="1765449"/>
            </a:xfrm>
            <a:custGeom>
              <a:avLst/>
              <a:gdLst>
                <a:gd name="connsiteX0" fmla="*/ 1543722 w 1542973"/>
                <a:gd name="connsiteY0" fmla="*/ 1066805 h 1765449"/>
                <a:gd name="connsiteX1" fmla="*/ 1544439 w 1542973"/>
                <a:gd name="connsiteY1" fmla="*/ 1070034 h 1765449"/>
                <a:gd name="connsiteX2" fmla="*/ 1537263 w 1542973"/>
                <a:gd name="connsiteY2" fmla="*/ 1209261 h 1765449"/>
                <a:gd name="connsiteX3" fmla="*/ 1427461 w 1542973"/>
                <a:gd name="connsiteY3" fmla="*/ 1389394 h 1765449"/>
                <a:gd name="connsiteX4" fmla="*/ 1424949 w 1542973"/>
                <a:gd name="connsiteY4" fmla="*/ 1417024 h 1765449"/>
                <a:gd name="connsiteX5" fmla="*/ 1469803 w 1542973"/>
                <a:gd name="connsiteY5" fmla="*/ 1515703 h 1765449"/>
                <a:gd name="connsiteX6" fmla="*/ 1517527 w 1542973"/>
                <a:gd name="connsiteY6" fmla="*/ 1642370 h 1765449"/>
                <a:gd name="connsiteX7" fmla="*/ 1516092 w 1542973"/>
                <a:gd name="connsiteY7" fmla="*/ 1661388 h 1765449"/>
                <a:gd name="connsiteX8" fmla="*/ 1480209 w 1542973"/>
                <a:gd name="connsiteY8" fmla="*/ 1699065 h 1765449"/>
                <a:gd name="connsiteX9" fmla="*/ 1469085 w 1542973"/>
                <a:gd name="connsiteY9" fmla="*/ 1708754 h 1765449"/>
                <a:gd name="connsiteX10" fmla="*/ 1452220 w 1542973"/>
                <a:gd name="connsiteY10" fmla="*/ 1720236 h 1765449"/>
                <a:gd name="connsiteX11" fmla="*/ 1411672 w 1542973"/>
                <a:gd name="connsiteY11" fmla="*/ 1744278 h 1765449"/>
                <a:gd name="connsiteX12" fmla="*/ 1318735 w 1542973"/>
                <a:gd name="connsiteY12" fmla="*/ 1767602 h 1765449"/>
                <a:gd name="connsiteX13" fmla="*/ 1302228 w 1542973"/>
                <a:gd name="connsiteY13" fmla="*/ 1758990 h 1765449"/>
                <a:gd name="connsiteX14" fmla="*/ 1279622 w 1542973"/>
                <a:gd name="connsiteY14" fmla="*/ 1723107 h 1765449"/>
                <a:gd name="connsiteX15" fmla="*/ 1227951 w 1542973"/>
                <a:gd name="connsiteY15" fmla="*/ 1682918 h 1765449"/>
                <a:gd name="connsiteX16" fmla="*/ 1215391 w 1542973"/>
                <a:gd name="connsiteY16" fmla="*/ 1661388 h 1765449"/>
                <a:gd name="connsiteX17" fmla="*/ 1175561 w 1542973"/>
                <a:gd name="connsiteY17" fmla="*/ 1612228 h 1765449"/>
                <a:gd name="connsiteX18" fmla="*/ 1155467 w 1542973"/>
                <a:gd name="connsiteY18" fmla="*/ 1597516 h 1765449"/>
                <a:gd name="connsiteX19" fmla="*/ 1135731 w 1542973"/>
                <a:gd name="connsiteY19" fmla="*/ 1592134 h 1765449"/>
                <a:gd name="connsiteX20" fmla="*/ 1047817 w 1542973"/>
                <a:gd name="connsiteY20" fmla="*/ 1596081 h 1765449"/>
                <a:gd name="connsiteX21" fmla="*/ 1043152 w 1542973"/>
                <a:gd name="connsiteY21" fmla="*/ 1593928 h 1765449"/>
                <a:gd name="connsiteX22" fmla="*/ 983586 w 1542973"/>
                <a:gd name="connsiteY22" fmla="*/ 1583881 h 1765449"/>
                <a:gd name="connsiteX23" fmla="*/ 809195 w 1542973"/>
                <a:gd name="connsiteY23" fmla="*/ 1504938 h 1765449"/>
                <a:gd name="connsiteX24" fmla="*/ 533253 w 1542973"/>
                <a:gd name="connsiteY24" fmla="*/ 1216079 h 1765449"/>
                <a:gd name="connsiteX25" fmla="*/ 198823 w 1542973"/>
                <a:gd name="connsiteY25" fmla="*/ 805217 h 1765449"/>
                <a:gd name="connsiteX26" fmla="*/ 152892 w 1542973"/>
                <a:gd name="connsiteY26" fmla="*/ 761440 h 1765449"/>
                <a:gd name="connsiteX27" fmla="*/ 78256 w 1542973"/>
                <a:gd name="connsiteY27" fmla="*/ 693979 h 1765449"/>
                <a:gd name="connsiteX28" fmla="*/ 19407 w 1542973"/>
                <a:gd name="connsiteY28" fmla="*/ 658814 h 1765449"/>
                <a:gd name="connsiteX29" fmla="*/ 5772 w 1542973"/>
                <a:gd name="connsiteY29" fmla="*/ 657020 h 1765449"/>
                <a:gd name="connsiteX30" fmla="*/ 30 w 1542973"/>
                <a:gd name="connsiteY30" fmla="*/ 649126 h 1765449"/>
                <a:gd name="connsiteX31" fmla="*/ 6489 w 1542973"/>
                <a:gd name="connsiteY31" fmla="*/ 641231 h 1765449"/>
                <a:gd name="connsiteX32" fmla="*/ 24072 w 1542973"/>
                <a:gd name="connsiteY32" fmla="*/ 639078 h 1765449"/>
                <a:gd name="connsiteX33" fmla="*/ 122392 w 1542973"/>
                <a:gd name="connsiteY33" fmla="*/ 661685 h 1765449"/>
                <a:gd name="connsiteX34" fmla="*/ 212458 w 1542973"/>
                <a:gd name="connsiteY34" fmla="*/ 703309 h 1765449"/>
                <a:gd name="connsiteX35" fmla="*/ 227888 w 1542973"/>
                <a:gd name="connsiteY35" fmla="*/ 712280 h 1765449"/>
                <a:gd name="connsiteX36" fmla="*/ 254800 w 1542973"/>
                <a:gd name="connsiteY36" fmla="*/ 727710 h 1765449"/>
                <a:gd name="connsiteX37" fmla="*/ 305037 w 1542973"/>
                <a:gd name="connsiteY37" fmla="*/ 757851 h 1765449"/>
                <a:gd name="connsiteX38" fmla="*/ 367115 w 1542973"/>
                <a:gd name="connsiteY38" fmla="*/ 805576 h 1765449"/>
                <a:gd name="connsiteX39" fmla="*/ 377880 w 1542973"/>
                <a:gd name="connsiteY39" fmla="*/ 814905 h 1765449"/>
                <a:gd name="connsiteX40" fmla="*/ 399768 w 1542973"/>
                <a:gd name="connsiteY40" fmla="*/ 832847 h 1765449"/>
                <a:gd name="connsiteX41" fmla="*/ 502394 w 1542973"/>
                <a:gd name="connsiteY41" fmla="*/ 922196 h 1765449"/>
                <a:gd name="connsiteX42" fmla="*/ 704775 w 1542973"/>
                <a:gd name="connsiteY42" fmla="*/ 1120271 h 1765449"/>
                <a:gd name="connsiteX43" fmla="*/ 1052841 w 1542973"/>
                <a:gd name="connsiteY43" fmla="*/ 1375759 h 1765449"/>
                <a:gd name="connsiteX44" fmla="*/ 1280699 w 1542973"/>
                <a:gd name="connsiteY44" fmla="*/ 1431019 h 1765449"/>
                <a:gd name="connsiteX45" fmla="*/ 1346365 w 1542973"/>
                <a:gd name="connsiteY45" fmla="*/ 1423124 h 1765449"/>
                <a:gd name="connsiteX46" fmla="*/ 1368253 w 1542973"/>
                <a:gd name="connsiteY46" fmla="*/ 1404824 h 1765449"/>
                <a:gd name="connsiteX47" fmla="*/ 1353183 w 1542973"/>
                <a:gd name="connsiteY47" fmla="*/ 1382576 h 1765449"/>
                <a:gd name="connsiteX48" fmla="*/ 1302946 w 1542973"/>
                <a:gd name="connsiteY48" fmla="*/ 1366788 h 1765449"/>
                <a:gd name="connsiteX49" fmla="*/ 1287158 w 1542973"/>
                <a:gd name="connsiteY49" fmla="*/ 1344540 h 1765449"/>
                <a:gd name="connsiteX50" fmla="*/ 1320170 w 1542973"/>
                <a:gd name="connsiteY50" fmla="*/ 1133906 h 1765449"/>
                <a:gd name="connsiteX51" fmla="*/ 1309405 w 1542973"/>
                <a:gd name="connsiteY51" fmla="*/ 1023745 h 1765449"/>
                <a:gd name="connsiteX52" fmla="*/ 1296128 w 1542973"/>
                <a:gd name="connsiteY52" fmla="*/ 960950 h 1765449"/>
                <a:gd name="connsiteX53" fmla="*/ 1293617 w 1542973"/>
                <a:gd name="connsiteY53" fmla="*/ 944443 h 1765449"/>
                <a:gd name="connsiteX54" fmla="*/ 1284287 w 1542973"/>
                <a:gd name="connsiteY54" fmla="*/ 884878 h 1765449"/>
                <a:gd name="connsiteX55" fmla="*/ 1184891 w 1542973"/>
                <a:gd name="connsiteY55" fmla="*/ 538606 h 1765449"/>
                <a:gd name="connsiteX56" fmla="*/ 1154390 w 1542973"/>
                <a:gd name="connsiteY56" fmla="*/ 428444 h 1765449"/>
                <a:gd name="connsiteX57" fmla="*/ 1149366 w 1542973"/>
                <a:gd name="connsiteY57" fmla="*/ 400456 h 1765449"/>
                <a:gd name="connsiteX58" fmla="*/ 1138601 w 1542973"/>
                <a:gd name="connsiteY58" fmla="*/ 361343 h 1765449"/>
                <a:gd name="connsiteX59" fmla="*/ 1139678 w 1542973"/>
                <a:gd name="connsiteY59" fmla="*/ 340172 h 1765449"/>
                <a:gd name="connsiteX60" fmla="*/ 1119225 w 1542973"/>
                <a:gd name="connsiteY60" fmla="*/ 130615 h 1765449"/>
                <a:gd name="connsiteX61" fmla="*/ 1123531 w 1542973"/>
                <a:gd name="connsiteY61" fmla="*/ 72125 h 1765449"/>
                <a:gd name="connsiteX62" fmla="*/ 1142907 w 1542973"/>
                <a:gd name="connsiteY62" fmla="*/ 23683 h 1765449"/>
                <a:gd name="connsiteX63" fmla="*/ 1151519 w 1542973"/>
                <a:gd name="connsiteY63" fmla="*/ 0 h 1765449"/>
                <a:gd name="connsiteX64" fmla="*/ 1157261 w 1542973"/>
                <a:gd name="connsiteY64" fmla="*/ 44495 h 1765449"/>
                <a:gd name="connsiteX65" fmla="*/ 1176638 w 1542973"/>
                <a:gd name="connsiteY65" fmla="*/ 86119 h 1765449"/>
                <a:gd name="connsiteX66" fmla="*/ 1187761 w 1542973"/>
                <a:gd name="connsiteY66" fmla="*/ 141021 h 1765449"/>
                <a:gd name="connsiteX67" fmla="*/ 1271369 w 1542973"/>
                <a:gd name="connsiteY67" fmla="*/ 357037 h 1765449"/>
                <a:gd name="connsiteX68" fmla="*/ 1286799 w 1542973"/>
                <a:gd name="connsiteY68" fmla="*/ 386820 h 1765449"/>
                <a:gd name="connsiteX69" fmla="*/ 1311199 w 1542973"/>
                <a:gd name="connsiteY69" fmla="*/ 433109 h 1765449"/>
                <a:gd name="connsiteX70" fmla="*/ 1319452 w 1542973"/>
                <a:gd name="connsiteY70" fmla="*/ 454639 h 1765449"/>
                <a:gd name="connsiteX71" fmla="*/ 1331653 w 1542973"/>
                <a:gd name="connsiteY71" fmla="*/ 481551 h 1765449"/>
                <a:gd name="connsiteX72" fmla="*/ 1335241 w 1542973"/>
                <a:gd name="connsiteY72" fmla="*/ 504875 h 1765449"/>
                <a:gd name="connsiteX73" fmla="*/ 1410237 w 1542973"/>
                <a:gd name="connsiteY73" fmla="*/ 659890 h 1765449"/>
                <a:gd name="connsiteX74" fmla="*/ 1529010 w 1542973"/>
                <a:gd name="connsiteY74" fmla="*/ 978174 h 1765449"/>
                <a:gd name="connsiteX75" fmla="*/ 1543722 w 1542973"/>
                <a:gd name="connsiteY75" fmla="*/ 1066805 h 17654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</a:cxnLst>
              <a:rect l="l" t="t" r="r" b="b"/>
              <a:pathLst>
                <a:path w="1542973" h="1765449">
                  <a:moveTo>
                    <a:pt x="1543722" y="1066805"/>
                  </a:moveTo>
                  <a:cubicBezTo>
                    <a:pt x="1544081" y="1067881"/>
                    <a:pt x="1544081" y="1068958"/>
                    <a:pt x="1544439" y="1070034"/>
                  </a:cubicBezTo>
                  <a:cubicBezTo>
                    <a:pt x="1545157" y="1116682"/>
                    <a:pt x="1547310" y="1163331"/>
                    <a:pt x="1537263" y="1209261"/>
                  </a:cubicBezTo>
                  <a:cubicBezTo>
                    <a:pt x="1521115" y="1282104"/>
                    <a:pt x="1485950" y="1343105"/>
                    <a:pt x="1427461" y="1389394"/>
                  </a:cubicBezTo>
                  <a:cubicBezTo>
                    <a:pt x="1414543" y="1399800"/>
                    <a:pt x="1415260" y="1405542"/>
                    <a:pt x="1424949" y="1417024"/>
                  </a:cubicBezTo>
                  <a:cubicBezTo>
                    <a:pt x="1448990" y="1445372"/>
                    <a:pt x="1462267" y="1479102"/>
                    <a:pt x="1469803" y="1515703"/>
                  </a:cubicBezTo>
                  <a:cubicBezTo>
                    <a:pt x="1478773" y="1560557"/>
                    <a:pt x="1490256" y="1604334"/>
                    <a:pt x="1517527" y="1642370"/>
                  </a:cubicBezTo>
                  <a:cubicBezTo>
                    <a:pt x="1522910" y="1649547"/>
                    <a:pt x="1521474" y="1654929"/>
                    <a:pt x="1516092" y="1661388"/>
                  </a:cubicBezTo>
                  <a:cubicBezTo>
                    <a:pt x="1505327" y="1675024"/>
                    <a:pt x="1492768" y="1686865"/>
                    <a:pt x="1480209" y="1699065"/>
                  </a:cubicBezTo>
                  <a:cubicBezTo>
                    <a:pt x="1476620" y="1702295"/>
                    <a:pt x="1472673" y="1705524"/>
                    <a:pt x="1469085" y="1708754"/>
                  </a:cubicBezTo>
                  <a:cubicBezTo>
                    <a:pt x="1468367" y="1719878"/>
                    <a:pt x="1460114" y="1719878"/>
                    <a:pt x="1452220" y="1720236"/>
                  </a:cubicBezTo>
                  <a:cubicBezTo>
                    <a:pt x="1438943" y="1728490"/>
                    <a:pt x="1423513" y="1733513"/>
                    <a:pt x="1411672" y="1744278"/>
                  </a:cubicBezTo>
                  <a:cubicBezTo>
                    <a:pt x="1381171" y="1754325"/>
                    <a:pt x="1350312" y="1762579"/>
                    <a:pt x="1318735" y="1767602"/>
                  </a:cubicBezTo>
                  <a:cubicBezTo>
                    <a:pt x="1310123" y="1769037"/>
                    <a:pt x="1305458" y="1766884"/>
                    <a:pt x="1302228" y="1758990"/>
                  </a:cubicBezTo>
                  <a:cubicBezTo>
                    <a:pt x="1296846" y="1745713"/>
                    <a:pt x="1288593" y="1734231"/>
                    <a:pt x="1279622" y="1723107"/>
                  </a:cubicBezTo>
                  <a:cubicBezTo>
                    <a:pt x="1259169" y="1713777"/>
                    <a:pt x="1246610" y="1694401"/>
                    <a:pt x="1227951" y="1682918"/>
                  </a:cubicBezTo>
                  <a:cubicBezTo>
                    <a:pt x="1223286" y="1676100"/>
                    <a:pt x="1215391" y="1671077"/>
                    <a:pt x="1215391" y="1661388"/>
                  </a:cubicBezTo>
                  <a:cubicBezTo>
                    <a:pt x="1202115" y="1644882"/>
                    <a:pt x="1188838" y="1628376"/>
                    <a:pt x="1175561" y="1612228"/>
                  </a:cubicBezTo>
                  <a:cubicBezTo>
                    <a:pt x="1169102" y="1607205"/>
                    <a:pt x="1161567" y="1603257"/>
                    <a:pt x="1155467" y="1597516"/>
                  </a:cubicBezTo>
                  <a:cubicBezTo>
                    <a:pt x="1149725" y="1592134"/>
                    <a:pt x="1143266" y="1592134"/>
                    <a:pt x="1135731" y="1592134"/>
                  </a:cubicBezTo>
                  <a:cubicBezTo>
                    <a:pt x="1106307" y="1592851"/>
                    <a:pt x="1077241" y="1597157"/>
                    <a:pt x="1047817" y="1596081"/>
                  </a:cubicBezTo>
                  <a:cubicBezTo>
                    <a:pt x="1046023" y="1596081"/>
                    <a:pt x="1044588" y="1595363"/>
                    <a:pt x="1043152" y="1593928"/>
                  </a:cubicBezTo>
                  <a:cubicBezTo>
                    <a:pt x="1023417" y="1590698"/>
                    <a:pt x="1003322" y="1588187"/>
                    <a:pt x="983586" y="1583881"/>
                  </a:cubicBezTo>
                  <a:cubicBezTo>
                    <a:pt x="919714" y="1570245"/>
                    <a:pt x="863019" y="1540462"/>
                    <a:pt x="809195" y="1504938"/>
                  </a:cubicBezTo>
                  <a:cubicBezTo>
                    <a:pt x="698316" y="1426713"/>
                    <a:pt x="612555" y="1324446"/>
                    <a:pt x="533253" y="1216079"/>
                  </a:cubicBezTo>
                  <a:cubicBezTo>
                    <a:pt x="428834" y="1073623"/>
                    <a:pt x="322978" y="931884"/>
                    <a:pt x="198823" y="805217"/>
                  </a:cubicBezTo>
                  <a:cubicBezTo>
                    <a:pt x="186623" y="787634"/>
                    <a:pt x="169399" y="774716"/>
                    <a:pt x="152892" y="761440"/>
                  </a:cubicBezTo>
                  <a:cubicBezTo>
                    <a:pt x="135310" y="757492"/>
                    <a:pt x="83638" y="710486"/>
                    <a:pt x="78256" y="693979"/>
                  </a:cubicBezTo>
                  <a:cubicBezTo>
                    <a:pt x="60673" y="678550"/>
                    <a:pt x="40937" y="667426"/>
                    <a:pt x="19407" y="658814"/>
                  </a:cubicBezTo>
                  <a:cubicBezTo>
                    <a:pt x="14742" y="660967"/>
                    <a:pt x="10078" y="659532"/>
                    <a:pt x="5772" y="657020"/>
                  </a:cubicBezTo>
                  <a:cubicBezTo>
                    <a:pt x="2542" y="655226"/>
                    <a:pt x="-328" y="653431"/>
                    <a:pt x="30" y="649126"/>
                  </a:cubicBezTo>
                  <a:cubicBezTo>
                    <a:pt x="748" y="645178"/>
                    <a:pt x="2901" y="642667"/>
                    <a:pt x="6489" y="641231"/>
                  </a:cubicBezTo>
                  <a:cubicBezTo>
                    <a:pt x="12231" y="638719"/>
                    <a:pt x="17972" y="638361"/>
                    <a:pt x="24072" y="639078"/>
                  </a:cubicBezTo>
                  <a:cubicBezTo>
                    <a:pt x="57802" y="643025"/>
                    <a:pt x="90815" y="648767"/>
                    <a:pt x="122392" y="661685"/>
                  </a:cubicBezTo>
                  <a:cubicBezTo>
                    <a:pt x="152892" y="674603"/>
                    <a:pt x="184470" y="685367"/>
                    <a:pt x="212458" y="703309"/>
                  </a:cubicBezTo>
                  <a:cubicBezTo>
                    <a:pt x="217482" y="706539"/>
                    <a:pt x="223223" y="708333"/>
                    <a:pt x="227888" y="712280"/>
                  </a:cubicBezTo>
                  <a:cubicBezTo>
                    <a:pt x="234347" y="721968"/>
                    <a:pt x="245471" y="723045"/>
                    <a:pt x="254800" y="727710"/>
                  </a:cubicBezTo>
                  <a:cubicBezTo>
                    <a:pt x="272024" y="736680"/>
                    <a:pt x="288172" y="748163"/>
                    <a:pt x="305037" y="757851"/>
                  </a:cubicBezTo>
                  <a:cubicBezTo>
                    <a:pt x="324414" y="775793"/>
                    <a:pt x="346661" y="789429"/>
                    <a:pt x="367115" y="805576"/>
                  </a:cubicBezTo>
                  <a:cubicBezTo>
                    <a:pt x="370703" y="808447"/>
                    <a:pt x="375727" y="810241"/>
                    <a:pt x="377880" y="814905"/>
                  </a:cubicBezTo>
                  <a:cubicBezTo>
                    <a:pt x="382544" y="823876"/>
                    <a:pt x="392233" y="827106"/>
                    <a:pt x="399768" y="832847"/>
                  </a:cubicBezTo>
                  <a:cubicBezTo>
                    <a:pt x="435651" y="860477"/>
                    <a:pt x="469023" y="891337"/>
                    <a:pt x="502394" y="922196"/>
                  </a:cubicBezTo>
                  <a:cubicBezTo>
                    <a:pt x="571648" y="986068"/>
                    <a:pt x="636956" y="1054605"/>
                    <a:pt x="704775" y="1120271"/>
                  </a:cubicBezTo>
                  <a:cubicBezTo>
                    <a:pt x="809195" y="1221102"/>
                    <a:pt x="921150" y="1312245"/>
                    <a:pt x="1052841" y="1375759"/>
                  </a:cubicBezTo>
                  <a:cubicBezTo>
                    <a:pt x="1124607" y="1410565"/>
                    <a:pt x="1199962" y="1432454"/>
                    <a:pt x="1280699" y="1431019"/>
                  </a:cubicBezTo>
                  <a:cubicBezTo>
                    <a:pt x="1302587" y="1430660"/>
                    <a:pt x="1324835" y="1428507"/>
                    <a:pt x="1346365" y="1423124"/>
                  </a:cubicBezTo>
                  <a:cubicBezTo>
                    <a:pt x="1356412" y="1420612"/>
                    <a:pt x="1366459" y="1416306"/>
                    <a:pt x="1368253" y="1404824"/>
                  </a:cubicBezTo>
                  <a:cubicBezTo>
                    <a:pt x="1370048" y="1393341"/>
                    <a:pt x="1361436" y="1387600"/>
                    <a:pt x="1353183" y="1382576"/>
                  </a:cubicBezTo>
                  <a:cubicBezTo>
                    <a:pt x="1337753" y="1372888"/>
                    <a:pt x="1321964" y="1365711"/>
                    <a:pt x="1302946" y="1366788"/>
                  </a:cubicBezTo>
                  <a:cubicBezTo>
                    <a:pt x="1286440" y="1367864"/>
                    <a:pt x="1280699" y="1359611"/>
                    <a:pt x="1287158" y="1344540"/>
                  </a:cubicBezTo>
                  <a:cubicBezTo>
                    <a:pt x="1315864" y="1277080"/>
                    <a:pt x="1321964" y="1206031"/>
                    <a:pt x="1320170" y="1133906"/>
                  </a:cubicBezTo>
                  <a:cubicBezTo>
                    <a:pt x="1319094" y="1096947"/>
                    <a:pt x="1316582" y="1059628"/>
                    <a:pt x="1309405" y="1023745"/>
                  </a:cubicBezTo>
                  <a:cubicBezTo>
                    <a:pt x="1305099" y="1002933"/>
                    <a:pt x="1297923" y="982480"/>
                    <a:pt x="1296128" y="960950"/>
                  </a:cubicBezTo>
                  <a:cubicBezTo>
                    <a:pt x="1295411" y="955567"/>
                    <a:pt x="1293617" y="949826"/>
                    <a:pt x="1293617" y="944443"/>
                  </a:cubicBezTo>
                  <a:cubicBezTo>
                    <a:pt x="1296487" y="923631"/>
                    <a:pt x="1288593" y="904613"/>
                    <a:pt x="1284287" y="884878"/>
                  </a:cubicBezTo>
                  <a:cubicBezTo>
                    <a:pt x="1258092" y="767540"/>
                    <a:pt x="1215750" y="654508"/>
                    <a:pt x="1184891" y="538606"/>
                  </a:cubicBezTo>
                  <a:cubicBezTo>
                    <a:pt x="1175202" y="501646"/>
                    <a:pt x="1162643" y="465763"/>
                    <a:pt x="1154390" y="428444"/>
                  </a:cubicBezTo>
                  <a:cubicBezTo>
                    <a:pt x="1156543" y="418397"/>
                    <a:pt x="1148649" y="410144"/>
                    <a:pt x="1149366" y="400456"/>
                  </a:cubicBezTo>
                  <a:cubicBezTo>
                    <a:pt x="1150084" y="386102"/>
                    <a:pt x="1137525" y="375696"/>
                    <a:pt x="1138601" y="361343"/>
                  </a:cubicBezTo>
                  <a:cubicBezTo>
                    <a:pt x="1136807" y="354166"/>
                    <a:pt x="1139678" y="347349"/>
                    <a:pt x="1139678" y="340172"/>
                  </a:cubicBezTo>
                  <a:cubicBezTo>
                    <a:pt x="1124607" y="271276"/>
                    <a:pt x="1119942" y="201304"/>
                    <a:pt x="1119225" y="130615"/>
                  </a:cubicBezTo>
                  <a:cubicBezTo>
                    <a:pt x="1118866" y="110879"/>
                    <a:pt x="1126042" y="91861"/>
                    <a:pt x="1123531" y="72125"/>
                  </a:cubicBezTo>
                  <a:cubicBezTo>
                    <a:pt x="1126401" y="54542"/>
                    <a:pt x="1127119" y="36242"/>
                    <a:pt x="1142907" y="23683"/>
                  </a:cubicBezTo>
                  <a:cubicBezTo>
                    <a:pt x="1147572" y="16865"/>
                    <a:pt x="1144343" y="7535"/>
                    <a:pt x="1151519" y="0"/>
                  </a:cubicBezTo>
                  <a:cubicBezTo>
                    <a:pt x="1156543" y="15071"/>
                    <a:pt x="1149366" y="30859"/>
                    <a:pt x="1157261" y="44495"/>
                  </a:cubicBezTo>
                  <a:cubicBezTo>
                    <a:pt x="1171255" y="54901"/>
                    <a:pt x="1169461" y="72484"/>
                    <a:pt x="1176638" y="86119"/>
                  </a:cubicBezTo>
                  <a:cubicBezTo>
                    <a:pt x="1172690" y="105855"/>
                    <a:pt x="1183097" y="123079"/>
                    <a:pt x="1187761" y="141021"/>
                  </a:cubicBezTo>
                  <a:cubicBezTo>
                    <a:pt x="1206779" y="216375"/>
                    <a:pt x="1238357" y="287065"/>
                    <a:pt x="1271369" y="357037"/>
                  </a:cubicBezTo>
                  <a:cubicBezTo>
                    <a:pt x="1276034" y="367084"/>
                    <a:pt x="1278187" y="378926"/>
                    <a:pt x="1286799" y="386820"/>
                  </a:cubicBezTo>
                  <a:cubicBezTo>
                    <a:pt x="1292899" y="403326"/>
                    <a:pt x="1304381" y="417321"/>
                    <a:pt x="1311199" y="433109"/>
                  </a:cubicBezTo>
                  <a:cubicBezTo>
                    <a:pt x="1310482" y="441721"/>
                    <a:pt x="1319811" y="446386"/>
                    <a:pt x="1319452" y="454639"/>
                  </a:cubicBezTo>
                  <a:cubicBezTo>
                    <a:pt x="1320888" y="464686"/>
                    <a:pt x="1327706" y="472581"/>
                    <a:pt x="1331653" y="481551"/>
                  </a:cubicBezTo>
                  <a:cubicBezTo>
                    <a:pt x="1335241" y="489446"/>
                    <a:pt x="1336317" y="496622"/>
                    <a:pt x="1335241" y="504875"/>
                  </a:cubicBezTo>
                  <a:cubicBezTo>
                    <a:pt x="1360359" y="556547"/>
                    <a:pt x="1384760" y="608219"/>
                    <a:pt x="1410237" y="659890"/>
                  </a:cubicBezTo>
                  <a:cubicBezTo>
                    <a:pt x="1460473" y="762157"/>
                    <a:pt x="1503533" y="866936"/>
                    <a:pt x="1529010" y="978174"/>
                  </a:cubicBezTo>
                  <a:cubicBezTo>
                    <a:pt x="1536545" y="1006521"/>
                    <a:pt x="1539416" y="1037022"/>
                    <a:pt x="1543722" y="1066805"/>
                  </a:cubicBezTo>
                  <a:close/>
                </a:path>
              </a:pathLst>
            </a:custGeom>
            <a:grpFill/>
            <a:ln w="35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519" name="Freeform: Shape 1518">
              <a:extLst>
                <a:ext uri="{FF2B5EF4-FFF2-40B4-BE49-F238E27FC236}">
                  <a16:creationId xmlns:a16="http://schemas.microsoft.com/office/drawing/2014/main" id="{32A4361A-2EE2-4BD2-8757-511690E9340F}"/>
                </a:ext>
              </a:extLst>
            </p:cNvPr>
            <p:cNvSpPr/>
            <p:nvPr/>
          </p:nvSpPr>
          <p:spPr>
            <a:xfrm>
              <a:off x="7358824" y="1135088"/>
              <a:ext cx="434186" cy="358831"/>
            </a:xfrm>
            <a:custGeom>
              <a:avLst/>
              <a:gdLst>
                <a:gd name="connsiteX0" fmla="*/ 132275 w 434185"/>
                <a:gd name="connsiteY0" fmla="*/ 350608 h 358831"/>
                <a:gd name="connsiteX1" fmla="*/ 144475 w 434185"/>
                <a:gd name="connsiteY1" fmla="*/ 333025 h 358831"/>
                <a:gd name="connsiteX2" fmla="*/ 232030 w 434185"/>
                <a:gd name="connsiteY2" fmla="*/ 250135 h 358831"/>
                <a:gd name="connsiteX3" fmla="*/ 372691 w 434185"/>
                <a:gd name="connsiteY3" fmla="*/ 213175 h 358831"/>
                <a:gd name="connsiteX4" fmla="*/ 403192 w 434185"/>
                <a:gd name="connsiteY4" fmla="*/ 192722 h 358831"/>
                <a:gd name="connsiteX5" fmla="*/ 415751 w 434185"/>
                <a:gd name="connsiteY5" fmla="*/ 175498 h 358831"/>
                <a:gd name="connsiteX6" fmla="*/ 430463 w 434185"/>
                <a:gd name="connsiteY6" fmla="*/ 158274 h 358831"/>
                <a:gd name="connsiteX7" fmla="*/ 436563 w 434185"/>
                <a:gd name="connsiteY7" fmla="*/ 141409 h 358831"/>
                <a:gd name="connsiteX8" fmla="*/ 338961 w 434185"/>
                <a:gd name="connsiteY8" fmla="*/ 101579 h 358831"/>
                <a:gd name="connsiteX9" fmla="*/ 308819 w 434185"/>
                <a:gd name="connsiteY9" fmla="*/ 120956 h 358831"/>
                <a:gd name="connsiteX10" fmla="*/ 271501 w 434185"/>
                <a:gd name="connsiteY10" fmla="*/ 135309 h 358831"/>
                <a:gd name="connsiteX11" fmla="*/ 291596 w 434185"/>
                <a:gd name="connsiteY11" fmla="*/ 104450 h 358831"/>
                <a:gd name="connsiteX12" fmla="*/ 299490 w 434185"/>
                <a:gd name="connsiteY12" fmla="*/ 78255 h 358831"/>
                <a:gd name="connsiteX13" fmla="*/ 284419 w 434185"/>
                <a:gd name="connsiteY13" fmla="*/ 9718 h 358831"/>
                <a:gd name="connsiteX14" fmla="*/ 260018 w 434185"/>
                <a:gd name="connsiteY14" fmla="*/ 9718 h 358831"/>
                <a:gd name="connsiteX15" fmla="*/ 174617 w 434185"/>
                <a:gd name="connsiteY15" fmla="*/ 32325 h 358831"/>
                <a:gd name="connsiteX16" fmla="*/ 96391 w 434185"/>
                <a:gd name="connsiteY16" fmla="*/ 24789 h 358831"/>
                <a:gd name="connsiteX17" fmla="*/ 77732 w 434185"/>
                <a:gd name="connsiteY17" fmla="*/ 53496 h 358831"/>
                <a:gd name="connsiteX18" fmla="*/ 79885 w 434185"/>
                <a:gd name="connsiteY18" fmla="*/ 89020 h 358831"/>
                <a:gd name="connsiteX19" fmla="*/ 59432 w 434185"/>
                <a:gd name="connsiteY19" fmla="*/ 128491 h 358831"/>
                <a:gd name="connsiteX20" fmla="*/ 11348 w 434185"/>
                <a:gd name="connsiteY20" fmla="*/ 142486 h 358831"/>
                <a:gd name="connsiteX21" fmla="*/ 1660 w 434185"/>
                <a:gd name="connsiteY21" fmla="*/ 159710 h 358831"/>
                <a:gd name="connsiteX22" fmla="*/ 45437 w 434185"/>
                <a:gd name="connsiteY22" fmla="*/ 206716 h 358831"/>
                <a:gd name="connsiteX23" fmla="*/ 66967 w 434185"/>
                <a:gd name="connsiteY23" fmla="*/ 216046 h 358831"/>
                <a:gd name="connsiteX24" fmla="*/ 113615 w 434185"/>
                <a:gd name="connsiteY24" fmla="*/ 217840 h 358831"/>
                <a:gd name="connsiteX25" fmla="*/ 126533 w 434185"/>
                <a:gd name="connsiteY25" fmla="*/ 225376 h 358831"/>
                <a:gd name="connsiteX26" fmla="*/ 114333 w 434185"/>
                <a:gd name="connsiteY26" fmla="*/ 233270 h 358831"/>
                <a:gd name="connsiteX27" fmla="*/ 55126 w 434185"/>
                <a:gd name="connsiteY27" fmla="*/ 253364 h 358831"/>
                <a:gd name="connsiteX28" fmla="*/ 25343 w 434185"/>
                <a:gd name="connsiteY28" fmla="*/ 321184 h 358831"/>
                <a:gd name="connsiteX29" fmla="*/ 43643 w 434185"/>
                <a:gd name="connsiteY29" fmla="*/ 337331 h 358831"/>
                <a:gd name="connsiteX30" fmla="*/ 106080 w 434185"/>
                <a:gd name="connsiteY30" fmla="*/ 356349 h 358831"/>
                <a:gd name="connsiteX31" fmla="*/ 132275 w 434185"/>
                <a:gd name="connsiteY31" fmla="*/ 350608 h 3588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434185" h="358831">
                  <a:moveTo>
                    <a:pt x="132275" y="350608"/>
                  </a:moveTo>
                  <a:cubicBezTo>
                    <a:pt x="136222" y="344866"/>
                    <a:pt x="140528" y="338766"/>
                    <a:pt x="144475" y="333025"/>
                  </a:cubicBezTo>
                  <a:cubicBezTo>
                    <a:pt x="168158" y="299295"/>
                    <a:pt x="196505" y="270230"/>
                    <a:pt x="232030" y="250135"/>
                  </a:cubicBezTo>
                  <a:cubicBezTo>
                    <a:pt x="275448" y="225735"/>
                    <a:pt x="323173" y="214611"/>
                    <a:pt x="372691" y="213175"/>
                  </a:cubicBezTo>
                  <a:cubicBezTo>
                    <a:pt x="387762" y="212817"/>
                    <a:pt x="399604" y="210305"/>
                    <a:pt x="403192" y="192722"/>
                  </a:cubicBezTo>
                  <a:cubicBezTo>
                    <a:pt x="404627" y="185545"/>
                    <a:pt x="410369" y="180522"/>
                    <a:pt x="415751" y="175498"/>
                  </a:cubicBezTo>
                  <a:cubicBezTo>
                    <a:pt x="420416" y="169398"/>
                    <a:pt x="422569" y="161863"/>
                    <a:pt x="430463" y="158274"/>
                  </a:cubicBezTo>
                  <a:cubicBezTo>
                    <a:pt x="436922" y="155045"/>
                    <a:pt x="438716" y="148227"/>
                    <a:pt x="436563" y="141409"/>
                  </a:cubicBezTo>
                  <a:cubicBezTo>
                    <a:pt x="421134" y="91890"/>
                    <a:pt x="377715" y="78255"/>
                    <a:pt x="338961" y="101579"/>
                  </a:cubicBezTo>
                  <a:cubicBezTo>
                    <a:pt x="328914" y="107679"/>
                    <a:pt x="319584" y="115573"/>
                    <a:pt x="308819" y="120956"/>
                  </a:cubicBezTo>
                  <a:cubicBezTo>
                    <a:pt x="297696" y="126697"/>
                    <a:pt x="287290" y="134950"/>
                    <a:pt x="271501" y="135309"/>
                  </a:cubicBezTo>
                  <a:cubicBezTo>
                    <a:pt x="275807" y="122032"/>
                    <a:pt x="284778" y="113779"/>
                    <a:pt x="291596" y="104450"/>
                  </a:cubicBezTo>
                  <a:cubicBezTo>
                    <a:pt x="297696" y="96555"/>
                    <a:pt x="300566" y="88302"/>
                    <a:pt x="299490" y="78255"/>
                  </a:cubicBezTo>
                  <a:cubicBezTo>
                    <a:pt x="307743" y="52419"/>
                    <a:pt x="300566" y="30530"/>
                    <a:pt x="284419" y="9718"/>
                  </a:cubicBezTo>
                  <a:cubicBezTo>
                    <a:pt x="275448" y="-1764"/>
                    <a:pt x="270066" y="-4635"/>
                    <a:pt x="260018" y="9718"/>
                  </a:cubicBezTo>
                  <a:cubicBezTo>
                    <a:pt x="240283" y="38425"/>
                    <a:pt x="216959" y="56007"/>
                    <a:pt x="174617" y="32325"/>
                  </a:cubicBezTo>
                  <a:cubicBezTo>
                    <a:pt x="150216" y="18330"/>
                    <a:pt x="123663" y="16895"/>
                    <a:pt x="96391" y="24789"/>
                  </a:cubicBezTo>
                  <a:cubicBezTo>
                    <a:pt x="81321" y="29095"/>
                    <a:pt x="74503" y="37707"/>
                    <a:pt x="77732" y="53496"/>
                  </a:cubicBezTo>
                  <a:cubicBezTo>
                    <a:pt x="80244" y="65337"/>
                    <a:pt x="80962" y="77178"/>
                    <a:pt x="79885" y="89020"/>
                  </a:cubicBezTo>
                  <a:cubicBezTo>
                    <a:pt x="83474" y="111985"/>
                    <a:pt x="80244" y="118444"/>
                    <a:pt x="59432" y="128491"/>
                  </a:cubicBezTo>
                  <a:cubicBezTo>
                    <a:pt x="44002" y="135668"/>
                    <a:pt x="27855" y="139974"/>
                    <a:pt x="11348" y="142486"/>
                  </a:cubicBezTo>
                  <a:cubicBezTo>
                    <a:pt x="-134" y="144280"/>
                    <a:pt x="-1928" y="149303"/>
                    <a:pt x="1660" y="159710"/>
                  </a:cubicBezTo>
                  <a:cubicBezTo>
                    <a:pt x="9195" y="181957"/>
                    <a:pt x="24266" y="197028"/>
                    <a:pt x="45437" y="206716"/>
                  </a:cubicBezTo>
                  <a:cubicBezTo>
                    <a:pt x="49743" y="216046"/>
                    <a:pt x="58355" y="215687"/>
                    <a:pt x="66967" y="216046"/>
                  </a:cubicBezTo>
                  <a:cubicBezTo>
                    <a:pt x="82397" y="216764"/>
                    <a:pt x="98186" y="214970"/>
                    <a:pt x="113615" y="217840"/>
                  </a:cubicBezTo>
                  <a:cubicBezTo>
                    <a:pt x="118639" y="218917"/>
                    <a:pt x="126174" y="218917"/>
                    <a:pt x="126533" y="225376"/>
                  </a:cubicBezTo>
                  <a:cubicBezTo>
                    <a:pt x="126892" y="232193"/>
                    <a:pt x="119357" y="232193"/>
                    <a:pt x="114333" y="233270"/>
                  </a:cubicBezTo>
                  <a:cubicBezTo>
                    <a:pt x="93880" y="237935"/>
                    <a:pt x="73785" y="244035"/>
                    <a:pt x="55126" y="253364"/>
                  </a:cubicBezTo>
                  <a:cubicBezTo>
                    <a:pt x="25702" y="268077"/>
                    <a:pt x="16731" y="289248"/>
                    <a:pt x="25343" y="321184"/>
                  </a:cubicBezTo>
                  <a:cubicBezTo>
                    <a:pt x="28214" y="331231"/>
                    <a:pt x="32878" y="337331"/>
                    <a:pt x="43643" y="337331"/>
                  </a:cubicBezTo>
                  <a:cubicBezTo>
                    <a:pt x="66608" y="337331"/>
                    <a:pt x="87062" y="344508"/>
                    <a:pt x="106080" y="356349"/>
                  </a:cubicBezTo>
                  <a:cubicBezTo>
                    <a:pt x="116486" y="363167"/>
                    <a:pt x="125457" y="360655"/>
                    <a:pt x="132275" y="350608"/>
                  </a:cubicBezTo>
                  <a:close/>
                </a:path>
              </a:pathLst>
            </a:custGeom>
            <a:grpFill/>
            <a:ln w="35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520" name="Freeform: Shape 1519">
              <a:extLst>
                <a:ext uri="{FF2B5EF4-FFF2-40B4-BE49-F238E27FC236}">
                  <a16:creationId xmlns:a16="http://schemas.microsoft.com/office/drawing/2014/main" id="{2392EA11-2832-45F3-94D7-80FE20379626}"/>
                </a:ext>
              </a:extLst>
            </p:cNvPr>
            <p:cNvSpPr/>
            <p:nvPr/>
          </p:nvSpPr>
          <p:spPr>
            <a:xfrm>
              <a:off x="7874716" y="1549785"/>
              <a:ext cx="175827" cy="172239"/>
            </a:xfrm>
            <a:custGeom>
              <a:avLst/>
              <a:gdLst>
                <a:gd name="connsiteX0" fmla="*/ 56668 w 175827"/>
                <a:gd name="connsiteY0" fmla="*/ 37819 h 172238"/>
                <a:gd name="connsiteX1" fmla="*/ 14326 w 175827"/>
                <a:gd name="connsiteY1" fmla="*/ 53966 h 172238"/>
                <a:gd name="connsiteX2" fmla="*/ 4997 w 175827"/>
                <a:gd name="connsiteY2" fmla="*/ 85544 h 172238"/>
                <a:gd name="connsiteX3" fmla="*/ 18991 w 175827"/>
                <a:gd name="connsiteY3" fmla="*/ 111738 h 172238"/>
                <a:gd name="connsiteX4" fmla="*/ 49851 w 175827"/>
                <a:gd name="connsiteY4" fmla="*/ 161616 h 172238"/>
                <a:gd name="connsiteX5" fmla="*/ 70304 w 175827"/>
                <a:gd name="connsiteY5" fmla="*/ 173457 h 172238"/>
                <a:gd name="connsiteX6" fmla="*/ 73534 w 175827"/>
                <a:gd name="connsiteY6" fmla="*/ 172381 h 172238"/>
                <a:gd name="connsiteX7" fmla="*/ 149606 w 175827"/>
                <a:gd name="connsiteY7" fmla="*/ 137215 h 172238"/>
                <a:gd name="connsiteX8" fmla="*/ 153194 w 175827"/>
                <a:gd name="connsiteY8" fmla="*/ 123221 h 172238"/>
                <a:gd name="connsiteX9" fmla="*/ 177953 w 175827"/>
                <a:gd name="connsiteY9" fmla="*/ 76573 h 172238"/>
                <a:gd name="connsiteX10" fmla="*/ 152117 w 175827"/>
                <a:gd name="connsiteY10" fmla="*/ 8036 h 172238"/>
                <a:gd name="connsiteX11" fmla="*/ 129870 w 175827"/>
                <a:gd name="connsiteY11" fmla="*/ 3371 h 172238"/>
                <a:gd name="connsiteX12" fmla="*/ 67075 w 175827"/>
                <a:gd name="connsiteY12" fmla="*/ 37101 h 172238"/>
                <a:gd name="connsiteX13" fmla="*/ 56668 w 175827"/>
                <a:gd name="connsiteY13" fmla="*/ 37819 h 172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75827" h="172238">
                  <a:moveTo>
                    <a:pt x="56668" y="37819"/>
                  </a:moveTo>
                  <a:cubicBezTo>
                    <a:pt x="43033" y="44278"/>
                    <a:pt x="27603" y="46790"/>
                    <a:pt x="14326" y="53966"/>
                  </a:cubicBezTo>
                  <a:cubicBezTo>
                    <a:pt x="-1462" y="62219"/>
                    <a:pt x="-3615" y="70114"/>
                    <a:pt x="4997" y="85544"/>
                  </a:cubicBezTo>
                  <a:cubicBezTo>
                    <a:pt x="9662" y="94155"/>
                    <a:pt x="18991" y="100614"/>
                    <a:pt x="18991" y="111738"/>
                  </a:cubicBezTo>
                  <a:cubicBezTo>
                    <a:pt x="27962" y="129321"/>
                    <a:pt x="39086" y="145468"/>
                    <a:pt x="49851" y="161616"/>
                  </a:cubicBezTo>
                  <a:cubicBezTo>
                    <a:pt x="54515" y="168792"/>
                    <a:pt x="60616" y="174534"/>
                    <a:pt x="70304" y="173457"/>
                  </a:cubicBezTo>
                  <a:cubicBezTo>
                    <a:pt x="71380" y="173098"/>
                    <a:pt x="72457" y="172739"/>
                    <a:pt x="73534" y="172381"/>
                  </a:cubicBezTo>
                  <a:cubicBezTo>
                    <a:pt x="104034" y="171663"/>
                    <a:pt x="126641" y="154080"/>
                    <a:pt x="149606" y="137215"/>
                  </a:cubicBezTo>
                  <a:cubicBezTo>
                    <a:pt x="154629" y="133627"/>
                    <a:pt x="155347" y="128603"/>
                    <a:pt x="153194" y="123221"/>
                  </a:cubicBezTo>
                  <a:cubicBezTo>
                    <a:pt x="163959" y="108868"/>
                    <a:pt x="173289" y="94155"/>
                    <a:pt x="177953" y="76573"/>
                  </a:cubicBezTo>
                  <a:cubicBezTo>
                    <a:pt x="179389" y="50019"/>
                    <a:pt x="166112" y="28848"/>
                    <a:pt x="152117" y="8036"/>
                  </a:cubicBezTo>
                  <a:cubicBezTo>
                    <a:pt x="145659" y="-1294"/>
                    <a:pt x="139558" y="-2011"/>
                    <a:pt x="129870" y="3371"/>
                  </a:cubicBezTo>
                  <a:cubicBezTo>
                    <a:pt x="109058" y="14854"/>
                    <a:pt x="89681" y="28489"/>
                    <a:pt x="67075" y="37101"/>
                  </a:cubicBezTo>
                  <a:cubicBezTo>
                    <a:pt x="63845" y="39254"/>
                    <a:pt x="60257" y="36025"/>
                    <a:pt x="56668" y="37819"/>
                  </a:cubicBezTo>
                  <a:close/>
                </a:path>
              </a:pathLst>
            </a:custGeom>
            <a:grpFill/>
            <a:ln w="35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521" name="Freeform: Shape 1520">
              <a:extLst>
                <a:ext uri="{FF2B5EF4-FFF2-40B4-BE49-F238E27FC236}">
                  <a16:creationId xmlns:a16="http://schemas.microsoft.com/office/drawing/2014/main" id="{20A411EA-1932-426E-9975-42368BCCD66A}"/>
                </a:ext>
              </a:extLst>
            </p:cNvPr>
            <p:cNvSpPr/>
            <p:nvPr/>
          </p:nvSpPr>
          <p:spPr>
            <a:xfrm>
              <a:off x="7629099" y="1501105"/>
              <a:ext cx="172239" cy="157886"/>
            </a:xfrm>
            <a:custGeom>
              <a:avLst/>
              <a:gdLst>
                <a:gd name="connsiteX0" fmla="*/ 22038 w 172238"/>
                <a:gd name="connsiteY0" fmla="*/ 103364 h 157885"/>
                <a:gd name="connsiteX1" fmla="*/ 40698 w 172238"/>
                <a:gd name="connsiteY1" fmla="*/ 144988 h 157885"/>
                <a:gd name="connsiteX2" fmla="*/ 73351 w 172238"/>
                <a:gd name="connsiteY2" fmla="*/ 157189 h 157885"/>
                <a:gd name="connsiteX3" fmla="*/ 91293 w 172238"/>
                <a:gd name="connsiteY3" fmla="*/ 150730 h 157885"/>
                <a:gd name="connsiteX4" fmla="*/ 164135 w 172238"/>
                <a:gd name="connsiteY4" fmla="*/ 90446 h 157885"/>
                <a:gd name="connsiteX5" fmla="*/ 169518 w 172238"/>
                <a:gd name="connsiteY5" fmla="*/ 67840 h 157885"/>
                <a:gd name="connsiteX6" fmla="*/ 167006 w 172238"/>
                <a:gd name="connsiteY6" fmla="*/ 34109 h 157885"/>
                <a:gd name="connsiteX7" fmla="*/ 155523 w 172238"/>
                <a:gd name="connsiteY7" fmla="*/ 16168 h 157885"/>
                <a:gd name="connsiteX8" fmla="*/ 126817 w 172238"/>
                <a:gd name="connsiteY8" fmla="*/ 21 h 157885"/>
                <a:gd name="connsiteX9" fmla="*/ 13068 w 172238"/>
                <a:gd name="connsiteY9" fmla="*/ 36980 h 157885"/>
                <a:gd name="connsiteX10" fmla="*/ 4814 w 172238"/>
                <a:gd name="connsiteY10" fmla="*/ 67122 h 157885"/>
                <a:gd name="connsiteX11" fmla="*/ 23115 w 172238"/>
                <a:gd name="connsiteY11" fmla="*/ 96187 h 157885"/>
                <a:gd name="connsiteX12" fmla="*/ 22038 w 172238"/>
                <a:gd name="connsiteY12" fmla="*/ 103364 h 1578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72238" h="157885">
                  <a:moveTo>
                    <a:pt x="22038" y="103364"/>
                  </a:moveTo>
                  <a:cubicBezTo>
                    <a:pt x="24191" y="119152"/>
                    <a:pt x="37109" y="129917"/>
                    <a:pt x="40698" y="144988"/>
                  </a:cubicBezTo>
                  <a:cubicBezTo>
                    <a:pt x="51462" y="161853"/>
                    <a:pt x="55051" y="163289"/>
                    <a:pt x="73351" y="157189"/>
                  </a:cubicBezTo>
                  <a:cubicBezTo>
                    <a:pt x="79451" y="155036"/>
                    <a:pt x="85193" y="152524"/>
                    <a:pt x="91293" y="150730"/>
                  </a:cubicBezTo>
                  <a:cubicBezTo>
                    <a:pt x="117487" y="132788"/>
                    <a:pt x="143682" y="114846"/>
                    <a:pt x="164135" y="90446"/>
                  </a:cubicBezTo>
                  <a:cubicBezTo>
                    <a:pt x="168800" y="83628"/>
                    <a:pt x="165571" y="75016"/>
                    <a:pt x="169518" y="67840"/>
                  </a:cubicBezTo>
                  <a:cubicBezTo>
                    <a:pt x="176695" y="55998"/>
                    <a:pt x="175977" y="44874"/>
                    <a:pt x="167006" y="34109"/>
                  </a:cubicBezTo>
                  <a:cubicBezTo>
                    <a:pt x="162341" y="28727"/>
                    <a:pt x="158753" y="22268"/>
                    <a:pt x="155523" y="16168"/>
                  </a:cubicBezTo>
                  <a:cubicBezTo>
                    <a:pt x="149423" y="3968"/>
                    <a:pt x="140453" y="-338"/>
                    <a:pt x="126817" y="21"/>
                  </a:cubicBezTo>
                  <a:cubicBezTo>
                    <a:pt x="85193" y="1815"/>
                    <a:pt x="47874" y="14374"/>
                    <a:pt x="13068" y="36980"/>
                  </a:cubicBezTo>
                  <a:cubicBezTo>
                    <a:pt x="508" y="45233"/>
                    <a:pt x="-4515" y="53845"/>
                    <a:pt x="4814" y="67122"/>
                  </a:cubicBezTo>
                  <a:cubicBezTo>
                    <a:pt x="12709" y="75734"/>
                    <a:pt x="18091" y="85781"/>
                    <a:pt x="23115" y="96187"/>
                  </a:cubicBezTo>
                  <a:cubicBezTo>
                    <a:pt x="22038" y="98340"/>
                    <a:pt x="21321" y="100852"/>
                    <a:pt x="22038" y="103364"/>
                  </a:cubicBezTo>
                  <a:close/>
                </a:path>
              </a:pathLst>
            </a:custGeom>
            <a:grpFill/>
            <a:ln w="35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522" name="Freeform: Shape 1521">
              <a:extLst>
                <a:ext uri="{FF2B5EF4-FFF2-40B4-BE49-F238E27FC236}">
                  <a16:creationId xmlns:a16="http://schemas.microsoft.com/office/drawing/2014/main" id="{33349DEC-261A-42B3-B06F-D276CAA3E1F8}"/>
                </a:ext>
              </a:extLst>
            </p:cNvPr>
            <p:cNvSpPr/>
            <p:nvPr/>
          </p:nvSpPr>
          <p:spPr>
            <a:xfrm>
              <a:off x="7823216" y="1430832"/>
              <a:ext cx="143532" cy="154297"/>
            </a:xfrm>
            <a:custGeom>
              <a:avLst/>
              <a:gdLst>
                <a:gd name="connsiteX0" fmla="*/ 159 w 143532"/>
                <a:gd name="connsiteY0" fmla="*/ 105818 h 154297"/>
                <a:gd name="connsiteX1" fmla="*/ 159 w 143532"/>
                <a:gd name="connsiteY1" fmla="*/ 148877 h 154297"/>
                <a:gd name="connsiteX2" fmla="*/ 68696 w 143532"/>
                <a:gd name="connsiteY2" fmla="*/ 146007 h 154297"/>
                <a:gd name="connsiteX3" fmla="*/ 137592 w 143532"/>
                <a:gd name="connsiteY3" fmla="*/ 112277 h 154297"/>
                <a:gd name="connsiteX4" fmla="*/ 143333 w 143532"/>
                <a:gd name="connsiteY4" fmla="*/ 91464 h 154297"/>
                <a:gd name="connsiteX5" fmla="*/ 93097 w 143532"/>
                <a:gd name="connsiteY5" fmla="*/ 6780 h 154297"/>
                <a:gd name="connsiteX6" fmla="*/ 76949 w 143532"/>
                <a:gd name="connsiteY6" fmla="*/ 1398 h 154297"/>
                <a:gd name="connsiteX7" fmla="*/ 159 w 143532"/>
                <a:gd name="connsiteY7" fmla="*/ 105818 h 1542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43532" h="154297">
                  <a:moveTo>
                    <a:pt x="159" y="105818"/>
                  </a:moveTo>
                  <a:cubicBezTo>
                    <a:pt x="-199" y="120171"/>
                    <a:pt x="159" y="134524"/>
                    <a:pt x="159" y="148877"/>
                  </a:cubicBezTo>
                  <a:cubicBezTo>
                    <a:pt x="23484" y="157489"/>
                    <a:pt x="46449" y="159283"/>
                    <a:pt x="68696" y="146007"/>
                  </a:cubicBezTo>
                  <a:cubicBezTo>
                    <a:pt x="92020" y="135601"/>
                    <a:pt x="116421" y="127706"/>
                    <a:pt x="137592" y="112277"/>
                  </a:cubicBezTo>
                  <a:cubicBezTo>
                    <a:pt x="145486" y="106535"/>
                    <a:pt x="149074" y="101153"/>
                    <a:pt x="143333" y="91464"/>
                  </a:cubicBezTo>
                  <a:cubicBezTo>
                    <a:pt x="126468" y="63476"/>
                    <a:pt x="109603" y="35128"/>
                    <a:pt x="93097" y="6780"/>
                  </a:cubicBezTo>
                  <a:cubicBezTo>
                    <a:pt x="89150" y="-38"/>
                    <a:pt x="84844" y="-1473"/>
                    <a:pt x="76949" y="1398"/>
                  </a:cubicBezTo>
                  <a:cubicBezTo>
                    <a:pt x="32095" y="17545"/>
                    <a:pt x="1954" y="58093"/>
                    <a:pt x="159" y="105818"/>
                  </a:cubicBezTo>
                  <a:close/>
                </a:path>
              </a:pathLst>
            </a:custGeom>
            <a:grpFill/>
            <a:ln w="35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523" name="Freeform: Shape 1522">
              <a:extLst>
                <a:ext uri="{FF2B5EF4-FFF2-40B4-BE49-F238E27FC236}">
                  <a16:creationId xmlns:a16="http://schemas.microsoft.com/office/drawing/2014/main" id="{44104765-E861-466F-9CBC-4FBFC148911D}"/>
                </a:ext>
              </a:extLst>
            </p:cNvPr>
            <p:cNvSpPr/>
            <p:nvPr/>
          </p:nvSpPr>
          <p:spPr>
            <a:xfrm>
              <a:off x="7713732" y="1346074"/>
              <a:ext cx="161474" cy="114826"/>
            </a:xfrm>
            <a:custGeom>
              <a:avLst/>
              <a:gdLst>
                <a:gd name="connsiteX0" fmla="*/ 560 w 161473"/>
                <a:gd name="connsiteY0" fmla="*/ 52785 h 114825"/>
                <a:gd name="connsiteX1" fmla="*/ 60843 w 161473"/>
                <a:gd name="connsiteY1" fmla="*/ 117733 h 114825"/>
                <a:gd name="connsiteX2" fmla="*/ 154498 w 161473"/>
                <a:gd name="connsiteY2" fmla="*/ 62114 h 114825"/>
                <a:gd name="connsiteX3" fmla="*/ 162392 w 161473"/>
                <a:gd name="connsiteY3" fmla="*/ 23002 h 114825"/>
                <a:gd name="connsiteX4" fmla="*/ 135480 w 161473"/>
                <a:gd name="connsiteY4" fmla="*/ 395 h 114825"/>
                <a:gd name="connsiteX5" fmla="*/ 8095 w 161473"/>
                <a:gd name="connsiteY5" fmla="*/ 43096 h 114825"/>
                <a:gd name="connsiteX6" fmla="*/ 560 w 161473"/>
                <a:gd name="connsiteY6" fmla="*/ 52785 h 114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61473" h="114825">
                  <a:moveTo>
                    <a:pt x="560" y="52785"/>
                  </a:moveTo>
                  <a:cubicBezTo>
                    <a:pt x="-4823" y="84721"/>
                    <a:pt x="29625" y="123474"/>
                    <a:pt x="60843" y="117733"/>
                  </a:cubicBezTo>
                  <a:cubicBezTo>
                    <a:pt x="98162" y="110915"/>
                    <a:pt x="130456" y="92615"/>
                    <a:pt x="154498" y="62114"/>
                  </a:cubicBezTo>
                  <a:cubicBezTo>
                    <a:pt x="163469" y="50632"/>
                    <a:pt x="165622" y="37355"/>
                    <a:pt x="162392" y="23002"/>
                  </a:cubicBezTo>
                  <a:cubicBezTo>
                    <a:pt x="158804" y="7572"/>
                    <a:pt x="151269" y="-2117"/>
                    <a:pt x="135480" y="395"/>
                  </a:cubicBezTo>
                  <a:cubicBezTo>
                    <a:pt x="87397" y="1831"/>
                    <a:pt x="46131" y="17619"/>
                    <a:pt x="8095" y="43096"/>
                  </a:cubicBezTo>
                  <a:cubicBezTo>
                    <a:pt x="4507" y="45608"/>
                    <a:pt x="1277" y="48120"/>
                    <a:pt x="560" y="52785"/>
                  </a:cubicBezTo>
                  <a:close/>
                </a:path>
              </a:pathLst>
            </a:custGeom>
            <a:grpFill/>
            <a:ln w="35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524" name="Freeform: Shape 1523">
              <a:extLst>
                <a:ext uri="{FF2B5EF4-FFF2-40B4-BE49-F238E27FC236}">
                  <a16:creationId xmlns:a16="http://schemas.microsoft.com/office/drawing/2014/main" id="{B3BDB775-9186-4FEC-BCFA-812E7E57B843}"/>
                </a:ext>
              </a:extLst>
            </p:cNvPr>
            <p:cNvSpPr/>
            <p:nvPr/>
          </p:nvSpPr>
          <p:spPr>
            <a:xfrm>
              <a:off x="7574840" y="1382353"/>
              <a:ext cx="136356" cy="132768"/>
            </a:xfrm>
            <a:custGeom>
              <a:avLst/>
              <a:gdLst>
                <a:gd name="connsiteX0" fmla="*/ 134427 w 136355"/>
                <a:gd name="connsiteY0" fmla="*/ 67819 h 132767"/>
                <a:gd name="connsiteX1" fmla="*/ 110027 w 136355"/>
                <a:gd name="connsiteY1" fmla="*/ 30142 h 132767"/>
                <a:gd name="connsiteX2" fmla="*/ 54049 w 136355"/>
                <a:gd name="connsiteY2" fmla="*/ 0 h 132767"/>
                <a:gd name="connsiteX3" fmla="*/ 4889 w 136355"/>
                <a:gd name="connsiteY3" fmla="*/ 19018 h 132767"/>
                <a:gd name="connsiteX4" fmla="*/ 4530 w 136355"/>
                <a:gd name="connsiteY4" fmla="*/ 54901 h 132767"/>
                <a:gd name="connsiteX5" fmla="*/ 8836 w 136355"/>
                <a:gd name="connsiteY5" fmla="*/ 90425 h 132767"/>
                <a:gd name="connsiteX6" fmla="*/ 26060 w 136355"/>
                <a:gd name="connsiteY6" fmla="*/ 129179 h 132767"/>
                <a:gd name="connsiteX7" fmla="*/ 45437 w 136355"/>
                <a:gd name="connsiteY7" fmla="*/ 133126 h 132767"/>
                <a:gd name="connsiteX8" fmla="*/ 128327 w 136355"/>
                <a:gd name="connsiteY8" fmla="*/ 87196 h 132767"/>
                <a:gd name="connsiteX9" fmla="*/ 134427 w 136355"/>
                <a:gd name="connsiteY9" fmla="*/ 67819 h 1327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36355" h="132767">
                  <a:moveTo>
                    <a:pt x="134427" y="67819"/>
                  </a:moveTo>
                  <a:cubicBezTo>
                    <a:pt x="126174" y="55619"/>
                    <a:pt x="119356" y="41983"/>
                    <a:pt x="110027" y="30142"/>
                  </a:cubicBezTo>
                  <a:cubicBezTo>
                    <a:pt x="96032" y="11841"/>
                    <a:pt x="77373" y="359"/>
                    <a:pt x="54049" y="0"/>
                  </a:cubicBezTo>
                  <a:cubicBezTo>
                    <a:pt x="35390" y="1076"/>
                    <a:pt x="17807" y="6100"/>
                    <a:pt x="4889" y="19018"/>
                  </a:cubicBezTo>
                  <a:cubicBezTo>
                    <a:pt x="-5517" y="29424"/>
                    <a:pt x="3813" y="43060"/>
                    <a:pt x="4530" y="54901"/>
                  </a:cubicBezTo>
                  <a:cubicBezTo>
                    <a:pt x="5248" y="66743"/>
                    <a:pt x="7042" y="78584"/>
                    <a:pt x="8836" y="90425"/>
                  </a:cubicBezTo>
                  <a:cubicBezTo>
                    <a:pt x="10989" y="104779"/>
                    <a:pt x="17807" y="117338"/>
                    <a:pt x="26060" y="129179"/>
                  </a:cubicBezTo>
                  <a:cubicBezTo>
                    <a:pt x="31802" y="137073"/>
                    <a:pt x="37184" y="138150"/>
                    <a:pt x="45437" y="133126"/>
                  </a:cubicBezTo>
                  <a:cubicBezTo>
                    <a:pt x="72708" y="117338"/>
                    <a:pt x="100338" y="101908"/>
                    <a:pt x="128327" y="87196"/>
                  </a:cubicBezTo>
                  <a:cubicBezTo>
                    <a:pt x="137657" y="82172"/>
                    <a:pt x="140886" y="77149"/>
                    <a:pt x="134427" y="67819"/>
                  </a:cubicBezTo>
                  <a:close/>
                </a:path>
              </a:pathLst>
            </a:custGeom>
            <a:grpFill/>
            <a:ln w="35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525" name="Freeform: Shape 1524">
              <a:extLst>
                <a:ext uri="{FF2B5EF4-FFF2-40B4-BE49-F238E27FC236}">
                  <a16:creationId xmlns:a16="http://schemas.microsoft.com/office/drawing/2014/main" id="{51B56B49-531B-402E-82E2-20AED409DEED}"/>
                </a:ext>
              </a:extLst>
            </p:cNvPr>
            <p:cNvSpPr/>
            <p:nvPr/>
          </p:nvSpPr>
          <p:spPr>
            <a:xfrm>
              <a:off x="7436197" y="1497762"/>
              <a:ext cx="150709" cy="118414"/>
            </a:xfrm>
            <a:custGeom>
              <a:avLst/>
              <a:gdLst>
                <a:gd name="connsiteX0" fmla="*/ 149991 w 150709"/>
                <a:gd name="connsiteY0" fmla="*/ 74054 h 118414"/>
                <a:gd name="connsiteX1" fmla="*/ 89349 w 150709"/>
                <a:gd name="connsiteY1" fmla="*/ 493 h 118414"/>
                <a:gd name="connsiteX2" fmla="*/ 0 w 150709"/>
                <a:gd name="connsiteY2" fmla="*/ 99531 h 118414"/>
                <a:gd name="connsiteX3" fmla="*/ 43419 w 150709"/>
                <a:gd name="connsiteY3" fmla="*/ 119267 h 118414"/>
                <a:gd name="connsiteX4" fmla="*/ 149991 w 150709"/>
                <a:gd name="connsiteY4" fmla="*/ 74054 h 1184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0709" h="118414">
                  <a:moveTo>
                    <a:pt x="149991" y="74054"/>
                  </a:moveTo>
                  <a:cubicBezTo>
                    <a:pt x="160398" y="40324"/>
                    <a:pt x="122720" y="-5248"/>
                    <a:pt x="89349" y="493"/>
                  </a:cubicBezTo>
                  <a:cubicBezTo>
                    <a:pt x="49160" y="7311"/>
                    <a:pt x="3229" y="58265"/>
                    <a:pt x="0" y="99531"/>
                  </a:cubicBezTo>
                  <a:cubicBezTo>
                    <a:pt x="8971" y="118549"/>
                    <a:pt x="25477" y="121061"/>
                    <a:pt x="43419" y="119267"/>
                  </a:cubicBezTo>
                  <a:cubicBezTo>
                    <a:pt x="83608" y="114961"/>
                    <a:pt x="119132" y="100607"/>
                    <a:pt x="149991" y="74054"/>
                  </a:cubicBezTo>
                  <a:close/>
                </a:path>
              </a:pathLst>
            </a:custGeom>
            <a:grpFill/>
            <a:ln w="35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526" name="Freeform: Shape 1525">
              <a:extLst>
                <a:ext uri="{FF2B5EF4-FFF2-40B4-BE49-F238E27FC236}">
                  <a16:creationId xmlns:a16="http://schemas.microsoft.com/office/drawing/2014/main" id="{9F7B8BC5-BB7B-4BF1-9E11-F91CDD9CEAEC}"/>
                </a:ext>
              </a:extLst>
            </p:cNvPr>
            <p:cNvSpPr/>
            <p:nvPr/>
          </p:nvSpPr>
          <p:spPr>
            <a:xfrm>
              <a:off x="7948111" y="2069789"/>
              <a:ext cx="204534" cy="172239"/>
            </a:xfrm>
            <a:custGeom>
              <a:avLst/>
              <a:gdLst>
                <a:gd name="connsiteX0" fmla="*/ 7314 w 204533"/>
                <a:gd name="connsiteY0" fmla="*/ 120293 h 172238"/>
                <a:gd name="connsiteX1" fmla="*/ 39609 w 204533"/>
                <a:gd name="connsiteY1" fmla="*/ 168017 h 172238"/>
                <a:gd name="connsiteX2" fmla="*/ 61498 w 204533"/>
                <a:gd name="connsiteY2" fmla="*/ 171605 h 172238"/>
                <a:gd name="connsiteX3" fmla="*/ 97022 w 204533"/>
                <a:gd name="connsiteY3" fmla="*/ 154740 h 172238"/>
                <a:gd name="connsiteX4" fmla="*/ 161612 w 204533"/>
                <a:gd name="connsiteY4" fmla="*/ 130340 h 172238"/>
                <a:gd name="connsiteX5" fmla="*/ 205030 w 204533"/>
                <a:gd name="connsiteY5" fmla="*/ 72209 h 172238"/>
                <a:gd name="connsiteX6" fmla="*/ 89846 w 204533"/>
                <a:gd name="connsiteY6" fmla="*/ 9055 h 172238"/>
                <a:gd name="connsiteX7" fmla="*/ 58986 w 204533"/>
                <a:gd name="connsiteY7" fmla="*/ 26638 h 172238"/>
                <a:gd name="connsiteX8" fmla="*/ 138 w 204533"/>
                <a:gd name="connsiteY8" fmla="*/ 104863 h 172238"/>
                <a:gd name="connsiteX9" fmla="*/ 7314 w 204533"/>
                <a:gd name="connsiteY9" fmla="*/ 120293 h 172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04533" h="172238">
                  <a:moveTo>
                    <a:pt x="7314" y="120293"/>
                  </a:moveTo>
                  <a:cubicBezTo>
                    <a:pt x="10544" y="141464"/>
                    <a:pt x="26691" y="153664"/>
                    <a:pt x="39609" y="168017"/>
                  </a:cubicBezTo>
                  <a:cubicBezTo>
                    <a:pt x="46427" y="175553"/>
                    <a:pt x="52886" y="176629"/>
                    <a:pt x="61498" y="171605"/>
                  </a:cubicBezTo>
                  <a:cubicBezTo>
                    <a:pt x="72981" y="165146"/>
                    <a:pt x="85181" y="160123"/>
                    <a:pt x="97022" y="154740"/>
                  </a:cubicBezTo>
                  <a:cubicBezTo>
                    <a:pt x="121423" y="154382"/>
                    <a:pt x="140082" y="138952"/>
                    <a:pt x="161612" y="130340"/>
                  </a:cubicBezTo>
                  <a:cubicBezTo>
                    <a:pt x="187806" y="119934"/>
                    <a:pt x="208619" y="105222"/>
                    <a:pt x="205030" y="72209"/>
                  </a:cubicBezTo>
                  <a:cubicBezTo>
                    <a:pt x="189242" y="10849"/>
                    <a:pt x="141876" y="-15346"/>
                    <a:pt x="89846" y="9055"/>
                  </a:cubicBezTo>
                  <a:cubicBezTo>
                    <a:pt x="79081" y="14079"/>
                    <a:pt x="69033" y="20896"/>
                    <a:pt x="58986" y="26638"/>
                  </a:cubicBezTo>
                  <a:cubicBezTo>
                    <a:pt x="29921" y="32738"/>
                    <a:pt x="-2374" y="75798"/>
                    <a:pt x="138" y="104863"/>
                  </a:cubicBezTo>
                  <a:cubicBezTo>
                    <a:pt x="497" y="111322"/>
                    <a:pt x="1932" y="117063"/>
                    <a:pt x="7314" y="120293"/>
                  </a:cubicBezTo>
                  <a:close/>
                </a:path>
              </a:pathLst>
            </a:custGeom>
            <a:grpFill/>
            <a:ln w="35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527" name="Freeform: Shape 1526">
              <a:extLst>
                <a:ext uri="{FF2B5EF4-FFF2-40B4-BE49-F238E27FC236}">
                  <a16:creationId xmlns:a16="http://schemas.microsoft.com/office/drawing/2014/main" id="{52E0B655-28B9-46BC-9EFE-103B3BF45706}"/>
                </a:ext>
              </a:extLst>
            </p:cNvPr>
            <p:cNvSpPr/>
            <p:nvPr/>
          </p:nvSpPr>
          <p:spPr>
            <a:xfrm>
              <a:off x="8146844" y="1966373"/>
              <a:ext cx="204534" cy="150709"/>
            </a:xfrm>
            <a:custGeom>
              <a:avLst/>
              <a:gdLst>
                <a:gd name="connsiteX0" fmla="*/ 4504 w 204533"/>
                <a:gd name="connsiteY0" fmla="*/ 82688 h 150709"/>
                <a:gd name="connsiteX1" fmla="*/ 557 w 204533"/>
                <a:gd name="connsiteY1" fmla="*/ 103141 h 150709"/>
                <a:gd name="connsiteX2" fmla="*/ 65505 w 204533"/>
                <a:gd name="connsiteY2" fmla="*/ 151942 h 150709"/>
                <a:gd name="connsiteX3" fmla="*/ 93853 w 204533"/>
                <a:gd name="connsiteY3" fmla="*/ 146201 h 150709"/>
                <a:gd name="connsiteX4" fmla="*/ 174949 w 204533"/>
                <a:gd name="connsiteY4" fmla="*/ 104218 h 150709"/>
                <a:gd name="connsiteX5" fmla="*/ 194684 w 204533"/>
                <a:gd name="connsiteY5" fmla="*/ 44293 h 150709"/>
                <a:gd name="connsiteX6" fmla="*/ 173154 w 204533"/>
                <a:gd name="connsiteY6" fmla="*/ 13792 h 150709"/>
                <a:gd name="connsiteX7" fmla="*/ 140860 w 204533"/>
                <a:gd name="connsiteY7" fmla="*/ 157 h 150709"/>
                <a:gd name="connsiteX8" fmla="*/ 4504 w 204533"/>
                <a:gd name="connsiteY8" fmla="*/ 82688 h 1507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4533" h="150709">
                  <a:moveTo>
                    <a:pt x="4504" y="82688"/>
                  </a:moveTo>
                  <a:cubicBezTo>
                    <a:pt x="1633" y="89147"/>
                    <a:pt x="-1237" y="95606"/>
                    <a:pt x="557" y="103141"/>
                  </a:cubicBezTo>
                  <a:cubicBezTo>
                    <a:pt x="7733" y="130771"/>
                    <a:pt x="35005" y="151942"/>
                    <a:pt x="65505" y="151942"/>
                  </a:cubicBezTo>
                  <a:cubicBezTo>
                    <a:pt x="74476" y="152301"/>
                    <a:pt x="84164" y="150148"/>
                    <a:pt x="93853" y="146201"/>
                  </a:cubicBezTo>
                  <a:cubicBezTo>
                    <a:pt x="122201" y="134359"/>
                    <a:pt x="148395" y="118930"/>
                    <a:pt x="174949" y="104218"/>
                  </a:cubicBezTo>
                  <a:cubicBezTo>
                    <a:pt x="211549" y="84482"/>
                    <a:pt x="211908" y="82688"/>
                    <a:pt x="194684" y="44293"/>
                  </a:cubicBezTo>
                  <a:cubicBezTo>
                    <a:pt x="189661" y="32810"/>
                    <a:pt x="182484" y="22404"/>
                    <a:pt x="173154" y="13792"/>
                  </a:cubicBezTo>
                  <a:cubicBezTo>
                    <a:pt x="164184" y="5180"/>
                    <a:pt x="153419" y="874"/>
                    <a:pt x="140860" y="157"/>
                  </a:cubicBezTo>
                  <a:cubicBezTo>
                    <a:pt x="87753" y="-2714"/>
                    <a:pt x="26034" y="34245"/>
                    <a:pt x="4504" y="82688"/>
                  </a:cubicBezTo>
                  <a:close/>
                </a:path>
              </a:pathLst>
            </a:custGeom>
            <a:grpFill/>
            <a:ln w="35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528" name="Freeform: Shape 1527">
              <a:extLst>
                <a:ext uri="{FF2B5EF4-FFF2-40B4-BE49-F238E27FC236}">
                  <a16:creationId xmlns:a16="http://schemas.microsoft.com/office/drawing/2014/main" id="{7662E35B-877C-46F5-98EC-7E39928C7CD8}"/>
                </a:ext>
              </a:extLst>
            </p:cNvPr>
            <p:cNvSpPr/>
            <p:nvPr/>
          </p:nvSpPr>
          <p:spPr>
            <a:xfrm>
              <a:off x="8052021" y="1817256"/>
              <a:ext cx="204534" cy="161474"/>
            </a:xfrm>
            <a:custGeom>
              <a:avLst/>
              <a:gdLst>
                <a:gd name="connsiteX0" fmla="*/ 3519 w 204533"/>
                <a:gd name="connsiteY0" fmla="*/ 76431 h 161474"/>
                <a:gd name="connsiteX1" fmla="*/ 3519 w 204533"/>
                <a:gd name="connsiteY1" fmla="*/ 99755 h 161474"/>
                <a:gd name="connsiteX2" fmla="*/ 37967 w 204533"/>
                <a:gd name="connsiteY2" fmla="*/ 156450 h 161474"/>
                <a:gd name="connsiteX3" fmla="*/ 56626 w 204533"/>
                <a:gd name="connsiteY3" fmla="*/ 162192 h 161474"/>
                <a:gd name="connsiteX4" fmla="*/ 195494 w 204533"/>
                <a:gd name="connsiteY4" fmla="*/ 87555 h 161474"/>
                <a:gd name="connsiteX5" fmla="*/ 204465 w 204533"/>
                <a:gd name="connsiteY5" fmla="*/ 72125 h 161474"/>
                <a:gd name="connsiteX6" fmla="*/ 121575 w 204533"/>
                <a:gd name="connsiteY6" fmla="*/ 0 h 161474"/>
                <a:gd name="connsiteX7" fmla="*/ 3519 w 204533"/>
                <a:gd name="connsiteY7" fmla="*/ 76431 h 1614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04533" h="161474">
                  <a:moveTo>
                    <a:pt x="3519" y="76431"/>
                  </a:moveTo>
                  <a:cubicBezTo>
                    <a:pt x="-428" y="84325"/>
                    <a:pt x="-1863" y="91502"/>
                    <a:pt x="3519" y="99755"/>
                  </a:cubicBezTo>
                  <a:cubicBezTo>
                    <a:pt x="15360" y="118414"/>
                    <a:pt x="26843" y="137432"/>
                    <a:pt x="37967" y="156450"/>
                  </a:cubicBezTo>
                  <a:cubicBezTo>
                    <a:pt x="42632" y="164703"/>
                    <a:pt x="47655" y="167215"/>
                    <a:pt x="56626" y="162192"/>
                  </a:cubicBezTo>
                  <a:cubicBezTo>
                    <a:pt x="102915" y="137073"/>
                    <a:pt x="149204" y="112314"/>
                    <a:pt x="195494" y="87555"/>
                  </a:cubicBezTo>
                  <a:cubicBezTo>
                    <a:pt x="201594" y="84325"/>
                    <a:pt x="205541" y="80737"/>
                    <a:pt x="204465" y="72125"/>
                  </a:cubicBezTo>
                  <a:cubicBezTo>
                    <a:pt x="199441" y="33012"/>
                    <a:pt x="164275" y="718"/>
                    <a:pt x="121575" y="0"/>
                  </a:cubicBezTo>
                  <a:cubicBezTo>
                    <a:pt x="71697" y="5382"/>
                    <a:pt x="28637" y="26195"/>
                    <a:pt x="3519" y="76431"/>
                  </a:cubicBezTo>
                  <a:close/>
                </a:path>
              </a:pathLst>
            </a:custGeom>
            <a:grpFill/>
            <a:ln w="35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529" name="Freeform: Shape 1528">
              <a:extLst>
                <a:ext uri="{FF2B5EF4-FFF2-40B4-BE49-F238E27FC236}">
                  <a16:creationId xmlns:a16="http://schemas.microsoft.com/office/drawing/2014/main" id="{98CD9C85-D43E-4E9C-9E0C-A6B3E74E78B9}"/>
                </a:ext>
              </a:extLst>
            </p:cNvPr>
            <p:cNvSpPr/>
            <p:nvPr/>
          </p:nvSpPr>
          <p:spPr>
            <a:xfrm>
              <a:off x="7771521" y="1765880"/>
              <a:ext cx="200945" cy="161474"/>
            </a:xfrm>
            <a:custGeom>
              <a:avLst/>
              <a:gdLst>
                <a:gd name="connsiteX0" fmla="*/ 32478 w 200945"/>
                <a:gd name="connsiteY0" fmla="*/ 154361 h 161474"/>
                <a:gd name="connsiteX1" fmla="*/ 54008 w 200945"/>
                <a:gd name="connsiteY1" fmla="*/ 160820 h 161474"/>
                <a:gd name="connsiteX2" fmla="*/ 195388 w 200945"/>
                <a:gd name="connsiteY2" fmla="*/ 82953 h 161474"/>
                <a:gd name="connsiteX3" fmla="*/ 204000 w 200945"/>
                <a:gd name="connsiteY3" fmla="*/ 69318 h 161474"/>
                <a:gd name="connsiteX4" fmla="*/ 115010 w 200945"/>
                <a:gd name="connsiteY4" fmla="*/ 63 h 161474"/>
                <a:gd name="connsiteX5" fmla="*/ 4131 w 200945"/>
                <a:gd name="connsiteY5" fmla="*/ 71830 h 161474"/>
                <a:gd name="connsiteX6" fmla="*/ 4490 w 200945"/>
                <a:gd name="connsiteY6" fmla="*/ 102330 h 161474"/>
                <a:gd name="connsiteX7" fmla="*/ 32478 w 200945"/>
                <a:gd name="connsiteY7" fmla="*/ 154361 h 1614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00945" h="161474">
                  <a:moveTo>
                    <a:pt x="32478" y="154361"/>
                  </a:moveTo>
                  <a:cubicBezTo>
                    <a:pt x="37861" y="164767"/>
                    <a:pt x="43961" y="166202"/>
                    <a:pt x="54008" y="160820"/>
                  </a:cubicBezTo>
                  <a:cubicBezTo>
                    <a:pt x="101015" y="134625"/>
                    <a:pt x="148381" y="108789"/>
                    <a:pt x="195388" y="82953"/>
                  </a:cubicBezTo>
                  <a:cubicBezTo>
                    <a:pt x="200770" y="80083"/>
                    <a:pt x="205435" y="77212"/>
                    <a:pt x="204000" y="69318"/>
                  </a:cubicBezTo>
                  <a:cubicBezTo>
                    <a:pt x="196823" y="34870"/>
                    <a:pt x="172781" y="-1731"/>
                    <a:pt x="115010" y="63"/>
                  </a:cubicBezTo>
                  <a:cubicBezTo>
                    <a:pt x="75538" y="5087"/>
                    <a:pt x="29608" y="20876"/>
                    <a:pt x="4131" y="71830"/>
                  </a:cubicBezTo>
                  <a:cubicBezTo>
                    <a:pt x="-893" y="82236"/>
                    <a:pt x="-1969" y="91565"/>
                    <a:pt x="4490" y="102330"/>
                  </a:cubicBezTo>
                  <a:cubicBezTo>
                    <a:pt x="14178" y="119554"/>
                    <a:pt x="23508" y="136778"/>
                    <a:pt x="32478" y="154361"/>
                  </a:cubicBezTo>
                  <a:close/>
                </a:path>
              </a:pathLst>
            </a:custGeom>
            <a:grpFill/>
            <a:ln w="35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530" name="Freeform: Shape 1529">
              <a:extLst>
                <a:ext uri="{FF2B5EF4-FFF2-40B4-BE49-F238E27FC236}">
                  <a16:creationId xmlns:a16="http://schemas.microsoft.com/office/drawing/2014/main" id="{D06B0F14-9E26-4C3B-8CB4-6494510A17A9}"/>
                </a:ext>
              </a:extLst>
            </p:cNvPr>
            <p:cNvSpPr/>
            <p:nvPr/>
          </p:nvSpPr>
          <p:spPr>
            <a:xfrm>
              <a:off x="7672603" y="2029452"/>
              <a:ext cx="211710" cy="161474"/>
            </a:xfrm>
            <a:custGeom>
              <a:avLst/>
              <a:gdLst>
                <a:gd name="connsiteX0" fmla="*/ 145032 w 211710"/>
                <a:gd name="connsiteY0" fmla="*/ 120800 h 161474"/>
                <a:gd name="connsiteX1" fmla="*/ 197062 w 211710"/>
                <a:gd name="connsiteY1" fmla="*/ 89940 h 161474"/>
                <a:gd name="connsiteX2" fmla="*/ 211415 w 211710"/>
                <a:gd name="connsiteY2" fmla="*/ 66257 h 161474"/>
                <a:gd name="connsiteX3" fmla="*/ 190244 w 211710"/>
                <a:gd name="connsiteY3" fmla="*/ 31092 h 161474"/>
                <a:gd name="connsiteX4" fmla="*/ 168356 w 211710"/>
                <a:gd name="connsiteY4" fmla="*/ 11356 h 161474"/>
                <a:gd name="connsiteX5" fmla="*/ 86901 w 211710"/>
                <a:gd name="connsiteY5" fmla="*/ 2744 h 161474"/>
                <a:gd name="connsiteX6" fmla="*/ 47430 w 211710"/>
                <a:gd name="connsiteY6" fmla="*/ 22480 h 161474"/>
                <a:gd name="connsiteX7" fmla="*/ 64 w 211710"/>
                <a:gd name="connsiteY7" fmla="*/ 96040 h 161474"/>
                <a:gd name="connsiteX8" fmla="*/ 37023 w 211710"/>
                <a:gd name="connsiteY8" fmla="*/ 155247 h 161474"/>
                <a:gd name="connsiteX9" fmla="*/ 57118 w 211710"/>
                <a:gd name="connsiteY9" fmla="*/ 159912 h 161474"/>
                <a:gd name="connsiteX10" fmla="*/ 118837 w 211710"/>
                <a:gd name="connsiteY10" fmla="*/ 127617 h 161474"/>
                <a:gd name="connsiteX11" fmla="*/ 145032 w 211710"/>
                <a:gd name="connsiteY11" fmla="*/ 120800 h 1614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11710" h="161474">
                  <a:moveTo>
                    <a:pt x="145032" y="120800"/>
                  </a:moveTo>
                  <a:cubicBezTo>
                    <a:pt x="162256" y="110035"/>
                    <a:pt x="180197" y="100705"/>
                    <a:pt x="197062" y="89940"/>
                  </a:cubicBezTo>
                  <a:cubicBezTo>
                    <a:pt x="206033" y="84199"/>
                    <a:pt x="214645" y="78458"/>
                    <a:pt x="211415" y="66257"/>
                  </a:cubicBezTo>
                  <a:cubicBezTo>
                    <a:pt x="207827" y="52622"/>
                    <a:pt x="209621" y="35398"/>
                    <a:pt x="190244" y="31092"/>
                  </a:cubicBezTo>
                  <a:cubicBezTo>
                    <a:pt x="184144" y="23556"/>
                    <a:pt x="179121" y="13868"/>
                    <a:pt x="168356" y="11356"/>
                  </a:cubicBezTo>
                  <a:cubicBezTo>
                    <a:pt x="141443" y="4897"/>
                    <a:pt x="115249" y="-4791"/>
                    <a:pt x="86901" y="2744"/>
                  </a:cubicBezTo>
                  <a:cubicBezTo>
                    <a:pt x="73624" y="9203"/>
                    <a:pt x="59271" y="14227"/>
                    <a:pt x="47430" y="22480"/>
                  </a:cubicBezTo>
                  <a:cubicBezTo>
                    <a:pt x="21594" y="40063"/>
                    <a:pt x="-1371" y="60157"/>
                    <a:pt x="64" y="96040"/>
                  </a:cubicBezTo>
                  <a:cubicBezTo>
                    <a:pt x="12264" y="115776"/>
                    <a:pt x="25182" y="135153"/>
                    <a:pt x="37023" y="155247"/>
                  </a:cubicBezTo>
                  <a:cubicBezTo>
                    <a:pt x="42765" y="164936"/>
                    <a:pt x="48147" y="164936"/>
                    <a:pt x="57118" y="159912"/>
                  </a:cubicBezTo>
                  <a:cubicBezTo>
                    <a:pt x="77213" y="148430"/>
                    <a:pt x="98025" y="138382"/>
                    <a:pt x="118837" y="127617"/>
                  </a:cubicBezTo>
                  <a:cubicBezTo>
                    <a:pt x="127808" y="127617"/>
                    <a:pt x="136779" y="125823"/>
                    <a:pt x="145032" y="120800"/>
                  </a:cubicBezTo>
                  <a:close/>
                </a:path>
              </a:pathLst>
            </a:custGeom>
            <a:grpFill/>
            <a:ln w="35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531" name="Freeform: Shape 1530">
              <a:extLst>
                <a:ext uri="{FF2B5EF4-FFF2-40B4-BE49-F238E27FC236}">
                  <a16:creationId xmlns:a16="http://schemas.microsoft.com/office/drawing/2014/main" id="{E7E372C2-F9F6-438B-820A-1C74711E1FCC}"/>
                </a:ext>
              </a:extLst>
            </p:cNvPr>
            <p:cNvSpPr/>
            <p:nvPr/>
          </p:nvSpPr>
          <p:spPr>
            <a:xfrm>
              <a:off x="7861270" y="1924142"/>
              <a:ext cx="204534" cy="143532"/>
            </a:xfrm>
            <a:custGeom>
              <a:avLst/>
              <a:gdLst>
                <a:gd name="connsiteX0" fmla="*/ 30642 w 204533"/>
                <a:gd name="connsiteY0" fmla="*/ 130660 h 143532"/>
                <a:gd name="connsiteX1" fmla="*/ 33513 w 204533"/>
                <a:gd name="connsiteY1" fmla="*/ 132813 h 143532"/>
                <a:gd name="connsiteX2" fmla="*/ 66167 w 204533"/>
                <a:gd name="connsiteY2" fmla="*/ 139989 h 143532"/>
                <a:gd name="connsiteX3" fmla="*/ 200011 w 204533"/>
                <a:gd name="connsiteY3" fmla="*/ 80782 h 143532"/>
                <a:gd name="connsiteX4" fmla="*/ 205034 w 204533"/>
                <a:gd name="connsiteY4" fmla="*/ 68582 h 143532"/>
                <a:gd name="connsiteX5" fmla="*/ 138650 w 204533"/>
                <a:gd name="connsiteY5" fmla="*/ 404 h 143532"/>
                <a:gd name="connsiteX6" fmla="*/ 32078 w 204533"/>
                <a:gd name="connsiteY6" fmla="*/ 33775 h 143532"/>
                <a:gd name="connsiteX7" fmla="*/ 30642 w 204533"/>
                <a:gd name="connsiteY7" fmla="*/ 130660 h 1435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04533" h="143532">
                  <a:moveTo>
                    <a:pt x="30642" y="130660"/>
                  </a:moveTo>
                  <a:cubicBezTo>
                    <a:pt x="31360" y="131377"/>
                    <a:pt x="32436" y="132095"/>
                    <a:pt x="33513" y="132813"/>
                  </a:cubicBezTo>
                  <a:cubicBezTo>
                    <a:pt x="43919" y="148242"/>
                    <a:pt x="51454" y="149678"/>
                    <a:pt x="66167" y="139989"/>
                  </a:cubicBezTo>
                  <a:cubicBezTo>
                    <a:pt x="115685" y="131019"/>
                    <a:pt x="155874" y="101594"/>
                    <a:pt x="200011" y="80782"/>
                  </a:cubicBezTo>
                  <a:cubicBezTo>
                    <a:pt x="205034" y="78270"/>
                    <a:pt x="205752" y="73964"/>
                    <a:pt x="205034" y="68582"/>
                  </a:cubicBezTo>
                  <a:cubicBezTo>
                    <a:pt x="201805" y="34852"/>
                    <a:pt x="171304" y="2198"/>
                    <a:pt x="138650" y="404"/>
                  </a:cubicBezTo>
                  <a:cubicBezTo>
                    <a:pt x="99179" y="-2108"/>
                    <a:pt x="61143" y="6863"/>
                    <a:pt x="32078" y="33775"/>
                  </a:cubicBezTo>
                  <a:cubicBezTo>
                    <a:pt x="-9906" y="72888"/>
                    <a:pt x="-10982" y="94059"/>
                    <a:pt x="30642" y="130660"/>
                  </a:cubicBezTo>
                  <a:close/>
                </a:path>
              </a:pathLst>
            </a:custGeom>
            <a:grpFill/>
            <a:ln w="35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532" name="Freeform: Shape 1531">
              <a:extLst>
                <a:ext uri="{FF2B5EF4-FFF2-40B4-BE49-F238E27FC236}">
                  <a16:creationId xmlns:a16="http://schemas.microsoft.com/office/drawing/2014/main" id="{A39C77B6-6B31-458F-963E-77149E1DD566}"/>
                </a:ext>
              </a:extLst>
            </p:cNvPr>
            <p:cNvSpPr/>
            <p:nvPr/>
          </p:nvSpPr>
          <p:spPr>
            <a:xfrm>
              <a:off x="7976206" y="1687437"/>
              <a:ext cx="190180" cy="139944"/>
            </a:xfrm>
            <a:custGeom>
              <a:avLst/>
              <a:gdLst>
                <a:gd name="connsiteX0" fmla="*/ 20127 w 190180"/>
                <a:gd name="connsiteY0" fmla="*/ 46929 h 139944"/>
                <a:gd name="connsiteX1" fmla="*/ 3621 w 190180"/>
                <a:gd name="connsiteY1" fmla="*/ 76712 h 139944"/>
                <a:gd name="connsiteX2" fmla="*/ 1109 w 190180"/>
                <a:gd name="connsiteY2" fmla="*/ 95372 h 139944"/>
                <a:gd name="connsiteX3" fmla="*/ 74310 w 190180"/>
                <a:gd name="connsiteY3" fmla="*/ 142020 h 139944"/>
                <a:gd name="connsiteX4" fmla="*/ 153971 w 190180"/>
                <a:gd name="connsiteY4" fmla="*/ 107213 h 139944"/>
                <a:gd name="connsiteX5" fmla="*/ 191289 w 190180"/>
                <a:gd name="connsiteY5" fmla="*/ 46929 h 139944"/>
                <a:gd name="connsiteX6" fmla="*/ 163659 w 190180"/>
                <a:gd name="connsiteY6" fmla="*/ 10329 h 139944"/>
                <a:gd name="connsiteX7" fmla="*/ 108758 w 190180"/>
                <a:gd name="connsiteY7" fmla="*/ 2793 h 139944"/>
                <a:gd name="connsiteX8" fmla="*/ 33762 w 190180"/>
                <a:gd name="connsiteY8" fmla="*/ 23964 h 139944"/>
                <a:gd name="connsiteX9" fmla="*/ 20127 w 190180"/>
                <a:gd name="connsiteY9" fmla="*/ 46929 h 1399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90180" h="139944">
                  <a:moveTo>
                    <a:pt x="20127" y="46929"/>
                  </a:moveTo>
                  <a:cubicBezTo>
                    <a:pt x="14744" y="56977"/>
                    <a:pt x="9003" y="66665"/>
                    <a:pt x="3621" y="76712"/>
                  </a:cubicBezTo>
                  <a:cubicBezTo>
                    <a:pt x="750" y="82454"/>
                    <a:pt x="-1403" y="88195"/>
                    <a:pt x="1109" y="95372"/>
                  </a:cubicBezTo>
                  <a:cubicBezTo>
                    <a:pt x="11156" y="128025"/>
                    <a:pt x="40580" y="147402"/>
                    <a:pt x="74310" y="142020"/>
                  </a:cubicBezTo>
                  <a:cubicBezTo>
                    <a:pt x="103734" y="137355"/>
                    <a:pt x="130647" y="125872"/>
                    <a:pt x="153971" y="107213"/>
                  </a:cubicBezTo>
                  <a:cubicBezTo>
                    <a:pt x="172989" y="91783"/>
                    <a:pt x="189854" y="73842"/>
                    <a:pt x="191289" y="46929"/>
                  </a:cubicBezTo>
                  <a:cubicBezTo>
                    <a:pt x="195236" y="26117"/>
                    <a:pt x="188060" y="16429"/>
                    <a:pt x="163659" y="10329"/>
                  </a:cubicBezTo>
                  <a:cubicBezTo>
                    <a:pt x="145359" y="7817"/>
                    <a:pt x="127058" y="5305"/>
                    <a:pt x="108758" y="2793"/>
                  </a:cubicBezTo>
                  <a:cubicBezTo>
                    <a:pt x="78975" y="-6895"/>
                    <a:pt x="57086" y="10687"/>
                    <a:pt x="33762" y="23964"/>
                  </a:cubicBezTo>
                  <a:cubicBezTo>
                    <a:pt x="25150" y="28988"/>
                    <a:pt x="20127" y="36523"/>
                    <a:pt x="20127" y="46929"/>
                  </a:cubicBezTo>
                  <a:close/>
                </a:path>
              </a:pathLst>
            </a:custGeom>
            <a:grpFill/>
            <a:ln w="35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533" name="Freeform: Shape 1532">
              <a:extLst>
                <a:ext uri="{FF2B5EF4-FFF2-40B4-BE49-F238E27FC236}">
                  <a16:creationId xmlns:a16="http://schemas.microsoft.com/office/drawing/2014/main" id="{956E41F5-546B-43FE-A948-C22C64FC2577}"/>
                </a:ext>
              </a:extLst>
            </p:cNvPr>
            <p:cNvSpPr/>
            <p:nvPr/>
          </p:nvSpPr>
          <p:spPr>
            <a:xfrm>
              <a:off x="7691071" y="1625139"/>
              <a:ext cx="197357" cy="150709"/>
            </a:xfrm>
            <a:custGeom>
              <a:avLst/>
              <a:gdLst>
                <a:gd name="connsiteX0" fmla="*/ 69510 w 197357"/>
                <a:gd name="connsiteY0" fmla="*/ 152646 h 150709"/>
                <a:gd name="connsiteX1" fmla="*/ 182900 w 197357"/>
                <a:gd name="connsiteY1" fmla="*/ 80162 h 150709"/>
                <a:gd name="connsiteX2" fmla="*/ 194024 w 197357"/>
                <a:gd name="connsiteY2" fmla="*/ 42843 h 150709"/>
                <a:gd name="connsiteX3" fmla="*/ 186130 w 197357"/>
                <a:gd name="connsiteY3" fmla="*/ 25261 h 150709"/>
                <a:gd name="connsiteX4" fmla="*/ 99293 w 197357"/>
                <a:gd name="connsiteY4" fmla="*/ 4090 h 150709"/>
                <a:gd name="connsiteX5" fmla="*/ 71304 w 197357"/>
                <a:gd name="connsiteY5" fmla="*/ 15931 h 150709"/>
                <a:gd name="connsiteX6" fmla="*/ 57668 w 197357"/>
                <a:gd name="connsiteY6" fmla="*/ 26696 h 150709"/>
                <a:gd name="connsiteX7" fmla="*/ 6714 w 197357"/>
                <a:gd name="connsiteY7" fmla="*/ 67244 h 150709"/>
                <a:gd name="connsiteX8" fmla="*/ 614 w 197357"/>
                <a:gd name="connsiteY8" fmla="*/ 92003 h 150709"/>
                <a:gd name="connsiteX9" fmla="*/ 69510 w 197357"/>
                <a:gd name="connsiteY9" fmla="*/ 152646 h 1507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97357" h="150709">
                  <a:moveTo>
                    <a:pt x="69510" y="152646"/>
                  </a:moveTo>
                  <a:cubicBezTo>
                    <a:pt x="117593" y="145469"/>
                    <a:pt x="157064" y="123580"/>
                    <a:pt x="182900" y="80162"/>
                  </a:cubicBezTo>
                  <a:cubicBezTo>
                    <a:pt x="197971" y="70115"/>
                    <a:pt x="201918" y="58273"/>
                    <a:pt x="194024" y="42843"/>
                  </a:cubicBezTo>
                  <a:cubicBezTo>
                    <a:pt x="191153" y="37102"/>
                    <a:pt x="189359" y="30643"/>
                    <a:pt x="186130" y="25261"/>
                  </a:cubicBezTo>
                  <a:cubicBezTo>
                    <a:pt x="161370" y="1219"/>
                    <a:pt x="132305" y="-5240"/>
                    <a:pt x="99293" y="4090"/>
                  </a:cubicBezTo>
                  <a:cubicBezTo>
                    <a:pt x="89604" y="6960"/>
                    <a:pt x="80992" y="12343"/>
                    <a:pt x="71304" y="15931"/>
                  </a:cubicBezTo>
                  <a:cubicBezTo>
                    <a:pt x="66280" y="18802"/>
                    <a:pt x="63768" y="24543"/>
                    <a:pt x="57668" y="26696"/>
                  </a:cubicBezTo>
                  <a:cubicBezTo>
                    <a:pt x="35780" y="33873"/>
                    <a:pt x="21785" y="51455"/>
                    <a:pt x="6714" y="67244"/>
                  </a:cubicBezTo>
                  <a:cubicBezTo>
                    <a:pt x="-104" y="74420"/>
                    <a:pt x="-821" y="82674"/>
                    <a:pt x="614" y="92003"/>
                  </a:cubicBezTo>
                  <a:cubicBezTo>
                    <a:pt x="-1539" y="127886"/>
                    <a:pt x="31474" y="158387"/>
                    <a:pt x="69510" y="152646"/>
                  </a:cubicBezTo>
                  <a:close/>
                </a:path>
              </a:pathLst>
            </a:custGeom>
            <a:grpFill/>
            <a:ln w="35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534" name="Freeform: Shape 1533">
              <a:extLst>
                <a:ext uri="{FF2B5EF4-FFF2-40B4-BE49-F238E27FC236}">
                  <a16:creationId xmlns:a16="http://schemas.microsoft.com/office/drawing/2014/main" id="{E3CD2973-3ABF-456A-9D59-DD21A981BA74}"/>
                </a:ext>
              </a:extLst>
            </p:cNvPr>
            <p:cNvSpPr/>
            <p:nvPr/>
          </p:nvSpPr>
          <p:spPr>
            <a:xfrm>
              <a:off x="8215579" y="2125245"/>
              <a:ext cx="183004" cy="150709"/>
            </a:xfrm>
            <a:custGeom>
              <a:avLst/>
              <a:gdLst>
                <a:gd name="connsiteX0" fmla="*/ 38394 w 183003"/>
                <a:gd name="connsiteY0" fmla="*/ 53713 h 150709"/>
                <a:gd name="connsiteX1" fmla="*/ 30141 w 183003"/>
                <a:gd name="connsiteY1" fmla="*/ 55507 h 150709"/>
                <a:gd name="connsiteX2" fmla="*/ 2870 w 183003"/>
                <a:gd name="connsiteY2" fmla="*/ 93543 h 150709"/>
                <a:gd name="connsiteX3" fmla="*/ 28705 w 183003"/>
                <a:gd name="connsiteY3" fmla="*/ 137320 h 150709"/>
                <a:gd name="connsiteX4" fmla="*/ 53465 w 183003"/>
                <a:gd name="connsiteY4" fmla="*/ 150238 h 150709"/>
                <a:gd name="connsiteX5" fmla="*/ 56335 w 183003"/>
                <a:gd name="connsiteY5" fmla="*/ 151315 h 150709"/>
                <a:gd name="connsiteX6" fmla="*/ 181567 w 183003"/>
                <a:gd name="connsiteY6" fmla="*/ 96414 h 150709"/>
                <a:gd name="connsiteX7" fmla="*/ 155373 w 183003"/>
                <a:gd name="connsiteY7" fmla="*/ 8500 h 150709"/>
                <a:gd name="connsiteX8" fmla="*/ 129537 w 183003"/>
                <a:gd name="connsiteY8" fmla="*/ 3835 h 150709"/>
                <a:gd name="connsiteX9" fmla="*/ 38394 w 183003"/>
                <a:gd name="connsiteY9" fmla="*/ 53713 h 1507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83003" h="150709">
                  <a:moveTo>
                    <a:pt x="38394" y="53713"/>
                  </a:moveTo>
                  <a:cubicBezTo>
                    <a:pt x="35882" y="55866"/>
                    <a:pt x="33011" y="55507"/>
                    <a:pt x="30141" y="55507"/>
                  </a:cubicBezTo>
                  <a:cubicBezTo>
                    <a:pt x="4305" y="55866"/>
                    <a:pt x="-5384" y="69501"/>
                    <a:pt x="2870" y="93543"/>
                  </a:cubicBezTo>
                  <a:cubicBezTo>
                    <a:pt x="8611" y="109690"/>
                    <a:pt x="18658" y="123685"/>
                    <a:pt x="28705" y="137320"/>
                  </a:cubicBezTo>
                  <a:cubicBezTo>
                    <a:pt x="34447" y="145574"/>
                    <a:pt x="42341" y="151315"/>
                    <a:pt x="53465" y="150238"/>
                  </a:cubicBezTo>
                  <a:cubicBezTo>
                    <a:pt x="54541" y="150597"/>
                    <a:pt x="55618" y="150597"/>
                    <a:pt x="56335" y="151315"/>
                  </a:cubicBezTo>
                  <a:cubicBezTo>
                    <a:pt x="110878" y="161721"/>
                    <a:pt x="149990" y="137320"/>
                    <a:pt x="181567" y="96414"/>
                  </a:cubicBezTo>
                  <a:cubicBezTo>
                    <a:pt x="192691" y="61248"/>
                    <a:pt x="177262" y="33977"/>
                    <a:pt x="155373" y="8500"/>
                  </a:cubicBezTo>
                  <a:cubicBezTo>
                    <a:pt x="147478" y="-830"/>
                    <a:pt x="140661" y="-2624"/>
                    <a:pt x="129537" y="3835"/>
                  </a:cubicBezTo>
                  <a:cubicBezTo>
                    <a:pt x="99395" y="21059"/>
                    <a:pt x="68894" y="36848"/>
                    <a:pt x="38394" y="53713"/>
                  </a:cubicBezTo>
                  <a:close/>
                </a:path>
              </a:pathLst>
            </a:custGeom>
            <a:grpFill/>
            <a:ln w="35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535" name="Freeform: Shape 1534">
              <a:extLst>
                <a:ext uri="{FF2B5EF4-FFF2-40B4-BE49-F238E27FC236}">
                  <a16:creationId xmlns:a16="http://schemas.microsoft.com/office/drawing/2014/main" id="{85B1E357-27F2-4D72-89CB-DFF43BF42356}"/>
                </a:ext>
              </a:extLst>
            </p:cNvPr>
            <p:cNvSpPr/>
            <p:nvPr/>
          </p:nvSpPr>
          <p:spPr>
            <a:xfrm>
              <a:off x="7600193" y="1892475"/>
              <a:ext cx="175827" cy="150709"/>
            </a:xfrm>
            <a:custGeom>
              <a:avLst/>
              <a:gdLst>
                <a:gd name="connsiteX0" fmla="*/ 122710 w 175827"/>
                <a:gd name="connsiteY0" fmla="*/ 124649 h 150709"/>
                <a:gd name="connsiteX1" fmla="*/ 158235 w 175827"/>
                <a:gd name="connsiteY1" fmla="*/ 97737 h 150709"/>
                <a:gd name="connsiteX2" fmla="*/ 168641 w 175827"/>
                <a:gd name="connsiteY2" fmla="*/ 23818 h 150709"/>
                <a:gd name="connsiteX3" fmla="*/ 113022 w 175827"/>
                <a:gd name="connsiteY3" fmla="*/ 1929 h 150709"/>
                <a:gd name="connsiteX4" fmla="*/ 55609 w 175827"/>
                <a:gd name="connsiteY4" fmla="*/ 22024 h 150709"/>
                <a:gd name="connsiteX5" fmla="*/ 1426 w 175827"/>
                <a:gd name="connsiteY5" fmla="*/ 110296 h 150709"/>
                <a:gd name="connsiteX6" fmla="*/ 13267 w 175827"/>
                <a:gd name="connsiteY6" fmla="*/ 117114 h 150709"/>
                <a:gd name="connsiteX7" fmla="*/ 60992 w 175827"/>
                <a:gd name="connsiteY7" fmla="*/ 146897 h 150709"/>
                <a:gd name="connsiteX8" fmla="*/ 77498 w 175827"/>
                <a:gd name="connsiteY8" fmla="*/ 149409 h 150709"/>
                <a:gd name="connsiteX9" fmla="*/ 122710 w 175827"/>
                <a:gd name="connsiteY9" fmla="*/ 124649 h 1507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75827" h="150709">
                  <a:moveTo>
                    <a:pt x="122710" y="124649"/>
                  </a:moveTo>
                  <a:cubicBezTo>
                    <a:pt x="134552" y="115679"/>
                    <a:pt x="147470" y="107426"/>
                    <a:pt x="158235" y="97737"/>
                  </a:cubicBezTo>
                  <a:cubicBezTo>
                    <a:pt x="179047" y="79437"/>
                    <a:pt x="182276" y="51089"/>
                    <a:pt x="168641" y="23818"/>
                  </a:cubicBezTo>
                  <a:cubicBezTo>
                    <a:pt x="157158" y="853"/>
                    <a:pt x="146034" y="-3094"/>
                    <a:pt x="113022" y="1929"/>
                  </a:cubicBezTo>
                  <a:cubicBezTo>
                    <a:pt x="92569" y="5159"/>
                    <a:pt x="73909" y="12694"/>
                    <a:pt x="55609" y="22024"/>
                  </a:cubicBezTo>
                  <a:cubicBezTo>
                    <a:pt x="19367" y="40324"/>
                    <a:pt x="-6469" y="65084"/>
                    <a:pt x="1426" y="110296"/>
                  </a:cubicBezTo>
                  <a:cubicBezTo>
                    <a:pt x="4655" y="113885"/>
                    <a:pt x="8243" y="117473"/>
                    <a:pt x="13267" y="117114"/>
                  </a:cubicBezTo>
                  <a:cubicBezTo>
                    <a:pt x="36591" y="115679"/>
                    <a:pt x="51662" y="126444"/>
                    <a:pt x="60992" y="146897"/>
                  </a:cubicBezTo>
                  <a:cubicBezTo>
                    <a:pt x="64939" y="155509"/>
                    <a:pt x="71398" y="152638"/>
                    <a:pt x="77498" y="149409"/>
                  </a:cubicBezTo>
                  <a:cubicBezTo>
                    <a:pt x="92569" y="141156"/>
                    <a:pt x="107640" y="132903"/>
                    <a:pt x="122710" y="124649"/>
                  </a:cubicBezTo>
                  <a:close/>
                </a:path>
              </a:pathLst>
            </a:custGeom>
            <a:grpFill/>
            <a:ln w="35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536" name="Freeform: Shape 1535">
              <a:extLst>
                <a:ext uri="{FF2B5EF4-FFF2-40B4-BE49-F238E27FC236}">
                  <a16:creationId xmlns:a16="http://schemas.microsoft.com/office/drawing/2014/main" id="{F4A0C00D-B843-4A3D-9C33-6BA93F27F7F0}"/>
                </a:ext>
              </a:extLst>
            </p:cNvPr>
            <p:cNvSpPr/>
            <p:nvPr/>
          </p:nvSpPr>
          <p:spPr>
            <a:xfrm>
              <a:off x="7530044" y="1739838"/>
              <a:ext cx="190180" cy="147121"/>
            </a:xfrm>
            <a:custGeom>
              <a:avLst/>
              <a:gdLst>
                <a:gd name="connsiteX0" fmla="*/ 186400 w 190180"/>
                <a:gd name="connsiteY0" fmla="*/ 107201 h 147120"/>
                <a:gd name="connsiteX1" fmla="*/ 187476 w 190180"/>
                <a:gd name="connsiteY1" fmla="*/ 93206 h 147120"/>
                <a:gd name="connsiteX2" fmla="*/ 136522 w 190180"/>
                <a:gd name="connsiteY2" fmla="*/ 6728 h 147120"/>
                <a:gd name="connsiteX3" fmla="*/ 120734 w 190180"/>
                <a:gd name="connsiteY3" fmla="*/ 2422 h 147120"/>
                <a:gd name="connsiteX4" fmla="*/ 8061 w 190180"/>
                <a:gd name="connsiteY4" fmla="*/ 65218 h 147120"/>
                <a:gd name="connsiteX5" fmla="*/ 525 w 190180"/>
                <a:gd name="connsiteY5" fmla="*/ 81365 h 147120"/>
                <a:gd name="connsiteX6" fmla="*/ 88798 w 190180"/>
                <a:gd name="connsiteY6" fmla="*/ 147749 h 147120"/>
                <a:gd name="connsiteX7" fmla="*/ 186400 w 190180"/>
                <a:gd name="connsiteY7" fmla="*/ 107201 h 1471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90180" h="147120">
                  <a:moveTo>
                    <a:pt x="186400" y="107201"/>
                  </a:moveTo>
                  <a:cubicBezTo>
                    <a:pt x="192500" y="102895"/>
                    <a:pt x="190347" y="98230"/>
                    <a:pt x="187476" y="93206"/>
                  </a:cubicBezTo>
                  <a:cubicBezTo>
                    <a:pt x="170253" y="64500"/>
                    <a:pt x="153388" y="35793"/>
                    <a:pt x="136522" y="6728"/>
                  </a:cubicBezTo>
                  <a:cubicBezTo>
                    <a:pt x="132217" y="-449"/>
                    <a:pt x="127910" y="-1884"/>
                    <a:pt x="120734" y="2422"/>
                  </a:cubicBezTo>
                  <a:cubicBezTo>
                    <a:pt x="83415" y="23593"/>
                    <a:pt x="45738" y="44405"/>
                    <a:pt x="8061" y="65218"/>
                  </a:cubicBezTo>
                  <a:cubicBezTo>
                    <a:pt x="1602" y="68806"/>
                    <a:pt x="-1269" y="73112"/>
                    <a:pt x="525" y="81365"/>
                  </a:cubicBezTo>
                  <a:cubicBezTo>
                    <a:pt x="9137" y="117248"/>
                    <a:pt x="46456" y="147390"/>
                    <a:pt x="88798" y="147749"/>
                  </a:cubicBezTo>
                  <a:cubicBezTo>
                    <a:pt x="121810" y="145596"/>
                    <a:pt x="154823" y="128372"/>
                    <a:pt x="186400" y="107201"/>
                  </a:cubicBezTo>
                  <a:close/>
                </a:path>
              </a:pathLst>
            </a:custGeom>
            <a:grpFill/>
            <a:ln w="35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537" name="Freeform: Shape 1536">
              <a:extLst>
                <a:ext uri="{FF2B5EF4-FFF2-40B4-BE49-F238E27FC236}">
                  <a16:creationId xmlns:a16="http://schemas.microsoft.com/office/drawing/2014/main" id="{09894212-2AEF-402E-AF2A-723E06B09F96}"/>
                </a:ext>
              </a:extLst>
            </p:cNvPr>
            <p:cNvSpPr/>
            <p:nvPr/>
          </p:nvSpPr>
          <p:spPr>
            <a:xfrm>
              <a:off x="7478936" y="1615703"/>
              <a:ext cx="179416" cy="150709"/>
            </a:xfrm>
            <a:custGeom>
              <a:avLst/>
              <a:gdLst>
                <a:gd name="connsiteX0" fmla="*/ 71369 w 179415"/>
                <a:gd name="connsiteY0" fmla="*/ 148805 h 150709"/>
                <a:gd name="connsiteX1" fmla="*/ 157848 w 179415"/>
                <a:gd name="connsiteY1" fmla="*/ 93186 h 150709"/>
                <a:gd name="connsiteX2" fmla="*/ 175072 w 179415"/>
                <a:gd name="connsiteY2" fmla="*/ 77038 h 150709"/>
                <a:gd name="connsiteX3" fmla="*/ 172201 w 179415"/>
                <a:gd name="connsiteY3" fmla="*/ 22137 h 150709"/>
                <a:gd name="connsiteX4" fmla="*/ 142418 w 179415"/>
                <a:gd name="connsiteY4" fmla="*/ 2402 h 150709"/>
                <a:gd name="connsiteX5" fmla="*/ 71010 w 179415"/>
                <a:gd name="connsiteY5" fmla="*/ 12808 h 150709"/>
                <a:gd name="connsiteX6" fmla="*/ 59169 w 179415"/>
                <a:gd name="connsiteY6" fmla="*/ 14961 h 150709"/>
                <a:gd name="connsiteX7" fmla="*/ 25798 w 179415"/>
                <a:gd name="connsiteY7" fmla="*/ 29314 h 150709"/>
                <a:gd name="connsiteX8" fmla="*/ 11086 w 179415"/>
                <a:gd name="connsiteY8" fmla="*/ 39002 h 150709"/>
                <a:gd name="connsiteX9" fmla="*/ 4986 w 179415"/>
                <a:gd name="connsiteY9" fmla="*/ 64121 h 150709"/>
                <a:gd name="connsiteX10" fmla="*/ 21492 w 179415"/>
                <a:gd name="connsiteY10" fmla="*/ 93186 h 150709"/>
                <a:gd name="connsiteX11" fmla="*/ 51992 w 179415"/>
                <a:gd name="connsiteY11" fmla="*/ 143063 h 150709"/>
                <a:gd name="connsiteX12" fmla="*/ 71369 w 179415"/>
                <a:gd name="connsiteY12" fmla="*/ 148805 h 1507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79415" h="150709">
                  <a:moveTo>
                    <a:pt x="71369" y="148805"/>
                  </a:moveTo>
                  <a:cubicBezTo>
                    <a:pt x="101152" y="131581"/>
                    <a:pt x="132012" y="116151"/>
                    <a:pt x="157848" y="93186"/>
                  </a:cubicBezTo>
                  <a:cubicBezTo>
                    <a:pt x="167177" y="91751"/>
                    <a:pt x="171483" y="84933"/>
                    <a:pt x="175072" y="77038"/>
                  </a:cubicBezTo>
                  <a:cubicBezTo>
                    <a:pt x="184042" y="58020"/>
                    <a:pt x="180454" y="40079"/>
                    <a:pt x="172201" y="22137"/>
                  </a:cubicBezTo>
                  <a:cubicBezTo>
                    <a:pt x="164665" y="11731"/>
                    <a:pt x="160001" y="-6569"/>
                    <a:pt x="142418" y="2402"/>
                  </a:cubicBezTo>
                  <a:cubicBezTo>
                    <a:pt x="119094" y="13884"/>
                    <a:pt x="96129" y="18190"/>
                    <a:pt x="71010" y="12808"/>
                  </a:cubicBezTo>
                  <a:cubicBezTo>
                    <a:pt x="66705" y="12449"/>
                    <a:pt x="61322" y="13525"/>
                    <a:pt x="59169" y="14961"/>
                  </a:cubicBezTo>
                  <a:cubicBezTo>
                    <a:pt x="48763" y="21420"/>
                    <a:pt x="32616" y="14602"/>
                    <a:pt x="25798" y="29314"/>
                  </a:cubicBezTo>
                  <a:cubicBezTo>
                    <a:pt x="20774" y="32543"/>
                    <a:pt x="16109" y="36491"/>
                    <a:pt x="11086" y="39002"/>
                  </a:cubicBezTo>
                  <a:cubicBezTo>
                    <a:pt x="-756" y="45103"/>
                    <a:pt x="-3626" y="52279"/>
                    <a:pt x="4986" y="64121"/>
                  </a:cubicBezTo>
                  <a:cubicBezTo>
                    <a:pt x="11445" y="73091"/>
                    <a:pt x="18621" y="82062"/>
                    <a:pt x="21492" y="93186"/>
                  </a:cubicBezTo>
                  <a:cubicBezTo>
                    <a:pt x="34051" y="108257"/>
                    <a:pt x="42304" y="126198"/>
                    <a:pt x="51992" y="143063"/>
                  </a:cubicBezTo>
                  <a:cubicBezTo>
                    <a:pt x="57016" y="152393"/>
                    <a:pt x="62040" y="154187"/>
                    <a:pt x="71369" y="148805"/>
                  </a:cubicBezTo>
                  <a:close/>
                </a:path>
              </a:pathLst>
            </a:custGeom>
            <a:grpFill/>
            <a:ln w="35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538" name="Freeform: Shape 1537">
              <a:extLst>
                <a:ext uri="{FF2B5EF4-FFF2-40B4-BE49-F238E27FC236}">
                  <a16:creationId xmlns:a16="http://schemas.microsoft.com/office/drawing/2014/main" id="{ED6122B4-DD8E-420F-9232-2BCBE0E81E1A}"/>
                </a:ext>
              </a:extLst>
            </p:cNvPr>
            <p:cNvSpPr/>
            <p:nvPr/>
          </p:nvSpPr>
          <p:spPr>
            <a:xfrm>
              <a:off x="8002940" y="2287237"/>
              <a:ext cx="427009" cy="315771"/>
            </a:xfrm>
            <a:custGeom>
              <a:avLst/>
              <a:gdLst>
                <a:gd name="connsiteX0" fmla="*/ 419684 w 427008"/>
                <a:gd name="connsiteY0" fmla="*/ 24847 h 315771"/>
                <a:gd name="connsiteX1" fmla="*/ 406049 w 427008"/>
                <a:gd name="connsiteY1" fmla="*/ 11212 h 315771"/>
                <a:gd name="connsiteX2" fmla="*/ 362630 w 427008"/>
                <a:gd name="connsiteY2" fmla="*/ 14441 h 315771"/>
                <a:gd name="connsiteX3" fmla="*/ 349712 w 427008"/>
                <a:gd name="connsiteY3" fmla="*/ 31306 h 315771"/>
                <a:gd name="connsiteX4" fmla="*/ 146614 w 427008"/>
                <a:gd name="connsiteY4" fmla="*/ 168738 h 315771"/>
                <a:gd name="connsiteX5" fmla="*/ 14923 w 427008"/>
                <a:gd name="connsiteY5" fmla="*/ 201392 h 315771"/>
                <a:gd name="connsiteX6" fmla="*/ 2364 w 427008"/>
                <a:gd name="connsiteY6" fmla="*/ 216463 h 315771"/>
                <a:gd name="connsiteX7" fmla="*/ 85254 w 427008"/>
                <a:gd name="connsiteY7" fmla="*/ 312988 h 315771"/>
                <a:gd name="connsiteX8" fmla="*/ 110372 w 427008"/>
                <a:gd name="connsiteY8" fmla="*/ 314783 h 315771"/>
                <a:gd name="connsiteX9" fmla="*/ 415737 w 427008"/>
                <a:gd name="connsiteY9" fmla="*/ 149003 h 315771"/>
                <a:gd name="connsiteX10" fmla="*/ 426502 w 427008"/>
                <a:gd name="connsiteY10" fmla="*/ 136085 h 315771"/>
                <a:gd name="connsiteX11" fmla="*/ 419684 w 427008"/>
                <a:gd name="connsiteY11" fmla="*/ 24847 h 3157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27008" h="315771">
                  <a:moveTo>
                    <a:pt x="419684" y="24847"/>
                  </a:moveTo>
                  <a:cubicBezTo>
                    <a:pt x="415020" y="20182"/>
                    <a:pt x="411072" y="15159"/>
                    <a:pt x="406049" y="11212"/>
                  </a:cubicBezTo>
                  <a:cubicBezTo>
                    <a:pt x="386313" y="-4577"/>
                    <a:pt x="378778" y="-3859"/>
                    <a:pt x="362630" y="14441"/>
                  </a:cubicBezTo>
                  <a:cubicBezTo>
                    <a:pt x="358324" y="20182"/>
                    <a:pt x="354377" y="26282"/>
                    <a:pt x="349712" y="31306"/>
                  </a:cubicBezTo>
                  <a:cubicBezTo>
                    <a:pt x="291940" y="91590"/>
                    <a:pt x="224121" y="137520"/>
                    <a:pt x="146614" y="168738"/>
                  </a:cubicBezTo>
                  <a:cubicBezTo>
                    <a:pt x="104272" y="185962"/>
                    <a:pt x="60494" y="197086"/>
                    <a:pt x="14923" y="201392"/>
                  </a:cubicBezTo>
                  <a:cubicBezTo>
                    <a:pt x="7029" y="202110"/>
                    <a:pt x="-5172" y="201033"/>
                    <a:pt x="2364" y="216463"/>
                  </a:cubicBezTo>
                  <a:cubicBezTo>
                    <a:pt x="21741" y="255934"/>
                    <a:pt x="47935" y="289306"/>
                    <a:pt x="85254" y="312988"/>
                  </a:cubicBezTo>
                  <a:cubicBezTo>
                    <a:pt x="93507" y="318371"/>
                    <a:pt x="101401" y="319447"/>
                    <a:pt x="110372" y="314783"/>
                  </a:cubicBezTo>
                  <a:cubicBezTo>
                    <a:pt x="214792" y="264546"/>
                    <a:pt x="317776" y="211080"/>
                    <a:pt x="415737" y="149003"/>
                  </a:cubicBezTo>
                  <a:cubicBezTo>
                    <a:pt x="420761" y="145773"/>
                    <a:pt x="426861" y="142903"/>
                    <a:pt x="426502" y="136085"/>
                  </a:cubicBezTo>
                  <a:cubicBezTo>
                    <a:pt x="425067" y="99125"/>
                    <a:pt x="433320" y="61089"/>
                    <a:pt x="419684" y="24847"/>
                  </a:cubicBezTo>
                  <a:close/>
                </a:path>
              </a:pathLst>
            </a:custGeom>
            <a:grpFill/>
            <a:ln w="35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539" name="Freeform: Shape 1538">
              <a:extLst>
                <a:ext uri="{FF2B5EF4-FFF2-40B4-BE49-F238E27FC236}">
                  <a16:creationId xmlns:a16="http://schemas.microsoft.com/office/drawing/2014/main" id="{9088EF32-927E-46C0-81DE-5637968A95AC}"/>
                </a:ext>
              </a:extLst>
            </p:cNvPr>
            <p:cNvSpPr/>
            <p:nvPr/>
          </p:nvSpPr>
          <p:spPr>
            <a:xfrm>
              <a:off x="8032358" y="2217277"/>
              <a:ext cx="218887" cy="190180"/>
            </a:xfrm>
            <a:custGeom>
              <a:avLst/>
              <a:gdLst>
                <a:gd name="connsiteX0" fmla="*/ 26411 w 218886"/>
                <a:gd name="connsiteY0" fmla="*/ 157602 h 190180"/>
                <a:gd name="connsiteX1" fmla="*/ 102483 w 218886"/>
                <a:gd name="connsiteY1" fmla="*/ 189179 h 190180"/>
                <a:gd name="connsiteX2" fmla="*/ 189321 w 218886"/>
                <a:gd name="connsiteY2" fmla="*/ 147914 h 190180"/>
                <a:gd name="connsiteX3" fmla="*/ 218027 w 218886"/>
                <a:gd name="connsiteY3" fmla="*/ 69689 h 190180"/>
                <a:gd name="connsiteX4" fmla="*/ 174250 w 218886"/>
                <a:gd name="connsiteY4" fmla="*/ 9405 h 190180"/>
                <a:gd name="connsiteX5" fmla="*/ 143390 w 218886"/>
                <a:gd name="connsiteY5" fmla="*/ 4381 h 190180"/>
                <a:gd name="connsiteX6" fmla="*/ 92795 w 218886"/>
                <a:gd name="connsiteY6" fmla="*/ 30576 h 190180"/>
                <a:gd name="connsiteX7" fmla="*/ 11340 w 218886"/>
                <a:gd name="connsiteY7" fmla="*/ 75789 h 190180"/>
                <a:gd name="connsiteX8" fmla="*/ 575 w 218886"/>
                <a:gd name="connsiteY8" fmla="*/ 93730 h 190180"/>
                <a:gd name="connsiteX9" fmla="*/ 26411 w 218886"/>
                <a:gd name="connsiteY9" fmla="*/ 157602 h 1901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8886" h="190180">
                  <a:moveTo>
                    <a:pt x="26411" y="157602"/>
                  </a:moveTo>
                  <a:cubicBezTo>
                    <a:pt x="45070" y="183797"/>
                    <a:pt x="70189" y="195280"/>
                    <a:pt x="102483" y="189179"/>
                  </a:cubicBezTo>
                  <a:cubicBezTo>
                    <a:pt x="135137" y="183079"/>
                    <a:pt x="163126" y="166932"/>
                    <a:pt x="189321" y="147914"/>
                  </a:cubicBezTo>
                  <a:cubicBezTo>
                    <a:pt x="215515" y="128537"/>
                    <a:pt x="228074" y="102701"/>
                    <a:pt x="218027" y="69689"/>
                  </a:cubicBezTo>
                  <a:cubicBezTo>
                    <a:pt x="207262" y="46724"/>
                    <a:pt x="191832" y="27705"/>
                    <a:pt x="174250" y="9405"/>
                  </a:cubicBezTo>
                  <a:cubicBezTo>
                    <a:pt x="164561" y="-642"/>
                    <a:pt x="155949" y="-3154"/>
                    <a:pt x="143390" y="4381"/>
                  </a:cubicBezTo>
                  <a:cubicBezTo>
                    <a:pt x="127243" y="14070"/>
                    <a:pt x="109660" y="21964"/>
                    <a:pt x="92795" y="30576"/>
                  </a:cubicBezTo>
                  <a:cubicBezTo>
                    <a:pt x="65524" y="45647"/>
                    <a:pt x="38612" y="60718"/>
                    <a:pt x="11340" y="75789"/>
                  </a:cubicBezTo>
                  <a:cubicBezTo>
                    <a:pt x="4164" y="79736"/>
                    <a:pt x="-1936" y="83324"/>
                    <a:pt x="575" y="93730"/>
                  </a:cubicBezTo>
                  <a:cubicBezTo>
                    <a:pt x="5958" y="115978"/>
                    <a:pt x="12776" y="138225"/>
                    <a:pt x="26411" y="157602"/>
                  </a:cubicBezTo>
                  <a:close/>
                </a:path>
              </a:pathLst>
            </a:custGeom>
            <a:grpFill/>
            <a:ln w="35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540" name="Freeform: Shape 1539">
              <a:extLst>
                <a:ext uri="{FF2B5EF4-FFF2-40B4-BE49-F238E27FC236}">
                  <a16:creationId xmlns:a16="http://schemas.microsoft.com/office/drawing/2014/main" id="{9F258D87-1A5C-462D-B6C1-FD2EE74D9132}"/>
                </a:ext>
              </a:extLst>
            </p:cNvPr>
            <p:cNvSpPr/>
            <p:nvPr/>
          </p:nvSpPr>
          <p:spPr>
            <a:xfrm>
              <a:off x="7747012" y="2182112"/>
              <a:ext cx="204534" cy="139944"/>
            </a:xfrm>
            <a:custGeom>
              <a:avLst/>
              <a:gdLst>
                <a:gd name="connsiteX0" fmla="*/ 186525 w 204533"/>
                <a:gd name="connsiteY0" fmla="*/ 94806 h 139944"/>
                <a:gd name="connsiteX1" fmla="*/ 187602 w 204533"/>
                <a:gd name="connsiteY1" fmla="*/ 22323 h 139944"/>
                <a:gd name="connsiteX2" fmla="*/ 119424 w 204533"/>
                <a:gd name="connsiteY2" fmla="*/ 2946 h 139944"/>
                <a:gd name="connsiteX3" fmla="*/ 11416 w 204533"/>
                <a:gd name="connsiteY3" fmla="*/ 58564 h 139944"/>
                <a:gd name="connsiteX4" fmla="*/ 292 w 204533"/>
                <a:gd name="connsiteY4" fmla="*/ 73994 h 139944"/>
                <a:gd name="connsiteX5" fmla="*/ 63805 w 204533"/>
                <a:gd name="connsiteY5" fmla="*/ 141813 h 139944"/>
                <a:gd name="connsiteX6" fmla="*/ 186525 w 204533"/>
                <a:gd name="connsiteY6" fmla="*/ 94806 h 1399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4533" h="139944">
                  <a:moveTo>
                    <a:pt x="186525" y="94806"/>
                  </a:moveTo>
                  <a:cubicBezTo>
                    <a:pt x="210926" y="64306"/>
                    <a:pt x="210208" y="53541"/>
                    <a:pt x="187602" y="22323"/>
                  </a:cubicBezTo>
                  <a:cubicBezTo>
                    <a:pt x="168943" y="1510"/>
                    <a:pt x="145977" y="-4231"/>
                    <a:pt x="119424" y="2946"/>
                  </a:cubicBezTo>
                  <a:cubicBezTo>
                    <a:pt x="83541" y="21605"/>
                    <a:pt x="47299" y="39905"/>
                    <a:pt x="11416" y="58564"/>
                  </a:cubicBezTo>
                  <a:cubicBezTo>
                    <a:pt x="5316" y="61794"/>
                    <a:pt x="-1502" y="63947"/>
                    <a:pt x="292" y="73994"/>
                  </a:cubicBezTo>
                  <a:cubicBezTo>
                    <a:pt x="5316" y="104854"/>
                    <a:pt x="33304" y="138225"/>
                    <a:pt x="63805" y="141813"/>
                  </a:cubicBezTo>
                  <a:cubicBezTo>
                    <a:pt x="111888" y="147196"/>
                    <a:pt x="154948" y="134278"/>
                    <a:pt x="186525" y="94806"/>
                  </a:cubicBezTo>
                  <a:close/>
                </a:path>
              </a:pathLst>
            </a:custGeom>
            <a:grpFill/>
            <a:ln w="35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541" name="Freeform: Shape 1540">
              <a:extLst>
                <a:ext uri="{FF2B5EF4-FFF2-40B4-BE49-F238E27FC236}">
                  <a16:creationId xmlns:a16="http://schemas.microsoft.com/office/drawing/2014/main" id="{89C9DDD1-C06C-44ED-87DA-2EA03174DF21}"/>
                </a:ext>
              </a:extLst>
            </p:cNvPr>
            <p:cNvSpPr/>
            <p:nvPr/>
          </p:nvSpPr>
          <p:spPr>
            <a:xfrm>
              <a:off x="8159601" y="2486087"/>
              <a:ext cx="258358" cy="179416"/>
            </a:xfrm>
            <a:custGeom>
              <a:avLst/>
              <a:gdLst>
                <a:gd name="connsiteX0" fmla="*/ 238623 w 258358"/>
                <a:gd name="connsiteY0" fmla="*/ 30 h 179415"/>
                <a:gd name="connsiteX1" fmla="*/ 230728 w 258358"/>
                <a:gd name="connsiteY1" fmla="*/ 12230 h 179415"/>
                <a:gd name="connsiteX2" fmla="*/ 213146 w 258358"/>
                <a:gd name="connsiteY2" fmla="*/ 42731 h 179415"/>
                <a:gd name="connsiteX3" fmla="*/ 161474 w 258358"/>
                <a:gd name="connsiteY3" fmla="*/ 77537 h 179415"/>
                <a:gd name="connsiteX4" fmla="*/ 35883 w 258358"/>
                <a:gd name="connsiteY4" fmla="*/ 129927 h 179415"/>
                <a:gd name="connsiteX5" fmla="*/ 0 w 258358"/>
                <a:gd name="connsiteY5" fmla="*/ 156480 h 179415"/>
                <a:gd name="connsiteX6" fmla="*/ 94014 w 258358"/>
                <a:gd name="connsiteY6" fmla="*/ 175498 h 179415"/>
                <a:gd name="connsiteX7" fmla="*/ 158962 w 258358"/>
                <a:gd name="connsiteY7" fmla="*/ 175139 h 179415"/>
                <a:gd name="connsiteX8" fmla="*/ 260153 w 258358"/>
                <a:gd name="connsiteY8" fmla="*/ 33042 h 179415"/>
                <a:gd name="connsiteX9" fmla="*/ 255847 w 258358"/>
                <a:gd name="connsiteY9" fmla="*/ 8642 h 179415"/>
                <a:gd name="connsiteX10" fmla="*/ 238623 w 258358"/>
                <a:gd name="connsiteY10" fmla="*/ 30 h 1794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58358" h="179415">
                  <a:moveTo>
                    <a:pt x="238623" y="30"/>
                  </a:moveTo>
                  <a:cubicBezTo>
                    <a:pt x="231087" y="389"/>
                    <a:pt x="231446" y="6848"/>
                    <a:pt x="230728" y="12230"/>
                  </a:cubicBezTo>
                  <a:cubicBezTo>
                    <a:pt x="228216" y="24430"/>
                    <a:pt x="221758" y="34119"/>
                    <a:pt x="213146" y="42731"/>
                  </a:cubicBezTo>
                  <a:cubicBezTo>
                    <a:pt x="198075" y="57802"/>
                    <a:pt x="180133" y="68208"/>
                    <a:pt x="161474" y="77537"/>
                  </a:cubicBezTo>
                  <a:cubicBezTo>
                    <a:pt x="120926" y="97991"/>
                    <a:pt x="76790" y="110191"/>
                    <a:pt x="35883" y="129927"/>
                  </a:cubicBezTo>
                  <a:cubicBezTo>
                    <a:pt x="24400" y="135309"/>
                    <a:pt x="11483" y="139615"/>
                    <a:pt x="0" y="156480"/>
                  </a:cubicBezTo>
                  <a:cubicBezTo>
                    <a:pt x="36960" y="150739"/>
                    <a:pt x="64948" y="165092"/>
                    <a:pt x="94014" y="175498"/>
                  </a:cubicBezTo>
                  <a:cubicBezTo>
                    <a:pt x="115544" y="183034"/>
                    <a:pt x="137432" y="183034"/>
                    <a:pt x="158962" y="175139"/>
                  </a:cubicBezTo>
                  <a:cubicBezTo>
                    <a:pt x="216016" y="153610"/>
                    <a:pt x="258358" y="94044"/>
                    <a:pt x="260153" y="33042"/>
                  </a:cubicBezTo>
                  <a:cubicBezTo>
                    <a:pt x="260511" y="24789"/>
                    <a:pt x="260511" y="16177"/>
                    <a:pt x="255847" y="8642"/>
                  </a:cubicBezTo>
                  <a:cubicBezTo>
                    <a:pt x="251541" y="2542"/>
                    <a:pt x="245799" y="-329"/>
                    <a:pt x="238623" y="30"/>
                  </a:cubicBezTo>
                  <a:close/>
                </a:path>
              </a:pathLst>
            </a:custGeom>
            <a:grpFill/>
            <a:ln w="35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542" name="Freeform: Shape 1541">
              <a:extLst>
                <a:ext uri="{FF2B5EF4-FFF2-40B4-BE49-F238E27FC236}">
                  <a16:creationId xmlns:a16="http://schemas.microsoft.com/office/drawing/2014/main" id="{25CD2964-1918-4C75-B107-A1C8FB0D3256}"/>
                </a:ext>
              </a:extLst>
            </p:cNvPr>
            <p:cNvSpPr/>
            <p:nvPr/>
          </p:nvSpPr>
          <p:spPr>
            <a:xfrm>
              <a:off x="7870194" y="2319672"/>
              <a:ext cx="168651" cy="150709"/>
            </a:xfrm>
            <a:custGeom>
              <a:avLst/>
              <a:gdLst>
                <a:gd name="connsiteX0" fmla="*/ 168839 w 168650"/>
                <a:gd name="connsiteY0" fmla="*/ 75660 h 150709"/>
                <a:gd name="connsiteX1" fmla="*/ 141209 w 168650"/>
                <a:gd name="connsiteY1" fmla="*/ 8918 h 150709"/>
                <a:gd name="connsiteX2" fmla="*/ 117885 w 168650"/>
                <a:gd name="connsiteY2" fmla="*/ 3535 h 150709"/>
                <a:gd name="connsiteX3" fmla="*/ 16336 w 168650"/>
                <a:gd name="connsiteY3" fmla="*/ 60589 h 150709"/>
                <a:gd name="connsiteX4" fmla="*/ 12030 w 168650"/>
                <a:gd name="connsiteY4" fmla="*/ 92525 h 150709"/>
                <a:gd name="connsiteX5" fmla="*/ 34278 w 168650"/>
                <a:gd name="connsiteY5" fmla="*/ 110467 h 150709"/>
                <a:gd name="connsiteX6" fmla="*/ 65496 w 168650"/>
                <a:gd name="connsiteY6" fmla="*/ 134150 h 150709"/>
                <a:gd name="connsiteX7" fmla="*/ 121474 w 168650"/>
                <a:gd name="connsiteY7" fmla="*/ 141685 h 150709"/>
                <a:gd name="connsiteX8" fmla="*/ 152692 w 168650"/>
                <a:gd name="connsiteY8" fmla="*/ 118002 h 150709"/>
                <a:gd name="connsiteX9" fmla="*/ 168839 w 168650"/>
                <a:gd name="connsiteY9" fmla="*/ 75660 h 1507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68650" h="150709">
                  <a:moveTo>
                    <a:pt x="168839" y="75660"/>
                  </a:moveTo>
                  <a:cubicBezTo>
                    <a:pt x="167763" y="50183"/>
                    <a:pt x="155563" y="29371"/>
                    <a:pt x="141209" y="8918"/>
                  </a:cubicBezTo>
                  <a:cubicBezTo>
                    <a:pt x="134392" y="-771"/>
                    <a:pt x="128650" y="-2565"/>
                    <a:pt x="117885" y="3535"/>
                  </a:cubicBezTo>
                  <a:cubicBezTo>
                    <a:pt x="84514" y="23271"/>
                    <a:pt x="50425" y="41571"/>
                    <a:pt x="16336" y="60589"/>
                  </a:cubicBezTo>
                  <a:cubicBezTo>
                    <a:pt x="-4476" y="72072"/>
                    <a:pt x="-4835" y="74943"/>
                    <a:pt x="12030" y="92525"/>
                  </a:cubicBezTo>
                  <a:cubicBezTo>
                    <a:pt x="18489" y="99343"/>
                    <a:pt x="26383" y="105084"/>
                    <a:pt x="34278" y="110467"/>
                  </a:cubicBezTo>
                  <a:cubicBezTo>
                    <a:pt x="45043" y="118002"/>
                    <a:pt x="56166" y="124820"/>
                    <a:pt x="65496" y="134150"/>
                  </a:cubicBezTo>
                  <a:cubicBezTo>
                    <a:pt x="89897" y="158192"/>
                    <a:pt x="89897" y="158192"/>
                    <a:pt x="121474" y="141685"/>
                  </a:cubicBezTo>
                  <a:cubicBezTo>
                    <a:pt x="133315" y="135585"/>
                    <a:pt x="143721" y="127691"/>
                    <a:pt x="152692" y="118002"/>
                  </a:cubicBezTo>
                  <a:cubicBezTo>
                    <a:pt x="163457" y="105802"/>
                    <a:pt x="169557" y="91808"/>
                    <a:pt x="168839" y="75660"/>
                  </a:cubicBezTo>
                  <a:close/>
                </a:path>
              </a:pathLst>
            </a:custGeom>
            <a:grpFill/>
            <a:ln w="35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grpSp>
        <p:nvGrpSpPr>
          <p:cNvPr id="1543" name="Group 1542">
            <a:extLst>
              <a:ext uri="{FF2B5EF4-FFF2-40B4-BE49-F238E27FC236}">
                <a16:creationId xmlns:a16="http://schemas.microsoft.com/office/drawing/2014/main" id="{582C9E58-7FF8-4649-9F2B-F56CF6F63537}"/>
              </a:ext>
            </a:extLst>
          </p:cNvPr>
          <p:cNvGrpSpPr/>
          <p:nvPr/>
        </p:nvGrpSpPr>
        <p:grpSpPr>
          <a:xfrm>
            <a:off x="3989936" y="1805063"/>
            <a:ext cx="1693829" cy="1877217"/>
            <a:chOff x="803640" y="3272305"/>
            <a:chExt cx="2059657" cy="1877217"/>
          </a:xfrm>
        </p:grpSpPr>
        <p:sp>
          <p:nvSpPr>
            <p:cNvPr id="1544" name="TextBox 1543">
              <a:extLst>
                <a:ext uri="{FF2B5EF4-FFF2-40B4-BE49-F238E27FC236}">
                  <a16:creationId xmlns:a16="http://schemas.microsoft.com/office/drawing/2014/main" id="{D4411DF8-0404-4B39-A7C3-274644FE19F1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45" name="TextBox 1544">
              <a:extLst>
                <a:ext uri="{FF2B5EF4-FFF2-40B4-BE49-F238E27FC236}">
                  <a16:creationId xmlns:a16="http://schemas.microsoft.com/office/drawing/2014/main" id="{89530131-DC78-4FD9-B027-74CFBBF1BBE9}"/>
                </a:ext>
              </a:extLst>
            </p:cNvPr>
            <p:cNvSpPr txBox="1"/>
            <p:nvPr/>
          </p:nvSpPr>
          <p:spPr>
            <a:xfrm>
              <a:off x="803640" y="3272305"/>
              <a:ext cx="205965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6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546" name="Group 1545">
            <a:extLst>
              <a:ext uri="{FF2B5EF4-FFF2-40B4-BE49-F238E27FC236}">
                <a16:creationId xmlns:a16="http://schemas.microsoft.com/office/drawing/2014/main" id="{5FDBEBB2-BEF1-40E5-92F5-147B4F2C9658}"/>
              </a:ext>
            </a:extLst>
          </p:cNvPr>
          <p:cNvGrpSpPr/>
          <p:nvPr/>
        </p:nvGrpSpPr>
        <p:grpSpPr>
          <a:xfrm>
            <a:off x="3978383" y="4177236"/>
            <a:ext cx="1693829" cy="1877217"/>
            <a:chOff x="803640" y="3272305"/>
            <a:chExt cx="2059657" cy="1877217"/>
          </a:xfrm>
        </p:grpSpPr>
        <p:sp>
          <p:nvSpPr>
            <p:cNvPr id="1547" name="TextBox 1546">
              <a:extLst>
                <a:ext uri="{FF2B5EF4-FFF2-40B4-BE49-F238E27FC236}">
                  <a16:creationId xmlns:a16="http://schemas.microsoft.com/office/drawing/2014/main" id="{486DAE30-6394-4D5A-998A-2CEEC3E042CE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48" name="TextBox 1547">
              <a:extLst>
                <a:ext uri="{FF2B5EF4-FFF2-40B4-BE49-F238E27FC236}">
                  <a16:creationId xmlns:a16="http://schemas.microsoft.com/office/drawing/2014/main" id="{178ECA28-6EDF-45EB-849B-919CC5B1E7B4}"/>
                </a:ext>
              </a:extLst>
            </p:cNvPr>
            <p:cNvSpPr txBox="1"/>
            <p:nvPr/>
          </p:nvSpPr>
          <p:spPr>
            <a:xfrm>
              <a:off x="803640" y="3272305"/>
              <a:ext cx="205965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6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11214</TotalTime>
  <Words>78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69</cp:revision>
  <dcterms:created xsi:type="dcterms:W3CDTF">2018-02-18T19:39:47Z</dcterms:created>
  <dcterms:modified xsi:type="dcterms:W3CDTF">2020-08-31T06:39:34Z</dcterms:modified>
</cp:coreProperties>
</file>