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8" name="Group 237">
            <a:extLst>
              <a:ext uri="{FF2B5EF4-FFF2-40B4-BE49-F238E27FC236}">
                <a16:creationId xmlns:a16="http://schemas.microsoft.com/office/drawing/2014/main" id="{25193D36-9B46-488F-8D7A-88058774FE31}"/>
              </a:ext>
            </a:extLst>
          </p:cNvPr>
          <p:cNvGrpSpPr/>
          <p:nvPr/>
        </p:nvGrpSpPr>
        <p:grpSpPr>
          <a:xfrm>
            <a:off x="6410176" y="1665544"/>
            <a:ext cx="4060661" cy="713214"/>
            <a:chOff x="6565695" y="2053509"/>
            <a:chExt cx="2037996" cy="713214"/>
          </a:xfrm>
        </p:grpSpPr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06ABC177-25FA-4F64-AFE1-B58CA4646F03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64DC15DB-A320-42DB-995A-7EC9FE21EEA1}"/>
                </a:ext>
              </a:extLst>
            </p:cNvPr>
            <p:cNvSpPr txBox="1"/>
            <p:nvPr/>
          </p:nvSpPr>
          <p:spPr>
            <a:xfrm>
              <a:off x="6583306" y="2053509"/>
              <a:ext cx="2020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5DFE5D55-252E-4F27-8AE8-AB5449F48732}"/>
              </a:ext>
            </a:extLst>
          </p:cNvPr>
          <p:cNvGrpSpPr/>
          <p:nvPr/>
        </p:nvGrpSpPr>
        <p:grpSpPr>
          <a:xfrm>
            <a:off x="7009851" y="2854075"/>
            <a:ext cx="4060661" cy="713214"/>
            <a:chOff x="6565695" y="2053509"/>
            <a:chExt cx="2037996" cy="713214"/>
          </a:xfrm>
        </p:grpSpPr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20749BA1-370C-4048-B06B-04CDB216D6DC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CAFA42E3-0463-4AFB-BD65-ECE2BABA67CE}"/>
                </a:ext>
              </a:extLst>
            </p:cNvPr>
            <p:cNvSpPr txBox="1"/>
            <p:nvPr/>
          </p:nvSpPr>
          <p:spPr>
            <a:xfrm>
              <a:off x="6583306" y="2053509"/>
              <a:ext cx="2020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4" name="Group 243">
            <a:extLst>
              <a:ext uri="{FF2B5EF4-FFF2-40B4-BE49-F238E27FC236}">
                <a16:creationId xmlns:a16="http://schemas.microsoft.com/office/drawing/2014/main" id="{06942C66-8399-4737-AF7D-F302F21FCC35}"/>
              </a:ext>
            </a:extLst>
          </p:cNvPr>
          <p:cNvGrpSpPr/>
          <p:nvPr/>
        </p:nvGrpSpPr>
        <p:grpSpPr>
          <a:xfrm>
            <a:off x="7009851" y="4042606"/>
            <a:ext cx="4060661" cy="713214"/>
            <a:chOff x="6565695" y="2053509"/>
            <a:chExt cx="2037996" cy="713214"/>
          </a:xfrm>
        </p:grpSpPr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DC1D62BB-9B71-44A5-BC4E-6E56AB3B22B8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8C9053E1-0A81-454A-A10F-E0769D99EB52}"/>
                </a:ext>
              </a:extLst>
            </p:cNvPr>
            <p:cNvSpPr txBox="1"/>
            <p:nvPr/>
          </p:nvSpPr>
          <p:spPr>
            <a:xfrm>
              <a:off x="6583306" y="2053509"/>
              <a:ext cx="2020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F5B1B098-5AC3-4BEB-81CD-3DDE8E3D8DC4}"/>
              </a:ext>
            </a:extLst>
          </p:cNvPr>
          <p:cNvGrpSpPr/>
          <p:nvPr/>
        </p:nvGrpSpPr>
        <p:grpSpPr>
          <a:xfrm>
            <a:off x="6410176" y="5231137"/>
            <a:ext cx="4060661" cy="713214"/>
            <a:chOff x="6565695" y="2053509"/>
            <a:chExt cx="2037996" cy="713214"/>
          </a:xfrm>
        </p:grpSpPr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B851B66F-7D6D-4378-BE18-B3645E9E8B49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2EC4081E-30CD-49EB-81D2-213846139C07}"/>
                </a:ext>
              </a:extLst>
            </p:cNvPr>
            <p:cNvSpPr txBox="1"/>
            <p:nvPr/>
          </p:nvSpPr>
          <p:spPr>
            <a:xfrm>
              <a:off x="6583306" y="2053509"/>
              <a:ext cx="2020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D41F481-A7C7-4A6F-A463-AFDB18060F2E}"/>
              </a:ext>
            </a:extLst>
          </p:cNvPr>
          <p:cNvGrpSpPr/>
          <p:nvPr/>
        </p:nvGrpSpPr>
        <p:grpSpPr>
          <a:xfrm>
            <a:off x="554182" y="1514253"/>
            <a:ext cx="5987045" cy="5085507"/>
            <a:chOff x="294870" y="407374"/>
            <a:chExt cx="7114575" cy="6043252"/>
          </a:xfrm>
        </p:grpSpPr>
        <p:grpSp>
          <p:nvGrpSpPr>
            <p:cNvPr id="182" name="Group 181">
              <a:extLst>
                <a:ext uri="{FF2B5EF4-FFF2-40B4-BE49-F238E27FC236}">
                  <a16:creationId xmlns:a16="http://schemas.microsoft.com/office/drawing/2014/main" id="{06F5C088-676B-436B-9291-20B0446F0FF1}"/>
                </a:ext>
              </a:extLst>
            </p:cNvPr>
            <p:cNvGrpSpPr/>
            <p:nvPr/>
          </p:nvGrpSpPr>
          <p:grpSpPr>
            <a:xfrm>
              <a:off x="294870" y="407374"/>
              <a:ext cx="5730446" cy="6043252"/>
              <a:chOff x="-264857" y="-372573"/>
              <a:chExt cx="6877560" cy="7252984"/>
            </a:xfrm>
          </p:grpSpPr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0B7944A0-2A63-469D-9240-3CC69B27593D}"/>
                  </a:ext>
                </a:extLst>
              </p:cNvPr>
              <p:cNvGrpSpPr/>
              <p:nvPr/>
            </p:nvGrpSpPr>
            <p:grpSpPr>
              <a:xfrm flipH="1">
                <a:off x="-264857" y="-318243"/>
                <a:ext cx="3698059" cy="7198654"/>
                <a:chOff x="2914644" y="-318243"/>
                <a:chExt cx="3698059" cy="7198654"/>
              </a:xfrm>
            </p:grpSpPr>
            <p:sp>
              <p:nvSpPr>
                <p:cNvPr id="209" name="Freeform: Shape 208">
                  <a:extLst>
                    <a:ext uri="{FF2B5EF4-FFF2-40B4-BE49-F238E27FC236}">
                      <a16:creationId xmlns:a16="http://schemas.microsoft.com/office/drawing/2014/main" id="{6161B42C-6407-4AE4-88D1-95E968E621E8}"/>
                    </a:ext>
                  </a:extLst>
                </p:cNvPr>
                <p:cNvSpPr/>
                <p:nvPr/>
              </p:nvSpPr>
              <p:spPr>
                <a:xfrm>
                  <a:off x="3366127" y="3166938"/>
                  <a:ext cx="1696134" cy="3713473"/>
                </a:xfrm>
                <a:custGeom>
                  <a:avLst/>
                  <a:gdLst>
                    <a:gd name="connsiteX0" fmla="*/ 374 w 1020270"/>
                    <a:gd name="connsiteY0" fmla="*/ 2270241 h 2268514"/>
                    <a:gd name="connsiteX1" fmla="*/ 0 w 1020270"/>
                    <a:gd name="connsiteY1" fmla="*/ 575022 h 2268514"/>
                    <a:gd name="connsiteX2" fmla="*/ 17939 w 1020270"/>
                    <a:gd name="connsiteY2" fmla="*/ 527933 h 2268514"/>
                    <a:gd name="connsiteX3" fmla="*/ 38120 w 1020270"/>
                    <a:gd name="connsiteY3" fmla="*/ 504014 h 2268514"/>
                    <a:gd name="connsiteX4" fmla="*/ 71382 w 1020270"/>
                    <a:gd name="connsiteY4" fmla="*/ 381806 h 2268514"/>
                    <a:gd name="connsiteX5" fmla="*/ 45221 w 1020270"/>
                    <a:gd name="connsiteY5" fmla="*/ 76099 h 2268514"/>
                    <a:gd name="connsiteX6" fmla="*/ 45221 w 1020270"/>
                    <a:gd name="connsiteY6" fmla="*/ 25272 h 2268514"/>
                    <a:gd name="connsiteX7" fmla="*/ 70260 w 1020270"/>
                    <a:gd name="connsiteY7" fmla="*/ 232 h 2268514"/>
                    <a:gd name="connsiteX8" fmla="*/ 91937 w 1020270"/>
                    <a:gd name="connsiteY8" fmla="*/ 10697 h 2268514"/>
                    <a:gd name="connsiteX9" fmla="*/ 131178 w 1020270"/>
                    <a:gd name="connsiteY9" fmla="*/ 88805 h 2268514"/>
                    <a:gd name="connsiteX10" fmla="*/ 199943 w 1020270"/>
                    <a:gd name="connsiteY10" fmla="*/ 327616 h 2268514"/>
                    <a:gd name="connsiteX11" fmla="*/ 221993 w 1020270"/>
                    <a:gd name="connsiteY11" fmla="*/ 354150 h 2268514"/>
                    <a:gd name="connsiteX12" fmla="*/ 398765 w 1020270"/>
                    <a:gd name="connsiteY12" fmla="*/ 409088 h 2268514"/>
                    <a:gd name="connsiteX13" fmla="*/ 562083 w 1020270"/>
                    <a:gd name="connsiteY13" fmla="*/ 404230 h 2268514"/>
                    <a:gd name="connsiteX14" fmla="*/ 620758 w 1020270"/>
                    <a:gd name="connsiteY14" fmla="*/ 394139 h 2268514"/>
                    <a:gd name="connsiteX15" fmla="*/ 714190 w 1020270"/>
                    <a:gd name="connsiteY15" fmla="*/ 353777 h 2268514"/>
                    <a:gd name="connsiteX16" fmla="*/ 965333 w 1020270"/>
                    <a:gd name="connsiteY16" fmla="*/ 171772 h 2268514"/>
                    <a:gd name="connsiteX17" fmla="*/ 972434 w 1020270"/>
                    <a:gd name="connsiteY17" fmla="*/ 166540 h 2268514"/>
                    <a:gd name="connsiteX18" fmla="*/ 1014665 w 1020270"/>
                    <a:gd name="connsiteY18" fmla="*/ 168409 h 2268514"/>
                    <a:gd name="connsiteX19" fmla="*/ 1004948 w 1020270"/>
                    <a:gd name="connsiteY19" fmla="*/ 209145 h 2268514"/>
                    <a:gd name="connsiteX20" fmla="*/ 650656 w 1020270"/>
                    <a:gd name="connsiteY20" fmla="*/ 486823 h 2268514"/>
                    <a:gd name="connsiteX21" fmla="*/ 526579 w 1020270"/>
                    <a:gd name="connsiteY21" fmla="*/ 569043 h 2268514"/>
                    <a:gd name="connsiteX22" fmla="*/ 318414 w 1020270"/>
                    <a:gd name="connsiteY22" fmla="*/ 752916 h 2268514"/>
                    <a:gd name="connsiteX23" fmla="*/ 260861 w 1020270"/>
                    <a:gd name="connsiteY23" fmla="*/ 844478 h 2268514"/>
                    <a:gd name="connsiteX24" fmla="*/ 247406 w 1020270"/>
                    <a:gd name="connsiteY24" fmla="*/ 912123 h 2268514"/>
                    <a:gd name="connsiteX25" fmla="*/ 273941 w 1020270"/>
                    <a:gd name="connsiteY25" fmla="*/ 1329948 h 2268514"/>
                    <a:gd name="connsiteX26" fmla="*/ 301596 w 1020270"/>
                    <a:gd name="connsiteY26" fmla="*/ 1680503 h 2268514"/>
                    <a:gd name="connsiteX27" fmla="*/ 335979 w 1020270"/>
                    <a:gd name="connsiteY27" fmla="*/ 2088985 h 2268514"/>
                    <a:gd name="connsiteX28" fmla="*/ 347191 w 1020270"/>
                    <a:gd name="connsiteY28" fmla="*/ 2221657 h 2268514"/>
                    <a:gd name="connsiteX29" fmla="*/ 221993 w 1020270"/>
                    <a:gd name="connsiteY29" fmla="*/ 2244455 h 2268514"/>
                    <a:gd name="connsiteX30" fmla="*/ 35504 w 1020270"/>
                    <a:gd name="connsiteY30" fmla="*/ 2266504 h 2268514"/>
                    <a:gd name="connsiteX31" fmla="*/ 23918 w 1020270"/>
                    <a:gd name="connsiteY31" fmla="*/ 2269120 h 2268514"/>
                    <a:gd name="connsiteX32" fmla="*/ 374 w 1020270"/>
                    <a:gd name="connsiteY32" fmla="*/ 2270241 h 2268514"/>
                    <a:gd name="connsiteX0" fmla="*/ 374 w 1020360"/>
                    <a:gd name="connsiteY0" fmla="*/ 2270241 h 2395522"/>
                    <a:gd name="connsiteX1" fmla="*/ 0 w 1020360"/>
                    <a:gd name="connsiteY1" fmla="*/ 575022 h 2395522"/>
                    <a:gd name="connsiteX2" fmla="*/ 17939 w 1020360"/>
                    <a:gd name="connsiteY2" fmla="*/ 527933 h 2395522"/>
                    <a:gd name="connsiteX3" fmla="*/ 38120 w 1020360"/>
                    <a:gd name="connsiteY3" fmla="*/ 504014 h 2395522"/>
                    <a:gd name="connsiteX4" fmla="*/ 71382 w 1020360"/>
                    <a:gd name="connsiteY4" fmla="*/ 381806 h 2395522"/>
                    <a:gd name="connsiteX5" fmla="*/ 45221 w 1020360"/>
                    <a:gd name="connsiteY5" fmla="*/ 76099 h 2395522"/>
                    <a:gd name="connsiteX6" fmla="*/ 45221 w 1020360"/>
                    <a:gd name="connsiteY6" fmla="*/ 25272 h 2395522"/>
                    <a:gd name="connsiteX7" fmla="*/ 70260 w 1020360"/>
                    <a:gd name="connsiteY7" fmla="*/ 232 h 2395522"/>
                    <a:gd name="connsiteX8" fmla="*/ 91937 w 1020360"/>
                    <a:gd name="connsiteY8" fmla="*/ 10697 h 2395522"/>
                    <a:gd name="connsiteX9" fmla="*/ 131178 w 1020360"/>
                    <a:gd name="connsiteY9" fmla="*/ 88805 h 2395522"/>
                    <a:gd name="connsiteX10" fmla="*/ 199943 w 1020360"/>
                    <a:gd name="connsiteY10" fmla="*/ 327616 h 2395522"/>
                    <a:gd name="connsiteX11" fmla="*/ 221993 w 1020360"/>
                    <a:gd name="connsiteY11" fmla="*/ 354150 h 2395522"/>
                    <a:gd name="connsiteX12" fmla="*/ 398765 w 1020360"/>
                    <a:gd name="connsiteY12" fmla="*/ 409088 h 2395522"/>
                    <a:gd name="connsiteX13" fmla="*/ 562083 w 1020360"/>
                    <a:gd name="connsiteY13" fmla="*/ 404230 h 2395522"/>
                    <a:gd name="connsiteX14" fmla="*/ 620758 w 1020360"/>
                    <a:gd name="connsiteY14" fmla="*/ 394139 h 2395522"/>
                    <a:gd name="connsiteX15" fmla="*/ 714190 w 1020360"/>
                    <a:gd name="connsiteY15" fmla="*/ 353777 h 2395522"/>
                    <a:gd name="connsiteX16" fmla="*/ 965333 w 1020360"/>
                    <a:gd name="connsiteY16" fmla="*/ 171772 h 2395522"/>
                    <a:gd name="connsiteX17" fmla="*/ 972434 w 1020360"/>
                    <a:gd name="connsiteY17" fmla="*/ 166540 h 2395522"/>
                    <a:gd name="connsiteX18" fmla="*/ 1014665 w 1020360"/>
                    <a:gd name="connsiteY18" fmla="*/ 168409 h 2395522"/>
                    <a:gd name="connsiteX19" fmla="*/ 1004948 w 1020360"/>
                    <a:gd name="connsiteY19" fmla="*/ 209145 h 2395522"/>
                    <a:gd name="connsiteX20" fmla="*/ 650656 w 1020360"/>
                    <a:gd name="connsiteY20" fmla="*/ 486823 h 2395522"/>
                    <a:gd name="connsiteX21" fmla="*/ 526579 w 1020360"/>
                    <a:gd name="connsiteY21" fmla="*/ 569043 h 2395522"/>
                    <a:gd name="connsiteX22" fmla="*/ 318414 w 1020360"/>
                    <a:gd name="connsiteY22" fmla="*/ 752916 h 2395522"/>
                    <a:gd name="connsiteX23" fmla="*/ 260861 w 1020360"/>
                    <a:gd name="connsiteY23" fmla="*/ 844478 h 2395522"/>
                    <a:gd name="connsiteX24" fmla="*/ 247406 w 1020360"/>
                    <a:gd name="connsiteY24" fmla="*/ 912123 h 2395522"/>
                    <a:gd name="connsiteX25" fmla="*/ 273941 w 1020360"/>
                    <a:gd name="connsiteY25" fmla="*/ 1329948 h 2395522"/>
                    <a:gd name="connsiteX26" fmla="*/ 301596 w 1020360"/>
                    <a:gd name="connsiteY26" fmla="*/ 1680503 h 2395522"/>
                    <a:gd name="connsiteX27" fmla="*/ 335979 w 1020360"/>
                    <a:gd name="connsiteY27" fmla="*/ 2088985 h 2395522"/>
                    <a:gd name="connsiteX28" fmla="*/ 347191 w 1020360"/>
                    <a:gd name="connsiteY28" fmla="*/ 2221657 h 2395522"/>
                    <a:gd name="connsiteX29" fmla="*/ 221993 w 1020360"/>
                    <a:gd name="connsiteY29" fmla="*/ 2244455 h 2395522"/>
                    <a:gd name="connsiteX30" fmla="*/ 35504 w 1020360"/>
                    <a:gd name="connsiteY30" fmla="*/ 2266504 h 2395522"/>
                    <a:gd name="connsiteX31" fmla="*/ 374 w 1020360"/>
                    <a:gd name="connsiteY31" fmla="*/ 2270241 h 2395522"/>
                    <a:gd name="connsiteX0" fmla="*/ 374 w 1020360"/>
                    <a:gd name="connsiteY0" fmla="*/ 2270241 h 2389214"/>
                    <a:gd name="connsiteX1" fmla="*/ 0 w 1020360"/>
                    <a:gd name="connsiteY1" fmla="*/ 575022 h 2389214"/>
                    <a:gd name="connsiteX2" fmla="*/ 17939 w 1020360"/>
                    <a:gd name="connsiteY2" fmla="*/ 527933 h 2389214"/>
                    <a:gd name="connsiteX3" fmla="*/ 38120 w 1020360"/>
                    <a:gd name="connsiteY3" fmla="*/ 504014 h 2389214"/>
                    <a:gd name="connsiteX4" fmla="*/ 71382 w 1020360"/>
                    <a:gd name="connsiteY4" fmla="*/ 381806 h 2389214"/>
                    <a:gd name="connsiteX5" fmla="*/ 45221 w 1020360"/>
                    <a:gd name="connsiteY5" fmla="*/ 76099 h 2389214"/>
                    <a:gd name="connsiteX6" fmla="*/ 45221 w 1020360"/>
                    <a:gd name="connsiteY6" fmla="*/ 25272 h 2389214"/>
                    <a:gd name="connsiteX7" fmla="*/ 70260 w 1020360"/>
                    <a:gd name="connsiteY7" fmla="*/ 232 h 2389214"/>
                    <a:gd name="connsiteX8" fmla="*/ 91937 w 1020360"/>
                    <a:gd name="connsiteY8" fmla="*/ 10697 h 2389214"/>
                    <a:gd name="connsiteX9" fmla="*/ 131178 w 1020360"/>
                    <a:gd name="connsiteY9" fmla="*/ 88805 h 2389214"/>
                    <a:gd name="connsiteX10" fmla="*/ 199943 w 1020360"/>
                    <a:gd name="connsiteY10" fmla="*/ 327616 h 2389214"/>
                    <a:gd name="connsiteX11" fmla="*/ 221993 w 1020360"/>
                    <a:gd name="connsiteY11" fmla="*/ 354150 h 2389214"/>
                    <a:gd name="connsiteX12" fmla="*/ 398765 w 1020360"/>
                    <a:gd name="connsiteY12" fmla="*/ 409088 h 2389214"/>
                    <a:gd name="connsiteX13" fmla="*/ 562083 w 1020360"/>
                    <a:gd name="connsiteY13" fmla="*/ 404230 h 2389214"/>
                    <a:gd name="connsiteX14" fmla="*/ 620758 w 1020360"/>
                    <a:gd name="connsiteY14" fmla="*/ 394139 h 2389214"/>
                    <a:gd name="connsiteX15" fmla="*/ 714190 w 1020360"/>
                    <a:gd name="connsiteY15" fmla="*/ 353777 h 2389214"/>
                    <a:gd name="connsiteX16" fmla="*/ 965333 w 1020360"/>
                    <a:gd name="connsiteY16" fmla="*/ 171772 h 2389214"/>
                    <a:gd name="connsiteX17" fmla="*/ 972434 w 1020360"/>
                    <a:gd name="connsiteY17" fmla="*/ 166540 h 2389214"/>
                    <a:gd name="connsiteX18" fmla="*/ 1014665 w 1020360"/>
                    <a:gd name="connsiteY18" fmla="*/ 168409 h 2389214"/>
                    <a:gd name="connsiteX19" fmla="*/ 1004948 w 1020360"/>
                    <a:gd name="connsiteY19" fmla="*/ 209145 h 2389214"/>
                    <a:gd name="connsiteX20" fmla="*/ 650656 w 1020360"/>
                    <a:gd name="connsiteY20" fmla="*/ 486823 h 2389214"/>
                    <a:gd name="connsiteX21" fmla="*/ 526579 w 1020360"/>
                    <a:gd name="connsiteY21" fmla="*/ 569043 h 2389214"/>
                    <a:gd name="connsiteX22" fmla="*/ 318414 w 1020360"/>
                    <a:gd name="connsiteY22" fmla="*/ 752916 h 2389214"/>
                    <a:gd name="connsiteX23" fmla="*/ 260861 w 1020360"/>
                    <a:gd name="connsiteY23" fmla="*/ 844478 h 2389214"/>
                    <a:gd name="connsiteX24" fmla="*/ 247406 w 1020360"/>
                    <a:gd name="connsiteY24" fmla="*/ 912123 h 2389214"/>
                    <a:gd name="connsiteX25" fmla="*/ 273941 w 1020360"/>
                    <a:gd name="connsiteY25" fmla="*/ 1329948 h 2389214"/>
                    <a:gd name="connsiteX26" fmla="*/ 301596 w 1020360"/>
                    <a:gd name="connsiteY26" fmla="*/ 1680503 h 2389214"/>
                    <a:gd name="connsiteX27" fmla="*/ 335979 w 1020360"/>
                    <a:gd name="connsiteY27" fmla="*/ 2088985 h 2389214"/>
                    <a:gd name="connsiteX28" fmla="*/ 347191 w 1020360"/>
                    <a:gd name="connsiteY28" fmla="*/ 2221657 h 2389214"/>
                    <a:gd name="connsiteX29" fmla="*/ 221993 w 1020360"/>
                    <a:gd name="connsiteY29" fmla="*/ 2244455 h 2389214"/>
                    <a:gd name="connsiteX30" fmla="*/ 374 w 1020360"/>
                    <a:gd name="connsiteY30" fmla="*/ 2270241 h 2389214"/>
                    <a:gd name="connsiteX0" fmla="*/ 374 w 1020360"/>
                    <a:gd name="connsiteY0" fmla="*/ 2270241 h 2386667"/>
                    <a:gd name="connsiteX1" fmla="*/ 0 w 1020360"/>
                    <a:gd name="connsiteY1" fmla="*/ 575022 h 2386667"/>
                    <a:gd name="connsiteX2" fmla="*/ 17939 w 1020360"/>
                    <a:gd name="connsiteY2" fmla="*/ 527933 h 2386667"/>
                    <a:gd name="connsiteX3" fmla="*/ 38120 w 1020360"/>
                    <a:gd name="connsiteY3" fmla="*/ 504014 h 2386667"/>
                    <a:gd name="connsiteX4" fmla="*/ 71382 w 1020360"/>
                    <a:gd name="connsiteY4" fmla="*/ 381806 h 2386667"/>
                    <a:gd name="connsiteX5" fmla="*/ 45221 w 1020360"/>
                    <a:gd name="connsiteY5" fmla="*/ 76099 h 2386667"/>
                    <a:gd name="connsiteX6" fmla="*/ 45221 w 1020360"/>
                    <a:gd name="connsiteY6" fmla="*/ 25272 h 2386667"/>
                    <a:gd name="connsiteX7" fmla="*/ 70260 w 1020360"/>
                    <a:gd name="connsiteY7" fmla="*/ 232 h 2386667"/>
                    <a:gd name="connsiteX8" fmla="*/ 91937 w 1020360"/>
                    <a:gd name="connsiteY8" fmla="*/ 10697 h 2386667"/>
                    <a:gd name="connsiteX9" fmla="*/ 131178 w 1020360"/>
                    <a:gd name="connsiteY9" fmla="*/ 88805 h 2386667"/>
                    <a:gd name="connsiteX10" fmla="*/ 199943 w 1020360"/>
                    <a:gd name="connsiteY10" fmla="*/ 327616 h 2386667"/>
                    <a:gd name="connsiteX11" fmla="*/ 221993 w 1020360"/>
                    <a:gd name="connsiteY11" fmla="*/ 354150 h 2386667"/>
                    <a:gd name="connsiteX12" fmla="*/ 398765 w 1020360"/>
                    <a:gd name="connsiteY12" fmla="*/ 409088 h 2386667"/>
                    <a:gd name="connsiteX13" fmla="*/ 562083 w 1020360"/>
                    <a:gd name="connsiteY13" fmla="*/ 404230 h 2386667"/>
                    <a:gd name="connsiteX14" fmla="*/ 620758 w 1020360"/>
                    <a:gd name="connsiteY14" fmla="*/ 394139 h 2386667"/>
                    <a:gd name="connsiteX15" fmla="*/ 714190 w 1020360"/>
                    <a:gd name="connsiteY15" fmla="*/ 353777 h 2386667"/>
                    <a:gd name="connsiteX16" fmla="*/ 965333 w 1020360"/>
                    <a:gd name="connsiteY16" fmla="*/ 171772 h 2386667"/>
                    <a:gd name="connsiteX17" fmla="*/ 972434 w 1020360"/>
                    <a:gd name="connsiteY17" fmla="*/ 166540 h 2386667"/>
                    <a:gd name="connsiteX18" fmla="*/ 1014665 w 1020360"/>
                    <a:gd name="connsiteY18" fmla="*/ 168409 h 2386667"/>
                    <a:gd name="connsiteX19" fmla="*/ 1004948 w 1020360"/>
                    <a:gd name="connsiteY19" fmla="*/ 209145 h 2386667"/>
                    <a:gd name="connsiteX20" fmla="*/ 650656 w 1020360"/>
                    <a:gd name="connsiteY20" fmla="*/ 486823 h 2386667"/>
                    <a:gd name="connsiteX21" fmla="*/ 526579 w 1020360"/>
                    <a:gd name="connsiteY21" fmla="*/ 569043 h 2386667"/>
                    <a:gd name="connsiteX22" fmla="*/ 318414 w 1020360"/>
                    <a:gd name="connsiteY22" fmla="*/ 752916 h 2386667"/>
                    <a:gd name="connsiteX23" fmla="*/ 260861 w 1020360"/>
                    <a:gd name="connsiteY23" fmla="*/ 844478 h 2386667"/>
                    <a:gd name="connsiteX24" fmla="*/ 247406 w 1020360"/>
                    <a:gd name="connsiteY24" fmla="*/ 912123 h 2386667"/>
                    <a:gd name="connsiteX25" fmla="*/ 273941 w 1020360"/>
                    <a:gd name="connsiteY25" fmla="*/ 1329948 h 2386667"/>
                    <a:gd name="connsiteX26" fmla="*/ 301596 w 1020360"/>
                    <a:gd name="connsiteY26" fmla="*/ 1680503 h 2386667"/>
                    <a:gd name="connsiteX27" fmla="*/ 335979 w 1020360"/>
                    <a:gd name="connsiteY27" fmla="*/ 2088985 h 2386667"/>
                    <a:gd name="connsiteX28" fmla="*/ 347191 w 1020360"/>
                    <a:gd name="connsiteY28" fmla="*/ 2221657 h 2386667"/>
                    <a:gd name="connsiteX29" fmla="*/ 374 w 1020360"/>
                    <a:gd name="connsiteY29" fmla="*/ 2270241 h 2386667"/>
                    <a:gd name="connsiteX0" fmla="*/ 5988 w 1020360"/>
                    <a:gd name="connsiteY0" fmla="*/ 2219724 h 2349244"/>
                    <a:gd name="connsiteX1" fmla="*/ 0 w 1020360"/>
                    <a:gd name="connsiteY1" fmla="*/ 575022 h 2349244"/>
                    <a:gd name="connsiteX2" fmla="*/ 17939 w 1020360"/>
                    <a:gd name="connsiteY2" fmla="*/ 527933 h 2349244"/>
                    <a:gd name="connsiteX3" fmla="*/ 38120 w 1020360"/>
                    <a:gd name="connsiteY3" fmla="*/ 504014 h 2349244"/>
                    <a:gd name="connsiteX4" fmla="*/ 71382 w 1020360"/>
                    <a:gd name="connsiteY4" fmla="*/ 381806 h 2349244"/>
                    <a:gd name="connsiteX5" fmla="*/ 45221 w 1020360"/>
                    <a:gd name="connsiteY5" fmla="*/ 76099 h 2349244"/>
                    <a:gd name="connsiteX6" fmla="*/ 45221 w 1020360"/>
                    <a:gd name="connsiteY6" fmla="*/ 25272 h 2349244"/>
                    <a:gd name="connsiteX7" fmla="*/ 70260 w 1020360"/>
                    <a:gd name="connsiteY7" fmla="*/ 232 h 2349244"/>
                    <a:gd name="connsiteX8" fmla="*/ 91937 w 1020360"/>
                    <a:gd name="connsiteY8" fmla="*/ 10697 h 2349244"/>
                    <a:gd name="connsiteX9" fmla="*/ 131178 w 1020360"/>
                    <a:gd name="connsiteY9" fmla="*/ 88805 h 2349244"/>
                    <a:gd name="connsiteX10" fmla="*/ 199943 w 1020360"/>
                    <a:gd name="connsiteY10" fmla="*/ 327616 h 2349244"/>
                    <a:gd name="connsiteX11" fmla="*/ 221993 w 1020360"/>
                    <a:gd name="connsiteY11" fmla="*/ 354150 h 2349244"/>
                    <a:gd name="connsiteX12" fmla="*/ 398765 w 1020360"/>
                    <a:gd name="connsiteY12" fmla="*/ 409088 h 2349244"/>
                    <a:gd name="connsiteX13" fmla="*/ 562083 w 1020360"/>
                    <a:gd name="connsiteY13" fmla="*/ 404230 h 2349244"/>
                    <a:gd name="connsiteX14" fmla="*/ 620758 w 1020360"/>
                    <a:gd name="connsiteY14" fmla="*/ 394139 h 2349244"/>
                    <a:gd name="connsiteX15" fmla="*/ 714190 w 1020360"/>
                    <a:gd name="connsiteY15" fmla="*/ 353777 h 2349244"/>
                    <a:gd name="connsiteX16" fmla="*/ 965333 w 1020360"/>
                    <a:gd name="connsiteY16" fmla="*/ 171772 h 2349244"/>
                    <a:gd name="connsiteX17" fmla="*/ 972434 w 1020360"/>
                    <a:gd name="connsiteY17" fmla="*/ 166540 h 2349244"/>
                    <a:gd name="connsiteX18" fmla="*/ 1014665 w 1020360"/>
                    <a:gd name="connsiteY18" fmla="*/ 168409 h 2349244"/>
                    <a:gd name="connsiteX19" fmla="*/ 1004948 w 1020360"/>
                    <a:gd name="connsiteY19" fmla="*/ 209145 h 2349244"/>
                    <a:gd name="connsiteX20" fmla="*/ 650656 w 1020360"/>
                    <a:gd name="connsiteY20" fmla="*/ 486823 h 2349244"/>
                    <a:gd name="connsiteX21" fmla="*/ 526579 w 1020360"/>
                    <a:gd name="connsiteY21" fmla="*/ 569043 h 2349244"/>
                    <a:gd name="connsiteX22" fmla="*/ 318414 w 1020360"/>
                    <a:gd name="connsiteY22" fmla="*/ 752916 h 2349244"/>
                    <a:gd name="connsiteX23" fmla="*/ 260861 w 1020360"/>
                    <a:gd name="connsiteY23" fmla="*/ 844478 h 2349244"/>
                    <a:gd name="connsiteX24" fmla="*/ 247406 w 1020360"/>
                    <a:gd name="connsiteY24" fmla="*/ 912123 h 2349244"/>
                    <a:gd name="connsiteX25" fmla="*/ 273941 w 1020360"/>
                    <a:gd name="connsiteY25" fmla="*/ 1329948 h 2349244"/>
                    <a:gd name="connsiteX26" fmla="*/ 301596 w 1020360"/>
                    <a:gd name="connsiteY26" fmla="*/ 1680503 h 2349244"/>
                    <a:gd name="connsiteX27" fmla="*/ 335979 w 1020360"/>
                    <a:gd name="connsiteY27" fmla="*/ 2088985 h 2349244"/>
                    <a:gd name="connsiteX28" fmla="*/ 347191 w 1020360"/>
                    <a:gd name="connsiteY28" fmla="*/ 2221657 h 2349244"/>
                    <a:gd name="connsiteX29" fmla="*/ 5988 w 1020360"/>
                    <a:gd name="connsiteY29" fmla="*/ 2219724 h 2349244"/>
                    <a:gd name="connsiteX0" fmla="*/ 5988 w 1020360"/>
                    <a:gd name="connsiteY0" fmla="*/ 2219724 h 2240475"/>
                    <a:gd name="connsiteX1" fmla="*/ 0 w 1020360"/>
                    <a:gd name="connsiteY1" fmla="*/ 575022 h 2240475"/>
                    <a:gd name="connsiteX2" fmla="*/ 17939 w 1020360"/>
                    <a:gd name="connsiteY2" fmla="*/ 527933 h 2240475"/>
                    <a:gd name="connsiteX3" fmla="*/ 38120 w 1020360"/>
                    <a:gd name="connsiteY3" fmla="*/ 504014 h 2240475"/>
                    <a:gd name="connsiteX4" fmla="*/ 71382 w 1020360"/>
                    <a:gd name="connsiteY4" fmla="*/ 381806 h 2240475"/>
                    <a:gd name="connsiteX5" fmla="*/ 45221 w 1020360"/>
                    <a:gd name="connsiteY5" fmla="*/ 76099 h 2240475"/>
                    <a:gd name="connsiteX6" fmla="*/ 45221 w 1020360"/>
                    <a:gd name="connsiteY6" fmla="*/ 25272 h 2240475"/>
                    <a:gd name="connsiteX7" fmla="*/ 70260 w 1020360"/>
                    <a:gd name="connsiteY7" fmla="*/ 232 h 2240475"/>
                    <a:gd name="connsiteX8" fmla="*/ 91937 w 1020360"/>
                    <a:gd name="connsiteY8" fmla="*/ 10697 h 2240475"/>
                    <a:gd name="connsiteX9" fmla="*/ 131178 w 1020360"/>
                    <a:gd name="connsiteY9" fmla="*/ 88805 h 2240475"/>
                    <a:gd name="connsiteX10" fmla="*/ 199943 w 1020360"/>
                    <a:gd name="connsiteY10" fmla="*/ 327616 h 2240475"/>
                    <a:gd name="connsiteX11" fmla="*/ 221993 w 1020360"/>
                    <a:gd name="connsiteY11" fmla="*/ 354150 h 2240475"/>
                    <a:gd name="connsiteX12" fmla="*/ 398765 w 1020360"/>
                    <a:gd name="connsiteY12" fmla="*/ 409088 h 2240475"/>
                    <a:gd name="connsiteX13" fmla="*/ 562083 w 1020360"/>
                    <a:gd name="connsiteY13" fmla="*/ 404230 h 2240475"/>
                    <a:gd name="connsiteX14" fmla="*/ 620758 w 1020360"/>
                    <a:gd name="connsiteY14" fmla="*/ 394139 h 2240475"/>
                    <a:gd name="connsiteX15" fmla="*/ 714190 w 1020360"/>
                    <a:gd name="connsiteY15" fmla="*/ 353777 h 2240475"/>
                    <a:gd name="connsiteX16" fmla="*/ 965333 w 1020360"/>
                    <a:gd name="connsiteY16" fmla="*/ 171772 h 2240475"/>
                    <a:gd name="connsiteX17" fmla="*/ 972434 w 1020360"/>
                    <a:gd name="connsiteY17" fmla="*/ 166540 h 2240475"/>
                    <a:gd name="connsiteX18" fmla="*/ 1014665 w 1020360"/>
                    <a:gd name="connsiteY18" fmla="*/ 168409 h 2240475"/>
                    <a:gd name="connsiteX19" fmla="*/ 1004948 w 1020360"/>
                    <a:gd name="connsiteY19" fmla="*/ 209145 h 2240475"/>
                    <a:gd name="connsiteX20" fmla="*/ 650656 w 1020360"/>
                    <a:gd name="connsiteY20" fmla="*/ 486823 h 2240475"/>
                    <a:gd name="connsiteX21" fmla="*/ 526579 w 1020360"/>
                    <a:gd name="connsiteY21" fmla="*/ 569043 h 2240475"/>
                    <a:gd name="connsiteX22" fmla="*/ 318414 w 1020360"/>
                    <a:gd name="connsiteY22" fmla="*/ 752916 h 2240475"/>
                    <a:gd name="connsiteX23" fmla="*/ 260861 w 1020360"/>
                    <a:gd name="connsiteY23" fmla="*/ 844478 h 2240475"/>
                    <a:gd name="connsiteX24" fmla="*/ 247406 w 1020360"/>
                    <a:gd name="connsiteY24" fmla="*/ 912123 h 2240475"/>
                    <a:gd name="connsiteX25" fmla="*/ 273941 w 1020360"/>
                    <a:gd name="connsiteY25" fmla="*/ 1329948 h 2240475"/>
                    <a:gd name="connsiteX26" fmla="*/ 301596 w 1020360"/>
                    <a:gd name="connsiteY26" fmla="*/ 1680503 h 2240475"/>
                    <a:gd name="connsiteX27" fmla="*/ 335979 w 1020360"/>
                    <a:gd name="connsiteY27" fmla="*/ 2088985 h 2240475"/>
                    <a:gd name="connsiteX28" fmla="*/ 347191 w 1020360"/>
                    <a:gd name="connsiteY28" fmla="*/ 2221657 h 2240475"/>
                    <a:gd name="connsiteX29" fmla="*/ 5988 w 1020360"/>
                    <a:gd name="connsiteY29" fmla="*/ 2219724 h 2240475"/>
                    <a:gd name="connsiteX0" fmla="*/ 5988 w 1020360"/>
                    <a:gd name="connsiteY0" fmla="*/ 2219724 h 2233953"/>
                    <a:gd name="connsiteX1" fmla="*/ 0 w 1020360"/>
                    <a:gd name="connsiteY1" fmla="*/ 575022 h 2233953"/>
                    <a:gd name="connsiteX2" fmla="*/ 17939 w 1020360"/>
                    <a:gd name="connsiteY2" fmla="*/ 527933 h 2233953"/>
                    <a:gd name="connsiteX3" fmla="*/ 38120 w 1020360"/>
                    <a:gd name="connsiteY3" fmla="*/ 504014 h 2233953"/>
                    <a:gd name="connsiteX4" fmla="*/ 71382 w 1020360"/>
                    <a:gd name="connsiteY4" fmla="*/ 381806 h 2233953"/>
                    <a:gd name="connsiteX5" fmla="*/ 45221 w 1020360"/>
                    <a:gd name="connsiteY5" fmla="*/ 76099 h 2233953"/>
                    <a:gd name="connsiteX6" fmla="*/ 45221 w 1020360"/>
                    <a:gd name="connsiteY6" fmla="*/ 25272 h 2233953"/>
                    <a:gd name="connsiteX7" fmla="*/ 70260 w 1020360"/>
                    <a:gd name="connsiteY7" fmla="*/ 232 h 2233953"/>
                    <a:gd name="connsiteX8" fmla="*/ 91937 w 1020360"/>
                    <a:gd name="connsiteY8" fmla="*/ 10697 h 2233953"/>
                    <a:gd name="connsiteX9" fmla="*/ 131178 w 1020360"/>
                    <a:gd name="connsiteY9" fmla="*/ 88805 h 2233953"/>
                    <a:gd name="connsiteX10" fmla="*/ 199943 w 1020360"/>
                    <a:gd name="connsiteY10" fmla="*/ 327616 h 2233953"/>
                    <a:gd name="connsiteX11" fmla="*/ 221993 w 1020360"/>
                    <a:gd name="connsiteY11" fmla="*/ 354150 h 2233953"/>
                    <a:gd name="connsiteX12" fmla="*/ 398765 w 1020360"/>
                    <a:gd name="connsiteY12" fmla="*/ 409088 h 2233953"/>
                    <a:gd name="connsiteX13" fmla="*/ 562083 w 1020360"/>
                    <a:gd name="connsiteY13" fmla="*/ 404230 h 2233953"/>
                    <a:gd name="connsiteX14" fmla="*/ 620758 w 1020360"/>
                    <a:gd name="connsiteY14" fmla="*/ 394139 h 2233953"/>
                    <a:gd name="connsiteX15" fmla="*/ 714190 w 1020360"/>
                    <a:gd name="connsiteY15" fmla="*/ 353777 h 2233953"/>
                    <a:gd name="connsiteX16" fmla="*/ 965333 w 1020360"/>
                    <a:gd name="connsiteY16" fmla="*/ 171772 h 2233953"/>
                    <a:gd name="connsiteX17" fmla="*/ 972434 w 1020360"/>
                    <a:gd name="connsiteY17" fmla="*/ 166540 h 2233953"/>
                    <a:gd name="connsiteX18" fmla="*/ 1014665 w 1020360"/>
                    <a:gd name="connsiteY18" fmla="*/ 168409 h 2233953"/>
                    <a:gd name="connsiteX19" fmla="*/ 1004948 w 1020360"/>
                    <a:gd name="connsiteY19" fmla="*/ 209145 h 2233953"/>
                    <a:gd name="connsiteX20" fmla="*/ 650656 w 1020360"/>
                    <a:gd name="connsiteY20" fmla="*/ 486823 h 2233953"/>
                    <a:gd name="connsiteX21" fmla="*/ 526579 w 1020360"/>
                    <a:gd name="connsiteY21" fmla="*/ 569043 h 2233953"/>
                    <a:gd name="connsiteX22" fmla="*/ 318414 w 1020360"/>
                    <a:gd name="connsiteY22" fmla="*/ 752916 h 2233953"/>
                    <a:gd name="connsiteX23" fmla="*/ 260861 w 1020360"/>
                    <a:gd name="connsiteY23" fmla="*/ 844478 h 2233953"/>
                    <a:gd name="connsiteX24" fmla="*/ 247406 w 1020360"/>
                    <a:gd name="connsiteY24" fmla="*/ 912123 h 2233953"/>
                    <a:gd name="connsiteX25" fmla="*/ 273941 w 1020360"/>
                    <a:gd name="connsiteY25" fmla="*/ 1329948 h 2233953"/>
                    <a:gd name="connsiteX26" fmla="*/ 301596 w 1020360"/>
                    <a:gd name="connsiteY26" fmla="*/ 1680503 h 2233953"/>
                    <a:gd name="connsiteX27" fmla="*/ 335979 w 1020360"/>
                    <a:gd name="connsiteY27" fmla="*/ 2088985 h 2233953"/>
                    <a:gd name="connsiteX28" fmla="*/ 347191 w 1020360"/>
                    <a:gd name="connsiteY28" fmla="*/ 2221657 h 2233953"/>
                    <a:gd name="connsiteX29" fmla="*/ 5988 w 1020360"/>
                    <a:gd name="connsiteY29" fmla="*/ 2219724 h 22339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020360" h="2233953">
                      <a:moveTo>
                        <a:pt x="5988" y="2219724"/>
                      </a:moveTo>
                      <a:cubicBezTo>
                        <a:pt x="5988" y="1654651"/>
                        <a:pt x="374" y="1140095"/>
                        <a:pt x="0" y="575022"/>
                      </a:cubicBezTo>
                      <a:cubicBezTo>
                        <a:pt x="0" y="556710"/>
                        <a:pt x="4858" y="541013"/>
                        <a:pt x="17939" y="527933"/>
                      </a:cubicBezTo>
                      <a:cubicBezTo>
                        <a:pt x="25040" y="520458"/>
                        <a:pt x="31393" y="511863"/>
                        <a:pt x="38120" y="504014"/>
                      </a:cubicBezTo>
                      <a:cubicBezTo>
                        <a:pt x="68018" y="468511"/>
                        <a:pt x="76240" y="428148"/>
                        <a:pt x="71382" y="381806"/>
                      </a:cubicBezTo>
                      <a:cubicBezTo>
                        <a:pt x="60543" y="280153"/>
                        <a:pt x="53443" y="178126"/>
                        <a:pt x="45221" y="76099"/>
                      </a:cubicBezTo>
                      <a:cubicBezTo>
                        <a:pt x="43726" y="59281"/>
                        <a:pt x="45594" y="42463"/>
                        <a:pt x="45221" y="25272"/>
                      </a:cubicBezTo>
                      <a:cubicBezTo>
                        <a:pt x="45221" y="8454"/>
                        <a:pt x="58675" y="3222"/>
                        <a:pt x="70260" y="232"/>
                      </a:cubicBezTo>
                      <a:cubicBezTo>
                        <a:pt x="76240" y="-1263"/>
                        <a:pt x="88573" y="4717"/>
                        <a:pt x="91937" y="10697"/>
                      </a:cubicBezTo>
                      <a:cubicBezTo>
                        <a:pt x="106512" y="36110"/>
                        <a:pt x="122582" y="61523"/>
                        <a:pt x="131178" y="88805"/>
                      </a:cubicBezTo>
                      <a:cubicBezTo>
                        <a:pt x="155843" y="167661"/>
                        <a:pt x="177893" y="247639"/>
                        <a:pt x="199943" y="327616"/>
                      </a:cubicBezTo>
                      <a:cubicBezTo>
                        <a:pt x="203680" y="341070"/>
                        <a:pt x="209286" y="348545"/>
                        <a:pt x="221993" y="354150"/>
                      </a:cubicBezTo>
                      <a:cubicBezTo>
                        <a:pt x="278799" y="379938"/>
                        <a:pt x="336353" y="405351"/>
                        <a:pt x="398765" y="409088"/>
                      </a:cubicBezTo>
                      <a:cubicBezTo>
                        <a:pt x="452955" y="412452"/>
                        <a:pt x="507893" y="407219"/>
                        <a:pt x="562083" y="404230"/>
                      </a:cubicBezTo>
                      <a:cubicBezTo>
                        <a:pt x="581891" y="403109"/>
                        <a:pt x="601324" y="397876"/>
                        <a:pt x="620758" y="394139"/>
                      </a:cubicBezTo>
                      <a:cubicBezTo>
                        <a:pt x="654767" y="387412"/>
                        <a:pt x="686160" y="374332"/>
                        <a:pt x="714190" y="353777"/>
                      </a:cubicBezTo>
                      <a:lnTo>
                        <a:pt x="965333" y="171772"/>
                      </a:lnTo>
                      <a:cubicBezTo>
                        <a:pt x="967575" y="169904"/>
                        <a:pt x="970192" y="168035"/>
                        <a:pt x="972434" y="166540"/>
                      </a:cubicBezTo>
                      <a:cubicBezTo>
                        <a:pt x="989251" y="154581"/>
                        <a:pt x="1004574" y="155328"/>
                        <a:pt x="1014665" y="168409"/>
                      </a:cubicBezTo>
                      <a:cubicBezTo>
                        <a:pt x="1024755" y="181489"/>
                        <a:pt x="1021392" y="196438"/>
                        <a:pt x="1004948" y="209145"/>
                      </a:cubicBezTo>
                      <a:lnTo>
                        <a:pt x="650656" y="486823"/>
                      </a:lnTo>
                      <a:cubicBezTo>
                        <a:pt x="611415" y="517095"/>
                        <a:pt x="567315" y="540640"/>
                        <a:pt x="526579" y="569043"/>
                      </a:cubicBezTo>
                      <a:cubicBezTo>
                        <a:pt x="450339" y="622486"/>
                        <a:pt x="377089" y="680039"/>
                        <a:pt x="318414" y="752916"/>
                      </a:cubicBezTo>
                      <a:cubicBezTo>
                        <a:pt x="295991" y="780945"/>
                        <a:pt x="276557" y="812338"/>
                        <a:pt x="260861" y="844478"/>
                      </a:cubicBezTo>
                      <a:cubicBezTo>
                        <a:pt x="251144" y="864660"/>
                        <a:pt x="246285" y="889699"/>
                        <a:pt x="247406" y="912123"/>
                      </a:cubicBezTo>
                      <a:cubicBezTo>
                        <a:pt x="254881" y="1051522"/>
                        <a:pt x="264224" y="1190922"/>
                        <a:pt x="273941" y="1329948"/>
                      </a:cubicBezTo>
                      <a:cubicBezTo>
                        <a:pt x="282163" y="1446924"/>
                        <a:pt x="292253" y="1563900"/>
                        <a:pt x="301596" y="1680503"/>
                      </a:cubicBezTo>
                      <a:cubicBezTo>
                        <a:pt x="312808" y="1816539"/>
                        <a:pt x="324394" y="1952949"/>
                        <a:pt x="335979" y="2088985"/>
                      </a:cubicBezTo>
                      <a:cubicBezTo>
                        <a:pt x="339717" y="2132337"/>
                        <a:pt x="343454" y="2176063"/>
                        <a:pt x="347191" y="2221657"/>
                      </a:cubicBezTo>
                      <a:cubicBezTo>
                        <a:pt x="218287" y="2235026"/>
                        <a:pt x="170502" y="2241573"/>
                        <a:pt x="5988" y="221972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7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0" name="Freeform: Shape 209">
                  <a:extLst>
                    <a:ext uri="{FF2B5EF4-FFF2-40B4-BE49-F238E27FC236}">
                      <a16:creationId xmlns:a16="http://schemas.microsoft.com/office/drawing/2014/main" id="{A38012B0-888F-41E6-AC94-958564ADFB16}"/>
                    </a:ext>
                  </a:extLst>
                </p:cNvPr>
                <p:cNvSpPr/>
                <p:nvPr/>
              </p:nvSpPr>
              <p:spPr>
                <a:xfrm>
                  <a:off x="4340853" y="3221923"/>
                  <a:ext cx="399098" cy="565328"/>
                </a:xfrm>
                <a:custGeom>
                  <a:avLst/>
                  <a:gdLst>
                    <a:gd name="connsiteX0" fmla="*/ 0 w 242921"/>
                    <a:gd name="connsiteY0" fmla="*/ 340881 h 340090"/>
                    <a:gd name="connsiteX1" fmla="*/ 82593 w 242921"/>
                    <a:gd name="connsiteY1" fmla="*/ 222784 h 340090"/>
                    <a:gd name="connsiteX2" fmla="*/ 169298 w 242921"/>
                    <a:gd name="connsiteY2" fmla="*/ 58718 h 340090"/>
                    <a:gd name="connsiteX3" fmla="*/ 177893 w 242921"/>
                    <a:gd name="connsiteY3" fmla="*/ 23962 h 340090"/>
                    <a:gd name="connsiteX4" fmla="*/ 200691 w 242921"/>
                    <a:gd name="connsiteY4" fmla="*/ 1912 h 340090"/>
                    <a:gd name="connsiteX5" fmla="*/ 237689 w 242921"/>
                    <a:gd name="connsiteY5" fmla="*/ 10881 h 340090"/>
                    <a:gd name="connsiteX6" fmla="*/ 238437 w 242921"/>
                    <a:gd name="connsiteY6" fmla="*/ 41527 h 340090"/>
                    <a:gd name="connsiteX7" fmla="*/ 107633 w 242921"/>
                    <a:gd name="connsiteY7" fmla="*/ 297155 h 340090"/>
                    <a:gd name="connsiteX8" fmla="*/ 90442 w 242921"/>
                    <a:gd name="connsiteY8" fmla="*/ 312852 h 340090"/>
                    <a:gd name="connsiteX9" fmla="*/ 0 w 242921"/>
                    <a:gd name="connsiteY9" fmla="*/ 340881 h 3400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42921" h="340090">
                      <a:moveTo>
                        <a:pt x="0" y="340881"/>
                      </a:moveTo>
                      <a:cubicBezTo>
                        <a:pt x="28777" y="300145"/>
                        <a:pt x="56432" y="262025"/>
                        <a:pt x="82593" y="222784"/>
                      </a:cubicBezTo>
                      <a:cubicBezTo>
                        <a:pt x="116976" y="171210"/>
                        <a:pt x="149117" y="117767"/>
                        <a:pt x="169298" y="58718"/>
                      </a:cubicBezTo>
                      <a:cubicBezTo>
                        <a:pt x="173035" y="47506"/>
                        <a:pt x="176399" y="35921"/>
                        <a:pt x="177893" y="23962"/>
                      </a:cubicBezTo>
                      <a:cubicBezTo>
                        <a:pt x="179762" y="9760"/>
                        <a:pt x="189105" y="4902"/>
                        <a:pt x="200691" y="1912"/>
                      </a:cubicBezTo>
                      <a:cubicBezTo>
                        <a:pt x="214519" y="-1825"/>
                        <a:pt x="227599" y="-704"/>
                        <a:pt x="237689" y="10881"/>
                      </a:cubicBezTo>
                      <a:cubicBezTo>
                        <a:pt x="246285" y="20598"/>
                        <a:pt x="243669" y="31062"/>
                        <a:pt x="238437" y="41527"/>
                      </a:cubicBezTo>
                      <a:cubicBezTo>
                        <a:pt x="195085" y="126736"/>
                        <a:pt x="151732" y="212319"/>
                        <a:pt x="107633" y="297155"/>
                      </a:cubicBezTo>
                      <a:cubicBezTo>
                        <a:pt x="104270" y="303508"/>
                        <a:pt x="97169" y="308741"/>
                        <a:pt x="90442" y="312852"/>
                      </a:cubicBezTo>
                      <a:cubicBezTo>
                        <a:pt x="63160" y="328922"/>
                        <a:pt x="32514" y="335275"/>
                        <a:pt x="0" y="34088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7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1" name="Freeform: Shape 210">
                  <a:extLst>
                    <a:ext uri="{FF2B5EF4-FFF2-40B4-BE49-F238E27FC236}">
                      <a16:creationId xmlns:a16="http://schemas.microsoft.com/office/drawing/2014/main" id="{F1A4E4CB-7A27-45EA-A213-DE8D81181EC2}"/>
                    </a:ext>
                  </a:extLst>
                </p:cNvPr>
                <p:cNvSpPr/>
                <p:nvPr/>
              </p:nvSpPr>
              <p:spPr>
                <a:xfrm>
                  <a:off x="4598667" y="3246397"/>
                  <a:ext cx="378957" cy="416230"/>
                </a:xfrm>
                <a:custGeom>
                  <a:avLst/>
                  <a:gdLst>
                    <a:gd name="connsiteX0" fmla="*/ 0 w 227972"/>
                    <a:gd name="connsiteY0" fmla="*/ 249170 h 250396"/>
                    <a:gd name="connsiteX1" fmla="*/ 41110 w 227972"/>
                    <a:gd name="connsiteY1" fmla="*/ 174052 h 250396"/>
                    <a:gd name="connsiteX2" fmla="*/ 161449 w 227972"/>
                    <a:gd name="connsiteY2" fmla="*/ 22319 h 250396"/>
                    <a:gd name="connsiteX3" fmla="*/ 215266 w 227972"/>
                    <a:gd name="connsiteY3" fmla="*/ 643 h 250396"/>
                    <a:gd name="connsiteX4" fmla="*/ 227973 w 227972"/>
                    <a:gd name="connsiteY4" fmla="*/ 15218 h 250396"/>
                    <a:gd name="connsiteX5" fmla="*/ 209660 w 227972"/>
                    <a:gd name="connsiteY5" fmla="*/ 67166 h 250396"/>
                    <a:gd name="connsiteX6" fmla="*/ 129683 w 227972"/>
                    <a:gd name="connsiteY6" fmla="*/ 157234 h 250396"/>
                    <a:gd name="connsiteX7" fmla="*/ 91563 w 227972"/>
                    <a:gd name="connsiteY7" fmla="*/ 187879 h 250396"/>
                    <a:gd name="connsiteX8" fmla="*/ 3737 w 227972"/>
                    <a:gd name="connsiteY8" fmla="*/ 251413 h 250396"/>
                    <a:gd name="connsiteX9" fmla="*/ 0 w 227972"/>
                    <a:gd name="connsiteY9" fmla="*/ 249170 h 2503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27972" h="250396">
                      <a:moveTo>
                        <a:pt x="0" y="249170"/>
                      </a:moveTo>
                      <a:cubicBezTo>
                        <a:pt x="13454" y="224131"/>
                        <a:pt x="24292" y="196849"/>
                        <a:pt x="41110" y="174052"/>
                      </a:cubicBezTo>
                      <a:cubicBezTo>
                        <a:pt x="79604" y="122477"/>
                        <a:pt x="121087" y="72772"/>
                        <a:pt x="161449" y="22319"/>
                      </a:cubicBezTo>
                      <a:cubicBezTo>
                        <a:pt x="175277" y="5128"/>
                        <a:pt x="193216" y="-2347"/>
                        <a:pt x="215266" y="643"/>
                      </a:cubicBezTo>
                      <a:cubicBezTo>
                        <a:pt x="224235" y="1764"/>
                        <a:pt x="228346" y="5875"/>
                        <a:pt x="227973" y="15218"/>
                      </a:cubicBezTo>
                      <a:cubicBezTo>
                        <a:pt x="227225" y="34652"/>
                        <a:pt x="223114" y="52217"/>
                        <a:pt x="209660" y="67166"/>
                      </a:cubicBezTo>
                      <a:cubicBezTo>
                        <a:pt x="182752" y="97064"/>
                        <a:pt x="156965" y="128083"/>
                        <a:pt x="129683" y="157234"/>
                      </a:cubicBezTo>
                      <a:cubicBezTo>
                        <a:pt x="118471" y="169193"/>
                        <a:pt x="104643" y="178163"/>
                        <a:pt x="91563" y="187879"/>
                      </a:cubicBezTo>
                      <a:cubicBezTo>
                        <a:pt x="62412" y="209182"/>
                        <a:pt x="32888" y="230484"/>
                        <a:pt x="3737" y="251413"/>
                      </a:cubicBezTo>
                      <a:cubicBezTo>
                        <a:pt x="2242" y="251039"/>
                        <a:pt x="1121" y="249918"/>
                        <a:pt x="0" y="24917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7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2" name="Freeform: Shape 211">
                  <a:extLst>
                    <a:ext uri="{FF2B5EF4-FFF2-40B4-BE49-F238E27FC236}">
                      <a16:creationId xmlns:a16="http://schemas.microsoft.com/office/drawing/2014/main" id="{F4738122-0F7F-4883-A00F-D203BFD008D1}"/>
                    </a:ext>
                  </a:extLst>
                </p:cNvPr>
                <p:cNvSpPr/>
                <p:nvPr/>
              </p:nvSpPr>
              <p:spPr>
                <a:xfrm>
                  <a:off x="4099811" y="3402582"/>
                  <a:ext cx="165779" cy="397593"/>
                </a:xfrm>
                <a:custGeom>
                  <a:avLst/>
                  <a:gdLst>
                    <a:gd name="connsiteX0" fmla="*/ 0 w 100905"/>
                    <a:gd name="connsiteY0" fmla="*/ 242291 h 239184"/>
                    <a:gd name="connsiteX1" fmla="*/ 30272 w 100905"/>
                    <a:gd name="connsiteY1" fmla="*/ 126436 h 239184"/>
                    <a:gd name="connsiteX2" fmla="*/ 59422 w 100905"/>
                    <a:gd name="connsiteY2" fmla="*/ 17308 h 239184"/>
                    <a:gd name="connsiteX3" fmla="*/ 75119 w 100905"/>
                    <a:gd name="connsiteY3" fmla="*/ 490 h 239184"/>
                    <a:gd name="connsiteX4" fmla="*/ 96048 w 100905"/>
                    <a:gd name="connsiteY4" fmla="*/ 7217 h 239184"/>
                    <a:gd name="connsiteX5" fmla="*/ 100906 w 100905"/>
                    <a:gd name="connsiteY5" fmla="*/ 25904 h 239184"/>
                    <a:gd name="connsiteX6" fmla="*/ 67644 w 100905"/>
                    <a:gd name="connsiteY6" fmla="*/ 231453 h 239184"/>
                    <a:gd name="connsiteX7" fmla="*/ 59049 w 100905"/>
                    <a:gd name="connsiteY7" fmla="*/ 241917 h 239184"/>
                    <a:gd name="connsiteX8" fmla="*/ 0 w 100905"/>
                    <a:gd name="connsiteY8" fmla="*/ 242291 h 2391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0905" h="239184">
                      <a:moveTo>
                        <a:pt x="0" y="242291"/>
                      </a:moveTo>
                      <a:cubicBezTo>
                        <a:pt x="10091" y="203797"/>
                        <a:pt x="20181" y="165303"/>
                        <a:pt x="30272" y="126436"/>
                      </a:cubicBezTo>
                      <a:cubicBezTo>
                        <a:pt x="39615" y="90184"/>
                        <a:pt x="48958" y="53559"/>
                        <a:pt x="59422" y="17308"/>
                      </a:cubicBezTo>
                      <a:cubicBezTo>
                        <a:pt x="61291" y="10581"/>
                        <a:pt x="68765" y="2359"/>
                        <a:pt x="75119" y="490"/>
                      </a:cubicBezTo>
                      <a:cubicBezTo>
                        <a:pt x="81098" y="-1378"/>
                        <a:pt x="90815" y="2359"/>
                        <a:pt x="96048" y="7217"/>
                      </a:cubicBezTo>
                      <a:cubicBezTo>
                        <a:pt x="100158" y="10955"/>
                        <a:pt x="102027" y="19924"/>
                        <a:pt x="100906" y="25904"/>
                      </a:cubicBezTo>
                      <a:cubicBezTo>
                        <a:pt x="90442" y="94295"/>
                        <a:pt x="79230" y="163061"/>
                        <a:pt x="67644" y="231453"/>
                      </a:cubicBezTo>
                      <a:cubicBezTo>
                        <a:pt x="66897" y="235564"/>
                        <a:pt x="62038" y="241917"/>
                        <a:pt x="59049" y="241917"/>
                      </a:cubicBezTo>
                      <a:cubicBezTo>
                        <a:pt x="39989" y="242665"/>
                        <a:pt x="20555" y="242291"/>
                        <a:pt x="0" y="24229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7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3" name="Freeform: Shape 212">
                  <a:extLst>
                    <a:ext uri="{FF2B5EF4-FFF2-40B4-BE49-F238E27FC236}">
                      <a16:creationId xmlns:a16="http://schemas.microsoft.com/office/drawing/2014/main" id="{0FA51CCD-FCB1-4982-90B8-14C8353D131D}"/>
                    </a:ext>
                  </a:extLst>
                </p:cNvPr>
                <p:cNvSpPr/>
                <p:nvPr/>
              </p:nvSpPr>
              <p:spPr>
                <a:xfrm rot="3170844">
                  <a:off x="4938006" y="2040778"/>
                  <a:ext cx="663743" cy="1281981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4" name="Freeform: Shape 213">
                  <a:extLst>
                    <a:ext uri="{FF2B5EF4-FFF2-40B4-BE49-F238E27FC236}">
                      <a16:creationId xmlns:a16="http://schemas.microsoft.com/office/drawing/2014/main" id="{9C0E77B7-2E59-40E0-B53B-571959C66071}"/>
                    </a:ext>
                  </a:extLst>
                </p:cNvPr>
                <p:cNvSpPr/>
                <p:nvPr/>
              </p:nvSpPr>
              <p:spPr>
                <a:xfrm rot="3214165">
                  <a:off x="4667339" y="994179"/>
                  <a:ext cx="791656" cy="152903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2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5" name="Freeform: Shape 214">
                  <a:extLst>
                    <a:ext uri="{FF2B5EF4-FFF2-40B4-BE49-F238E27FC236}">
                      <a16:creationId xmlns:a16="http://schemas.microsoft.com/office/drawing/2014/main" id="{6399BCC9-5BD1-4B09-B0EE-16E719620228}"/>
                    </a:ext>
                  </a:extLst>
                </p:cNvPr>
                <p:cNvSpPr/>
                <p:nvPr/>
              </p:nvSpPr>
              <p:spPr>
                <a:xfrm rot="1800000">
                  <a:off x="4288015" y="2677451"/>
                  <a:ext cx="296389" cy="572458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6" name="Freeform: Shape 215">
                  <a:extLst>
                    <a:ext uri="{FF2B5EF4-FFF2-40B4-BE49-F238E27FC236}">
                      <a16:creationId xmlns:a16="http://schemas.microsoft.com/office/drawing/2014/main" id="{7695D2BB-6D25-4053-9A43-0143EDFDD946}"/>
                    </a:ext>
                  </a:extLst>
                </p:cNvPr>
                <p:cNvSpPr/>
                <p:nvPr/>
              </p:nvSpPr>
              <p:spPr>
                <a:xfrm>
                  <a:off x="3241151" y="2338373"/>
                  <a:ext cx="384103" cy="741872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3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7" name="Freeform: Shape 216">
                  <a:extLst>
                    <a:ext uri="{FF2B5EF4-FFF2-40B4-BE49-F238E27FC236}">
                      <a16:creationId xmlns:a16="http://schemas.microsoft.com/office/drawing/2014/main" id="{9A03B8A9-2D34-495E-900D-8E1803103FC6}"/>
                    </a:ext>
                  </a:extLst>
                </p:cNvPr>
                <p:cNvSpPr/>
                <p:nvPr/>
              </p:nvSpPr>
              <p:spPr>
                <a:xfrm rot="452731">
                  <a:off x="3903504" y="3152579"/>
                  <a:ext cx="258876" cy="500003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8" name="Freeform: Shape 217">
                  <a:extLst>
                    <a:ext uri="{FF2B5EF4-FFF2-40B4-BE49-F238E27FC236}">
                      <a16:creationId xmlns:a16="http://schemas.microsoft.com/office/drawing/2014/main" id="{A8409739-671E-4441-B9C9-38D714FB76B5}"/>
                    </a:ext>
                  </a:extLst>
                </p:cNvPr>
                <p:cNvSpPr/>
                <p:nvPr/>
              </p:nvSpPr>
              <p:spPr>
                <a:xfrm rot="946350">
                  <a:off x="3686563" y="1847660"/>
                  <a:ext cx="618635" cy="119485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2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219" name="Freeform: Shape 218">
                  <a:extLst>
                    <a:ext uri="{FF2B5EF4-FFF2-40B4-BE49-F238E27FC236}">
                      <a16:creationId xmlns:a16="http://schemas.microsoft.com/office/drawing/2014/main" id="{5F03C729-7A26-4DFD-BCD4-7205F39D19C9}"/>
                    </a:ext>
                  </a:extLst>
                </p:cNvPr>
                <p:cNvSpPr/>
                <p:nvPr/>
              </p:nvSpPr>
              <p:spPr>
                <a:xfrm rot="6916269">
                  <a:off x="4594976" y="3803497"/>
                  <a:ext cx="445085" cy="859656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0" name="Freeform: Shape 219">
                  <a:extLst>
                    <a:ext uri="{FF2B5EF4-FFF2-40B4-BE49-F238E27FC236}">
                      <a16:creationId xmlns:a16="http://schemas.microsoft.com/office/drawing/2014/main" id="{45493660-5821-4B8B-A779-5A9B0AB7DA58}"/>
                    </a:ext>
                  </a:extLst>
                </p:cNvPr>
                <p:cNvSpPr/>
                <p:nvPr/>
              </p:nvSpPr>
              <p:spPr>
                <a:xfrm rot="6664761">
                  <a:off x="5554381" y="3613781"/>
                  <a:ext cx="483130" cy="93313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3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1" name="Freeform: Shape 220">
                  <a:extLst>
                    <a:ext uri="{FF2B5EF4-FFF2-40B4-BE49-F238E27FC236}">
                      <a16:creationId xmlns:a16="http://schemas.microsoft.com/office/drawing/2014/main" id="{3458F5EA-7E37-41DC-9F8F-4EA6BFD7E3CB}"/>
                    </a:ext>
                  </a:extLst>
                </p:cNvPr>
                <p:cNvSpPr/>
                <p:nvPr/>
              </p:nvSpPr>
              <p:spPr>
                <a:xfrm rot="3450578">
                  <a:off x="5960332" y="2015260"/>
                  <a:ext cx="445085" cy="859656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2" name="Freeform: Shape 221">
                  <a:extLst>
                    <a:ext uri="{FF2B5EF4-FFF2-40B4-BE49-F238E27FC236}">
                      <a16:creationId xmlns:a16="http://schemas.microsoft.com/office/drawing/2014/main" id="{EFE2019F-5E43-4CA8-97CC-7E053BD887E4}"/>
                    </a:ext>
                  </a:extLst>
                </p:cNvPr>
                <p:cNvSpPr/>
                <p:nvPr/>
              </p:nvSpPr>
              <p:spPr>
                <a:xfrm rot="6559171">
                  <a:off x="4986158" y="3596881"/>
                  <a:ext cx="296389" cy="572458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4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3" name="Freeform: Shape 222">
                  <a:extLst>
                    <a:ext uri="{FF2B5EF4-FFF2-40B4-BE49-F238E27FC236}">
                      <a16:creationId xmlns:a16="http://schemas.microsoft.com/office/drawing/2014/main" id="{474887BA-F745-4C61-A553-DA502D5EB685}"/>
                    </a:ext>
                  </a:extLst>
                </p:cNvPr>
                <p:cNvSpPr/>
                <p:nvPr/>
              </p:nvSpPr>
              <p:spPr>
                <a:xfrm rot="3177426">
                  <a:off x="5389710" y="2654418"/>
                  <a:ext cx="618635" cy="119485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2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224" name="Freeform: Shape 223">
                  <a:extLst>
                    <a:ext uri="{FF2B5EF4-FFF2-40B4-BE49-F238E27FC236}">
                      <a16:creationId xmlns:a16="http://schemas.microsoft.com/office/drawing/2014/main" id="{614F803B-65A5-4AE8-80E1-B5AB84567F29}"/>
                    </a:ext>
                  </a:extLst>
                </p:cNvPr>
                <p:cNvSpPr/>
                <p:nvPr/>
              </p:nvSpPr>
              <p:spPr>
                <a:xfrm rot="3227889">
                  <a:off x="5774391" y="1087601"/>
                  <a:ext cx="483130" cy="93313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3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5" name="Freeform: Shape 224">
                  <a:extLst>
                    <a:ext uri="{FF2B5EF4-FFF2-40B4-BE49-F238E27FC236}">
                      <a16:creationId xmlns:a16="http://schemas.microsoft.com/office/drawing/2014/main" id="{5780B6C5-8EB8-4300-B029-ECE6A7C517D0}"/>
                    </a:ext>
                  </a:extLst>
                </p:cNvPr>
                <p:cNvSpPr/>
                <p:nvPr/>
              </p:nvSpPr>
              <p:spPr>
                <a:xfrm rot="1376601">
                  <a:off x="4034564" y="846020"/>
                  <a:ext cx="483130" cy="93313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3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6" name="Freeform: Shape 225">
                  <a:extLst>
                    <a:ext uri="{FF2B5EF4-FFF2-40B4-BE49-F238E27FC236}">
                      <a16:creationId xmlns:a16="http://schemas.microsoft.com/office/drawing/2014/main" id="{1D4FCC13-A464-480B-BCD7-1351D6799CBC}"/>
                    </a:ext>
                  </a:extLst>
                </p:cNvPr>
                <p:cNvSpPr/>
                <p:nvPr/>
              </p:nvSpPr>
              <p:spPr>
                <a:xfrm rot="1151437">
                  <a:off x="4713222" y="569677"/>
                  <a:ext cx="384103" cy="741872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4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7" name="Freeform: Shape 226">
                  <a:extLst>
                    <a:ext uri="{FF2B5EF4-FFF2-40B4-BE49-F238E27FC236}">
                      <a16:creationId xmlns:a16="http://schemas.microsoft.com/office/drawing/2014/main" id="{815DFC33-0752-4BED-8C59-7F8A4A2F65C9}"/>
                    </a:ext>
                  </a:extLst>
                </p:cNvPr>
                <p:cNvSpPr/>
                <p:nvPr/>
              </p:nvSpPr>
              <p:spPr>
                <a:xfrm>
                  <a:off x="3250729" y="1420679"/>
                  <a:ext cx="384103" cy="741872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8" name="Freeform: Shape 227">
                  <a:extLst>
                    <a:ext uri="{FF2B5EF4-FFF2-40B4-BE49-F238E27FC236}">
                      <a16:creationId xmlns:a16="http://schemas.microsoft.com/office/drawing/2014/main" id="{282676E4-1377-4612-B8C4-B5B78FE551EE}"/>
                    </a:ext>
                  </a:extLst>
                </p:cNvPr>
                <p:cNvSpPr/>
                <p:nvPr/>
              </p:nvSpPr>
              <p:spPr>
                <a:xfrm rot="514919">
                  <a:off x="3443305" y="370025"/>
                  <a:ext cx="483130" cy="93313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9" name="Freeform: Shape 228">
                  <a:extLst>
                    <a:ext uri="{FF2B5EF4-FFF2-40B4-BE49-F238E27FC236}">
                      <a16:creationId xmlns:a16="http://schemas.microsoft.com/office/drawing/2014/main" id="{127ECCB7-2B94-4CD3-B71C-C5C09D174ADA}"/>
                    </a:ext>
                  </a:extLst>
                </p:cNvPr>
                <p:cNvSpPr/>
                <p:nvPr/>
              </p:nvSpPr>
              <p:spPr>
                <a:xfrm rot="9765376">
                  <a:off x="4177999" y="4261406"/>
                  <a:ext cx="296389" cy="572458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2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30" name="Freeform: Shape 229">
                  <a:extLst>
                    <a:ext uri="{FF2B5EF4-FFF2-40B4-BE49-F238E27FC236}">
                      <a16:creationId xmlns:a16="http://schemas.microsoft.com/office/drawing/2014/main" id="{80718659-A431-4178-8712-D2C7800BC686}"/>
                    </a:ext>
                  </a:extLst>
                </p:cNvPr>
                <p:cNvSpPr/>
                <p:nvPr/>
              </p:nvSpPr>
              <p:spPr>
                <a:xfrm>
                  <a:off x="2914644" y="-155012"/>
                  <a:ext cx="464907" cy="897940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3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31" name="Freeform: Shape 230">
                  <a:extLst>
                    <a:ext uri="{FF2B5EF4-FFF2-40B4-BE49-F238E27FC236}">
                      <a16:creationId xmlns:a16="http://schemas.microsoft.com/office/drawing/2014/main" id="{44F3905C-5D9B-4BD9-87E0-DE0127AEE677}"/>
                    </a:ext>
                  </a:extLst>
                </p:cNvPr>
                <p:cNvSpPr/>
                <p:nvPr/>
              </p:nvSpPr>
              <p:spPr>
                <a:xfrm rot="1376601">
                  <a:off x="4132182" y="-318243"/>
                  <a:ext cx="483130" cy="93313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2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8DD55D6D-8F44-47A7-A000-536D7317847B}"/>
                  </a:ext>
                </a:extLst>
              </p:cNvPr>
              <p:cNvGrpSpPr/>
              <p:nvPr/>
            </p:nvGrpSpPr>
            <p:grpSpPr>
              <a:xfrm>
                <a:off x="3032681" y="-372573"/>
                <a:ext cx="3580022" cy="7252984"/>
                <a:chOff x="3032681" y="-372573"/>
                <a:chExt cx="3580022" cy="7252984"/>
              </a:xfrm>
            </p:grpSpPr>
            <p:sp>
              <p:nvSpPr>
                <p:cNvPr id="185" name="Freeform: Shape 184">
                  <a:extLst>
                    <a:ext uri="{FF2B5EF4-FFF2-40B4-BE49-F238E27FC236}">
                      <a16:creationId xmlns:a16="http://schemas.microsoft.com/office/drawing/2014/main" id="{88122319-EDD7-4666-91D0-C4C824C496DE}"/>
                    </a:ext>
                  </a:extLst>
                </p:cNvPr>
                <p:cNvSpPr/>
                <p:nvPr/>
              </p:nvSpPr>
              <p:spPr>
                <a:xfrm>
                  <a:off x="3366127" y="3166938"/>
                  <a:ext cx="1696134" cy="3713473"/>
                </a:xfrm>
                <a:custGeom>
                  <a:avLst/>
                  <a:gdLst>
                    <a:gd name="connsiteX0" fmla="*/ 374 w 1020270"/>
                    <a:gd name="connsiteY0" fmla="*/ 2270241 h 2268514"/>
                    <a:gd name="connsiteX1" fmla="*/ 0 w 1020270"/>
                    <a:gd name="connsiteY1" fmla="*/ 575022 h 2268514"/>
                    <a:gd name="connsiteX2" fmla="*/ 17939 w 1020270"/>
                    <a:gd name="connsiteY2" fmla="*/ 527933 h 2268514"/>
                    <a:gd name="connsiteX3" fmla="*/ 38120 w 1020270"/>
                    <a:gd name="connsiteY3" fmla="*/ 504014 h 2268514"/>
                    <a:gd name="connsiteX4" fmla="*/ 71382 w 1020270"/>
                    <a:gd name="connsiteY4" fmla="*/ 381806 h 2268514"/>
                    <a:gd name="connsiteX5" fmla="*/ 45221 w 1020270"/>
                    <a:gd name="connsiteY5" fmla="*/ 76099 h 2268514"/>
                    <a:gd name="connsiteX6" fmla="*/ 45221 w 1020270"/>
                    <a:gd name="connsiteY6" fmla="*/ 25272 h 2268514"/>
                    <a:gd name="connsiteX7" fmla="*/ 70260 w 1020270"/>
                    <a:gd name="connsiteY7" fmla="*/ 232 h 2268514"/>
                    <a:gd name="connsiteX8" fmla="*/ 91937 w 1020270"/>
                    <a:gd name="connsiteY8" fmla="*/ 10697 h 2268514"/>
                    <a:gd name="connsiteX9" fmla="*/ 131178 w 1020270"/>
                    <a:gd name="connsiteY9" fmla="*/ 88805 h 2268514"/>
                    <a:gd name="connsiteX10" fmla="*/ 199943 w 1020270"/>
                    <a:gd name="connsiteY10" fmla="*/ 327616 h 2268514"/>
                    <a:gd name="connsiteX11" fmla="*/ 221993 w 1020270"/>
                    <a:gd name="connsiteY11" fmla="*/ 354150 h 2268514"/>
                    <a:gd name="connsiteX12" fmla="*/ 398765 w 1020270"/>
                    <a:gd name="connsiteY12" fmla="*/ 409088 h 2268514"/>
                    <a:gd name="connsiteX13" fmla="*/ 562083 w 1020270"/>
                    <a:gd name="connsiteY13" fmla="*/ 404230 h 2268514"/>
                    <a:gd name="connsiteX14" fmla="*/ 620758 w 1020270"/>
                    <a:gd name="connsiteY14" fmla="*/ 394139 h 2268514"/>
                    <a:gd name="connsiteX15" fmla="*/ 714190 w 1020270"/>
                    <a:gd name="connsiteY15" fmla="*/ 353777 h 2268514"/>
                    <a:gd name="connsiteX16" fmla="*/ 965333 w 1020270"/>
                    <a:gd name="connsiteY16" fmla="*/ 171772 h 2268514"/>
                    <a:gd name="connsiteX17" fmla="*/ 972434 w 1020270"/>
                    <a:gd name="connsiteY17" fmla="*/ 166540 h 2268514"/>
                    <a:gd name="connsiteX18" fmla="*/ 1014665 w 1020270"/>
                    <a:gd name="connsiteY18" fmla="*/ 168409 h 2268514"/>
                    <a:gd name="connsiteX19" fmla="*/ 1004948 w 1020270"/>
                    <a:gd name="connsiteY19" fmla="*/ 209145 h 2268514"/>
                    <a:gd name="connsiteX20" fmla="*/ 650656 w 1020270"/>
                    <a:gd name="connsiteY20" fmla="*/ 486823 h 2268514"/>
                    <a:gd name="connsiteX21" fmla="*/ 526579 w 1020270"/>
                    <a:gd name="connsiteY21" fmla="*/ 569043 h 2268514"/>
                    <a:gd name="connsiteX22" fmla="*/ 318414 w 1020270"/>
                    <a:gd name="connsiteY22" fmla="*/ 752916 h 2268514"/>
                    <a:gd name="connsiteX23" fmla="*/ 260861 w 1020270"/>
                    <a:gd name="connsiteY23" fmla="*/ 844478 h 2268514"/>
                    <a:gd name="connsiteX24" fmla="*/ 247406 w 1020270"/>
                    <a:gd name="connsiteY24" fmla="*/ 912123 h 2268514"/>
                    <a:gd name="connsiteX25" fmla="*/ 273941 w 1020270"/>
                    <a:gd name="connsiteY25" fmla="*/ 1329948 h 2268514"/>
                    <a:gd name="connsiteX26" fmla="*/ 301596 w 1020270"/>
                    <a:gd name="connsiteY26" fmla="*/ 1680503 h 2268514"/>
                    <a:gd name="connsiteX27" fmla="*/ 335979 w 1020270"/>
                    <a:gd name="connsiteY27" fmla="*/ 2088985 h 2268514"/>
                    <a:gd name="connsiteX28" fmla="*/ 347191 w 1020270"/>
                    <a:gd name="connsiteY28" fmla="*/ 2221657 h 2268514"/>
                    <a:gd name="connsiteX29" fmla="*/ 221993 w 1020270"/>
                    <a:gd name="connsiteY29" fmla="*/ 2244455 h 2268514"/>
                    <a:gd name="connsiteX30" fmla="*/ 35504 w 1020270"/>
                    <a:gd name="connsiteY30" fmla="*/ 2266504 h 2268514"/>
                    <a:gd name="connsiteX31" fmla="*/ 23918 w 1020270"/>
                    <a:gd name="connsiteY31" fmla="*/ 2269120 h 2268514"/>
                    <a:gd name="connsiteX32" fmla="*/ 374 w 1020270"/>
                    <a:gd name="connsiteY32" fmla="*/ 2270241 h 2268514"/>
                    <a:gd name="connsiteX0" fmla="*/ 374 w 1020360"/>
                    <a:gd name="connsiteY0" fmla="*/ 2270241 h 2395522"/>
                    <a:gd name="connsiteX1" fmla="*/ 0 w 1020360"/>
                    <a:gd name="connsiteY1" fmla="*/ 575022 h 2395522"/>
                    <a:gd name="connsiteX2" fmla="*/ 17939 w 1020360"/>
                    <a:gd name="connsiteY2" fmla="*/ 527933 h 2395522"/>
                    <a:gd name="connsiteX3" fmla="*/ 38120 w 1020360"/>
                    <a:gd name="connsiteY3" fmla="*/ 504014 h 2395522"/>
                    <a:gd name="connsiteX4" fmla="*/ 71382 w 1020360"/>
                    <a:gd name="connsiteY4" fmla="*/ 381806 h 2395522"/>
                    <a:gd name="connsiteX5" fmla="*/ 45221 w 1020360"/>
                    <a:gd name="connsiteY5" fmla="*/ 76099 h 2395522"/>
                    <a:gd name="connsiteX6" fmla="*/ 45221 w 1020360"/>
                    <a:gd name="connsiteY6" fmla="*/ 25272 h 2395522"/>
                    <a:gd name="connsiteX7" fmla="*/ 70260 w 1020360"/>
                    <a:gd name="connsiteY7" fmla="*/ 232 h 2395522"/>
                    <a:gd name="connsiteX8" fmla="*/ 91937 w 1020360"/>
                    <a:gd name="connsiteY8" fmla="*/ 10697 h 2395522"/>
                    <a:gd name="connsiteX9" fmla="*/ 131178 w 1020360"/>
                    <a:gd name="connsiteY9" fmla="*/ 88805 h 2395522"/>
                    <a:gd name="connsiteX10" fmla="*/ 199943 w 1020360"/>
                    <a:gd name="connsiteY10" fmla="*/ 327616 h 2395522"/>
                    <a:gd name="connsiteX11" fmla="*/ 221993 w 1020360"/>
                    <a:gd name="connsiteY11" fmla="*/ 354150 h 2395522"/>
                    <a:gd name="connsiteX12" fmla="*/ 398765 w 1020360"/>
                    <a:gd name="connsiteY12" fmla="*/ 409088 h 2395522"/>
                    <a:gd name="connsiteX13" fmla="*/ 562083 w 1020360"/>
                    <a:gd name="connsiteY13" fmla="*/ 404230 h 2395522"/>
                    <a:gd name="connsiteX14" fmla="*/ 620758 w 1020360"/>
                    <a:gd name="connsiteY14" fmla="*/ 394139 h 2395522"/>
                    <a:gd name="connsiteX15" fmla="*/ 714190 w 1020360"/>
                    <a:gd name="connsiteY15" fmla="*/ 353777 h 2395522"/>
                    <a:gd name="connsiteX16" fmla="*/ 965333 w 1020360"/>
                    <a:gd name="connsiteY16" fmla="*/ 171772 h 2395522"/>
                    <a:gd name="connsiteX17" fmla="*/ 972434 w 1020360"/>
                    <a:gd name="connsiteY17" fmla="*/ 166540 h 2395522"/>
                    <a:gd name="connsiteX18" fmla="*/ 1014665 w 1020360"/>
                    <a:gd name="connsiteY18" fmla="*/ 168409 h 2395522"/>
                    <a:gd name="connsiteX19" fmla="*/ 1004948 w 1020360"/>
                    <a:gd name="connsiteY19" fmla="*/ 209145 h 2395522"/>
                    <a:gd name="connsiteX20" fmla="*/ 650656 w 1020360"/>
                    <a:gd name="connsiteY20" fmla="*/ 486823 h 2395522"/>
                    <a:gd name="connsiteX21" fmla="*/ 526579 w 1020360"/>
                    <a:gd name="connsiteY21" fmla="*/ 569043 h 2395522"/>
                    <a:gd name="connsiteX22" fmla="*/ 318414 w 1020360"/>
                    <a:gd name="connsiteY22" fmla="*/ 752916 h 2395522"/>
                    <a:gd name="connsiteX23" fmla="*/ 260861 w 1020360"/>
                    <a:gd name="connsiteY23" fmla="*/ 844478 h 2395522"/>
                    <a:gd name="connsiteX24" fmla="*/ 247406 w 1020360"/>
                    <a:gd name="connsiteY24" fmla="*/ 912123 h 2395522"/>
                    <a:gd name="connsiteX25" fmla="*/ 273941 w 1020360"/>
                    <a:gd name="connsiteY25" fmla="*/ 1329948 h 2395522"/>
                    <a:gd name="connsiteX26" fmla="*/ 301596 w 1020360"/>
                    <a:gd name="connsiteY26" fmla="*/ 1680503 h 2395522"/>
                    <a:gd name="connsiteX27" fmla="*/ 335979 w 1020360"/>
                    <a:gd name="connsiteY27" fmla="*/ 2088985 h 2395522"/>
                    <a:gd name="connsiteX28" fmla="*/ 347191 w 1020360"/>
                    <a:gd name="connsiteY28" fmla="*/ 2221657 h 2395522"/>
                    <a:gd name="connsiteX29" fmla="*/ 221993 w 1020360"/>
                    <a:gd name="connsiteY29" fmla="*/ 2244455 h 2395522"/>
                    <a:gd name="connsiteX30" fmla="*/ 35504 w 1020360"/>
                    <a:gd name="connsiteY30" fmla="*/ 2266504 h 2395522"/>
                    <a:gd name="connsiteX31" fmla="*/ 374 w 1020360"/>
                    <a:gd name="connsiteY31" fmla="*/ 2270241 h 2395522"/>
                    <a:gd name="connsiteX0" fmla="*/ 374 w 1020360"/>
                    <a:gd name="connsiteY0" fmla="*/ 2270241 h 2389214"/>
                    <a:gd name="connsiteX1" fmla="*/ 0 w 1020360"/>
                    <a:gd name="connsiteY1" fmla="*/ 575022 h 2389214"/>
                    <a:gd name="connsiteX2" fmla="*/ 17939 w 1020360"/>
                    <a:gd name="connsiteY2" fmla="*/ 527933 h 2389214"/>
                    <a:gd name="connsiteX3" fmla="*/ 38120 w 1020360"/>
                    <a:gd name="connsiteY3" fmla="*/ 504014 h 2389214"/>
                    <a:gd name="connsiteX4" fmla="*/ 71382 w 1020360"/>
                    <a:gd name="connsiteY4" fmla="*/ 381806 h 2389214"/>
                    <a:gd name="connsiteX5" fmla="*/ 45221 w 1020360"/>
                    <a:gd name="connsiteY5" fmla="*/ 76099 h 2389214"/>
                    <a:gd name="connsiteX6" fmla="*/ 45221 w 1020360"/>
                    <a:gd name="connsiteY6" fmla="*/ 25272 h 2389214"/>
                    <a:gd name="connsiteX7" fmla="*/ 70260 w 1020360"/>
                    <a:gd name="connsiteY7" fmla="*/ 232 h 2389214"/>
                    <a:gd name="connsiteX8" fmla="*/ 91937 w 1020360"/>
                    <a:gd name="connsiteY8" fmla="*/ 10697 h 2389214"/>
                    <a:gd name="connsiteX9" fmla="*/ 131178 w 1020360"/>
                    <a:gd name="connsiteY9" fmla="*/ 88805 h 2389214"/>
                    <a:gd name="connsiteX10" fmla="*/ 199943 w 1020360"/>
                    <a:gd name="connsiteY10" fmla="*/ 327616 h 2389214"/>
                    <a:gd name="connsiteX11" fmla="*/ 221993 w 1020360"/>
                    <a:gd name="connsiteY11" fmla="*/ 354150 h 2389214"/>
                    <a:gd name="connsiteX12" fmla="*/ 398765 w 1020360"/>
                    <a:gd name="connsiteY12" fmla="*/ 409088 h 2389214"/>
                    <a:gd name="connsiteX13" fmla="*/ 562083 w 1020360"/>
                    <a:gd name="connsiteY13" fmla="*/ 404230 h 2389214"/>
                    <a:gd name="connsiteX14" fmla="*/ 620758 w 1020360"/>
                    <a:gd name="connsiteY14" fmla="*/ 394139 h 2389214"/>
                    <a:gd name="connsiteX15" fmla="*/ 714190 w 1020360"/>
                    <a:gd name="connsiteY15" fmla="*/ 353777 h 2389214"/>
                    <a:gd name="connsiteX16" fmla="*/ 965333 w 1020360"/>
                    <a:gd name="connsiteY16" fmla="*/ 171772 h 2389214"/>
                    <a:gd name="connsiteX17" fmla="*/ 972434 w 1020360"/>
                    <a:gd name="connsiteY17" fmla="*/ 166540 h 2389214"/>
                    <a:gd name="connsiteX18" fmla="*/ 1014665 w 1020360"/>
                    <a:gd name="connsiteY18" fmla="*/ 168409 h 2389214"/>
                    <a:gd name="connsiteX19" fmla="*/ 1004948 w 1020360"/>
                    <a:gd name="connsiteY19" fmla="*/ 209145 h 2389214"/>
                    <a:gd name="connsiteX20" fmla="*/ 650656 w 1020360"/>
                    <a:gd name="connsiteY20" fmla="*/ 486823 h 2389214"/>
                    <a:gd name="connsiteX21" fmla="*/ 526579 w 1020360"/>
                    <a:gd name="connsiteY21" fmla="*/ 569043 h 2389214"/>
                    <a:gd name="connsiteX22" fmla="*/ 318414 w 1020360"/>
                    <a:gd name="connsiteY22" fmla="*/ 752916 h 2389214"/>
                    <a:gd name="connsiteX23" fmla="*/ 260861 w 1020360"/>
                    <a:gd name="connsiteY23" fmla="*/ 844478 h 2389214"/>
                    <a:gd name="connsiteX24" fmla="*/ 247406 w 1020360"/>
                    <a:gd name="connsiteY24" fmla="*/ 912123 h 2389214"/>
                    <a:gd name="connsiteX25" fmla="*/ 273941 w 1020360"/>
                    <a:gd name="connsiteY25" fmla="*/ 1329948 h 2389214"/>
                    <a:gd name="connsiteX26" fmla="*/ 301596 w 1020360"/>
                    <a:gd name="connsiteY26" fmla="*/ 1680503 h 2389214"/>
                    <a:gd name="connsiteX27" fmla="*/ 335979 w 1020360"/>
                    <a:gd name="connsiteY27" fmla="*/ 2088985 h 2389214"/>
                    <a:gd name="connsiteX28" fmla="*/ 347191 w 1020360"/>
                    <a:gd name="connsiteY28" fmla="*/ 2221657 h 2389214"/>
                    <a:gd name="connsiteX29" fmla="*/ 221993 w 1020360"/>
                    <a:gd name="connsiteY29" fmla="*/ 2244455 h 2389214"/>
                    <a:gd name="connsiteX30" fmla="*/ 374 w 1020360"/>
                    <a:gd name="connsiteY30" fmla="*/ 2270241 h 2389214"/>
                    <a:gd name="connsiteX0" fmla="*/ 374 w 1020360"/>
                    <a:gd name="connsiteY0" fmla="*/ 2270241 h 2386667"/>
                    <a:gd name="connsiteX1" fmla="*/ 0 w 1020360"/>
                    <a:gd name="connsiteY1" fmla="*/ 575022 h 2386667"/>
                    <a:gd name="connsiteX2" fmla="*/ 17939 w 1020360"/>
                    <a:gd name="connsiteY2" fmla="*/ 527933 h 2386667"/>
                    <a:gd name="connsiteX3" fmla="*/ 38120 w 1020360"/>
                    <a:gd name="connsiteY3" fmla="*/ 504014 h 2386667"/>
                    <a:gd name="connsiteX4" fmla="*/ 71382 w 1020360"/>
                    <a:gd name="connsiteY4" fmla="*/ 381806 h 2386667"/>
                    <a:gd name="connsiteX5" fmla="*/ 45221 w 1020360"/>
                    <a:gd name="connsiteY5" fmla="*/ 76099 h 2386667"/>
                    <a:gd name="connsiteX6" fmla="*/ 45221 w 1020360"/>
                    <a:gd name="connsiteY6" fmla="*/ 25272 h 2386667"/>
                    <a:gd name="connsiteX7" fmla="*/ 70260 w 1020360"/>
                    <a:gd name="connsiteY7" fmla="*/ 232 h 2386667"/>
                    <a:gd name="connsiteX8" fmla="*/ 91937 w 1020360"/>
                    <a:gd name="connsiteY8" fmla="*/ 10697 h 2386667"/>
                    <a:gd name="connsiteX9" fmla="*/ 131178 w 1020360"/>
                    <a:gd name="connsiteY9" fmla="*/ 88805 h 2386667"/>
                    <a:gd name="connsiteX10" fmla="*/ 199943 w 1020360"/>
                    <a:gd name="connsiteY10" fmla="*/ 327616 h 2386667"/>
                    <a:gd name="connsiteX11" fmla="*/ 221993 w 1020360"/>
                    <a:gd name="connsiteY11" fmla="*/ 354150 h 2386667"/>
                    <a:gd name="connsiteX12" fmla="*/ 398765 w 1020360"/>
                    <a:gd name="connsiteY12" fmla="*/ 409088 h 2386667"/>
                    <a:gd name="connsiteX13" fmla="*/ 562083 w 1020360"/>
                    <a:gd name="connsiteY13" fmla="*/ 404230 h 2386667"/>
                    <a:gd name="connsiteX14" fmla="*/ 620758 w 1020360"/>
                    <a:gd name="connsiteY14" fmla="*/ 394139 h 2386667"/>
                    <a:gd name="connsiteX15" fmla="*/ 714190 w 1020360"/>
                    <a:gd name="connsiteY15" fmla="*/ 353777 h 2386667"/>
                    <a:gd name="connsiteX16" fmla="*/ 965333 w 1020360"/>
                    <a:gd name="connsiteY16" fmla="*/ 171772 h 2386667"/>
                    <a:gd name="connsiteX17" fmla="*/ 972434 w 1020360"/>
                    <a:gd name="connsiteY17" fmla="*/ 166540 h 2386667"/>
                    <a:gd name="connsiteX18" fmla="*/ 1014665 w 1020360"/>
                    <a:gd name="connsiteY18" fmla="*/ 168409 h 2386667"/>
                    <a:gd name="connsiteX19" fmla="*/ 1004948 w 1020360"/>
                    <a:gd name="connsiteY19" fmla="*/ 209145 h 2386667"/>
                    <a:gd name="connsiteX20" fmla="*/ 650656 w 1020360"/>
                    <a:gd name="connsiteY20" fmla="*/ 486823 h 2386667"/>
                    <a:gd name="connsiteX21" fmla="*/ 526579 w 1020360"/>
                    <a:gd name="connsiteY21" fmla="*/ 569043 h 2386667"/>
                    <a:gd name="connsiteX22" fmla="*/ 318414 w 1020360"/>
                    <a:gd name="connsiteY22" fmla="*/ 752916 h 2386667"/>
                    <a:gd name="connsiteX23" fmla="*/ 260861 w 1020360"/>
                    <a:gd name="connsiteY23" fmla="*/ 844478 h 2386667"/>
                    <a:gd name="connsiteX24" fmla="*/ 247406 w 1020360"/>
                    <a:gd name="connsiteY24" fmla="*/ 912123 h 2386667"/>
                    <a:gd name="connsiteX25" fmla="*/ 273941 w 1020360"/>
                    <a:gd name="connsiteY25" fmla="*/ 1329948 h 2386667"/>
                    <a:gd name="connsiteX26" fmla="*/ 301596 w 1020360"/>
                    <a:gd name="connsiteY26" fmla="*/ 1680503 h 2386667"/>
                    <a:gd name="connsiteX27" fmla="*/ 335979 w 1020360"/>
                    <a:gd name="connsiteY27" fmla="*/ 2088985 h 2386667"/>
                    <a:gd name="connsiteX28" fmla="*/ 347191 w 1020360"/>
                    <a:gd name="connsiteY28" fmla="*/ 2221657 h 2386667"/>
                    <a:gd name="connsiteX29" fmla="*/ 374 w 1020360"/>
                    <a:gd name="connsiteY29" fmla="*/ 2270241 h 2386667"/>
                    <a:gd name="connsiteX0" fmla="*/ 5988 w 1020360"/>
                    <a:gd name="connsiteY0" fmla="*/ 2219724 h 2349244"/>
                    <a:gd name="connsiteX1" fmla="*/ 0 w 1020360"/>
                    <a:gd name="connsiteY1" fmla="*/ 575022 h 2349244"/>
                    <a:gd name="connsiteX2" fmla="*/ 17939 w 1020360"/>
                    <a:gd name="connsiteY2" fmla="*/ 527933 h 2349244"/>
                    <a:gd name="connsiteX3" fmla="*/ 38120 w 1020360"/>
                    <a:gd name="connsiteY3" fmla="*/ 504014 h 2349244"/>
                    <a:gd name="connsiteX4" fmla="*/ 71382 w 1020360"/>
                    <a:gd name="connsiteY4" fmla="*/ 381806 h 2349244"/>
                    <a:gd name="connsiteX5" fmla="*/ 45221 w 1020360"/>
                    <a:gd name="connsiteY5" fmla="*/ 76099 h 2349244"/>
                    <a:gd name="connsiteX6" fmla="*/ 45221 w 1020360"/>
                    <a:gd name="connsiteY6" fmla="*/ 25272 h 2349244"/>
                    <a:gd name="connsiteX7" fmla="*/ 70260 w 1020360"/>
                    <a:gd name="connsiteY7" fmla="*/ 232 h 2349244"/>
                    <a:gd name="connsiteX8" fmla="*/ 91937 w 1020360"/>
                    <a:gd name="connsiteY8" fmla="*/ 10697 h 2349244"/>
                    <a:gd name="connsiteX9" fmla="*/ 131178 w 1020360"/>
                    <a:gd name="connsiteY9" fmla="*/ 88805 h 2349244"/>
                    <a:gd name="connsiteX10" fmla="*/ 199943 w 1020360"/>
                    <a:gd name="connsiteY10" fmla="*/ 327616 h 2349244"/>
                    <a:gd name="connsiteX11" fmla="*/ 221993 w 1020360"/>
                    <a:gd name="connsiteY11" fmla="*/ 354150 h 2349244"/>
                    <a:gd name="connsiteX12" fmla="*/ 398765 w 1020360"/>
                    <a:gd name="connsiteY12" fmla="*/ 409088 h 2349244"/>
                    <a:gd name="connsiteX13" fmla="*/ 562083 w 1020360"/>
                    <a:gd name="connsiteY13" fmla="*/ 404230 h 2349244"/>
                    <a:gd name="connsiteX14" fmla="*/ 620758 w 1020360"/>
                    <a:gd name="connsiteY14" fmla="*/ 394139 h 2349244"/>
                    <a:gd name="connsiteX15" fmla="*/ 714190 w 1020360"/>
                    <a:gd name="connsiteY15" fmla="*/ 353777 h 2349244"/>
                    <a:gd name="connsiteX16" fmla="*/ 965333 w 1020360"/>
                    <a:gd name="connsiteY16" fmla="*/ 171772 h 2349244"/>
                    <a:gd name="connsiteX17" fmla="*/ 972434 w 1020360"/>
                    <a:gd name="connsiteY17" fmla="*/ 166540 h 2349244"/>
                    <a:gd name="connsiteX18" fmla="*/ 1014665 w 1020360"/>
                    <a:gd name="connsiteY18" fmla="*/ 168409 h 2349244"/>
                    <a:gd name="connsiteX19" fmla="*/ 1004948 w 1020360"/>
                    <a:gd name="connsiteY19" fmla="*/ 209145 h 2349244"/>
                    <a:gd name="connsiteX20" fmla="*/ 650656 w 1020360"/>
                    <a:gd name="connsiteY20" fmla="*/ 486823 h 2349244"/>
                    <a:gd name="connsiteX21" fmla="*/ 526579 w 1020360"/>
                    <a:gd name="connsiteY21" fmla="*/ 569043 h 2349244"/>
                    <a:gd name="connsiteX22" fmla="*/ 318414 w 1020360"/>
                    <a:gd name="connsiteY22" fmla="*/ 752916 h 2349244"/>
                    <a:gd name="connsiteX23" fmla="*/ 260861 w 1020360"/>
                    <a:gd name="connsiteY23" fmla="*/ 844478 h 2349244"/>
                    <a:gd name="connsiteX24" fmla="*/ 247406 w 1020360"/>
                    <a:gd name="connsiteY24" fmla="*/ 912123 h 2349244"/>
                    <a:gd name="connsiteX25" fmla="*/ 273941 w 1020360"/>
                    <a:gd name="connsiteY25" fmla="*/ 1329948 h 2349244"/>
                    <a:gd name="connsiteX26" fmla="*/ 301596 w 1020360"/>
                    <a:gd name="connsiteY26" fmla="*/ 1680503 h 2349244"/>
                    <a:gd name="connsiteX27" fmla="*/ 335979 w 1020360"/>
                    <a:gd name="connsiteY27" fmla="*/ 2088985 h 2349244"/>
                    <a:gd name="connsiteX28" fmla="*/ 347191 w 1020360"/>
                    <a:gd name="connsiteY28" fmla="*/ 2221657 h 2349244"/>
                    <a:gd name="connsiteX29" fmla="*/ 5988 w 1020360"/>
                    <a:gd name="connsiteY29" fmla="*/ 2219724 h 2349244"/>
                    <a:gd name="connsiteX0" fmla="*/ 5988 w 1020360"/>
                    <a:gd name="connsiteY0" fmla="*/ 2219724 h 2240475"/>
                    <a:gd name="connsiteX1" fmla="*/ 0 w 1020360"/>
                    <a:gd name="connsiteY1" fmla="*/ 575022 h 2240475"/>
                    <a:gd name="connsiteX2" fmla="*/ 17939 w 1020360"/>
                    <a:gd name="connsiteY2" fmla="*/ 527933 h 2240475"/>
                    <a:gd name="connsiteX3" fmla="*/ 38120 w 1020360"/>
                    <a:gd name="connsiteY3" fmla="*/ 504014 h 2240475"/>
                    <a:gd name="connsiteX4" fmla="*/ 71382 w 1020360"/>
                    <a:gd name="connsiteY4" fmla="*/ 381806 h 2240475"/>
                    <a:gd name="connsiteX5" fmla="*/ 45221 w 1020360"/>
                    <a:gd name="connsiteY5" fmla="*/ 76099 h 2240475"/>
                    <a:gd name="connsiteX6" fmla="*/ 45221 w 1020360"/>
                    <a:gd name="connsiteY6" fmla="*/ 25272 h 2240475"/>
                    <a:gd name="connsiteX7" fmla="*/ 70260 w 1020360"/>
                    <a:gd name="connsiteY7" fmla="*/ 232 h 2240475"/>
                    <a:gd name="connsiteX8" fmla="*/ 91937 w 1020360"/>
                    <a:gd name="connsiteY8" fmla="*/ 10697 h 2240475"/>
                    <a:gd name="connsiteX9" fmla="*/ 131178 w 1020360"/>
                    <a:gd name="connsiteY9" fmla="*/ 88805 h 2240475"/>
                    <a:gd name="connsiteX10" fmla="*/ 199943 w 1020360"/>
                    <a:gd name="connsiteY10" fmla="*/ 327616 h 2240475"/>
                    <a:gd name="connsiteX11" fmla="*/ 221993 w 1020360"/>
                    <a:gd name="connsiteY11" fmla="*/ 354150 h 2240475"/>
                    <a:gd name="connsiteX12" fmla="*/ 398765 w 1020360"/>
                    <a:gd name="connsiteY12" fmla="*/ 409088 h 2240475"/>
                    <a:gd name="connsiteX13" fmla="*/ 562083 w 1020360"/>
                    <a:gd name="connsiteY13" fmla="*/ 404230 h 2240475"/>
                    <a:gd name="connsiteX14" fmla="*/ 620758 w 1020360"/>
                    <a:gd name="connsiteY14" fmla="*/ 394139 h 2240475"/>
                    <a:gd name="connsiteX15" fmla="*/ 714190 w 1020360"/>
                    <a:gd name="connsiteY15" fmla="*/ 353777 h 2240475"/>
                    <a:gd name="connsiteX16" fmla="*/ 965333 w 1020360"/>
                    <a:gd name="connsiteY16" fmla="*/ 171772 h 2240475"/>
                    <a:gd name="connsiteX17" fmla="*/ 972434 w 1020360"/>
                    <a:gd name="connsiteY17" fmla="*/ 166540 h 2240475"/>
                    <a:gd name="connsiteX18" fmla="*/ 1014665 w 1020360"/>
                    <a:gd name="connsiteY18" fmla="*/ 168409 h 2240475"/>
                    <a:gd name="connsiteX19" fmla="*/ 1004948 w 1020360"/>
                    <a:gd name="connsiteY19" fmla="*/ 209145 h 2240475"/>
                    <a:gd name="connsiteX20" fmla="*/ 650656 w 1020360"/>
                    <a:gd name="connsiteY20" fmla="*/ 486823 h 2240475"/>
                    <a:gd name="connsiteX21" fmla="*/ 526579 w 1020360"/>
                    <a:gd name="connsiteY21" fmla="*/ 569043 h 2240475"/>
                    <a:gd name="connsiteX22" fmla="*/ 318414 w 1020360"/>
                    <a:gd name="connsiteY22" fmla="*/ 752916 h 2240475"/>
                    <a:gd name="connsiteX23" fmla="*/ 260861 w 1020360"/>
                    <a:gd name="connsiteY23" fmla="*/ 844478 h 2240475"/>
                    <a:gd name="connsiteX24" fmla="*/ 247406 w 1020360"/>
                    <a:gd name="connsiteY24" fmla="*/ 912123 h 2240475"/>
                    <a:gd name="connsiteX25" fmla="*/ 273941 w 1020360"/>
                    <a:gd name="connsiteY25" fmla="*/ 1329948 h 2240475"/>
                    <a:gd name="connsiteX26" fmla="*/ 301596 w 1020360"/>
                    <a:gd name="connsiteY26" fmla="*/ 1680503 h 2240475"/>
                    <a:gd name="connsiteX27" fmla="*/ 335979 w 1020360"/>
                    <a:gd name="connsiteY27" fmla="*/ 2088985 h 2240475"/>
                    <a:gd name="connsiteX28" fmla="*/ 347191 w 1020360"/>
                    <a:gd name="connsiteY28" fmla="*/ 2221657 h 2240475"/>
                    <a:gd name="connsiteX29" fmla="*/ 5988 w 1020360"/>
                    <a:gd name="connsiteY29" fmla="*/ 2219724 h 2240475"/>
                    <a:gd name="connsiteX0" fmla="*/ 5988 w 1020360"/>
                    <a:gd name="connsiteY0" fmla="*/ 2219724 h 2233953"/>
                    <a:gd name="connsiteX1" fmla="*/ 0 w 1020360"/>
                    <a:gd name="connsiteY1" fmla="*/ 575022 h 2233953"/>
                    <a:gd name="connsiteX2" fmla="*/ 17939 w 1020360"/>
                    <a:gd name="connsiteY2" fmla="*/ 527933 h 2233953"/>
                    <a:gd name="connsiteX3" fmla="*/ 38120 w 1020360"/>
                    <a:gd name="connsiteY3" fmla="*/ 504014 h 2233953"/>
                    <a:gd name="connsiteX4" fmla="*/ 71382 w 1020360"/>
                    <a:gd name="connsiteY4" fmla="*/ 381806 h 2233953"/>
                    <a:gd name="connsiteX5" fmla="*/ 45221 w 1020360"/>
                    <a:gd name="connsiteY5" fmla="*/ 76099 h 2233953"/>
                    <a:gd name="connsiteX6" fmla="*/ 45221 w 1020360"/>
                    <a:gd name="connsiteY6" fmla="*/ 25272 h 2233953"/>
                    <a:gd name="connsiteX7" fmla="*/ 70260 w 1020360"/>
                    <a:gd name="connsiteY7" fmla="*/ 232 h 2233953"/>
                    <a:gd name="connsiteX8" fmla="*/ 91937 w 1020360"/>
                    <a:gd name="connsiteY8" fmla="*/ 10697 h 2233953"/>
                    <a:gd name="connsiteX9" fmla="*/ 131178 w 1020360"/>
                    <a:gd name="connsiteY9" fmla="*/ 88805 h 2233953"/>
                    <a:gd name="connsiteX10" fmla="*/ 199943 w 1020360"/>
                    <a:gd name="connsiteY10" fmla="*/ 327616 h 2233953"/>
                    <a:gd name="connsiteX11" fmla="*/ 221993 w 1020360"/>
                    <a:gd name="connsiteY11" fmla="*/ 354150 h 2233953"/>
                    <a:gd name="connsiteX12" fmla="*/ 398765 w 1020360"/>
                    <a:gd name="connsiteY12" fmla="*/ 409088 h 2233953"/>
                    <a:gd name="connsiteX13" fmla="*/ 562083 w 1020360"/>
                    <a:gd name="connsiteY13" fmla="*/ 404230 h 2233953"/>
                    <a:gd name="connsiteX14" fmla="*/ 620758 w 1020360"/>
                    <a:gd name="connsiteY14" fmla="*/ 394139 h 2233953"/>
                    <a:gd name="connsiteX15" fmla="*/ 714190 w 1020360"/>
                    <a:gd name="connsiteY15" fmla="*/ 353777 h 2233953"/>
                    <a:gd name="connsiteX16" fmla="*/ 965333 w 1020360"/>
                    <a:gd name="connsiteY16" fmla="*/ 171772 h 2233953"/>
                    <a:gd name="connsiteX17" fmla="*/ 972434 w 1020360"/>
                    <a:gd name="connsiteY17" fmla="*/ 166540 h 2233953"/>
                    <a:gd name="connsiteX18" fmla="*/ 1014665 w 1020360"/>
                    <a:gd name="connsiteY18" fmla="*/ 168409 h 2233953"/>
                    <a:gd name="connsiteX19" fmla="*/ 1004948 w 1020360"/>
                    <a:gd name="connsiteY19" fmla="*/ 209145 h 2233953"/>
                    <a:gd name="connsiteX20" fmla="*/ 650656 w 1020360"/>
                    <a:gd name="connsiteY20" fmla="*/ 486823 h 2233953"/>
                    <a:gd name="connsiteX21" fmla="*/ 526579 w 1020360"/>
                    <a:gd name="connsiteY21" fmla="*/ 569043 h 2233953"/>
                    <a:gd name="connsiteX22" fmla="*/ 318414 w 1020360"/>
                    <a:gd name="connsiteY22" fmla="*/ 752916 h 2233953"/>
                    <a:gd name="connsiteX23" fmla="*/ 260861 w 1020360"/>
                    <a:gd name="connsiteY23" fmla="*/ 844478 h 2233953"/>
                    <a:gd name="connsiteX24" fmla="*/ 247406 w 1020360"/>
                    <a:gd name="connsiteY24" fmla="*/ 912123 h 2233953"/>
                    <a:gd name="connsiteX25" fmla="*/ 273941 w 1020360"/>
                    <a:gd name="connsiteY25" fmla="*/ 1329948 h 2233953"/>
                    <a:gd name="connsiteX26" fmla="*/ 301596 w 1020360"/>
                    <a:gd name="connsiteY26" fmla="*/ 1680503 h 2233953"/>
                    <a:gd name="connsiteX27" fmla="*/ 335979 w 1020360"/>
                    <a:gd name="connsiteY27" fmla="*/ 2088985 h 2233953"/>
                    <a:gd name="connsiteX28" fmla="*/ 347191 w 1020360"/>
                    <a:gd name="connsiteY28" fmla="*/ 2221657 h 2233953"/>
                    <a:gd name="connsiteX29" fmla="*/ 5988 w 1020360"/>
                    <a:gd name="connsiteY29" fmla="*/ 2219724 h 22339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020360" h="2233953">
                      <a:moveTo>
                        <a:pt x="5988" y="2219724"/>
                      </a:moveTo>
                      <a:cubicBezTo>
                        <a:pt x="5988" y="1654651"/>
                        <a:pt x="374" y="1140095"/>
                        <a:pt x="0" y="575022"/>
                      </a:cubicBezTo>
                      <a:cubicBezTo>
                        <a:pt x="0" y="556710"/>
                        <a:pt x="4858" y="541013"/>
                        <a:pt x="17939" y="527933"/>
                      </a:cubicBezTo>
                      <a:cubicBezTo>
                        <a:pt x="25040" y="520458"/>
                        <a:pt x="31393" y="511863"/>
                        <a:pt x="38120" y="504014"/>
                      </a:cubicBezTo>
                      <a:cubicBezTo>
                        <a:pt x="68018" y="468511"/>
                        <a:pt x="76240" y="428148"/>
                        <a:pt x="71382" y="381806"/>
                      </a:cubicBezTo>
                      <a:cubicBezTo>
                        <a:pt x="60543" y="280153"/>
                        <a:pt x="53443" y="178126"/>
                        <a:pt x="45221" y="76099"/>
                      </a:cubicBezTo>
                      <a:cubicBezTo>
                        <a:pt x="43726" y="59281"/>
                        <a:pt x="45594" y="42463"/>
                        <a:pt x="45221" y="25272"/>
                      </a:cubicBezTo>
                      <a:cubicBezTo>
                        <a:pt x="45221" y="8454"/>
                        <a:pt x="58675" y="3222"/>
                        <a:pt x="70260" y="232"/>
                      </a:cubicBezTo>
                      <a:cubicBezTo>
                        <a:pt x="76240" y="-1263"/>
                        <a:pt x="88573" y="4717"/>
                        <a:pt x="91937" y="10697"/>
                      </a:cubicBezTo>
                      <a:cubicBezTo>
                        <a:pt x="106512" y="36110"/>
                        <a:pt x="122582" y="61523"/>
                        <a:pt x="131178" y="88805"/>
                      </a:cubicBezTo>
                      <a:cubicBezTo>
                        <a:pt x="155843" y="167661"/>
                        <a:pt x="177893" y="247639"/>
                        <a:pt x="199943" y="327616"/>
                      </a:cubicBezTo>
                      <a:cubicBezTo>
                        <a:pt x="203680" y="341070"/>
                        <a:pt x="209286" y="348545"/>
                        <a:pt x="221993" y="354150"/>
                      </a:cubicBezTo>
                      <a:cubicBezTo>
                        <a:pt x="278799" y="379938"/>
                        <a:pt x="336353" y="405351"/>
                        <a:pt x="398765" y="409088"/>
                      </a:cubicBezTo>
                      <a:cubicBezTo>
                        <a:pt x="452955" y="412452"/>
                        <a:pt x="507893" y="407219"/>
                        <a:pt x="562083" y="404230"/>
                      </a:cubicBezTo>
                      <a:cubicBezTo>
                        <a:pt x="581891" y="403109"/>
                        <a:pt x="601324" y="397876"/>
                        <a:pt x="620758" y="394139"/>
                      </a:cubicBezTo>
                      <a:cubicBezTo>
                        <a:pt x="654767" y="387412"/>
                        <a:pt x="686160" y="374332"/>
                        <a:pt x="714190" y="353777"/>
                      </a:cubicBezTo>
                      <a:lnTo>
                        <a:pt x="965333" y="171772"/>
                      </a:lnTo>
                      <a:cubicBezTo>
                        <a:pt x="967575" y="169904"/>
                        <a:pt x="970192" y="168035"/>
                        <a:pt x="972434" y="166540"/>
                      </a:cubicBezTo>
                      <a:cubicBezTo>
                        <a:pt x="989251" y="154581"/>
                        <a:pt x="1004574" y="155328"/>
                        <a:pt x="1014665" y="168409"/>
                      </a:cubicBezTo>
                      <a:cubicBezTo>
                        <a:pt x="1024755" y="181489"/>
                        <a:pt x="1021392" y="196438"/>
                        <a:pt x="1004948" y="209145"/>
                      </a:cubicBezTo>
                      <a:lnTo>
                        <a:pt x="650656" y="486823"/>
                      </a:lnTo>
                      <a:cubicBezTo>
                        <a:pt x="611415" y="517095"/>
                        <a:pt x="567315" y="540640"/>
                        <a:pt x="526579" y="569043"/>
                      </a:cubicBezTo>
                      <a:cubicBezTo>
                        <a:pt x="450339" y="622486"/>
                        <a:pt x="377089" y="680039"/>
                        <a:pt x="318414" y="752916"/>
                      </a:cubicBezTo>
                      <a:cubicBezTo>
                        <a:pt x="295991" y="780945"/>
                        <a:pt x="276557" y="812338"/>
                        <a:pt x="260861" y="844478"/>
                      </a:cubicBezTo>
                      <a:cubicBezTo>
                        <a:pt x="251144" y="864660"/>
                        <a:pt x="246285" y="889699"/>
                        <a:pt x="247406" y="912123"/>
                      </a:cubicBezTo>
                      <a:cubicBezTo>
                        <a:pt x="254881" y="1051522"/>
                        <a:pt x="264224" y="1190922"/>
                        <a:pt x="273941" y="1329948"/>
                      </a:cubicBezTo>
                      <a:cubicBezTo>
                        <a:pt x="282163" y="1446924"/>
                        <a:pt x="292253" y="1563900"/>
                        <a:pt x="301596" y="1680503"/>
                      </a:cubicBezTo>
                      <a:cubicBezTo>
                        <a:pt x="312808" y="1816539"/>
                        <a:pt x="324394" y="1952949"/>
                        <a:pt x="335979" y="2088985"/>
                      </a:cubicBezTo>
                      <a:cubicBezTo>
                        <a:pt x="339717" y="2132337"/>
                        <a:pt x="343454" y="2176063"/>
                        <a:pt x="347191" y="2221657"/>
                      </a:cubicBezTo>
                      <a:cubicBezTo>
                        <a:pt x="218287" y="2235026"/>
                        <a:pt x="170502" y="2241573"/>
                        <a:pt x="5988" y="221972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7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6" name="Freeform: Shape 185">
                  <a:extLst>
                    <a:ext uri="{FF2B5EF4-FFF2-40B4-BE49-F238E27FC236}">
                      <a16:creationId xmlns:a16="http://schemas.microsoft.com/office/drawing/2014/main" id="{A30FEDDB-0073-4168-A02A-664A62A962DD}"/>
                    </a:ext>
                  </a:extLst>
                </p:cNvPr>
                <p:cNvSpPr/>
                <p:nvPr/>
              </p:nvSpPr>
              <p:spPr>
                <a:xfrm>
                  <a:off x="4340853" y="3221923"/>
                  <a:ext cx="399098" cy="565328"/>
                </a:xfrm>
                <a:custGeom>
                  <a:avLst/>
                  <a:gdLst>
                    <a:gd name="connsiteX0" fmla="*/ 0 w 242921"/>
                    <a:gd name="connsiteY0" fmla="*/ 340881 h 340090"/>
                    <a:gd name="connsiteX1" fmla="*/ 82593 w 242921"/>
                    <a:gd name="connsiteY1" fmla="*/ 222784 h 340090"/>
                    <a:gd name="connsiteX2" fmla="*/ 169298 w 242921"/>
                    <a:gd name="connsiteY2" fmla="*/ 58718 h 340090"/>
                    <a:gd name="connsiteX3" fmla="*/ 177893 w 242921"/>
                    <a:gd name="connsiteY3" fmla="*/ 23962 h 340090"/>
                    <a:gd name="connsiteX4" fmla="*/ 200691 w 242921"/>
                    <a:gd name="connsiteY4" fmla="*/ 1912 h 340090"/>
                    <a:gd name="connsiteX5" fmla="*/ 237689 w 242921"/>
                    <a:gd name="connsiteY5" fmla="*/ 10881 h 340090"/>
                    <a:gd name="connsiteX6" fmla="*/ 238437 w 242921"/>
                    <a:gd name="connsiteY6" fmla="*/ 41527 h 340090"/>
                    <a:gd name="connsiteX7" fmla="*/ 107633 w 242921"/>
                    <a:gd name="connsiteY7" fmla="*/ 297155 h 340090"/>
                    <a:gd name="connsiteX8" fmla="*/ 90442 w 242921"/>
                    <a:gd name="connsiteY8" fmla="*/ 312852 h 340090"/>
                    <a:gd name="connsiteX9" fmla="*/ 0 w 242921"/>
                    <a:gd name="connsiteY9" fmla="*/ 340881 h 3400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42921" h="340090">
                      <a:moveTo>
                        <a:pt x="0" y="340881"/>
                      </a:moveTo>
                      <a:cubicBezTo>
                        <a:pt x="28777" y="300145"/>
                        <a:pt x="56432" y="262025"/>
                        <a:pt x="82593" y="222784"/>
                      </a:cubicBezTo>
                      <a:cubicBezTo>
                        <a:pt x="116976" y="171210"/>
                        <a:pt x="149117" y="117767"/>
                        <a:pt x="169298" y="58718"/>
                      </a:cubicBezTo>
                      <a:cubicBezTo>
                        <a:pt x="173035" y="47506"/>
                        <a:pt x="176399" y="35921"/>
                        <a:pt x="177893" y="23962"/>
                      </a:cubicBezTo>
                      <a:cubicBezTo>
                        <a:pt x="179762" y="9760"/>
                        <a:pt x="189105" y="4902"/>
                        <a:pt x="200691" y="1912"/>
                      </a:cubicBezTo>
                      <a:cubicBezTo>
                        <a:pt x="214519" y="-1825"/>
                        <a:pt x="227599" y="-704"/>
                        <a:pt x="237689" y="10881"/>
                      </a:cubicBezTo>
                      <a:cubicBezTo>
                        <a:pt x="246285" y="20598"/>
                        <a:pt x="243669" y="31062"/>
                        <a:pt x="238437" y="41527"/>
                      </a:cubicBezTo>
                      <a:cubicBezTo>
                        <a:pt x="195085" y="126736"/>
                        <a:pt x="151732" y="212319"/>
                        <a:pt x="107633" y="297155"/>
                      </a:cubicBezTo>
                      <a:cubicBezTo>
                        <a:pt x="104270" y="303508"/>
                        <a:pt x="97169" y="308741"/>
                        <a:pt x="90442" y="312852"/>
                      </a:cubicBezTo>
                      <a:cubicBezTo>
                        <a:pt x="63160" y="328922"/>
                        <a:pt x="32514" y="335275"/>
                        <a:pt x="0" y="34088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7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7" name="Freeform: Shape 186">
                  <a:extLst>
                    <a:ext uri="{FF2B5EF4-FFF2-40B4-BE49-F238E27FC236}">
                      <a16:creationId xmlns:a16="http://schemas.microsoft.com/office/drawing/2014/main" id="{728ABFC7-3050-4473-8D05-F834BB2F4423}"/>
                    </a:ext>
                  </a:extLst>
                </p:cNvPr>
                <p:cNvSpPr/>
                <p:nvPr/>
              </p:nvSpPr>
              <p:spPr>
                <a:xfrm>
                  <a:off x="4598667" y="3246397"/>
                  <a:ext cx="378957" cy="416230"/>
                </a:xfrm>
                <a:custGeom>
                  <a:avLst/>
                  <a:gdLst>
                    <a:gd name="connsiteX0" fmla="*/ 0 w 227972"/>
                    <a:gd name="connsiteY0" fmla="*/ 249170 h 250396"/>
                    <a:gd name="connsiteX1" fmla="*/ 41110 w 227972"/>
                    <a:gd name="connsiteY1" fmla="*/ 174052 h 250396"/>
                    <a:gd name="connsiteX2" fmla="*/ 161449 w 227972"/>
                    <a:gd name="connsiteY2" fmla="*/ 22319 h 250396"/>
                    <a:gd name="connsiteX3" fmla="*/ 215266 w 227972"/>
                    <a:gd name="connsiteY3" fmla="*/ 643 h 250396"/>
                    <a:gd name="connsiteX4" fmla="*/ 227973 w 227972"/>
                    <a:gd name="connsiteY4" fmla="*/ 15218 h 250396"/>
                    <a:gd name="connsiteX5" fmla="*/ 209660 w 227972"/>
                    <a:gd name="connsiteY5" fmla="*/ 67166 h 250396"/>
                    <a:gd name="connsiteX6" fmla="*/ 129683 w 227972"/>
                    <a:gd name="connsiteY6" fmla="*/ 157234 h 250396"/>
                    <a:gd name="connsiteX7" fmla="*/ 91563 w 227972"/>
                    <a:gd name="connsiteY7" fmla="*/ 187879 h 250396"/>
                    <a:gd name="connsiteX8" fmla="*/ 3737 w 227972"/>
                    <a:gd name="connsiteY8" fmla="*/ 251413 h 250396"/>
                    <a:gd name="connsiteX9" fmla="*/ 0 w 227972"/>
                    <a:gd name="connsiteY9" fmla="*/ 249170 h 2503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27972" h="250396">
                      <a:moveTo>
                        <a:pt x="0" y="249170"/>
                      </a:moveTo>
                      <a:cubicBezTo>
                        <a:pt x="13454" y="224131"/>
                        <a:pt x="24292" y="196849"/>
                        <a:pt x="41110" y="174052"/>
                      </a:cubicBezTo>
                      <a:cubicBezTo>
                        <a:pt x="79604" y="122477"/>
                        <a:pt x="121087" y="72772"/>
                        <a:pt x="161449" y="22319"/>
                      </a:cubicBezTo>
                      <a:cubicBezTo>
                        <a:pt x="175277" y="5128"/>
                        <a:pt x="193216" y="-2347"/>
                        <a:pt x="215266" y="643"/>
                      </a:cubicBezTo>
                      <a:cubicBezTo>
                        <a:pt x="224235" y="1764"/>
                        <a:pt x="228346" y="5875"/>
                        <a:pt x="227973" y="15218"/>
                      </a:cubicBezTo>
                      <a:cubicBezTo>
                        <a:pt x="227225" y="34652"/>
                        <a:pt x="223114" y="52217"/>
                        <a:pt x="209660" y="67166"/>
                      </a:cubicBezTo>
                      <a:cubicBezTo>
                        <a:pt x="182752" y="97064"/>
                        <a:pt x="156965" y="128083"/>
                        <a:pt x="129683" y="157234"/>
                      </a:cubicBezTo>
                      <a:cubicBezTo>
                        <a:pt x="118471" y="169193"/>
                        <a:pt x="104643" y="178163"/>
                        <a:pt x="91563" y="187879"/>
                      </a:cubicBezTo>
                      <a:cubicBezTo>
                        <a:pt x="62412" y="209182"/>
                        <a:pt x="32888" y="230484"/>
                        <a:pt x="3737" y="251413"/>
                      </a:cubicBezTo>
                      <a:cubicBezTo>
                        <a:pt x="2242" y="251039"/>
                        <a:pt x="1121" y="249918"/>
                        <a:pt x="0" y="24917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7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8" name="Freeform: Shape 187">
                  <a:extLst>
                    <a:ext uri="{FF2B5EF4-FFF2-40B4-BE49-F238E27FC236}">
                      <a16:creationId xmlns:a16="http://schemas.microsoft.com/office/drawing/2014/main" id="{F628827A-630F-4B52-8882-AFBE13EDE124}"/>
                    </a:ext>
                  </a:extLst>
                </p:cNvPr>
                <p:cNvSpPr/>
                <p:nvPr/>
              </p:nvSpPr>
              <p:spPr>
                <a:xfrm>
                  <a:off x="4099811" y="3402582"/>
                  <a:ext cx="165779" cy="397593"/>
                </a:xfrm>
                <a:custGeom>
                  <a:avLst/>
                  <a:gdLst>
                    <a:gd name="connsiteX0" fmla="*/ 0 w 100905"/>
                    <a:gd name="connsiteY0" fmla="*/ 242291 h 239184"/>
                    <a:gd name="connsiteX1" fmla="*/ 30272 w 100905"/>
                    <a:gd name="connsiteY1" fmla="*/ 126436 h 239184"/>
                    <a:gd name="connsiteX2" fmla="*/ 59422 w 100905"/>
                    <a:gd name="connsiteY2" fmla="*/ 17308 h 239184"/>
                    <a:gd name="connsiteX3" fmla="*/ 75119 w 100905"/>
                    <a:gd name="connsiteY3" fmla="*/ 490 h 239184"/>
                    <a:gd name="connsiteX4" fmla="*/ 96048 w 100905"/>
                    <a:gd name="connsiteY4" fmla="*/ 7217 h 239184"/>
                    <a:gd name="connsiteX5" fmla="*/ 100906 w 100905"/>
                    <a:gd name="connsiteY5" fmla="*/ 25904 h 239184"/>
                    <a:gd name="connsiteX6" fmla="*/ 67644 w 100905"/>
                    <a:gd name="connsiteY6" fmla="*/ 231453 h 239184"/>
                    <a:gd name="connsiteX7" fmla="*/ 59049 w 100905"/>
                    <a:gd name="connsiteY7" fmla="*/ 241917 h 239184"/>
                    <a:gd name="connsiteX8" fmla="*/ 0 w 100905"/>
                    <a:gd name="connsiteY8" fmla="*/ 242291 h 2391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0905" h="239184">
                      <a:moveTo>
                        <a:pt x="0" y="242291"/>
                      </a:moveTo>
                      <a:cubicBezTo>
                        <a:pt x="10091" y="203797"/>
                        <a:pt x="20181" y="165303"/>
                        <a:pt x="30272" y="126436"/>
                      </a:cubicBezTo>
                      <a:cubicBezTo>
                        <a:pt x="39615" y="90184"/>
                        <a:pt x="48958" y="53559"/>
                        <a:pt x="59422" y="17308"/>
                      </a:cubicBezTo>
                      <a:cubicBezTo>
                        <a:pt x="61291" y="10581"/>
                        <a:pt x="68765" y="2359"/>
                        <a:pt x="75119" y="490"/>
                      </a:cubicBezTo>
                      <a:cubicBezTo>
                        <a:pt x="81098" y="-1378"/>
                        <a:pt x="90815" y="2359"/>
                        <a:pt x="96048" y="7217"/>
                      </a:cubicBezTo>
                      <a:cubicBezTo>
                        <a:pt x="100158" y="10955"/>
                        <a:pt x="102027" y="19924"/>
                        <a:pt x="100906" y="25904"/>
                      </a:cubicBezTo>
                      <a:cubicBezTo>
                        <a:pt x="90442" y="94295"/>
                        <a:pt x="79230" y="163061"/>
                        <a:pt x="67644" y="231453"/>
                      </a:cubicBezTo>
                      <a:cubicBezTo>
                        <a:pt x="66897" y="235564"/>
                        <a:pt x="62038" y="241917"/>
                        <a:pt x="59049" y="241917"/>
                      </a:cubicBezTo>
                      <a:cubicBezTo>
                        <a:pt x="39989" y="242665"/>
                        <a:pt x="20555" y="242291"/>
                        <a:pt x="0" y="24229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7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9" name="Freeform: Shape 188">
                  <a:extLst>
                    <a:ext uri="{FF2B5EF4-FFF2-40B4-BE49-F238E27FC236}">
                      <a16:creationId xmlns:a16="http://schemas.microsoft.com/office/drawing/2014/main" id="{297B4932-14BB-4430-A516-ED37CF0C5A11}"/>
                    </a:ext>
                  </a:extLst>
                </p:cNvPr>
                <p:cNvSpPr/>
                <p:nvPr/>
              </p:nvSpPr>
              <p:spPr>
                <a:xfrm rot="3170844">
                  <a:off x="4938006" y="2040778"/>
                  <a:ext cx="663743" cy="1281981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3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0" name="Freeform: Shape 189">
                  <a:extLst>
                    <a:ext uri="{FF2B5EF4-FFF2-40B4-BE49-F238E27FC236}">
                      <a16:creationId xmlns:a16="http://schemas.microsoft.com/office/drawing/2014/main" id="{FF5E8D71-8932-4A90-8C2E-30A0E68866C0}"/>
                    </a:ext>
                  </a:extLst>
                </p:cNvPr>
                <p:cNvSpPr/>
                <p:nvPr/>
              </p:nvSpPr>
              <p:spPr>
                <a:xfrm rot="3214165">
                  <a:off x="4667339" y="994179"/>
                  <a:ext cx="791656" cy="152903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1" name="Freeform: Shape 190">
                  <a:extLst>
                    <a:ext uri="{FF2B5EF4-FFF2-40B4-BE49-F238E27FC236}">
                      <a16:creationId xmlns:a16="http://schemas.microsoft.com/office/drawing/2014/main" id="{025E4268-64F1-49C1-ADD4-C7AFC7E95179}"/>
                    </a:ext>
                  </a:extLst>
                </p:cNvPr>
                <p:cNvSpPr/>
                <p:nvPr/>
              </p:nvSpPr>
              <p:spPr>
                <a:xfrm rot="1800000">
                  <a:off x="4288015" y="2677451"/>
                  <a:ext cx="296389" cy="572458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4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2" name="Freeform: Shape 191">
                  <a:extLst>
                    <a:ext uri="{FF2B5EF4-FFF2-40B4-BE49-F238E27FC236}">
                      <a16:creationId xmlns:a16="http://schemas.microsoft.com/office/drawing/2014/main" id="{03CBFC09-8CDA-4465-A84E-E1D83E66895F}"/>
                    </a:ext>
                  </a:extLst>
                </p:cNvPr>
                <p:cNvSpPr/>
                <p:nvPr/>
              </p:nvSpPr>
              <p:spPr>
                <a:xfrm>
                  <a:off x="3241151" y="2338373"/>
                  <a:ext cx="384103" cy="741872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2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3" name="Freeform: Shape 192">
                  <a:extLst>
                    <a:ext uri="{FF2B5EF4-FFF2-40B4-BE49-F238E27FC236}">
                      <a16:creationId xmlns:a16="http://schemas.microsoft.com/office/drawing/2014/main" id="{58AB4FFF-1F01-4A6B-9A40-7B6AC95640FE}"/>
                    </a:ext>
                  </a:extLst>
                </p:cNvPr>
                <p:cNvSpPr/>
                <p:nvPr/>
              </p:nvSpPr>
              <p:spPr>
                <a:xfrm rot="452731">
                  <a:off x="3903504" y="3152579"/>
                  <a:ext cx="258876" cy="500003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4" name="Freeform: Shape 193">
                  <a:extLst>
                    <a:ext uri="{FF2B5EF4-FFF2-40B4-BE49-F238E27FC236}">
                      <a16:creationId xmlns:a16="http://schemas.microsoft.com/office/drawing/2014/main" id="{323D3ECD-0F85-4890-A64C-30C1FA9D4ABA}"/>
                    </a:ext>
                  </a:extLst>
                </p:cNvPr>
                <p:cNvSpPr/>
                <p:nvPr/>
              </p:nvSpPr>
              <p:spPr>
                <a:xfrm rot="946350">
                  <a:off x="3686563" y="1847660"/>
                  <a:ext cx="618635" cy="119485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95" name="Freeform: Shape 194">
                  <a:extLst>
                    <a:ext uri="{FF2B5EF4-FFF2-40B4-BE49-F238E27FC236}">
                      <a16:creationId xmlns:a16="http://schemas.microsoft.com/office/drawing/2014/main" id="{DB8E978A-68E4-4F9C-897D-D18F6871B12B}"/>
                    </a:ext>
                  </a:extLst>
                </p:cNvPr>
                <p:cNvSpPr/>
                <p:nvPr/>
              </p:nvSpPr>
              <p:spPr>
                <a:xfrm rot="6916269">
                  <a:off x="4594976" y="3803497"/>
                  <a:ext cx="445085" cy="859656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6" name="Freeform: Shape 195">
                  <a:extLst>
                    <a:ext uri="{FF2B5EF4-FFF2-40B4-BE49-F238E27FC236}">
                      <a16:creationId xmlns:a16="http://schemas.microsoft.com/office/drawing/2014/main" id="{B1B792E0-BB1C-4138-909C-E38CDF472E0E}"/>
                    </a:ext>
                  </a:extLst>
                </p:cNvPr>
                <p:cNvSpPr/>
                <p:nvPr/>
              </p:nvSpPr>
              <p:spPr>
                <a:xfrm rot="6664761">
                  <a:off x="5554381" y="3613781"/>
                  <a:ext cx="483130" cy="93313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7" name="Freeform: Shape 196">
                  <a:extLst>
                    <a:ext uri="{FF2B5EF4-FFF2-40B4-BE49-F238E27FC236}">
                      <a16:creationId xmlns:a16="http://schemas.microsoft.com/office/drawing/2014/main" id="{01176E95-7DB0-4D70-8E97-038CA71FB7B2}"/>
                    </a:ext>
                  </a:extLst>
                </p:cNvPr>
                <p:cNvSpPr/>
                <p:nvPr/>
              </p:nvSpPr>
              <p:spPr>
                <a:xfrm rot="3450578">
                  <a:off x="5960332" y="2015260"/>
                  <a:ext cx="445085" cy="859656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2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8" name="Freeform: Shape 197">
                  <a:extLst>
                    <a:ext uri="{FF2B5EF4-FFF2-40B4-BE49-F238E27FC236}">
                      <a16:creationId xmlns:a16="http://schemas.microsoft.com/office/drawing/2014/main" id="{75286B5D-380F-4D72-81D6-DCC3152B159F}"/>
                    </a:ext>
                  </a:extLst>
                </p:cNvPr>
                <p:cNvSpPr/>
                <p:nvPr/>
              </p:nvSpPr>
              <p:spPr>
                <a:xfrm rot="6559171">
                  <a:off x="4986158" y="3596881"/>
                  <a:ext cx="296389" cy="572458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2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9" name="Freeform: Shape 198">
                  <a:extLst>
                    <a:ext uri="{FF2B5EF4-FFF2-40B4-BE49-F238E27FC236}">
                      <a16:creationId xmlns:a16="http://schemas.microsoft.com/office/drawing/2014/main" id="{A0AFDF26-20F8-43CC-AFF3-EEB6A71E83AF}"/>
                    </a:ext>
                  </a:extLst>
                </p:cNvPr>
                <p:cNvSpPr/>
                <p:nvPr/>
              </p:nvSpPr>
              <p:spPr>
                <a:xfrm rot="3177426">
                  <a:off x="5389710" y="2654418"/>
                  <a:ext cx="618635" cy="119485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200" name="Freeform: Shape 199">
                  <a:extLst>
                    <a:ext uri="{FF2B5EF4-FFF2-40B4-BE49-F238E27FC236}">
                      <a16:creationId xmlns:a16="http://schemas.microsoft.com/office/drawing/2014/main" id="{532AF8A2-D8B7-4D54-82B2-500A4E345F7C}"/>
                    </a:ext>
                  </a:extLst>
                </p:cNvPr>
                <p:cNvSpPr/>
                <p:nvPr/>
              </p:nvSpPr>
              <p:spPr>
                <a:xfrm rot="3227889">
                  <a:off x="5774391" y="1087601"/>
                  <a:ext cx="483130" cy="93313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3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1" name="Freeform: Shape 200">
                  <a:extLst>
                    <a:ext uri="{FF2B5EF4-FFF2-40B4-BE49-F238E27FC236}">
                      <a16:creationId xmlns:a16="http://schemas.microsoft.com/office/drawing/2014/main" id="{7163C852-55A0-4D6F-B384-4E092602F022}"/>
                    </a:ext>
                  </a:extLst>
                </p:cNvPr>
                <p:cNvSpPr/>
                <p:nvPr/>
              </p:nvSpPr>
              <p:spPr>
                <a:xfrm rot="1376601">
                  <a:off x="4034564" y="846020"/>
                  <a:ext cx="483130" cy="93313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2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2" name="Freeform: Shape 201">
                  <a:extLst>
                    <a:ext uri="{FF2B5EF4-FFF2-40B4-BE49-F238E27FC236}">
                      <a16:creationId xmlns:a16="http://schemas.microsoft.com/office/drawing/2014/main" id="{DC7D27A8-4728-4B94-AAD9-781822CE93D0}"/>
                    </a:ext>
                  </a:extLst>
                </p:cNvPr>
                <p:cNvSpPr/>
                <p:nvPr/>
              </p:nvSpPr>
              <p:spPr>
                <a:xfrm rot="1151437">
                  <a:off x="4713222" y="569677"/>
                  <a:ext cx="384103" cy="741872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3" name="Freeform: Shape 202">
                  <a:extLst>
                    <a:ext uri="{FF2B5EF4-FFF2-40B4-BE49-F238E27FC236}">
                      <a16:creationId xmlns:a16="http://schemas.microsoft.com/office/drawing/2014/main" id="{3A761327-2DBC-413D-9B33-7827768E04F2}"/>
                    </a:ext>
                  </a:extLst>
                </p:cNvPr>
                <p:cNvSpPr/>
                <p:nvPr/>
              </p:nvSpPr>
              <p:spPr>
                <a:xfrm>
                  <a:off x="3341610" y="1402805"/>
                  <a:ext cx="384103" cy="741872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4" name="Freeform: Shape 203">
                  <a:extLst>
                    <a:ext uri="{FF2B5EF4-FFF2-40B4-BE49-F238E27FC236}">
                      <a16:creationId xmlns:a16="http://schemas.microsoft.com/office/drawing/2014/main" id="{43E29BA3-A7B0-42C8-8876-FBC1F49C5E0A}"/>
                    </a:ext>
                  </a:extLst>
                </p:cNvPr>
                <p:cNvSpPr/>
                <p:nvPr/>
              </p:nvSpPr>
              <p:spPr>
                <a:xfrm rot="514919">
                  <a:off x="3443305" y="370025"/>
                  <a:ext cx="483130" cy="933137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5" name="Freeform: Shape 204">
                  <a:extLst>
                    <a:ext uri="{FF2B5EF4-FFF2-40B4-BE49-F238E27FC236}">
                      <a16:creationId xmlns:a16="http://schemas.microsoft.com/office/drawing/2014/main" id="{DC48F54B-9296-4843-B7FE-01CC267914DA}"/>
                    </a:ext>
                  </a:extLst>
                </p:cNvPr>
                <p:cNvSpPr/>
                <p:nvPr/>
              </p:nvSpPr>
              <p:spPr>
                <a:xfrm rot="9765376">
                  <a:off x="4177999" y="4261406"/>
                  <a:ext cx="296389" cy="572458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4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" name="Freeform: Shape 205">
                  <a:extLst>
                    <a:ext uri="{FF2B5EF4-FFF2-40B4-BE49-F238E27FC236}">
                      <a16:creationId xmlns:a16="http://schemas.microsoft.com/office/drawing/2014/main" id="{8A62280E-F550-42B7-A1CD-7440E6EBB425}"/>
                    </a:ext>
                  </a:extLst>
                </p:cNvPr>
                <p:cNvSpPr/>
                <p:nvPr/>
              </p:nvSpPr>
              <p:spPr>
                <a:xfrm rot="553692">
                  <a:off x="3049314" y="927473"/>
                  <a:ext cx="296389" cy="572458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4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7" name="Freeform: Shape 206">
                  <a:extLst>
                    <a:ext uri="{FF2B5EF4-FFF2-40B4-BE49-F238E27FC236}">
                      <a16:creationId xmlns:a16="http://schemas.microsoft.com/office/drawing/2014/main" id="{78F66230-EED8-43E1-A164-8023257E2D76}"/>
                    </a:ext>
                  </a:extLst>
                </p:cNvPr>
                <p:cNvSpPr/>
                <p:nvPr/>
              </p:nvSpPr>
              <p:spPr>
                <a:xfrm rot="20608643">
                  <a:off x="3032681" y="3305720"/>
                  <a:ext cx="296389" cy="572458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1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8" name="Freeform: Shape 207">
                  <a:extLst>
                    <a:ext uri="{FF2B5EF4-FFF2-40B4-BE49-F238E27FC236}">
                      <a16:creationId xmlns:a16="http://schemas.microsoft.com/office/drawing/2014/main" id="{BEA645F3-51BE-4B0F-A84E-F3AC92564B2B}"/>
                    </a:ext>
                  </a:extLst>
                </p:cNvPr>
                <p:cNvSpPr/>
                <p:nvPr/>
              </p:nvSpPr>
              <p:spPr>
                <a:xfrm rot="1376601">
                  <a:off x="4270111" y="-372573"/>
                  <a:ext cx="483130" cy="933136"/>
                </a:xfrm>
                <a:custGeom>
                  <a:avLst/>
                  <a:gdLst>
                    <a:gd name="connsiteX0" fmla="*/ 1742790 w 2762777"/>
                    <a:gd name="connsiteY0" fmla="*/ 5306824 h 5336146"/>
                    <a:gd name="connsiteX1" fmla="*/ 1662667 w 2762777"/>
                    <a:gd name="connsiteY1" fmla="*/ 5336146 h 5336146"/>
                    <a:gd name="connsiteX2" fmla="*/ 1459094 w 2762777"/>
                    <a:gd name="connsiteY2" fmla="*/ 4161769 h 5336146"/>
                    <a:gd name="connsiteX3" fmla="*/ 1453446 w 2762777"/>
                    <a:gd name="connsiteY3" fmla="*/ 4133171 h 5336146"/>
                    <a:gd name="connsiteX4" fmla="*/ 1420953 w 2762777"/>
                    <a:gd name="connsiteY4" fmla="*/ 4133063 h 5336146"/>
                    <a:gd name="connsiteX5" fmla="*/ 1330034 w 2762777"/>
                    <a:gd name="connsiteY5" fmla="*/ 4162071 h 5336146"/>
                    <a:gd name="connsiteX6" fmla="*/ 1201698 w 2762777"/>
                    <a:gd name="connsiteY6" fmla="*/ 4196879 h 5336146"/>
                    <a:gd name="connsiteX7" fmla="*/ 1168478 w 2762777"/>
                    <a:gd name="connsiteY7" fmla="*/ 4209724 h 5336146"/>
                    <a:gd name="connsiteX8" fmla="*/ 1097492 w 2762777"/>
                    <a:gd name="connsiteY8" fmla="*/ 4236660 h 5336146"/>
                    <a:gd name="connsiteX9" fmla="*/ 1039094 w 2762777"/>
                    <a:gd name="connsiteY9" fmla="*/ 4265253 h 5336146"/>
                    <a:gd name="connsiteX10" fmla="*/ 963211 w 2762777"/>
                    <a:gd name="connsiteY10" fmla="*/ 4283900 h 5336146"/>
                    <a:gd name="connsiteX11" fmla="*/ 919500 w 2762777"/>
                    <a:gd name="connsiteY11" fmla="*/ 4294673 h 5336146"/>
                    <a:gd name="connsiteX12" fmla="*/ 830680 w 2762777"/>
                    <a:gd name="connsiteY12" fmla="*/ 4317879 h 5336146"/>
                    <a:gd name="connsiteX13" fmla="*/ 724723 w 2762777"/>
                    <a:gd name="connsiteY13" fmla="*/ 4344813 h 5336146"/>
                    <a:gd name="connsiteX14" fmla="*/ 619468 w 2762777"/>
                    <a:gd name="connsiteY14" fmla="*/ 4347301 h 5336146"/>
                    <a:gd name="connsiteX15" fmla="*/ 489034 w 2762777"/>
                    <a:gd name="connsiteY15" fmla="*/ 4325753 h 5336146"/>
                    <a:gd name="connsiteX16" fmla="*/ 387974 w 2762777"/>
                    <a:gd name="connsiteY16" fmla="*/ 4282243 h 5336146"/>
                    <a:gd name="connsiteX17" fmla="*/ 379232 w 2762777"/>
                    <a:gd name="connsiteY17" fmla="*/ 4277685 h 5336146"/>
                    <a:gd name="connsiteX18" fmla="*/ 277123 w 2762777"/>
                    <a:gd name="connsiteY18" fmla="*/ 4193564 h 5336146"/>
                    <a:gd name="connsiteX19" fmla="*/ 207535 w 2762777"/>
                    <a:gd name="connsiteY19" fmla="*/ 4123532 h 5336146"/>
                    <a:gd name="connsiteX20" fmla="*/ 181308 w 2762777"/>
                    <a:gd name="connsiteY20" fmla="*/ 4082509 h 5336146"/>
                    <a:gd name="connsiteX21" fmla="*/ 127806 w 2762777"/>
                    <a:gd name="connsiteY21" fmla="*/ 3949077 h 5336146"/>
                    <a:gd name="connsiteX22" fmla="*/ 99131 w 2762777"/>
                    <a:gd name="connsiteY22" fmla="*/ 3877803 h 5336146"/>
                    <a:gd name="connsiteX23" fmla="*/ 72206 w 2762777"/>
                    <a:gd name="connsiteY23" fmla="*/ 3745615 h 5336146"/>
                    <a:gd name="connsiteX24" fmla="*/ 68360 w 2762777"/>
                    <a:gd name="connsiteY24" fmla="*/ 3715779 h 5336146"/>
                    <a:gd name="connsiteX25" fmla="*/ 43880 w 2762777"/>
                    <a:gd name="connsiteY25" fmla="*/ 3600995 h 5336146"/>
                    <a:gd name="connsiteX26" fmla="*/ 14507 w 2762777"/>
                    <a:gd name="connsiteY26" fmla="*/ 3539666 h 5336146"/>
                    <a:gd name="connsiteX27" fmla="*/ 868 w 2762777"/>
                    <a:gd name="connsiteY27" fmla="*/ 3465492 h 5336146"/>
                    <a:gd name="connsiteX28" fmla="*/ 14157 w 2762777"/>
                    <a:gd name="connsiteY28" fmla="*/ 3397947 h 5336146"/>
                    <a:gd name="connsiteX29" fmla="*/ 27794 w 2762777"/>
                    <a:gd name="connsiteY29" fmla="*/ 3287722 h 5336146"/>
                    <a:gd name="connsiteX30" fmla="*/ 32691 w 2762777"/>
                    <a:gd name="connsiteY30" fmla="*/ 3166721 h 5336146"/>
                    <a:gd name="connsiteX31" fmla="*/ 50874 w 2762777"/>
                    <a:gd name="connsiteY31" fmla="*/ 3091717 h 5336146"/>
                    <a:gd name="connsiteX32" fmla="*/ 85144 w 2762777"/>
                    <a:gd name="connsiteY32" fmla="*/ 2991022 h 5336146"/>
                    <a:gd name="connsiteX33" fmla="*/ 90389 w 2762777"/>
                    <a:gd name="connsiteY33" fmla="*/ 2839773 h 5336146"/>
                    <a:gd name="connsiteX34" fmla="*/ 85844 w 2762777"/>
                    <a:gd name="connsiteY34" fmla="*/ 2785902 h 5336146"/>
                    <a:gd name="connsiteX35" fmla="*/ 91788 w 2762777"/>
                    <a:gd name="connsiteY35" fmla="*/ 2690179 h 5336146"/>
                    <a:gd name="connsiteX36" fmla="*/ 104377 w 2762777"/>
                    <a:gd name="connsiteY36" fmla="*/ 2634237 h 5336146"/>
                    <a:gd name="connsiteX37" fmla="*/ 121860 w 2762777"/>
                    <a:gd name="connsiteY37" fmla="*/ 2572080 h 5336146"/>
                    <a:gd name="connsiteX38" fmla="*/ 153333 w 2762777"/>
                    <a:gd name="connsiteY38" fmla="*/ 2516967 h 5336146"/>
                    <a:gd name="connsiteX39" fmla="*/ 190050 w 2762777"/>
                    <a:gd name="connsiteY39" fmla="*/ 2457296 h 5336146"/>
                    <a:gd name="connsiteX40" fmla="*/ 226069 w 2762777"/>
                    <a:gd name="connsiteY40" fmla="*/ 2366545 h 5336146"/>
                    <a:gd name="connsiteX41" fmla="*/ 241804 w 2762777"/>
                    <a:gd name="connsiteY41" fmla="*/ 2279111 h 5336146"/>
                    <a:gd name="connsiteX42" fmla="*/ 286565 w 2762777"/>
                    <a:gd name="connsiteY42" fmla="*/ 2158111 h 5336146"/>
                    <a:gd name="connsiteX43" fmla="*/ 307546 w 2762777"/>
                    <a:gd name="connsiteY43" fmla="*/ 2133662 h 5336146"/>
                    <a:gd name="connsiteX44" fmla="*/ 337269 w 2762777"/>
                    <a:gd name="connsiteY44" fmla="*/ 2099268 h 5336146"/>
                    <a:gd name="connsiteX45" fmla="*/ 357901 w 2762777"/>
                    <a:gd name="connsiteY45" fmla="*/ 2075233 h 5336146"/>
                    <a:gd name="connsiteX46" fmla="*/ 410005 w 2762777"/>
                    <a:gd name="connsiteY46" fmla="*/ 1999815 h 5336146"/>
                    <a:gd name="connsiteX47" fmla="*/ 447771 w 2762777"/>
                    <a:gd name="connsiteY47" fmla="*/ 1947605 h 5336146"/>
                    <a:gd name="connsiteX48" fmla="*/ 533095 w 2762777"/>
                    <a:gd name="connsiteY48" fmla="*/ 1868043 h 5336146"/>
                    <a:gd name="connsiteX49" fmla="*/ 559322 w 2762777"/>
                    <a:gd name="connsiteY49" fmla="*/ 1815415 h 5336146"/>
                    <a:gd name="connsiteX50" fmla="*/ 577156 w 2762777"/>
                    <a:gd name="connsiteY50" fmla="*/ 1750772 h 5336146"/>
                    <a:gd name="connsiteX51" fmla="*/ 629259 w 2762777"/>
                    <a:gd name="connsiteY51" fmla="*/ 1660022 h 5336146"/>
                    <a:gd name="connsiteX52" fmla="*/ 689754 w 2762777"/>
                    <a:gd name="connsiteY52" fmla="*/ 1580045 h 5336146"/>
                    <a:gd name="connsiteX53" fmla="*/ 708638 w 2762777"/>
                    <a:gd name="connsiteY53" fmla="*/ 1540679 h 5336146"/>
                    <a:gd name="connsiteX54" fmla="*/ 826134 w 2762777"/>
                    <a:gd name="connsiteY54" fmla="*/ 1402689 h 5336146"/>
                    <a:gd name="connsiteX55" fmla="*/ 857255 w 2762777"/>
                    <a:gd name="connsiteY55" fmla="*/ 1379069 h 5336146"/>
                    <a:gd name="connsiteX56" fmla="*/ 933488 w 2762777"/>
                    <a:gd name="connsiteY56" fmla="*/ 1329757 h 5336146"/>
                    <a:gd name="connsiteX57" fmla="*/ 1059025 w 2762777"/>
                    <a:gd name="connsiteY57" fmla="*/ 1253511 h 5336146"/>
                    <a:gd name="connsiteX58" fmla="*/ 1105884 w 2762777"/>
                    <a:gd name="connsiteY58" fmla="*/ 1188454 h 5336146"/>
                    <a:gd name="connsiteX59" fmla="*/ 1128265 w 2762777"/>
                    <a:gd name="connsiteY59" fmla="*/ 1061652 h 5336146"/>
                    <a:gd name="connsiteX60" fmla="*/ 1121969 w 2762777"/>
                    <a:gd name="connsiteY60" fmla="*/ 950183 h 5336146"/>
                    <a:gd name="connsiteX61" fmla="*/ 1121270 w 2762777"/>
                    <a:gd name="connsiteY61" fmla="*/ 897555 h 5336146"/>
                    <a:gd name="connsiteX62" fmla="*/ 1116724 w 2762777"/>
                    <a:gd name="connsiteY62" fmla="*/ 795203 h 5336146"/>
                    <a:gd name="connsiteX63" fmla="*/ 1114276 w 2762777"/>
                    <a:gd name="connsiteY63" fmla="*/ 742576 h 5336146"/>
                    <a:gd name="connsiteX64" fmla="*/ 1110430 w 2762777"/>
                    <a:gd name="connsiteY64" fmla="*/ 654726 h 5336146"/>
                    <a:gd name="connsiteX65" fmla="*/ 1110080 w 2762777"/>
                    <a:gd name="connsiteY65" fmla="*/ 525853 h 5336146"/>
                    <a:gd name="connsiteX66" fmla="*/ 1109731 w 2762777"/>
                    <a:gd name="connsiteY66" fmla="*/ 371702 h 5336146"/>
                    <a:gd name="connsiteX67" fmla="*/ 1115675 w 2762777"/>
                    <a:gd name="connsiteY67" fmla="*/ 225425 h 5336146"/>
                    <a:gd name="connsiteX68" fmla="*/ 1099939 w 2762777"/>
                    <a:gd name="connsiteY68" fmla="*/ 87021 h 5336146"/>
                    <a:gd name="connsiteX69" fmla="*/ 1077560 w 2762777"/>
                    <a:gd name="connsiteY69" fmla="*/ 29835 h 5336146"/>
                    <a:gd name="connsiteX70" fmla="*/ 1067069 w 2762777"/>
                    <a:gd name="connsiteY70" fmla="*/ 0 h 5336146"/>
                    <a:gd name="connsiteX71" fmla="*/ 1068118 w 2762777"/>
                    <a:gd name="connsiteY71" fmla="*/ 0 h 5336146"/>
                    <a:gd name="connsiteX72" fmla="*/ 1111829 w 2762777"/>
                    <a:gd name="connsiteY72" fmla="*/ 84120 h 5336146"/>
                    <a:gd name="connsiteX73" fmla="*/ 1131412 w 2762777"/>
                    <a:gd name="connsiteY73" fmla="*/ 183986 h 5336146"/>
                    <a:gd name="connsiteX74" fmla="*/ 1144000 w 2762777"/>
                    <a:gd name="connsiteY74" fmla="*/ 404439 h 5336146"/>
                    <a:gd name="connsiteX75" fmla="*/ 1149944 w 2762777"/>
                    <a:gd name="connsiteY75" fmla="*/ 534555 h 5336146"/>
                    <a:gd name="connsiteX76" fmla="*/ 1161834 w 2762777"/>
                    <a:gd name="connsiteY76" fmla="*/ 631935 h 5336146"/>
                    <a:gd name="connsiteX77" fmla="*/ 1168478 w 2762777"/>
                    <a:gd name="connsiteY77" fmla="*/ 700724 h 5336146"/>
                    <a:gd name="connsiteX78" fmla="*/ 1181067 w 2762777"/>
                    <a:gd name="connsiteY78" fmla="*/ 788572 h 5336146"/>
                    <a:gd name="connsiteX79" fmla="*/ 1205895 w 2762777"/>
                    <a:gd name="connsiteY79" fmla="*/ 893412 h 5336146"/>
                    <a:gd name="connsiteX80" fmla="*/ 1210091 w 2762777"/>
                    <a:gd name="connsiteY80" fmla="*/ 924075 h 5336146"/>
                    <a:gd name="connsiteX81" fmla="*/ 1219532 w 2762777"/>
                    <a:gd name="connsiteY81" fmla="*/ 959713 h 5336146"/>
                    <a:gd name="connsiteX82" fmla="*/ 1271286 w 2762777"/>
                    <a:gd name="connsiteY82" fmla="*/ 1101432 h 5336146"/>
                    <a:gd name="connsiteX83" fmla="*/ 1335979 w 2762777"/>
                    <a:gd name="connsiteY83" fmla="*/ 1183480 h 5336146"/>
                    <a:gd name="connsiteX84" fmla="*/ 1351016 w 2762777"/>
                    <a:gd name="connsiteY84" fmla="*/ 1193011 h 5336146"/>
                    <a:gd name="connsiteX85" fmla="*/ 1445781 w 2762777"/>
                    <a:gd name="connsiteY85" fmla="*/ 1222017 h 5336146"/>
                    <a:gd name="connsiteX86" fmla="*/ 1462217 w 2762777"/>
                    <a:gd name="connsiteY86" fmla="*/ 1226576 h 5336146"/>
                    <a:gd name="connsiteX87" fmla="*/ 1572369 w 2762777"/>
                    <a:gd name="connsiteY87" fmla="*/ 1244394 h 5336146"/>
                    <a:gd name="connsiteX88" fmla="*/ 1591252 w 2762777"/>
                    <a:gd name="connsiteY88" fmla="*/ 1252267 h 5336146"/>
                    <a:gd name="connsiteX89" fmla="*/ 1596846 w 2762777"/>
                    <a:gd name="connsiteY89" fmla="*/ 1255583 h 5336146"/>
                    <a:gd name="connsiteX90" fmla="*/ 1644055 w 2762777"/>
                    <a:gd name="connsiteY90" fmla="*/ 1272573 h 5336146"/>
                    <a:gd name="connsiteX91" fmla="*/ 1689514 w 2762777"/>
                    <a:gd name="connsiteY91" fmla="*/ 1301995 h 5336146"/>
                    <a:gd name="connsiteX92" fmla="*/ 1742318 w 2762777"/>
                    <a:gd name="connsiteY92" fmla="*/ 1332244 h 5336146"/>
                    <a:gd name="connsiteX93" fmla="*/ 1844776 w 2762777"/>
                    <a:gd name="connsiteY93" fmla="*/ 1407247 h 5336146"/>
                    <a:gd name="connsiteX94" fmla="*/ 1869254 w 2762777"/>
                    <a:gd name="connsiteY94" fmla="*/ 1447028 h 5336146"/>
                    <a:gd name="connsiteX95" fmla="*/ 1962621 w 2762777"/>
                    <a:gd name="connsiteY95" fmla="*/ 1531148 h 5336146"/>
                    <a:gd name="connsiteX96" fmla="*/ 2015074 w 2762777"/>
                    <a:gd name="connsiteY96" fmla="*/ 1575487 h 5336146"/>
                    <a:gd name="connsiteX97" fmla="*/ 2071374 w 2762777"/>
                    <a:gd name="connsiteY97" fmla="*/ 1643860 h 5336146"/>
                    <a:gd name="connsiteX98" fmla="*/ 2133268 w 2762777"/>
                    <a:gd name="connsiteY98" fmla="*/ 1705189 h 5336146"/>
                    <a:gd name="connsiteX99" fmla="*/ 2188170 w 2762777"/>
                    <a:gd name="connsiteY99" fmla="*/ 1764032 h 5336146"/>
                    <a:gd name="connsiteX100" fmla="*/ 2222440 w 2762777"/>
                    <a:gd name="connsiteY100" fmla="*/ 1847737 h 5336146"/>
                    <a:gd name="connsiteX101" fmla="*/ 2285384 w 2762777"/>
                    <a:gd name="connsiteY101" fmla="*/ 1957964 h 5336146"/>
                    <a:gd name="connsiteX102" fmla="*/ 2308812 w 2762777"/>
                    <a:gd name="connsiteY102" fmla="*/ 1973295 h 5336146"/>
                    <a:gd name="connsiteX103" fmla="*/ 2377001 w 2762777"/>
                    <a:gd name="connsiteY103" fmla="*/ 2049127 h 5336146"/>
                    <a:gd name="connsiteX104" fmla="*/ 2409522 w 2762777"/>
                    <a:gd name="connsiteY104" fmla="*/ 2155210 h 5336146"/>
                    <a:gd name="connsiteX105" fmla="*/ 2427706 w 2762777"/>
                    <a:gd name="connsiteY105" fmla="*/ 2248446 h 5336146"/>
                    <a:gd name="connsiteX106" fmla="*/ 2468269 w 2762777"/>
                    <a:gd name="connsiteY106" fmla="*/ 2335467 h 5336146"/>
                    <a:gd name="connsiteX107" fmla="*/ 2563385 w 2762777"/>
                    <a:gd name="connsiteY107" fmla="*/ 2474700 h 5336146"/>
                    <a:gd name="connsiteX108" fmla="*/ 2578772 w 2762777"/>
                    <a:gd name="connsiteY108" fmla="*/ 2502049 h 5336146"/>
                    <a:gd name="connsiteX109" fmla="*/ 2616537 w 2762777"/>
                    <a:gd name="connsiteY109" fmla="*/ 2576638 h 5336146"/>
                    <a:gd name="connsiteX110" fmla="*/ 2650458 w 2762777"/>
                    <a:gd name="connsiteY110" fmla="*/ 2703025 h 5336146"/>
                    <a:gd name="connsiteX111" fmla="*/ 2702911 w 2762777"/>
                    <a:gd name="connsiteY111" fmla="*/ 2844330 h 5336146"/>
                    <a:gd name="connsiteX112" fmla="*/ 2729837 w 2762777"/>
                    <a:gd name="connsiteY112" fmla="*/ 2904002 h 5336146"/>
                    <a:gd name="connsiteX113" fmla="*/ 2743474 w 2762777"/>
                    <a:gd name="connsiteY113" fmla="*/ 2952899 h 5336146"/>
                    <a:gd name="connsiteX114" fmla="*/ 2752217 w 2762777"/>
                    <a:gd name="connsiteY114" fmla="*/ 3039919 h 5336146"/>
                    <a:gd name="connsiteX115" fmla="*/ 2747671 w 2762777"/>
                    <a:gd name="connsiteY115" fmla="*/ 3152218 h 5336146"/>
                    <a:gd name="connsiteX116" fmla="*/ 2758162 w 2762777"/>
                    <a:gd name="connsiteY116" fmla="*/ 3246697 h 5336146"/>
                    <a:gd name="connsiteX117" fmla="*/ 2761658 w 2762777"/>
                    <a:gd name="connsiteY117" fmla="*/ 3324602 h 5336146"/>
                    <a:gd name="connsiteX118" fmla="*/ 2746273 w 2762777"/>
                    <a:gd name="connsiteY118" fmla="*/ 3496570 h 5336146"/>
                    <a:gd name="connsiteX119" fmla="*/ 2718297 w 2762777"/>
                    <a:gd name="connsiteY119" fmla="*/ 3603481 h 5336146"/>
                    <a:gd name="connsiteX120" fmla="*/ 2709904 w 2762777"/>
                    <a:gd name="connsiteY120" fmla="*/ 3625443 h 5336146"/>
                    <a:gd name="connsiteX121" fmla="*/ 2679482 w 2762777"/>
                    <a:gd name="connsiteY121" fmla="*/ 3677656 h 5336146"/>
                    <a:gd name="connsiteX122" fmla="*/ 2670739 w 2762777"/>
                    <a:gd name="connsiteY122" fmla="*/ 3705005 h 5336146"/>
                    <a:gd name="connsiteX123" fmla="*/ 2668992 w 2762777"/>
                    <a:gd name="connsiteY123" fmla="*/ 3718265 h 5336146"/>
                    <a:gd name="connsiteX124" fmla="*/ 2634722 w 2762777"/>
                    <a:gd name="connsiteY124" fmla="*/ 3789540 h 5336146"/>
                    <a:gd name="connsiteX125" fmla="*/ 2591360 w 2762777"/>
                    <a:gd name="connsiteY125" fmla="*/ 3876561 h 5336146"/>
                    <a:gd name="connsiteX126" fmla="*/ 2583667 w 2762777"/>
                    <a:gd name="connsiteY126" fmla="*/ 3898522 h 5336146"/>
                    <a:gd name="connsiteX127" fmla="*/ 2548698 w 2762777"/>
                    <a:gd name="connsiteY127" fmla="*/ 4001290 h 5336146"/>
                    <a:gd name="connsiteX128" fmla="*/ 2543104 w 2762777"/>
                    <a:gd name="connsiteY128" fmla="*/ 4012063 h 5336146"/>
                    <a:gd name="connsiteX129" fmla="*/ 2396934 w 2762777"/>
                    <a:gd name="connsiteY129" fmla="*/ 4139280 h 5336146"/>
                    <a:gd name="connsiteX130" fmla="*/ 2317554 w 2762777"/>
                    <a:gd name="connsiteY130" fmla="*/ 4171602 h 5336146"/>
                    <a:gd name="connsiteX131" fmla="*/ 2228734 w 2762777"/>
                    <a:gd name="connsiteY131" fmla="*/ 4202681 h 5336146"/>
                    <a:gd name="connsiteX132" fmla="*/ 2108441 w 2762777"/>
                    <a:gd name="connsiteY132" fmla="*/ 4228372 h 5336146"/>
                    <a:gd name="connsiteX133" fmla="*/ 2074171 w 2762777"/>
                    <a:gd name="connsiteY133" fmla="*/ 4237488 h 5336146"/>
                    <a:gd name="connsiteX134" fmla="*/ 1969615 w 2762777"/>
                    <a:gd name="connsiteY134" fmla="*/ 4238732 h 5336146"/>
                    <a:gd name="connsiteX135" fmla="*/ 1783929 w 2762777"/>
                    <a:gd name="connsiteY135" fmla="*/ 4202681 h 5336146"/>
                    <a:gd name="connsiteX136" fmla="*/ 1727980 w 2762777"/>
                    <a:gd name="connsiteY136" fmla="*/ 4179061 h 5336146"/>
                    <a:gd name="connsiteX137" fmla="*/ 1556283 w 2762777"/>
                    <a:gd name="connsiteY137" fmla="*/ 4141765 h 5336146"/>
                    <a:gd name="connsiteX138" fmla="*/ 1508244 w 2762777"/>
                    <a:gd name="connsiteY138" fmla="*/ 4136153 h 5336146"/>
                    <a:gd name="connsiteX139" fmla="*/ 1508437 w 2762777"/>
                    <a:gd name="connsiteY139" fmla="*/ 4137155 h 5336146"/>
                    <a:gd name="connsiteX140" fmla="*/ 1742790 w 2762777"/>
                    <a:gd name="connsiteY140" fmla="*/ 5306824 h 53361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</a:cxnLst>
                  <a:rect l="l" t="t" r="r" b="b"/>
                  <a:pathLst>
                    <a:path w="2762777" h="5336146">
                      <a:moveTo>
                        <a:pt x="1742790" y="5306824"/>
                      </a:moveTo>
                      <a:lnTo>
                        <a:pt x="1662667" y="5336146"/>
                      </a:lnTo>
                      <a:cubicBezTo>
                        <a:pt x="1217650" y="4841093"/>
                        <a:pt x="1514360" y="4577191"/>
                        <a:pt x="1459094" y="4161769"/>
                      </a:cubicBezTo>
                      <a:lnTo>
                        <a:pt x="1453446" y="4133171"/>
                      </a:lnTo>
                      <a:lnTo>
                        <a:pt x="1420953" y="4133063"/>
                      </a:lnTo>
                      <a:cubicBezTo>
                        <a:pt x="1383245" y="4136448"/>
                        <a:pt x="1366577" y="4151435"/>
                        <a:pt x="1330034" y="4162071"/>
                      </a:cubicBezTo>
                      <a:cubicBezTo>
                        <a:pt x="1293491" y="4172707"/>
                        <a:pt x="1228624" y="4188937"/>
                        <a:pt x="1201698" y="4196879"/>
                      </a:cubicBezTo>
                      <a:cubicBezTo>
                        <a:pt x="1174773" y="4204821"/>
                        <a:pt x="1179668" y="4205582"/>
                        <a:pt x="1168478" y="4209724"/>
                      </a:cubicBezTo>
                      <a:cubicBezTo>
                        <a:pt x="1145048" y="4218842"/>
                        <a:pt x="1119056" y="4227405"/>
                        <a:pt x="1097492" y="4236660"/>
                      </a:cubicBezTo>
                      <a:cubicBezTo>
                        <a:pt x="1075928" y="4245915"/>
                        <a:pt x="1061473" y="4257379"/>
                        <a:pt x="1039094" y="4265253"/>
                      </a:cubicBezTo>
                      <a:cubicBezTo>
                        <a:pt x="1016713" y="4273127"/>
                        <a:pt x="988738" y="4277685"/>
                        <a:pt x="963211" y="4283900"/>
                      </a:cubicBezTo>
                      <a:lnTo>
                        <a:pt x="919500" y="4294673"/>
                      </a:lnTo>
                      <a:lnTo>
                        <a:pt x="830680" y="4317879"/>
                      </a:lnTo>
                      <a:cubicBezTo>
                        <a:pt x="798217" y="4326236"/>
                        <a:pt x="761092" y="4342327"/>
                        <a:pt x="724723" y="4344813"/>
                      </a:cubicBezTo>
                      <a:cubicBezTo>
                        <a:pt x="689755" y="4347715"/>
                        <a:pt x="654437" y="4348958"/>
                        <a:pt x="619468" y="4347301"/>
                      </a:cubicBezTo>
                      <a:cubicBezTo>
                        <a:pt x="575407" y="4345229"/>
                        <a:pt x="532045" y="4340671"/>
                        <a:pt x="489034" y="4325753"/>
                      </a:cubicBezTo>
                      <a:cubicBezTo>
                        <a:pt x="454414" y="4313735"/>
                        <a:pt x="421195" y="4298403"/>
                        <a:pt x="387974" y="4282243"/>
                      </a:cubicBezTo>
                      <a:cubicBezTo>
                        <a:pt x="384827" y="4280999"/>
                        <a:pt x="381680" y="4279755"/>
                        <a:pt x="379232" y="4277685"/>
                      </a:cubicBezTo>
                      <a:cubicBezTo>
                        <a:pt x="345312" y="4249921"/>
                        <a:pt x="311393" y="4221327"/>
                        <a:pt x="277123" y="4193564"/>
                      </a:cubicBezTo>
                      <a:cubicBezTo>
                        <a:pt x="251596" y="4173259"/>
                        <a:pt x="227467" y="4151296"/>
                        <a:pt x="207535" y="4123532"/>
                      </a:cubicBezTo>
                      <a:cubicBezTo>
                        <a:pt x="198093" y="4110687"/>
                        <a:pt x="187602" y="4097427"/>
                        <a:pt x="181308" y="4082509"/>
                      </a:cubicBezTo>
                      <a:cubicBezTo>
                        <a:pt x="162425" y="4038584"/>
                        <a:pt x="145640" y="3993416"/>
                        <a:pt x="127806" y="3949077"/>
                      </a:cubicBezTo>
                      <a:cubicBezTo>
                        <a:pt x="118364" y="3925458"/>
                        <a:pt x="109971" y="3901009"/>
                        <a:pt x="99131" y="3877803"/>
                      </a:cubicBezTo>
                      <a:cubicBezTo>
                        <a:pt x="79898" y="3836365"/>
                        <a:pt x="64512" y="3794513"/>
                        <a:pt x="72206" y="3745615"/>
                      </a:cubicBezTo>
                      <a:cubicBezTo>
                        <a:pt x="73604" y="3736084"/>
                        <a:pt x="70457" y="3725724"/>
                        <a:pt x="68360" y="3715779"/>
                      </a:cubicBezTo>
                      <a:cubicBezTo>
                        <a:pt x="60666" y="3677242"/>
                        <a:pt x="54371" y="3638290"/>
                        <a:pt x="43880" y="3600995"/>
                      </a:cubicBezTo>
                      <a:cubicBezTo>
                        <a:pt x="37586" y="3579033"/>
                        <a:pt x="24298" y="3559972"/>
                        <a:pt x="14507" y="3539666"/>
                      </a:cubicBezTo>
                      <a:cubicBezTo>
                        <a:pt x="3317" y="3516461"/>
                        <a:pt x="-2278" y="3491598"/>
                        <a:pt x="868" y="3465492"/>
                      </a:cubicBezTo>
                      <a:cubicBezTo>
                        <a:pt x="3667" y="3442700"/>
                        <a:pt x="7163" y="3419080"/>
                        <a:pt x="14157" y="3397947"/>
                      </a:cubicBezTo>
                      <a:cubicBezTo>
                        <a:pt x="26047" y="3362310"/>
                        <a:pt x="27794" y="3325430"/>
                        <a:pt x="27794" y="3287722"/>
                      </a:cubicBezTo>
                      <a:cubicBezTo>
                        <a:pt x="28145" y="3247525"/>
                        <a:pt x="28494" y="3206502"/>
                        <a:pt x="32691" y="3166721"/>
                      </a:cubicBezTo>
                      <a:cubicBezTo>
                        <a:pt x="35138" y="3141029"/>
                        <a:pt x="43532" y="3116166"/>
                        <a:pt x="50874" y="3091717"/>
                      </a:cubicBezTo>
                      <a:cubicBezTo>
                        <a:pt x="61715" y="3057738"/>
                        <a:pt x="77102" y="3025416"/>
                        <a:pt x="85144" y="2991022"/>
                      </a:cubicBezTo>
                      <a:cubicBezTo>
                        <a:pt x="96683" y="2941711"/>
                        <a:pt x="99831" y="2890741"/>
                        <a:pt x="90389" y="2839773"/>
                      </a:cubicBezTo>
                      <a:cubicBezTo>
                        <a:pt x="86892" y="2822368"/>
                        <a:pt x="85494" y="2803721"/>
                        <a:pt x="85844" y="2785902"/>
                      </a:cubicBezTo>
                      <a:cubicBezTo>
                        <a:pt x="86543" y="2753994"/>
                        <a:pt x="88291" y="2721674"/>
                        <a:pt x="91788" y="2690179"/>
                      </a:cubicBezTo>
                      <a:cubicBezTo>
                        <a:pt x="93886" y="2671117"/>
                        <a:pt x="99831" y="2652884"/>
                        <a:pt x="104377" y="2634237"/>
                      </a:cubicBezTo>
                      <a:cubicBezTo>
                        <a:pt x="109972" y="2613518"/>
                        <a:pt x="113819" y="2591556"/>
                        <a:pt x="121860" y="2572080"/>
                      </a:cubicBezTo>
                      <a:cubicBezTo>
                        <a:pt x="130254" y="2552604"/>
                        <a:pt x="142493" y="2534785"/>
                        <a:pt x="153333" y="2516967"/>
                      </a:cubicBezTo>
                      <a:cubicBezTo>
                        <a:pt x="165573" y="2497077"/>
                        <a:pt x="180259" y="2478845"/>
                        <a:pt x="190050" y="2457296"/>
                      </a:cubicBezTo>
                      <a:cubicBezTo>
                        <a:pt x="203339" y="2428289"/>
                        <a:pt x="220473" y="2400525"/>
                        <a:pt x="226069" y="2366545"/>
                      </a:cubicBezTo>
                      <a:cubicBezTo>
                        <a:pt x="230964" y="2337539"/>
                        <a:pt x="235859" y="2308117"/>
                        <a:pt x="241804" y="2279111"/>
                      </a:cubicBezTo>
                      <a:cubicBezTo>
                        <a:pt x="250897" y="2236014"/>
                        <a:pt x="269430" y="2197477"/>
                        <a:pt x="286565" y="2158111"/>
                      </a:cubicBezTo>
                      <a:cubicBezTo>
                        <a:pt x="290761" y="2148165"/>
                        <a:pt x="299852" y="2141122"/>
                        <a:pt x="307546" y="2133662"/>
                      </a:cubicBezTo>
                      <a:cubicBezTo>
                        <a:pt x="318036" y="2122888"/>
                        <a:pt x="331325" y="2117086"/>
                        <a:pt x="337269" y="2099268"/>
                      </a:cubicBezTo>
                      <a:cubicBezTo>
                        <a:pt x="340416" y="2089323"/>
                        <a:pt x="350558" y="2082694"/>
                        <a:pt x="357901" y="2075233"/>
                      </a:cubicBezTo>
                      <a:cubicBezTo>
                        <a:pt x="379232" y="2053686"/>
                        <a:pt x="394269" y="2026751"/>
                        <a:pt x="410005" y="1999815"/>
                      </a:cubicBezTo>
                      <a:cubicBezTo>
                        <a:pt x="420845" y="1981169"/>
                        <a:pt x="430986" y="1961693"/>
                        <a:pt x="447771" y="1947605"/>
                      </a:cubicBezTo>
                      <a:cubicBezTo>
                        <a:pt x="477494" y="1923154"/>
                        <a:pt x="505120" y="1895392"/>
                        <a:pt x="533095" y="1868043"/>
                      </a:cubicBezTo>
                      <a:cubicBezTo>
                        <a:pt x="547082" y="1854367"/>
                        <a:pt x="554075" y="1835306"/>
                        <a:pt x="559322" y="1815415"/>
                      </a:cubicBezTo>
                      <a:cubicBezTo>
                        <a:pt x="564916" y="1793867"/>
                        <a:pt x="570512" y="1772319"/>
                        <a:pt x="577156" y="1750772"/>
                      </a:cubicBezTo>
                      <a:cubicBezTo>
                        <a:pt x="587646" y="1715549"/>
                        <a:pt x="608627" y="1688199"/>
                        <a:pt x="629259" y="1660022"/>
                      </a:cubicBezTo>
                      <a:cubicBezTo>
                        <a:pt x="648492" y="1632257"/>
                        <a:pt x="670172" y="1607394"/>
                        <a:pt x="689754" y="1580045"/>
                      </a:cubicBezTo>
                      <a:cubicBezTo>
                        <a:pt x="697797" y="1568443"/>
                        <a:pt x="704092" y="1554768"/>
                        <a:pt x="708638" y="1540679"/>
                      </a:cubicBezTo>
                      <a:cubicBezTo>
                        <a:pt x="730320" y="1473964"/>
                        <a:pt x="771232" y="1430453"/>
                        <a:pt x="826134" y="1402689"/>
                      </a:cubicBezTo>
                      <a:cubicBezTo>
                        <a:pt x="837324" y="1397302"/>
                        <a:pt x="847114" y="1387357"/>
                        <a:pt x="857255" y="1379069"/>
                      </a:cubicBezTo>
                      <a:cubicBezTo>
                        <a:pt x="881034" y="1359594"/>
                        <a:pt x="905513" y="1340946"/>
                        <a:pt x="933488" y="1329757"/>
                      </a:cubicBezTo>
                      <a:cubicBezTo>
                        <a:pt x="978248" y="1311524"/>
                        <a:pt x="1021259" y="1287904"/>
                        <a:pt x="1059025" y="1253511"/>
                      </a:cubicBezTo>
                      <a:cubicBezTo>
                        <a:pt x="1078609" y="1235693"/>
                        <a:pt x="1092946" y="1212902"/>
                        <a:pt x="1105884" y="1188454"/>
                      </a:cubicBezTo>
                      <a:cubicBezTo>
                        <a:pt x="1126516" y="1149501"/>
                        <a:pt x="1125817" y="1105162"/>
                        <a:pt x="1128265" y="1061652"/>
                      </a:cubicBezTo>
                      <a:cubicBezTo>
                        <a:pt x="1130013" y="1024356"/>
                        <a:pt x="1125467" y="987062"/>
                        <a:pt x="1121969" y="950183"/>
                      </a:cubicBezTo>
                      <a:cubicBezTo>
                        <a:pt x="1120222" y="933193"/>
                        <a:pt x="1121970" y="914959"/>
                        <a:pt x="1121270" y="897555"/>
                      </a:cubicBezTo>
                      <a:cubicBezTo>
                        <a:pt x="1120222" y="863575"/>
                        <a:pt x="1118123" y="829183"/>
                        <a:pt x="1116724" y="795203"/>
                      </a:cubicBezTo>
                      <a:cubicBezTo>
                        <a:pt x="1115675" y="777798"/>
                        <a:pt x="1114975" y="759980"/>
                        <a:pt x="1114276" y="742576"/>
                      </a:cubicBezTo>
                      <a:cubicBezTo>
                        <a:pt x="1112878" y="713569"/>
                        <a:pt x="1110779" y="684147"/>
                        <a:pt x="1110430" y="654726"/>
                      </a:cubicBezTo>
                      <a:cubicBezTo>
                        <a:pt x="1109731" y="611631"/>
                        <a:pt x="1110080" y="568949"/>
                        <a:pt x="1110080" y="525853"/>
                      </a:cubicBezTo>
                      <a:cubicBezTo>
                        <a:pt x="1109731" y="474469"/>
                        <a:pt x="1108682" y="423085"/>
                        <a:pt x="1109731" y="371702"/>
                      </a:cubicBezTo>
                      <a:cubicBezTo>
                        <a:pt x="1110431" y="322804"/>
                        <a:pt x="1114976" y="274322"/>
                        <a:pt x="1115675" y="225425"/>
                      </a:cubicBezTo>
                      <a:cubicBezTo>
                        <a:pt x="1116374" y="178599"/>
                        <a:pt x="1113227" y="131774"/>
                        <a:pt x="1099939" y="87021"/>
                      </a:cubicBezTo>
                      <a:cubicBezTo>
                        <a:pt x="1093994" y="67130"/>
                        <a:pt x="1084903" y="48897"/>
                        <a:pt x="1077560" y="29835"/>
                      </a:cubicBezTo>
                      <a:cubicBezTo>
                        <a:pt x="1073713" y="20305"/>
                        <a:pt x="1070566" y="9945"/>
                        <a:pt x="1067069" y="0"/>
                      </a:cubicBezTo>
                      <a:lnTo>
                        <a:pt x="1068118" y="0"/>
                      </a:lnTo>
                      <a:cubicBezTo>
                        <a:pt x="1083154" y="28178"/>
                        <a:pt x="1098191" y="55942"/>
                        <a:pt x="1111829" y="84120"/>
                      </a:cubicBezTo>
                      <a:cubicBezTo>
                        <a:pt x="1127914" y="114785"/>
                        <a:pt x="1128964" y="149593"/>
                        <a:pt x="1131412" y="183986"/>
                      </a:cubicBezTo>
                      <a:cubicBezTo>
                        <a:pt x="1136306" y="257333"/>
                        <a:pt x="1140154" y="330678"/>
                        <a:pt x="1144000" y="404439"/>
                      </a:cubicBezTo>
                      <a:cubicBezTo>
                        <a:pt x="1146098" y="447949"/>
                        <a:pt x="1146797" y="491459"/>
                        <a:pt x="1149944" y="534555"/>
                      </a:cubicBezTo>
                      <a:cubicBezTo>
                        <a:pt x="1152393" y="567291"/>
                        <a:pt x="1157988" y="599614"/>
                        <a:pt x="1161834" y="631935"/>
                      </a:cubicBezTo>
                      <a:cubicBezTo>
                        <a:pt x="1164632" y="654726"/>
                        <a:pt x="1165681" y="677932"/>
                        <a:pt x="1168478" y="700724"/>
                      </a:cubicBezTo>
                      <a:cubicBezTo>
                        <a:pt x="1171975" y="730145"/>
                        <a:pt x="1175472" y="759565"/>
                        <a:pt x="1181067" y="788572"/>
                      </a:cubicBezTo>
                      <a:cubicBezTo>
                        <a:pt x="1188062" y="823794"/>
                        <a:pt x="1197852" y="858189"/>
                        <a:pt x="1205895" y="893412"/>
                      </a:cubicBezTo>
                      <a:cubicBezTo>
                        <a:pt x="1208343" y="903356"/>
                        <a:pt x="1207994" y="914130"/>
                        <a:pt x="1210091" y="924075"/>
                      </a:cubicBezTo>
                      <a:cubicBezTo>
                        <a:pt x="1212540" y="936093"/>
                        <a:pt x="1216386" y="948110"/>
                        <a:pt x="1219532" y="959713"/>
                      </a:cubicBezTo>
                      <a:cubicBezTo>
                        <a:pt x="1233521" y="1008610"/>
                        <a:pt x="1249956" y="1056678"/>
                        <a:pt x="1271286" y="1101432"/>
                      </a:cubicBezTo>
                      <a:cubicBezTo>
                        <a:pt x="1287022" y="1134583"/>
                        <a:pt x="1308004" y="1163175"/>
                        <a:pt x="1335979" y="1183480"/>
                      </a:cubicBezTo>
                      <a:cubicBezTo>
                        <a:pt x="1340875" y="1187210"/>
                        <a:pt x="1345770" y="1191354"/>
                        <a:pt x="1351016" y="1193011"/>
                      </a:cubicBezTo>
                      <a:lnTo>
                        <a:pt x="1445781" y="1222017"/>
                      </a:lnTo>
                      <a:cubicBezTo>
                        <a:pt x="1451027" y="1223675"/>
                        <a:pt x="1456622" y="1225747"/>
                        <a:pt x="1462217" y="1226576"/>
                      </a:cubicBezTo>
                      <a:lnTo>
                        <a:pt x="1572369" y="1244394"/>
                      </a:lnTo>
                      <a:cubicBezTo>
                        <a:pt x="1578663" y="1245638"/>
                        <a:pt x="1584957" y="1249366"/>
                        <a:pt x="1591252" y="1252267"/>
                      </a:cubicBezTo>
                      <a:cubicBezTo>
                        <a:pt x="1593349" y="1253096"/>
                        <a:pt x="1595098" y="1255583"/>
                        <a:pt x="1596846" y="1255583"/>
                      </a:cubicBezTo>
                      <a:cubicBezTo>
                        <a:pt x="1614331" y="1254753"/>
                        <a:pt x="1629367" y="1263456"/>
                        <a:pt x="1644055" y="1272573"/>
                      </a:cubicBezTo>
                      <a:cubicBezTo>
                        <a:pt x="1659440" y="1282104"/>
                        <a:pt x="1674128" y="1292463"/>
                        <a:pt x="1689514" y="1301995"/>
                      </a:cubicBezTo>
                      <a:cubicBezTo>
                        <a:pt x="1706999" y="1312354"/>
                        <a:pt x="1724483" y="1323127"/>
                        <a:pt x="1742318" y="1332244"/>
                      </a:cubicBezTo>
                      <a:cubicBezTo>
                        <a:pt x="1779734" y="1351305"/>
                        <a:pt x="1816800" y="1370782"/>
                        <a:pt x="1844776" y="1407247"/>
                      </a:cubicBezTo>
                      <a:cubicBezTo>
                        <a:pt x="1853868" y="1419264"/>
                        <a:pt x="1860862" y="1433767"/>
                        <a:pt x="1869254" y="1447028"/>
                      </a:cubicBezTo>
                      <a:cubicBezTo>
                        <a:pt x="1893732" y="1485565"/>
                        <a:pt x="1927651" y="1508772"/>
                        <a:pt x="1962621" y="1531148"/>
                      </a:cubicBezTo>
                      <a:cubicBezTo>
                        <a:pt x="1981853" y="1543165"/>
                        <a:pt x="2000387" y="1555183"/>
                        <a:pt x="2015074" y="1575487"/>
                      </a:cubicBezTo>
                      <a:cubicBezTo>
                        <a:pt x="2032558" y="1599522"/>
                        <a:pt x="2054240" y="1619412"/>
                        <a:pt x="2071374" y="1643860"/>
                      </a:cubicBezTo>
                      <a:cubicBezTo>
                        <a:pt x="2089208" y="1668724"/>
                        <a:pt x="2111238" y="1686956"/>
                        <a:pt x="2133268" y="1705189"/>
                      </a:cubicBezTo>
                      <a:cubicBezTo>
                        <a:pt x="2153551" y="1722179"/>
                        <a:pt x="2175931" y="1737511"/>
                        <a:pt x="2188170" y="1764032"/>
                      </a:cubicBezTo>
                      <a:cubicBezTo>
                        <a:pt x="2200759" y="1791381"/>
                        <a:pt x="2211948" y="1819560"/>
                        <a:pt x="2222440" y="1847737"/>
                      </a:cubicBezTo>
                      <a:cubicBezTo>
                        <a:pt x="2237825" y="1888761"/>
                        <a:pt x="2249365" y="1933100"/>
                        <a:pt x="2285384" y="1957964"/>
                      </a:cubicBezTo>
                      <a:cubicBezTo>
                        <a:pt x="2293076" y="1963350"/>
                        <a:pt x="2300769" y="1969152"/>
                        <a:pt x="2308812" y="1973295"/>
                      </a:cubicBezTo>
                      <a:cubicBezTo>
                        <a:pt x="2339235" y="1989042"/>
                        <a:pt x="2359517" y="2016805"/>
                        <a:pt x="2377001" y="2049127"/>
                      </a:cubicBezTo>
                      <a:cubicBezTo>
                        <a:pt x="2394835" y="2081863"/>
                        <a:pt x="2402878" y="2117915"/>
                        <a:pt x="2409522" y="2155210"/>
                      </a:cubicBezTo>
                      <a:cubicBezTo>
                        <a:pt x="2415117" y="2186289"/>
                        <a:pt x="2420712" y="2217782"/>
                        <a:pt x="2427706" y="2248446"/>
                      </a:cubicBezTo>
                      <a:cubicBezTo>
                        <a:pt x="2435400" y="2281183"/>
                        <a:pt x="2451136" y="2309361"/>
                        <a:pt x="2468269" y="2335467"/>
                      </a:cubicBezTo>
                      <a:cubicBezTo>
                        <a:pt x="2499043" y="2382707"/>
                        <a:pt x="2531914" y="2428289"/>
                        <a:pt x="2563385" y="2474700"/>
                      </a:cubicBezTo>
                      <a:cubicBezTo>
                        <a:pt x="2569330" y="2483403"/>
                        <a:pt x="2573876" y="2492519"/>
                        <a:pt x="2578772" y="2502049"/>
                      </a:cubicBezTo>
                      <a:cubicBezTo>
                        <a:pt x="2591360" y="2526913"/>
                        <a:pt x="2603599" y="2551775"/>
                        <a:pt x="2616537" y="2576638"/>
                      </a:cubicBezTo>
                      <a:cubicBezTo>
                        <a:pt x="2636820" y="2615176"/>
                        <a:pt x="2646611" y="2658272"/>
                        <a:pt x="2650458" y="2703025"/>
                      </a:cubicBezTo>
                      <a:cubicBezTo>
                        <a:pt x="2655003" y="2757310"/>
                        <a:pt x="2676334" y="2802064"/>
                        <a:pt x="2702911" y="2844330"/>
                      </a:cubicBezTo>
                      <a:cubicBezTo>
                        <a:pt x="2714451" y="2862978"/>
                        <a:pt x="2724942" y="2881211"/>
                        <a:pt x="2729837" y="2904002"/>
                      </a:cubicBezTo>
                      <a:cubicBezTo>
                        <a:pt x="2733334" y="2920577"/>
                        <a:pt x="2738230" y="2936738"/>
                        <a:pt x="2743474" y="2952899"/>
                      </a:cubicBezTo>
                      <a:cubicBezTo>
                        <a:pt x="2752567" y="2981077"/>
                        <a:pt x="2753965" y="3010085"/>
                        <a:pt x="2752217" y="3039919"/>
                      </a:cubicBezTo>
                      <a:cubicBezTo>
                        <a:pt x="2750119" y="3077213"/>
                        <a:pt x="2746972" y="3114923"/>
                        <a:pt x="2747671" y="3152218"/>
                      </a:cubicBezTo>
                      <a:cubicBezTo>
                        <a:pt x="2748370" y="3183711"/>
                        <a:pt x="2753266" y="3215618"/>
                        <a:pt x="2758162" y="3246697"/>
                      </a:cubicBezTo>
                      <a:cubicBezTo>
                        <a:pt x="2762358" y="3272802"/>
                        <a:pt x="2764106" y="3298494"/>
                        <a:pt x="2761658" y="3324602"/>
                      </a:cubicBezTo>
                      <a:cubicBezTo>
                        <a:pt x="2756413" y="3381786"/>
                        <a:pt x="2751169" y="3439385"/>
                        <a:pt x="2746273" y="3496570"/>
                      </a:cubicBezTo>
                      <a:cubicBezTo>
                        <a:pt x="2743125" y="3534693"/>
                        <a:pt x="2733334" y="3569916"/>
                        <a:pt x="2718297" y="3603481"/>
                      </a:cubicBezTo>
                      <a:cubicBezTo>
                        <a:pt x="2715150" y="3610526"/>
                        <a:pt x="2712003" y="3617985"/>
                        <a:pt x="2709904" y="3625443"/>
                      </a:cubicBezTo>
                      <a:cubicBezTo>
                        <a:pt x="2704309" y="3646577"/>
                        <a:pt x="2693119" y="3662738"/>
                        <a:pt x="2679482" y="3677656"/>
                      </a:cubicBezTo>
                      <a:cubicBezTo>
                        <a:pt x="2674236" y="3683872"/>
                        <a:pt x="2673187" y="3695474"/>
                        <a:pt x="2670739" y="3705005"/>
                      </a:cubicBezTo>
                      <a:cubicBezTo>
                        <a:pt x="2669691" y="3709149"/>
                        <a:pt x="2670739" y="3714536"/>
                        <a:pt x="2668992" y="3718265"/>
                      </a:cubicBezTo>
                      <a:cubicBezTo>
                        <a:pt x="2657802" y="3742300"/>
                        <a:pt x="2646261" y="3765920"/>
                        <a:pt x="2634722" y="3789540"/>
                      </a:cubicBezTo>
                      <a:cubicBezTo>
                        <a:pt x="2620385" y="3818546"/>
                        <a:pt x="2605698" y="3847553"/>
                        <a:pt x="2591360" y="3876561"/>
                      </a:cubicBezTo>
                      <a:cubicBezTo>
                        <a:pt x="2588213" y="3883604"/>
                        <a:pt x="2585066" y="3891063"/>
                        <a:pt x="2583667" y="3898522"/>
                      </a:cubicBezTo>
                      <a:cubicBezTo>
                        <a:pt x="2577722" y="3935817"/>
                        <a:pt x="2562686" y="3968139"/>
                        <a:pt x="2548698" y="4001290"/>
                      </a:cubicBezTo>
                      <a:cubicBezTo>
                        <a:pt x="2547299" y="4005020"/>
                        <a:pt x="2545202" y="4008749"/>
                        <a:pt x="2543104" y="4012063"/>
                      </a:cubicBezTo>
                      <a:cubicBezTo>
                        <a:pt x="2503238" y="4068420"/>
                        <a:pt x="2459178" y="4117732"/>
                        <a:pt x="2396934" y="4139280"/>
                      </a:cubicBezTo>
                      <a:cubicBezTo>
                        <a:pt x="2370008" y="4148396"/>
                        <a:pt x="2344131" y="4161656"/>
                        <a:pt x="2317554" y="4171602"/>
                      </a:cubicBezTo>
                      <a:cubicBezTo>
                        <a:pt x="2288181" y="4182790"/>
                        <a:pt x="2258107" y="4191493"/>
                        <a:pt x="2228734" y="4202681"/>
                      </a:cubicBezTo>
                      <a:cubicBezTo>
                        <a:pt x="2189568" y="4217184"/>
                        <a:pt x="2149005" y="4222571"/>
                        <a:pt x="2108441" y="4228372"/>
                      </a:cubicBezTo>
                      <a:cubicBezTo>
                        <a:pt x="2096901" y="4230030"/>
                        <a:pt x="2097309" y="4235761"/>
                        <a:pt x="2074171" y="4237488"/>
                      </a:cubicBezTo>
                      <a:cubicBezTo>
                        <a:pt x="2051033" y="4239216"/>
                        <a:pt x="2017988" y="4244533"/>
                        <a:pt x="1969615" y="4238732"/>
                      </a:cubicBezTo>
                      <a:cubicBezTo>
                        <a:pt x="1921242" y="4232931"/>
                        <a:pt x="1824202" y="4212627"/>
                        <a:pt x="1783929" y="4202681"/>
                      </a:cubicBezTo>
                      <a:cubicBezTo>
                        <a:pt x="1743657" y="4192735"/>
                        <a:pt x="1746163" y="4188592"/>
                        <a:pt x="1727980" y="4179061"/>
                      </a:cubicBezTo>
                      <a:cubicBezTo>
                        <a:pt x="1673079" y="4150883"/>
                        <a:pt x="1607454" y="4149433"/>
                        <a:pt x="1556283" y="4141765"/>
                      </a:cubicBezTo>
                      <a:lnTo>
                        <a:pt x="1508244" y="4136153"/>
                      </a:lnTo>
                      <a:lnTo>
                        <a:pt x="1508437" y="4137155"/>
                      </a:lnTo>
                      <a:cubicBezTo>
                        <a:pt x="1559530" y="4523582"/>
                        <a:pt x="1328507" y="4894281"/>
                        <a:pt x="1742790" y="5306824"/>
                      </a:cubicBezTo>
                      <a:close/>
                    </a:path>
                  </a:pathLst>
                </a:custGeom>
                <a:solidFill>
                  <a:schemeClr val="accent4">
                    <a:alpha val="70000"/>
                  </a:schemeClr>
                </a:solidFill>
                <a:ln w="355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2" name="Group 231">
              <a:extLst>
                <a:ext uri="{FF2B5EF4-FFF2-40B4-BE49-F238E27FC236}">
                  <a16:creationId xmlns:a16="http://schemas.microsoft.com/office/drawing/2014/main" id="{E95CD86A-080C-4CAA-836A-FDAEB18113E3}"/>
                </a:ext>
              </a:extLst>
            </p:cNvPr>
            <p:cNvGrpSpPr/>
            <p:nvPr/>
          </p:nvGrpSpPr>
          <p:grpSpPr>
            <a:xfrm rot="5400000">
              <a:off x="3343881" y="757845"/>
              <a:ext cx="4068198" cy="4062931"/>
              <a:chOff x="3782394" y="2006190"/>
              <a:chExt cx="4597121" cy="4591166"/>
            </a:xfrm>
          </p:grpSpPr>
          <p:sp>
            <p:nvSpPr>
              <p:cNvPr id="233" name="Block Arc 232">
                <a:extLst>
                  <a:ext uri="{FF2B5EF4-FFF2-40B4-BE49-F238E27FC236}">
                    <a16:creationId xmlns:a16="http://schemas.microsoft.com/office/drawing/2014/main" id="{CD496847-66AE-43DC-AEA2-3C931E416BAD}"/>
                  </a:ext>
                </a:extLst>
              </p:cNvPr>
              <p:cNvSpPr/>
              <p:nvPr/>
            </p:nvSpPr>
            <p:spPr>
              <a:xfrm>
                <a:off x="3884865" y="2145510"/>
                <a:ext cx="4451847" cy="4451846"/>
              </a:xfrm>
              <a:prstGeom prst="blockArc">
                <a:avLst>
                  <a:gd name="adj1" fmla="val 10800000"/>
                  <a:gd name="adj2" fmla="val 21568928"/>
                  <a:gd name="adj3" fmla="val 1093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234" name="Oval 233">
                <a:extLst>
                  <a:ext uri="{FF2B5EF4-FFF2-40B4-BE49-F238E27FC236}">
                    <a16:creationId xmlns:a16="http://schemas.microsoft.com/office/drawing/2014/main" id="{0A5B4100-24C2-4E4B-8C68-CE2E8D0D77B6}"/>
                  </a:ext>
                </a:extLst>
              </p:cNvPr>
              <p:cNvSpPr/>
              <p:nvPr/>
            </p:nvSpPr>
            <p:spPr>
              <a:xfrm>
                <a:off x="6570216" y="2006190"/>
                <a:ext cx="713346" cy="74052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35" name="Oval 234">
                <a:extLst>
                  <a:ext uri="{FF2B5EF4-FFF2-40B4-BE49-F238E27FC236}">
                    <a16:creationId xmlns:a16="http://schemas.microsoft.com/office/drawing/2014/main" id="{05BF2552-E46D-4C56-BF0B-02DE92F4D72D}"/>
                  </a:ext>
                </a:extLst>
              </p:cNvPr>
              <p:cNvSpPr/>
              <p:nvPr/>
            </p:nvSpPr>
            <p:spPr>
              <a:xfrm>
                <a:off x="4964391" y="2013768"/>
                <a:ext cx="713346" cy="68700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236" name="Oval 235">
                <a:extLst>
                  <a:ext uri="{FF2B5EF4-FFF2-40B4-BE49-F238E27FC236}">
                    <a16:creationId xmlns:a16="http://schemas.microsoft.com/office/drawing/2014/main" id="{7BAC4E30-2892-4FC7-B82A-84659AFBC025}"/>
                  </a:ext>
                </a:extLst>
              </p:cNvPr>
              <p:cNvSpPr/>
              <p:nvPr/>
            </p:nvSpPr>
            <p:spPr>
              <a:xfrm>
                <a:off x="7666169" y="2945632"/>
                <a:ext cx="713346" cy="74052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37" name="Oval 236">
                <a:extLst>
                  <a:ext uri="{FF2B5EF4-FFF2-40B4-BE49-F238E27FC236}">
                    <a16:creationId xmlns:a16="http://schemas.microsoft.com/office/drawing/2014/main" id="{8A6E60DB-268C-4295-B8BD-8C4D65FC15CB}"/>
                  </a:ext>
                </a:extLst>
              </p:cNvPr>
              <p:cNvSpPr/>
              <p:nvPr/>
            </p:nvSpPr>
            <p:spPr>
              <a:xfrm>
                <a:off x="3782394" y="2988365"/>
                <a:ext cx="713346" cy="68700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E289DC2F-2A5A-4258-96E2-7C329060322F}"/>
                </a:ext>
              </a:extLst>
            </p:cNvPr>
            <p:cNvGrpSpPr/>
            <p:nvPr/>
          </p:nvGrpSpPr>
          <p:grpSpPr>
            <a:xfrm>
              <a:off x="6074026" y="4294980"/>
              <a:ext cx="360254" cy="368512"/>
              <a:chOff x="10052867" y="2902739"/>
              <a:chExt cx="522114" cy="534082"/>
            </a:xfrm>
            <a:solidFill>
              <a:schemeClr val="accent2"/>
            </a:solidFill>
          </p:grpSpPr>
          <p:sp>
            <p:nvSpPr>
              <p:cNvPr id="251" name="Freeform: Shape 250">
                <a:extLst>
                  <a:ext uri="{FF2B5EF4-FFF2-40B4-BE49-F238E27FC236}">
                    <a16:creationId xmlns:a16="http://schemas.microsoft.com/office/drawing/2014/main" id="{315AF6B9-DB2C-4EBA-B7D2-E364AC000E0C}"/>
                  </a:ext>
                </a:extLst>
              </p:cNvPr>
              <p:cNvSpPr/>
              <p:nvPr/>
            </p:nvSpPr>
            <p:spPr>
              <a:xfrm>
                <a:off x="10052867" y="3011097"/>
                <a:ext cx="522114" cy="425724"/>
              </a:xfrm>
              <a:custGeom>
                <a:avLst/>
                <a:gdLst>
                  <a:gd name="connsiteX0" fmla="*/ 436478 w 850706"/>
                  <a:gd name="connsiteY0" fmla="*/ 367244 h 693652"/>
                  <a:gd name="connsiteX1" fmla="*/ 465925 w 850706"/>
                  <a:gd name="connsiteY1" fmla="*/ 464093 h 693652"/>
                  <a:gd name="connsiteX2" fmla="*/ 282696 w 850706"/>
                  <a:gd name="connsiteY2" fmla="*/ 695747 h 693652"/>
                  <a:gd name="connsiteX3" fmla="*/ 88997 w 850706"/>
                  <a:gd name="connsiteY3" fmla="*/ 607404 h 693652"/>
                  <a:gd name="connsiteX4" fmla="*/ 3272 w 850706"/>
                  <a:gd name="connsiteY4" fmla="*/ 403890 h 693652"/>
                  <a:gd name="connsiteX5" fmla="*/ 0 w 850706"/>
                  <a:gd name="connsiteY5" fmla="*/ 325363 h 693652"/>
                  <a:gd name="connsiteX6" fmla="*/ 1963 w 850706"/>
                  <a:gd name="connsiteY6" fmla="*/ 305731 h 693652"/>
                  <a:gd name="connsiteX7" fmla="*/ 35991 w 850706"/>
                  <a:gd name="connsiteY7" fmla="*/ 419595 h 693652"/>
                  <a:gd name="connsiteX8" fmla="*/ 94886 w 850706"/>
                  <a:gd name="connsiteY8" fmla="*/ 514482 h 693652"/>
                  <a:gd name="connsiteX9" fmla="*/ 321305 w 850706"/>
                  <a:gd name="connsiteY9" fmla="*/ 558325 h 693652"/>
                  <a:gd name="connsiteX10" fmla="*/ 389362 w 850706"/>
                  <a:gd name="connsiteY10" fmla="*/ 424175 h 693652"/>
                  <a:gd name="connsiteX11" fmla="*/ 282696 w 850706"/>
                  <a:gd name="connsiteY11" fmla="*/ 364626 h 693652"/>
                  <a:gd name="connsiteX12" fmla="*/ 234271 w 850706"/>
                  <a:gd name="connsiteY12" fmla="*/ 376405 h 693652"/>
                  <a:gd name="connsiteX13" fmla="*/ 189773 w 850706"/>
                  <a:gd name="connsiteY13" fmla="*/ 237675 h 693652"/>
                  <a:gd name="connsiteX14" fmla="*/ 241470 w 850706"/>
                  <a:gd name="connsiteY14" fmla="*/ 242910 h 693652"/>
                  <a:gd name="connsiteX15" fmla="*/ 316070 w 850706"/>
                  <a:gd name="connsiteY15" fmla="*/ 237675 h 693652"/>
                  <a:gd name="connsiteX16" fmla="*/ 347481 w 850706"/>
                  <a:gd name="connsiteY16" fmla="*/ 221315 h 693652"/>
                  <a:gd name="connsiteX17" fmla="*/ 371039 w 850706"/>
                  <a:gd name="connsiteY17" fmla="*/ 161111 h 693652"/>
                  <a:gd name="connsiteX18" fmla="*/ 324577 w 850706"/>
                  <a:gd name="connsiteY18" fmla="*/ 121848 h 693652"/>
                  <a:gd name="connsiteX19" fmla="*/ 198280 w 850706"/>
                  <a:gd name="connsiteY19" fmla="*/ 142134 h 693652"/>
                  <a:gd name="connsiteX20" fmla="*/ 138076 w 850706"/>
                  <a:gd name="connsiteY20" fmla="*/ 181397 h 693652"/>
                  <a:gd name="connsiteX21" fmla="*/ 77218 w 850706"/>
                  <a:gd name="connsiteY21" fmla="*/ 70805 h 693652"/>
                  <a:gd name="connsiteX22" fmla="*/ 304291 w 850706"/>
                  <a:gd name="connsiteY22" fmla="*/ 2094 h 693652"/>
                  <a:gd name="connsiteX23" fmla="*/ 423390 w 850706"/>
                  <a:gd name="connsiteY23" fmla="*/ 90437 h 693652"/>
                  <a:gd name="connsiteX24" fmla="*/ 395251 w 850706"/>
                  <a:gd name="connsiteY24" fmla="*/ 242255 h 693652"/>
                  <a:gd name="connsiteX25" fmla="*/ 335047 w 850706"/>
                  <a:gd name="connsiteY25" fmla="*/ 299842 h 693652"/>
                  <a:gd name="connsiteX26" fmla="*/ 403758 w 850706"/>
                  <a:gd name="connsiteY26" fmla="*/ 326017 h 693652"/>
                  <a:gd name="connsiteX27" fmla="*/ 454801 w 850706"/>
                  <a:gd name="connsiteY27" fmla="*/ 305077 h 693652"/>
                  <a:gd name="connsiteX28" fmla="*/ 490792 w 850706"/>
                  <a:gd name="connsiteY28" fmla="*/ 250108 h 693652"/>
                  <a:gd name="connsiteX29" fmla="*/ 547070 w 850706"/>
                  <a:gd name="connsiteY29" fmla="*/ 161766 h 693652"/>
                  <a:gd name="connsiteX30" fmla="*/ 695616 w 850706"/>
                  <a:gd name="connsiteY30" fmla="*/ 111377 h 693652"/>
                  <a:gd name="connsiteX31" fmla="*/ 803590 w 850706"/>
                  <a:gd name="connsiteY31" fmla="*/ 186632 h 693652"/>
                  <a:gd name="connsiteX32" fmla="*/ 809480 w 850706"/>
                  <a:gd name="connsiteY32" fmla="*/ 535422 h 693652"/>
                  <a:gd name="connsiteX33" fmla="*/ 687763 w 850706"/>
                  <a:gd name="connsiteY33" fmla="*/ 623764 h 693652"/>
                  <a:gd name="connsiteX34" fmla="*/ 526783 w 850706"/>
                  <a:gd name="connsiteY34" fmla="*/ 509246 h 693652"/>
                  <a:gd name="connsiteX35" fmla="*/ 528092 w 850706"/>
                  <a:gd name="connsiteY35" fmla="*/ 397346 h 693652"/>
                  <a:gd name="connsiteX36" fmla="*/ 533982 w 850706"/>
                  <a:gd name="connsiteY36" fmla="*/ 415014 h 693652"/>
                  <a:gd name="connsiteX37" fmla="*/ 672712 w 850706"/>
                  <a:gd name="connsiteY37" fmla="*/ 490269 h 693652"/>
                  <a:gd name="connsiteX38" fmla="*/ 753202 w 850706"/>
                  <a:gd name="connsiteY38" fmla="*/ 445771 h 693652"/>
                  <a:gd name="connsiteX39" fmla="*/ 793774 w 850706"/>
                  <a:gd name="connsiteY39" fmla="*/ 372479 h 693652"/>
                  <a:gd name="connsiteX40" fmla="*/ 783958 w 850706"/>
                  <a:gd name="connsiteY40" fmla="*/ 230476 h 693652"/>
                  <a:gd name="connsiteX41" fmla="*/ 658316 w 850706"/>
                  <a:gd name="connsiteY41" fmla="*/ 210845 h 693652"/>
                  <a:gd name="connsiteX42" fmla="*/ 607928 w 850706"/>
                  <a:gd name="connsiteY42" fmla="*/ 288717 h 693652"/>
                  <a:gd name="connsiteX43" fmla="*/ 463962 w 850706"/>
                  <a:gd name="connsiteY43" fmla="*/ 367898 h 693652"/>
                  <a:gd name="connsiteX44" fmla="*/ 436478 w 850706"/>
                  <a:gd name="connsiteY44" fmla="*/ 367244 h 693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850706" h="693652">
                    <a:moveTo>
                      <a:pt x="436478" y="367244"/>
                    </a:moveTo>
                    <a:cubicBezTo>
                      <a:pt x="446948" y="400618"/>
                      <a:pt x="458727" y="432028"/>
                      <a:pt x="465925" y="464093"/>
                    </a:cubicBezTo>
                    <a:cubicBezTo>
                      <a:pt x="492755" y="587119"/>
                      <a:pt x="401795" y="701637"/>
                      <a:pt x="282696" y="695747"/>
                    </a:cubicBezTo>
                    <a:cubicBezTo>
                      <a:pt x="206787" y="691821"/>
                      <a:pt x="142003" y="662373"/>
                      <a:pt x="88997" y="607404"/>
                    </a:cubicBezTo>
                    <a:cubicBezTo>
                      <a:pt x="34683" y="550473"/>
                      <a:pt x="11125" y="479799"/>
                      <a:pt x="3272" y="403890"/>
                    </a:cubicBezTo>
                    <a:cubicBezTo>
                      <a:pt x="655" y="377714"/>
                      <a:pt x="655" y="351538"/>
                      <a:pt x="0" y="325363"/>
                    </a:cubicBezTo>
                    <a:cubicBezTo>
                      <a:pt x="0" y="319473"/>
                      <a:pt x="1309" y="312929"/>
                      <a:pt x="1963" y="305731"/>
                    </a:cubicBezTo>
                    <a:cubicBezTo>
                      <a:pt x="13742" y="344995"/>
                      <a:pt x="22904" y="382949"/>
                      <a:pt x="35991" y="419595"/>
                    </a:cubicBezTo>
                    <a:cubicBezTo>
                      <a:pt x="48425" y="455586"/>
                      <a:pt x="68057" y="486997"/>
                      <a:pt x="94886" y="514482"/>
                    </a:cubicBezTo>
                    <a:cubicBezTo>
                      <a:pt x="159017" y="581884"/>
                      <a:pt x="248668" y="585810"/>
                      <a:pt x="321305" y="558325"/>
                    </a:cubicBezTo>
                    <a:cubicBezTo>
                      <a:pt x="372348" y="539348"/>
                      <a:pt x="401795" y="477181"/>
                      <a:pt x="389362" y="424175"/>
                    </a:cubicBezTo>
                    <a:cubicBezTo>
                      <a:pt x="378892" y="379023"/>
                      <a:pt x="336356" y="355465"/>
                      <a:pt x="282696" y="364626"/>
                    </a:cubicBezTo>
                    <a:cubicBezTo>
                      <a:pt x="266991" y="367244"/>
                      <a:pt x="251286" y="371824"/>
                      <a:pt x="234271" y="376405"/>
                    </a:cubicBezTo>
                    <a:cubicBezTo>
                      <a:pt x="219875" y="331253"/>
                      <a:pt x="204824" y="285445"/>
                      <a:pt x="189773" y="237675"/>
                    </a:cubicBezTo>
                    <a:cubicBezTo>
                      <a:pt x="208750" y="239638"/>
                      <a:pt x="225110" y="242910"/>
                      <a:pt x="241470" y="242910"/>
                    </a:cubicBezTo>
                    <a:cubicBezTo>
                      <a:pt x="266337" y="242910"/>
                      <a:pt x="291203" y="241601"/>
                      <a:pt x="316070" y="237675"/>
                    </a:cubicBezTo>
                    <a:cubicBezTo>
                      <a:pt x="327195" y="235711"/>
                      <a:pt x="338319" y="229168"/>
                      <a:pt x="347481" y="221315"/>
                    </a:cubicBezTo>
                    <a:cubicBezTo>
                      <a:pt x="365149" y="205610"/>
                      <a:pt x="376929" y="185978"/>
                      <a:pt x="371039" y="161111"/>
                    </a:cubicBezTo>
                    <a:cubicBezTo>
                      <a:pt x="365804" y="136899"/>
                      <a:pt x="346172" y="127083"/>
                      <a:pt x="324577" y="121848"/>
                    </a:cubicBezTo>
                    <a:cubicBezTo>
                      <a:pt x="279424" y="110723"/>
                      <a:pt x="236889" y="115304"/>
                      <a:pt x="198280" y="142134"/>
                    </a:cubicBezTo>
                    <a:cubicBezTo>
                      <a:pt x="179303" y="155222"/>
                      <a:pt x="159671" y="167655"/>
                      <a:pt x="138076" y="181397"/>
                    </a:cubicBezTo>
                    <a:cubicBezTo>
                      <a:pt x="117136" y="144097"/>
                      <a:pt x="97504" y="108106"/>
                      <a:pt x="77218" y="70805"/>
                    </a:cubicBezTo>
                    <a:cubicBezTo>
                      <a:pt x="147238" y="25653"/>
                      <a:pt x="219220" y="-9030"/>
                      <a:pt x="304291" y="2094"/>
                    </a:cubicBezTo>
                    <a:cubicBezTo>
                      <a:pt x="359260" y="9293"/>
                      <a:pt x="401795" y="36777"/>
                      <a:pt x="423390" y="90437"/>
                    </a:cubicBezTo>
                    <a:cubicBezTo>
                      <a:pt x="445639" y="146060"/>
                      <a:pt x="431897" y="197757"/>
                      <a:pt x="395251" y="242255"/>
                    </a:cubicBezTo>
                    <a:cubicBezTo>
                      <a:pt x="378237" y="263196"/>
                      <a:pt x="356642" y="280210"/>
                      <a:pt x="335047" y="299842"/>
                    </a:cubicBezTo>
                    <a:cubicBezTo>
                      <a:pt x="357297" y="308349"/>
                      <a:pt x="379546" y="320128"/>
                      <a:pt x="403758" y="326017"/>
                    </a:cubicBezTo>
                    <a:cubicBezTo>
                      <a:pt x="422736" y="330598"/>
                      <a:pt x="442367" y="320782"/>
                      <a:pt x="454801" y="305077"/>
                    </a:cubicBezTo>
                    <a:cubicBezTo>
                      <a:pt x="468543" y="288063"/>
                      <a:pt x="479013" y="268431"/>
                      <a:pt x="490792" y="250108"/>
                    </a:cubicBezTo>
                    <a:cubicBezTo>
                      <a:pt x="509769" y="220661"/>
                      <a:pt x="526783" y="189904"/>
                      <a:pt x="547070" y="161766"/>
                    </a:cubicBezTo>
                    <a:cubicBezTo>
                      <a:pt x="584370" y="110723"/>
                      <a:pt x="637375" y="101562"/>
                      <a:pt x="695616" y="111377"/>
                    </a:cubicBezTo>
                    <a:cubicBezTo>
                      <a:pt x="743387" y="119230"/>
                      <a:pt x="781341" y="145406"/>
                      <a:pt x="803590" y="186632"/>
                    </a:cubicBezTo>
                    <a:cubicBezTo>
                      <a:pt x="865757" y="301150"/>
                      <a:pt x="875573" y="418286"/>
                      <a:pt x="809480" y="535422"/>
                    </a:cubicBezTo>
                    <a:cubicBezTo>
                      <a:pt x="782650" y="582538"/>
                      <a:pt x="742732" y="615257"/>
                      <a:pt x="687763" y="623764"/>
                    </a:cubicBezTo>
                    <a:cubicBezTo>
                      <a:pt x="609237" y="636198"/>
                      <a:pt x="543798" y="588427"/>
                      <a:pt x="526783" y="509246"/>
                    </a:cubicBezTo>
                    <a:cubicBezTo>
                      <a:pt x="518931" y="473255"/>
                      <a:pt x="520240" y="437263"/>
                      <a:pt x="528092" y="397346"/>
                    </a:cubicBezTo>
                    <a:cubicBezTo>
                      <a:pt x="530710" y="405198"/>
                      <a:pt x="532673" y="409779"/>
                      <a:pt x="533982" y="415014"/>
                    </a:cubicBezTo>
                    <a:cubicBezTo>
                      <a:pt x="554922" y="481762"/>
                      <a:pt x="605965" y="511864"/>
                      <a:pt x="672712" y="490269"/>
                    </a:cubicBezTo>
                    <a:cubicBezTo>
                      <a:pt x="701505" y="481107"/>
                      <a:pt x="727681" y="462785"/>
                      <a:pt x="753202" y="445771"/>
                    </a:cubicBezTo>
                    <a:cubicBezTo>
                      <a:pt x="778723" y="428756"/>
                      <a:pt x="787230" y="399963"/>
                      <a:pt x="793774" y="372479"/>
                    </a:cubicBezTo>
                    <a:cubicBezTo>
                      <a:pt x="805554" y="324709"/>
                      <a:pt x="802936" y="276284"/>
                      <a:pt x="783958" y="230476"/>
                    </a:cubicBezTo>
                    <a:cubicBezTo>
                      <a:pt x="761055" y="174853"/>
                      <a:pt x="696925" y="164383"/>
                      <a:pt x="658316" y="210845"/>
                    </a:cubicBezTo>
                    <a:cubicBezTo>
                      <a:pt x="638684" y="234403"/>
                      <a:pt x="622979" y="261233"/>
                      <a:pt x="607928" y="288717"/>
                    </a:cubicBezTo>
                    <a:cubicBezTo>
                      <a:pt x="575208" y="350230"/>
                      <a:pt x="533982" y="373133"/>
                      <a:pt x="463962" y="367898"/>
                    </a:cubicBezTo>
                    <a:cubicBezTo>
                      <a:pt x="454146" y="368552"/>
                      <a:pt x="445639" y="367898"/>
                      <a:pt x="436478" y="367244"/>
                    </a:cubicBezTo>
                    <a:close/>
                  </a:path>
                </a:pathLst>
              </a:custGeom>
              <a:grpFill/>
              <a:ln w="65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2" name="Freeform: Shape 251">
                <a:extLst>
                  <a:ext uri="{FF2B5EF4-FFF2-40B4-BE49-F238E27FC236}">
                    <a16:creationId xmlns:a16="http://schemas.microsoft.com/office/drawing/2014/main" id="{C65E7158-A2A5-4E88-BF43-ACA5BDD5C28B}"/>
                  </a:ext>
                </a:extLst>
              </p:cNvPr>
              <p:cNvSpPr/>
              <p:nvPr/>
            </p:nvSpPr>
            <p:spPr>
              <a:xfrm>
                <a:off x="10278581" y="2936475"/>
                <a:ext cx="249008" cy="128521"/>
              </a:xfrm>
              <a:custGeom>
                <a:avLst/>
                <a:gdLst>
                  <a:gd name="connsiteX0" fmla="*/ 2618 w 405721"/>
                  <a:gd name="connsiteY0" fmla="*/ 0 h 209404"/>
                  <a:gd name="connsiteX1" fmla="*/ 25521 w 405721"/>
                  <a:gd name="connsiteY1" fmla="*/ 41881 h 209404"/>
                  <a:gd name="connsiteX2" fmla="*/ 240161 w 405721"/>
                  <a:gd name="connsiteY2" fmla="*/ 104048 h 209404"/>
                  <a:gd name="connsiteX3" fmla="*/ 340282 w 405721"/>
                  <a:gd name="connsiteY3" fmla="*/ 39263 h 209404"/>
                  <a:gd name="connsiteX4" fmla="*/ 407030 w 405721"/>
                  <a:gd name="connsiteY4" fmla="*/ 124988 h 209404"/>
                  <a:gd name="connsiteX5" fmla="*/ 393942 w 405721"/>
                  <a:gd name="connsiteY5" fmla="*/ 138731 h 209404"/>
                  <a:gd name="connsiteX6" fmla="*/ 162288 w 405721"/>
                  <a:gd name="connsiteY6" fmla="*/ 210059 h 209404"/>
                  <a:gd name="connsiteX7" fmla="*/ 11779 w 405721"/>
                  <a:gd name="connsiteY7" fmla="*/ 66748 h 209404"/>
                  <a:gd name="connsiteX8" fmla="*/ 0 w 405721"/>
                  <a:gd name="connsiteY8" fmla="*/ 654 h 209404"/>
                  <a:gd name="connsiteX9" fmla="*/ 2618 w 405721"/>
                  <a:gd name="connsiteY9" fmla="*/ 0 h 2094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05721" h="209404">
                    <a:moveTo>
                      <a:pt x="2618" y="0"/>
                    </a:moveTo>
                    <a:cubicBezTo>
                      <a:pt x="10470" y="13742"/>
                      <a:pt x="17014" y="28139"/>
                      <a:pt x="25521" y="41881"/>
                    </a:cubicBezTo>
                    <a:cubicBezTo>
                      <a:pt x="75909" y="124334"/>
                      <a:pt x="154436" y="148546"/>
                      <a:pt x="240161" y="104048"/>
                    </a:cubicBezTo>
                    <a:cubicBezTo>
                      <a:pt x="274844" y="85725"/>
                      <a:pt x="306254" y="61512"/>
                      <a:pt x="340282" y="39263"/>
                    </a:cubicBezTo>
                    <a:cubicBezTo>
                      <a:pt x="361223" y="66093"/>
                      <a:pt x="383472" y="94886"/>
                      <a:pt x="407030" y="124988"/>
                    </a:cubicBezTo>
                    <a:cubicBezTo>
                      <a:pt x="402449" y="129569"/>
                      <a:pt x="398523" y="134804"/>
                      <a:pt x="393942" y="138731"/>
                    </a:cubicBezTo>
                    <a:cubicBezTo>
                      <a:pt x="326540" y="195662"/>
                      <a:pt x="249977" y="221838"/>
                      <a:pt x="162288" y="210059"/>
                    </a:cubicBezTo>
                    <a:cubicBezTo>
                      <a:pt x="87034" y="200243"/>
                      <a:pt x="32065" y="147238"/>
                      <a:pt x="11779" y="66748"/>
                    </a:cubicBezTo>
                    <a:cubicBezTo>
                      <a:pt x="6544" y="45153"/>
                      <a:pt x="3926" y="22904"/>
                      <a:pt x="0" y="654"/>
                    </a:cubicBezTo>
                    <a:cubicBezTo>
                      <a:pt x="654" y="654"/>
                      <a:pt x="1963" y="0"/>
                      <a:pt x="2618" y="0"/>
                    </a:cubicBezTo>
                    <a:close/>
                  </a:path>
                </a:pathLst>
              </a:custGeom>
              <a:grpFill/>
              <a:ln w="65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3" name="Freeform: Shape 252">
                <a:extLst>
                  <a:ext uri="{FF2B5EF4-FFF2-40B4-BE49-F238E27FC236}">
                    <a16:creationId xmlns:a16="http://schemas.microsoft.com/office/drawing/2014/main" id="{1AE73AD1-49B4-44D3-B660-A2296AABBA09}"/>
                  </a:ext>
                </a:extLst>
              </p:cNvPr>
              <p:cNvSpPr/>
              <p:nvPr/>
            </p:nvSpPr>
            <p:spPr>
              <a:xfrm>
                <a:off x="10329186" y="2902739"/>
                <a:ext cx="96390" cy="92374"/>
              </a:xfrm>
              <a:custGeom>
                <a:avLst/>
                <a:gdLst>
                  <a:gd name="connsiteX0" fmla="*/ 159017 w 157053"/>
                  <a:gd name="connsiteY0" fmla="*/ 75255 h 150509"/>
                  <a:gd name="connsiteX1" fmla="*/ 78527 w 157053"/>
                  <a:gd name="connsiteY1" fmla="*/ 153127 h 150509"/>
                  <a:gd name="connsiteX2" fmla="*/ 0 w 157053"/>
                  <a:gd name="connsiteY2" fmla="*/ 81144 h 150509"/>
                  <a:gd name="connsiteX3" fmla="*/ 77872 w 157053"/>
                  <a:gd name="connsiteY3" fmla="*/ 0 h 150509"/>
                  <a:gd name="connsiteX4" fmla="*/ 159017 w 157053"/>
                  <a:gd name="connsiteY4" fmla="*/ 75255 h 150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7053" h="150509">
                    <a:moveTo>
                      <a:pt x="159017" y="75255"/>
                    </a:moveTo>
                    <a:cubicBezTo>
                      <a:pt x="131533" y="102085"/>
                      <a:pt x="105357" y="126952"/>
                      <a:pt x="78527" y="153127"/>
                    </a:cubicBezTo>
                    <a:cubicBezTo>
                      <a:pt x="53660" y="130224"/>
                      <a:pt x="27484" y="106011"/>
                      <a:pt x="0" y="81144"/>
                    </a:cubicBezTo>
                    <a:cubicBezTo>
                      <a:pt x="26176" y="53660"/>
                      <a:pt x="51697" y="27484"/>
                      <a:pt x="77872" y="0"/>
                    </a:cubicBezTo>
                    <a:cubicBezTo>
                      <a:pt x="104702" y="25521"/>
                      <a:pt x="130878" y="49734"/>
                      <a:pt x="159017" y="75255"/>
                    </a:cubicBezTo>
                    <a:close/>
                  </a:path>
                </a:pathLst>
              </a:custGeom>
              <a:grpFill/>
              <a:ln w="65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54" name="Group 253">
              <a:extLst>
                <a:ext uri="{FF2B5EF4-FFF2-40B4-BE49-F238E27FC236}">
                  <a16:creationId xmlns:a16="http://schemas.microsoft.com/office/drawing/2014/main" id="{FCD6316C-2C62-4A21-828C-D3F0B7B26FE8}"/>
                </a:ext>
              </a:extLst>
            </p:cNvPr>
            <p:cNvGrpSpPr/>
            <p:nvPr/>
          </p:nvGrpSpPr>
          <p:grpSpPr>
            <a:xfrm>
              <a:off x="6069939" y="874074"/>
              <a:ext cx="368568" cy="368568"/>
              <a:chOff x="6459113" y="1995062"/>
              <a:chExt cx="534163" cy="534163"/>
            </a:xfrm>
          </p:grpSpPr>
          <p:sp>
            <p:nvSpPr>
              <p:cNvPr id="255" name="Freeform: Shape 254">
                <a:extLst>
                  <a:ext uri="{FF2B5EF4-FFF2-40B4-BE49-F238E27FC236}">
                    <a16:creationId xmlns:a16="http://schemas.microsoft.com/office/drawing/2014/main" id="{56D9AB8E-6499-41D0-BD66-31B5DC106D38}"/>
                  </a:ext>
                </a:extLst>
              </p:cNvPr>
              <p:cNvSpPr/>
              <p:nvPr/>
            </p:nvSpPr>
            <p:spPr>
              <a:xfrm>
                <a:off x="6459113" y="1995062"/>
                <a:ext cx="534163" cy="534163"/>
              </a:xfrm>
              <a:custGeom>
                <a:avLst/>
                <a:gdLst>
                  <a:gd name="connsiteX0" fmla="*/ 437134 w 870337"/>
                  <a:gd name="connsiteY0" fmla="*/ 2 h 870337"/>
                  <a:gd name="connsiteX1" fmla="*/ 872957 w 870337"/>
                  <a:gd name="connsiteY1" fmla="*/ 437134 h 870337"/>
                  <a:gd name="connsiteX2" fmla="*/ 435171 w 870337"/>
                  <a:gd name="connsiteY2" fmla="*/ 872303 h 870337"/>
                  <a:gd name="connsiteX3" fmla="*/ 2 w 870337"/>
                  <a:gd name="connsiteY3" fmla="*/ 433862 h 870337"/>
                  <a:gd name="connsiteX4" fmla="*/ 437134 w 870337"/>
                  <a:gd name="connsiteY4" fmla="*/ 2 h 870337"/>
                  <a:gd name="connsiteX5" fmla="*/ 381511 w 870337"/>
                  <a:gd name="connsiteY5" fmla="*/ 856597 h 870337"/>
                  <a:gd name="connsiteX6" fmla="*/ 367114 w 870337"/>
                  <a:gd name="connsiteY6" fmla="*/ 851362 h 870337"/>
                  <a:gd name="connsiteX7" fmla="*/ 239508 w 870337"/>
                  <a:gd name="connsiteY7" fmla="*/ 568666 h 870337"/>
                  <a:gd name="connsiteX8" fmla="*/ 439751 w 870337"/>
                  <a:gd name="connsiteY8" fmla="*/ 436479 h 870337"/>
                  <a:gd name="connsiteX9" fmla="*/ 646538 w 870337"/>
                  <a:gd name="connsiteY9" fmla="*/ 259794 h 870337"/>
                  <a:gd name="connsiteX10" fmla="*/ 505190 w 870337"/>
                  <a:gd name="connsiteY10" fmla="*/ 20942 h 870337"/>
                  <a:gd name="connsiteX11" fmla="*/ 346174 w 870337"/>
                  <a:gd name="connsiteY11" fmla="*/ 18979 h 870337"/>
                  <a:gd name="connsiteX12" fmla="*/ 10472 w 870337"/>
                  <a:gd name="connsiteY12" fmla="*/ 393290 h 870337"/>
                  <a:gd name="connsiteX13" fmla="*/ 266338 w 870337"/>
                  <a:gd name="connsiteY13" fmla="*/ 828459 h 870337"/>
                  <a:gd name="connsiteX14" fmla="*/ 381511 w 870337"/>
                  <a:gd name="connsiteY14" fmla="*/ 856597 h 870337"/>
                  <a:gd name="connsiteX15" fmla="*/ 435825 w 870337"/>
                  <a:gd name="connsiteY15" fmla="*/ 593533 h 870337"/>
                  <a:gd name="connsiteX16" fmla="*/ 379547 w 870337"/>
                  <a:gd name="connsiteY16" fmla="*/ 651119 h 870337"/>
                  <a:gd name="connsiteX17" fmla="*/ 435825 w 870337"/>
                  <a:gd name="connsiteY17" fmla="*/ 706742 h 870337"/>
                  <a:gd name="connsiteX18" fmla="*/ 492757 w 870337"/>
                  <a:gd name="connsiteY18" fmla="*/ 650465 h 870337"/>
                  <a:gd name="connsiteX19" fmla="*/ 435825 w 870337"/>
                  <a:gd name="connsiteY19" fmla="*/ 593533 h 870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870337" h="870337">
                    <a:moveTo>
                      <a:pt x="437134" y="2"/>
                    </a:moveTo>
                    <a:cubicBezTo>
                      <a:pt x="678603" y="656"/>
                      <a:pt x="873611" y="195664"/>
                      <a:pt x="872957" y="437134"/>
                    </a:cubicBezTo>
                    <a:cubicBezTo>
                      <a:pt x="872303" y="678603"/>
                      <a:pt x="676640" y="872957"/>
                      <a:pt x="435171" y="872303"/>
                    </a:cubicBezTo>
                    <a:cubicBezTo>
                      <a:pt x="194355" y="871648"/>
                      <a:pt x="-653" y="675332"/>
                      <a:pt x="2" y="433862"/>
                    </a:cubicBezTo>
                    <a:cubicBezTo>
                      <a:pt x="656" y="194355"/>
                      <a:pt x="196973" y="-653"/>
                      <a:pt x="437134" y="2"/>
                    </a:cubicBezTo>
                    <a:close/>
                    <a:moveTo>
                      <a:pt x="381511" y="856597"/>
                    </a:moveTo>
                    <a:cubicBezTo>
                      <a:pt x="376930" y="854634"/>
                      <a:pt x="371695" y="853325"/>
                      <a:pt x="367114" y="851362"/>
                    </a:cubicBezTo>
                    <a:cubicBezTo>
                      <a:pt x="250633" y="811444"/>
                      <a:pt x="191083" y="681221"/>
                      <a:pt x="239508" y="568666"/>
                    </a:cubicBezTo>
                    <a:cubicBezTo>
                      <a:pt x="276808" y="481632"/>
                      <a:pt x="345519" y="439097"/>
                      <a:pt x="439751" y="436479"/>
                    </a:cubicBezTo>
                    <a:cubicBezTo>
                      <a:pt x="543145" y="433862"/>
                      <a:pt x="630833" y="357953"/>
                      <a:pt x="646538" y="259794"/>
                    </a:cubicBezTo>
                    <a:cubicBezTo>
                      <a:pt x="663552" y="154438"/>
                      <a:pt x="604657" y="55625"/>
                      <a:pt x="505190" y="20942"/>
                    </a:cubicBezTo>
                    <a:cubicBezTo>
                      <a:pt x="452839" y="2619"/>
                      <a:pt x="399179" y="7854"/>
                      <a:pt x="346174" y="18979"/>
                    </a:cubicBezTo>
                    <a:cubicBezTo>
                      <a:pt x="164908" y="57588"/>
                      <a:pt x="30104" y="208752"/>
                      <a:pt x="10472" y="393290"/>
                    </a:cubicBezTo>
                    <a:cubicBezTo>
                      <a:pt x="-8505" y="577173"/>
                      <a:pt x="95542" y="754512"/>
                      <a:pt x="266338" y="828459"/>
                    </a:cubicBezTo>
                    <a:cubicBezTo>
                      <a:pt x="303638" y="844164"/>
                      <a:pt x="341593" y="854634"/>
                      <a:pt x="381511" y="856597"/>
                    </a:cubicBezTo>
                    <a:close/>
                    <a:moveTo>
                      <a:pt x="435825" y="593533"/>
                    </a:moveTo>
                    <a:cubicBezTo>
                      <a:pt x="405069" y="593533"/>
                      <a:pt x="378893" y="620363"/>
                      <a:pt x="379547" y="651119"/>
                    </a:cubicBezTo>
                    <a:cubicBezTo>
                      <a:pt x="380202" y="681221"/>
                      <a:pt x="405723" y="706742"/>
                      <a:pt x="435825" y="706742"/>
                    </a:cubicBezTo>
                    <a:cubicBezTo>
                      <a:pt x="466581" y="706742"/>
                      <a:pt x="492757" y="681221"/>
                      <a:pt x="492757" y="650465"/>
                    </a:cubicBezTo>
                    <a:cubicBezTo>
                      <a:pt x="493411" y="619054"/>
                      <a:pt x="467236" y="592878"/>
                      <a:pt x="435825" y="59353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65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6" name="Freeform: Shape 255">
                <a:extLst>
                  <a:ext uri="{FF2B5EF4-FFF2-40B4-BE49-F238E27FC236}">
                    <a16:creationId xmlns:a16="http://schemas.microsoft.com/office/drawing/2014/main" id="{30AD6602-2F52-4CE7-8B9C-695DA97C5BDA}"/>
                  </a:ext>
                </a:extLst>
              </p:cNvPr>
              <p:cNvSpPr/>
              <p:nvPr/>
            </p:nvSpPr>
            <p:spPr>
              <a:xfrm>
                <a:off x="6464585" y="2000515"/>
                <a:ext cx="389578" cy="518098"/>
              </a:xfrm>
              <a:custGeom>
                <a:avLst/>
                <a:gdLst>
                  <a:gd name="connsiteX0" fmla="*/ 372595 w 634757"/>
                  <a:gd name="connsiteY0" fmla="*/ 847713 h 844162"/>
                  <a:gd name="connsiteX1" fmla="*/ 258077 w 634757"/>
                  <a:gd name="connsiteY1" fmla="*/ 819575 h 844162"/>
                  <a:gd name="connsiteX2" fmla="*/ 2211 w 634757"/>
                  <a:gd name="connsiteY2" fmla="*/ 384406 h 844162"/>
                  <a:gd name="connsiteX3" fmla="*/ 337913 w 634757"/>
                  <a:gd name="connsiteY3" fmla="*/ 10095 h 844162"/>
                  <a:gd name="connsiteX4" fmla="*/ 496929 w 634757"/>
                  <a:gd name="connsiteY4" fmla="*/ 12058 h 844162"/>
                  <a:gd name="connsiteX5" fmla="*/ 638277 w 634757"/>
                  <a:gd name="connsiteY5" fmla="*/ 250910 h 844162"/>
                  <a:gd name="connsiteX6" fmla="*/ 431490 w 634757"/>
                  <a:gd name="connsiteY6" fmla="*/ 427595 h 844162"/>
                  <a:gd name="connsiteX7" fmla="*/ 231247 w 634757"/>
                  <a:gd name="connsiteY7" fmla="*/ 559782 h 844162"/>
                  <a:gd name="connsiteX8" fmla="*/ 358853 w 634757"/>
                  <a:gd name="connsiteY8" fmla="*/ 842478 h 844162"/>
                  <a:gd name="connsiteX9" fmla="*/ 372595 w 634757"/>
                  <a:gd name="connsiteY9" fmla="*/ 847713 h 844162"/>
                  <a:gd name="connsiteX10" fmla="*/ 370632 w 634757"/>
                  <a:gd name="connsiteY10" fmla="*/ 212956 h 844162"/>
                  <a:gd name="connsiteX11" fmla="*/ 426910 w 634757"/>
                  <a:gd name="connsiteY11" fmla="*/ 270542 h 844162"/>
                  <a:gd name="connsiteX12" fmla="*/ 483842 w 634757"/>
                  <a:gd name="connsiteY12" fmla="*/ 215573 h 844162"/>
                  <a:gd name="connsiteX13" fmla="*/ 428218 w 634757"/>
                  <a:gd name="connsiteY13" fmla="*/ 157333 h 844162"/>
                  <a:gd name="connsiteX14" fmla="*/ 370632 w 634757"/>
                  <a:gd name="connsiteY14" fmla="*/ 212956 h 844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34757" h="844162">
                    <a:moveTo>
                      <a:pt x="372595" y="847713"/>
                    </a:moveTo>
                    <a:cubicBezTo>
                      <a:pt x="332023" y="845750"/>
                      <a:pt x="294069" y="835280"/>
                      <a:pt x="258077" y="819575"/>
                    </a:cubicBezTo>
                    <a:cubicBezTo>
                      <a:pt x="87936" y="746283"/>
                      <a:pt x="-16766" y="568289"/>
                      <a:pt x="2211" y="384406"/>
                    </a:cubicBezTo>
                    <a:cubicBezTo>
                      <a:pt x="21188" y="199868"/>
                      <a:pt x="156647" y="48704"/>
                      <a:pt x="337913" y="10095"/>
                    </a:cubicBezTo>
                    <a:cubicBezTo>
                      <a:pt x="390918" y="-1030"/>
                      <a:pt x="443924" y="-6265"/>
                      <a:pt x="496929" y="12058"/>
                    </a:cubicBezTo>
                    <a:cubicBezTo>
                      <a:pt x="596396" y="46741"/>
                      <a:pt x="655292" y="145553"/>
                      <a:pt x="638277" y="250910"/>
                    </a:cubicBezTo>
                    <a:cubicBezTo>
                      <a:pt x="622572" y="349723"/>
                      <a:pt x="534884" y="424978"/>
                      <a:pt x="431490" y="427595"/>
                    </a:cubicBezTo>
                    <a:cubicBezTo>
                      <a:pt x="337258" y="430213"/>
                      <a:pt x="268547" y="473403"/>
                      <a:pt x="231247" y="559782"/>
                    </a:cubicBezTo>
                    <a:cubicBezTo>
                      <a:pt x="182822" y="672991"/>
                      <a:pt x="242372" y="802560"/>
                      <a:pt x="358853" y="842478"/>
                    </a:cubicBezTo>
                    <a:cubicBezTo>
                      <a:pt x="363434" y="844441"/>
                      <a:pt x="368015" y="845750"/>
                      <a:pt x="372595" y="847713"/>
                    </a:cubicBezTo>
                    <a:close/>
                    <a:moveTo>
                      <a:pt x="370632" y="212956"/>
                    </a:moveTo>
                    <a:cubicBezTo>
                      <a:pt x="369978" y="243712"/>
                      <a:pt x="396153" y="270542"/>
                      <a:pt x="426910" y="270542"/>
                    </a:cubicBezTo>
                    <a:cubicBezTo>
                      <a:pt x="457012" y="270542"/>
                      <a:pt x="483187" y="245675"/>
                      <a:pt x="483842" y="215573"/>
                    </a:cubicBezTo>
                    <a:cubicBezTo>
                      <a:pt x="485150" y="184817"/>
                      <a:pt x="459629" y="157987"/>
                      <a:pt x="428218" y="157333"/>
                    </a:cubicBezTo>
                    <a:cubicBezTo>
                      <a:pt x="398116" y="156678"/>
                      <a:pt x="371287" y="182199"/>
                      <a:pt x="370632" y="212956"/>
                    </a:cubicBezTo>
                    <a:close/>
                  </a:path>
                </a:pathLst>
              </a:custGeom>
              <a:solidFill>
                <a:srgbClr val="FFFFFF"/>
              </a:solidFill>
              <a:ln w="6538" cap="flat">
                <a:solidFill>
                  <a:schemeClr val="accent4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7" name="Freeform: Shape 256">
                <a:extLst>
                  <a:ext uri="{FF2B5EF4-FFF2-40B4-BE49-F238E27FC236}">
                    <a16:creationId xmlns:a16="http://schemas.microsoft.com/office/drawing/2014/main" id="{2C4D3F28-28D2-4851-9F3B-B53B78D4284E}"/>
                  </a:ext>
                </a:extLst>
              </p:cNvPr>
              <p:cNvSpPr/>
              <p:nvPr/>
            </p:nvSpPr>
            <p:spPr>
              <a:xfrm>
                <a:off x="6692430" y="2359338"/>
                <a:ext cx="68276" cy="68276"/>
              </a:xfrm>
              <a:custGeom>
                <a:avLst/>
                <a:gdLst>
                  <a:gd name="connsiteX0" fmla="*/ 55670 w 111246"/>
                  <a:gd name="connsiteY0" fmla="*/ 0 h 111246"/>
                  <a:gd name="connsiteX1" fmla="*/ 113256 w 111246"/>
                  <a:gd name="connsiteY1" fmla="*/ 56278 h 111246"/>
                  <a:gd name="connsiteX2" fmla="*/ 56325 w 111246"/>
                  <a:gd name="connsiteY2" fmla="*/ 112555 h 111246"/>
                  <a:gd name="connsiteX3" fmla="*/ 47 w 111246"/>
                  <a:gd name="connsiteY3" fmla="*/ 56932 h 111246"/>
                  <a:gd name="connsiteX4" fmla="*/ 55670 w 111246"/>
                  <a:gd name="connsiteY4" fmla="*/ 0 h 111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246" h="111246">
                    <a:moveTo>
                      <a:pt x="55670" y="0"/>
                    </a:moveTo>
                    <a:cubicBezTo>
                      <a:pt x="86426" y="0"/>
                      <a:pt x="113256" y="25521"/>
                      <a:pt x="113256" y="56278"/>
                    </a:cubicBezTo>
                    <a:cubicBezTo>
                      <a:pt x="113256" y="87034"/>
                      <a:pt x="87081" y="113209"/>
                      <a:pt x="56325" y="112555"/>
                    </a:cubicBezTo>
                    <a:cubicBezTo>
                      <a:pt x="26223" y="112555"/>
                      <a:pt x="701" y="87034"/>
                      <a:pt x="47" y="56932"/>
                    </a:cubicBezTo>
                    <a:cubicBezTo>
                      <a:pt x="-1262" y="26830"/>
                      <a:pt x="24914" y="0"/>
                      <a:pt x="556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65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8" name="Freeform: Shape 257">
                <a:extLst>
                  <a:ext uri="{FF2B5EF4-FFF2-40B4-BE49-F238E27FC236}">
                    <a16:creationId xmlns:a16="http://schemas.microsoft.com/office/drawing/2014/main" id="{FFA642A6-7A22-4C5F-A922-4CF534E63F9A}"/>
                  </a:ext>
                </a:extLst>
              </p:cNvPr>
              <p:cNvSpPr/>
              <p:nvPr/>
            </p:nvSpPr>
            <p:spPr>
              <a:xfrm>
                <a:off x="6692050" y="2097069"/>
                <a:ext cx="68276" cy="68276"/>
              </a:xfrm>
              <a:custGeom>
                <a:avLst/>
                <a:gdLst>
                  <a:gd name="connsiteX0" fmla="*/ 12 w 111246"/>
                  <a:gd name="connsiteY0" fmla="*/ 55635 h 111246"/>
                  <a:gd name="connsiteX1" fmla="*/ 58252 w 111246"/>
                  <a:gd name="connsiteY1" fmla="*/ 12 h 111246"/>
                  <a:gd name="connsiteX2" fmla="*/ 113875 w 111246"/>
                  <a:gd name="connsiteY2" fmla="*/ 58253 h 111246"/>
                  <a:gd name="connsiteX3" fmla="*/ 56944 w 111246"/>
                  <a:gd name="connsiteY3" fmla="*/ 113222 h 111246"/>
                  <a:gd name="connsiteX4" fmla="*/ 12 w 111246"/>
                  <a:gd name="connsiteY4" fmla="*/ 55635 h 111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246" h="111246">
                    <a:moveTo>
                      <a:pt x="12" y="55635"/>
                    </a:moveTo>
                    <a:cubicBezTo>
                      <a:pt x="666" y="24879"/>
                      <a:pt x="26842" y="-642"/>
                      <a:pt x="58252" y="12"/>
                    </a:cubicBezTo>
                    <a:cubicBezTo>
                      <a:pt x="89009" y="667"/>
                      <a:pt x="114530" y="27497"/>
                      <a:pt x="113875" y="58253"/>
                    </a:cubicBezTo>
                    <a:cubicBezTo>
                      <a:pt x="113221" y="88355"/>
                      <a:pt x="87046" y="113222"/>
                      <a:pt x="56944" y="113222"/>
                    </a:cubicBezTo>
                    <a:cubicBezTo>
                      <a:pt x="26187" y="113222"/>
                      <a:pt x="-643" y="86392"/>
                      <a:pt x="12" y="5563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65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F6D6B9FA-D936-4246-AF7B-E3DD38AF085B}"/>
                </a:ext>
              </a:extLst>
            </p:cNvPr>
            <p:cNvSpPr/>
            <p:nvPr/>
          </p:nvSpPr>
          <p:spPr>
            <a:xfrm>
              <a:off x="6907023" y="1917611"/>
              <a:ext cx="407400" cy="407400"/>
            </a:xfrm>
            <a:custGeom>
              <a:avLst/>
              <a:gdLst>
                <a:gd name="connsiteX0" fmla="*/ 298184 w 3276600"/>
                <a:gd name="connsiteY0" fmla="*/ 1754717 h 3276600"/>
                <a:gd name="connsiteX1" fmla="*/ 42914 w 3276600"/>
                <a:gd name="connsiteY1" fmla="*/ 1751859 h 3276600"/>
                <a:gd name="connsiteX2" fmla="*/ 37199 w 3276600"/>
                <a:gd name="connsiteY2" fmla="*/ 1533737 h 3276600"/>
                <a:gd name="connsiteX3" fmla="*/ 298184 w 3276600"/>
                <a:gd name="connsiteY3" fmla="*/ 1523259 h 3276600"/>
                <a:gd name="connsiteX4" fmla="*/ 610604 w 3276600"/>
                <a:gd name="connsiteY4" fmla="*/ 770784 h 3276600"/>
                <a:gd name="connsiteX5" fmla="*/ 457251 w 3276600"/>
                <a:gd name="connsiteY5" fmla="*/ 684107 h 3276600"/>
                <a:gd name="connsiteX6" fmla="*/ 436296 w 3276600"/>
                <a:gd name="connsiteY6" fmla="*/ 570759 h 3276600"/>
                <a:gd name="connsiteX7" fmla="*/ 608699 w 3276600"/>
                <a:gd name="connsiteY7" fmla="*/ 431694 h 3276600"/>
                <a:gd name="connsiteX8" fmla="*/ 769671 w 3276600"/>
                <a:gd name="connsiteY8" fmla="*/ 610764 h 3276600"/>
                <a:gd name="connsiteX9" fmla="*/ 1513574 w 3276600"/>
                <a:gd name="connsiteY9" fmla="*/ 298344 h 3276600"/>
                <a:gd name="connsiteX10" fmla="*/ 1472616 w 3276600"/>
                <a:gd name="connsiteY10" fmla="*/ 159279 h 3276600"/>
                <a:gd name="connsiteX11" fmla="*/ 1537386 w 3276600"/>
                <a:gd name="connsiteY11" fmla="*/ 33549 h 3276600"/>
                <a:gd name="connsiteX12" fmla="*/ 1751699 w 3276600"/>
                <a:gd name="connsiteY12" fmla="*/ 44026 h 3276600"/>
                <a:gd name="connsiteX13" fmla="*/ 1753604 w 3276600"/>
                <a:gd name="connsiteY13" fmla="*/ 298344 h 3276600"/>
                <a:gd name="connsiteX14" fmla="*/ 2500364 w 3276600"/>
                <a:gd name="connsiteY14" fmla="*/ 606002 h 3276600"/>
                <a:gd name="connsiteX15" fmla="*/ 2569896 w 3276600"/>
                <a:gd name="connsiteY15" fmla="*/ 479319 h 3276600"/>
                <a:gd name="connsiteX16" fmla="*/ 2704199 w 3276600"/>
                <a:gd name="connsiteY16" fmla="*/ 434551 h 3276600"/>
                <a:gd name="connsiteX17" fmla="*/ 2850884 w 3276600"/>
                <a:gd name="connsiteY17" fmla="*/ 602191 h 3276600"/>
                <a:gd name="connsiteX18" fmla="*/ 2668956 w 3276600"/>
                <a:gd name="connsiteY18" fmla="*/ 773642 h 3276600"/>
                <a:gd name="connsiteX19" fmla="*/ 2979471 w 3276600"/>
                <a:gd name="connsiteY19" fmla="*/ 1525164 h 3276600"/>
                <a:gd name="connsiteX20" fmla="*/ 3239504 w 3276600"/>
                <a:gd name="connsiteY20" fmla="*/ 1533737 h 3276600"/>
                <a:gd name="connsiteX21" fmla="*/ 3233789 w 3276600"/>
                <a:gd name="connsiteY21" fmla="*/ 1755669 h 3276600"/>
                <a:gd name="connsiteX22" fmla="*/ 2979471 w 3276600"/>
                <a:gd name="connsiteY22" fmla="*/ 1755669 h 3276600"/>
                <a:gd name="connsiteX23" fmla="*/ 2665146 w 3276600"/>
                <a:gd name="connsiteY23" fmla="*/ 2511954 h 3276600"/>
                <a:gd name="connsiteX24" fmla="*/ 2849931 w 3276600"/>
                <a:gd name="connsiteY24" fmla="*/ 2697691 h 3276600"/>
                <a:gd name="connsiteX25" fmla="*/ 2686101 w 3276600"/>
                <a:gd name="connsiteY25" fmla="*/ 2851997 h 3276600"/>
                <a:gd name="connsiteX26" fmla="*/ 2510841 w 3276600"/>
                <a:gd name="connsiteY26" fmla="*/ 2667212 h 3276600"/>
                <a:gd name="connsiteX27" fmla="*/ 1746936 w 3276600"/>
                <a:gd name="connsiteY27" fmla="*/ 2984394 h 3276600"/>
                <a:gd name="connsiteX28" fmla="*/ 1800276 w 3276600"/>
                <a:gd name="connsiteY28" fmla="*/ 3152034 h 3276600"/>
                <a:gd name="connsiteX29" fmla="*/ 1740269 w 3276600"/>
                <a:gd name="connsiteY29" fmla="*/ 3245379 h 3276600"/>
                <a:gd name="connsiteX30" fmla="*/ 1520241 w 3276600"/>
                <a:gd name="connsiteY30" fmla="*/ 3232997 h 3276600"/>
                <a:gd name="connsiteX31" fmla="*/ 1516431 w 3276600"/>
                <a:gd name="connsiteY31" fmla="*/ 2996777 h 3276600"/>
                <a:gd name="connsiteX32" fmla="*/ 1127811 w 3276600"/>
                <a:gd name="connsiteY32" fmla="*/ 2884382 h 3276600"/>
                <a:gd name="connsiteX33" fmla="*/ 767766 w 3276600"/>
                <a:gd name="connsiteY33" fmla="*/ 2688166 h 3276600"/>
                <a:gd name="connsiteX34" fmla="*/ 695376 w 3276600"/>
                <a:gd name="connsiteY34" fmla="*/ 2820564 h 3276600"/>
                <a:gd name="connsiteX35" fmla="*/ 574409 w 3276600"/>
                <a:gd name="connsiteY35" fmla="*/ 2849139 h 3276600"/>
                <a:gd name="connsiteX36" fmla="*/ 431534 w 3276600"/>
                <a:gd name="connsiteY36" fmla="*/ 2691024 h 3276600"/>
                <a:gd name="connsiteX37" fmla="*/ 610604 w 3276600"/>
                <a:gd name="connsiteY37" fmla="*/ 2511954 h 3276600"/>
                <a:gd name="connsiteX38" fmla="*/ 298184 w 3276600"/>
                <a:gd name="connsiteY38" fmla="*/ 1754717 h 3276600"/>
                <a:gd name="connsiteX39" fmla="*/ 1793609 w 3276600"/>
                <a:gd name="connsiteY39" fmla="*/ 1257512 h 3276600"/>
                <a:gd name="connsiteX40" fmla="*/ 1812659 w 3276600"/>
                <a:gd name="connsiteY40" fmla="*/ 1264179 h 3276600"/>
                <a:gd name="connsiteX41" fmla="*/ 1820279 w 3276600"/>
                <a:gd name="connsiteY41" fmla="*/ 1247034 h 3276600"/>
                <a:gd name="connsiteX42" fmla="*/ 1950771 w 3276600"/>
                <a:gd name="connsiteY42" fmla="*/ 1141307 h 3276600"/>
                <a:gd name="connsiteX43" fmla="*/ 1973631 w 3276600"/>
                <a:gd name="connsiteY43" fmla="*/ 1123209 h 3276600"/>
                <a:gd name="connsiteX44" fmla="*/ 2134604 w 3276600"/>
                <a:gd name="connsiteY44" fmla="*/ 972714 h 3276600"/>
                <a:gd name="connsiteX45" fmla="*/ 2235569 w 3276600"/>
                <a:gd name="connsiteY45" fmla="*/ 825076 h 3276600"/>
                <a:gd name="connsiteX46" fmla="*/ 1793609 w 3276600"/>
                <a:gd name="connsiteY46" fmla="*/ 643149 h 3276600"/>
                <a:gd name="connsiteX47" fmla="*/ 1763129 w 3276600"/>
                <a:gd name="connsiteY47" fmla="*/ 830792 h 3276600"/>
                <a:gd name="connsiteX48" fmla="*/ 1763129 w 3276600"/>
                <a:gd name="connsiteY48" fmla="*/ 1065107 h 3276600"/>
                <a:gd name="connsiteX49" fmla="*/ 1793609 w 3276600"/>
                <a:gd name="connsiteY49" fmla="*/ 1257512 h 3276600"/>
                <a:gd name="connsiteX50" fmla="*/ 828726 w 3276600"/>
                <a:gd name="connsiteY50" fmla="*/ 2242397 h 3276600"/>
                <a:gd name="connsiteX51" fmla="*/ 982079 w 3276600"/>
                <a:gd name="connsiteY51" fmla="*/ 2125239 h 3276600"/>
                <a:gd name="connsiteX52" fmla="*/ 1145909 w 3276600"/>
                <a:gd name="connsiteY52" fmla="*/ 1961409 h 3276600"/>
                <a:gd name="connsiteX53" fmla="*/ 1257351 w 3276600"/>
                <a:gd name="connsiteY53" fmla="*/ 1797579 h 3276600"/>
                <a:gd name="connsiteX54" fmla="*/ 1060184 w 3276600"/>
                <a:gd name="connsiteY54" fmla="*/ 1764242 h 3276600"/>
                <a:gd name="connsiteX55" fmla="*/ 827774 w 3276600"/>
                <a:gd name="connsiteY55" fmla="*/ 1764242 h 3276600"/>
                <a:gd name="connsiteX56" fmla="*/ 641084 w 3276600"/>
                <a:gd name="connsiteY56" fmla="*/ 1793769 h 3276600"/>
                <a:gd name="connsiteX57" fmla="*/ 828726 w 3276600"/>
                <a:gd name="connsiteY57" fmla="*/ 2242397 h 3276600"/>
                <a:gd name="connsiteX58" fmla="*/ 1799324 w 3276600"/>
                <a:gd name="connsiteY58" fmla="*/ 2022369 h 3276600"/>
                <a:gd name="connsiteX59" fmla="*/ 1764081 w 3276600"/>
                <a:gd name="connsiteY59" fmla="*/ 2218584 h 3276600"/>
                <a:gd name="connsiteX60" fmla="*/ 1764081 w 3276600"/>
                <a:gd name="connsiteY60" fmla="*/ 2451947 h 3276600"/>
                <a:gd name="connsiteX61" fmla="*/ 1797419 w 3276600"/>
                <a:gd name="connsiteY61" fmla="*/ 2638637 h 3276600"/>
                <a:gd name="connsiteX62" fmla="*/ 2236521 w 3276600"/>
                <a:gd name="connsiteY62" fmla="*/ 2454804 h 3276600"/>
                <a:gd name="connsiteX63" fmla="*/ 2125079 w 3276600"/>
                <a:gd name="connsiteY63" fmla="*/ 2302404 h 3276600"/>
                <a:gd name="connsiteX64" fmla="*/ 1962201 w 3276600"/>
                <a:gd name="connsiteY64" fmla="*/ 2138574 h 3276600"/>
                <a:gd name="connsiteX65" fmla="*/ 1799324 w 3276600"/>
                <a:gd name="connsiteY65" fmla="*/ 2022369 h 3276600"/>
                <a:gd name="connsiteX66" fmla="*/ 829679 w 3276600"/>
                <a:gd name="connsiteY66" fmla="*/ 1517544 h 3276600"/>
                <a:gd name="connsiteX67" fmla="*/ 1063041 w 3276600"/>
                <a:gd name="connsiteY67" fmla="*/ 1517544 h 3276600"/>
                <a:gd name="connsiteX68" fmla="*/ 1259256 w 3276600"/>
                <a:gd name="connsiteY68" fmla="*/ 1480397 h 3276600"/>
                <a:gd name="connsiteX69" fmla="*/ 1136384 w 3276600"/>
                <a:gd name="connsiteY69" fmla="*/ 1319424 h 3276600"/>
                <a:gd name="connsiteX70" fmla="*/ 1118286 w 3276600"/>
                <a:gd name="connsiteY70" fmla="*/ 1308947 h 3276600"/>
                <a:gd name="connsiteX71" fmla="*/ 972554 w 3276600"/>
                <a:gd name="connsiteY71" fmla="*/ 1148927 h 3276600"/>
                <a:gd name="connsiteX72" fmla="*/ 822059 w 3276600"/>
                <a:gd name="connsiteY72" fmla="*/ 1047961 h 3276600"/>
                <a:gd name="connsiteX73" fmla="*/ 642989 w 3276600"/>
                <a:gd name="connsiteY73" fmla="*/ 1487064 h 3276600"/>
                <a:gd name="connsiteX74" fmla="*/ 829679 w 3276600"/>
                <a:gd name="connsiteY74" fmla="*/ 1517544 h 3276600"/>
                <a:gd name="connsiteX75" fmla="*/ 1516431 w 3276600"/>
                <a:gd name="connsiteY75" fmla="*/ 1062249 h 3276600"/>
                <a:gd name="connsiteX76" fmla="*/ 1516431 w 3276600"/>
                <a:gd name="connsiteY76" fmla="*/ 828886 h 3276600"/>
                <a:gd name="connsiteX77" fmla="*/ 1484046 w 3276600"/>
                <a:gd name="connsiteY77" fmla="*/ 642197 h 3276600"/>
                <a:gd name="connsiteX78" fmla="*/ 1046849 w 3276600"/>
                <a:gd name="connsiteY78" fmla="*/ 824124 h 3276600"/>
                <a:gd name="connsiteX79" fmla="*/ 1150671 w 3276600"/>
                <a:gd name="connsiteY79" fmla="*/ 973667 h 3276600"/>
                <a:gd name="connsiteX80" fmla="*/ 1314501 w 3276600"/>
                <a:gd name="connsiteY80" fmla="*/ 1140354 h 3276600"/>
                <a:gd name="connsiteX81" fmla="*/ 1482141 w 3276600"/>
                <a:gd name="connsiteY81" fmla="*/ 1259417 h 3276600"/>
                <a:gd name="connsiteX82" fmla="*/ 1516431 w 3276600"/>
                <a:gd name="connsiteY82" fmla="*/ 1062249 h 3276600"/>
                <a:gd name="connsiteX83" fmla="*/ 2301291 w 3276600"/>
                <a:gd name="connsiteY83" fmla="*/ 2120477 h 3276600"/>
                <a:gd name="connsiteX84" fmla="*/ 2390826 w 3276600"/>
                <a:gd name="connsiteY84" fmla="*/ 2160482 h 3276600"/>
                <a:gd name="connsiteX85" fmla="*/ 2459406 w 3276600"/>
                <a:gd name="connsiteY85" fmla="*/ 2231919 h 3276600"/>
                <a:gd name="connsiteX86" fmla="*/ 2635619 w 3276600"/>
                <a:gd name="connsiteY86" fmla="*/ 1794722 h 3276600"/>
                <a:gd name="connsiteX87" fmla="*/ 2448929 w 3276600"/>
                <a:gd name="connsiteY87" fmla="*/ 1765194 h 3276600"/>
                <a:gd name="connsiteX88" fmla="*/ 2216519 w 3276600"/>
                <a:gd name="connsiteY88" fmla="*/ 1765194 h 3276600"/>
                <a:gd name="connsiteX89" fmla="*/ 2020304 w 3276600"/>
                <a:gd name="connsiteY89" fmla="*/ 1799484 h 3276600"/>
                <a:gd name="connsiteX90" fmla="*/ 2135556 w 3276600"/>
                <a:gd name="connsiteY90" fmla="*/ 1951884 h 3276600"/>
                <a:gd name="connsiteX91" fmla="*/ 2155559 w 3276600"/>
                <a:gd name="connsiteY91" fmla="*/ 1966172 h 3276600"/>
                <a:gd name="connsiteX92" fmla="*/ 2301291 w 3276600"/>
                <a:gd name="connsiteY92" fmla="*/ 2120477 h 3276600"/>
                <a:gd name="connsiteX93" fmla="*/ 1482141 w 3276600"/>
                <a:gd name="connsiteY93" fmla="*/ 2027131 h 3276600"/>
                <a:gd name="connsiteX94" fmla="*/ 1322121 w 3276600"/>
                <a:gd name="connsiteY94" fmla="*/ 2139527 h 3276600"/>
                <a:gd name="connsiteX95" fmla="*/ 1158291 w 3276600"/>
                <a:gd name="connsiteY95" fmla="*/ 2302404 h 3276600"/>
                <a:gd name="connsiteX96" fmla="*/ 1046849 w 3276600"/>
                <a:gd name="connsiteY96" fmla="*/ 2458614 h 3276600"/>
                <a:gd name="connsiteX97" fmla="*/ 1485951 w 3276600"/>
                <a:gd name="connsiteY97" fmla="*/ 2638637 h 3276600"/>
                <a:gd name="connsiteX98" fmla="*/ 1516431 w 3276600"/>
                <a:gd name="connsiteY98" fmla="*/ 2450994 h 3276600"/>
                <a:gd name="connsiteX99" fmla="*/ 1516431 w 3276600"/>
                <a:gd name="connsiteY99" fmla="*/ 2219537 h 3276600"/>
                <a:gd name="connsiteX100" fmla="*/ 1482141 w 3276600"/>
                <a:gd name="connsiteY100" fmla="*/ 2027131 h 3276600"/>
                <a:gd name="connsiteX101" fmla="*/ 2022209 w 3276600"/>
                <a:gd name="connsiteY101" fmla="*/ 1481349 h 3276600"/>
                <a:gd name="connsiteX102" fmla="*/ 2218424 w 3276600"/>
                <a:gd name="connsiteY102" fmla="*/ 1515639 h 3276600"/>
                <a:gd name="connsiteX103" fmla="*/ 2449881 w 3276600"/>
                <a:gd name="connsiteY103" fmla="*/ 1516592 h 3276600"/>
                <a:gd name="connsiteX104" fmla="*/ 2635619 w 3276600"/>
                <a:gd name="connsiteY104" fmla="*/ 1486112 h 3276600"/>
                <a:gd name="connsiteX105" fmla="*/ 2456549 w 3276600"/>
                <a:gd name="connsiteY105" fmla="*/ 1047961 h 3276600"/>
                <a:gd name="connsiteX106" fmla="*/ 2309864 w 3276600"/>
                <a:gd name="connsiteY106" fmla="*/ 1148927 h 3276600"/>
                <a:gd name="connsiteX107" fmla="*/ 2146034 w 3276600"/>
                <a:gd name="connsiteY107" fmla="*/ 1311804 h 3276600"/>
                <a:gd name="connsiteX108" fmla="*/ 2022209 w 3276600"/>
                <a:gd name="connsiteY108" fmla="*/ 1481349 h 3276600"/>
                <a:gd name="connsiteX109" fmla="*/ 1845044 w 3276600"/>
                <a:gd name="connsiteY109" fmla="*/ 1642322 h 3276600"/>
                <a:gd name="connsiteX110" fmla="*/ 1643114 w 3276600"/>
                <a:gd name="connsiteY110" fmla="*/ 1433724 h 3276600"/>
                <a:gd name="connsiteX111" fmla="*/ 1433564 w 3276600"/>
                <a:gd name="connsiteY111" fmla="*/ 1641369 h 3276600"/>
                <a:gd name="connsiteX112" fmla="*/ 1639304 w 3276600"/>
                <a:gd name="connsiteY112" fmla="*/ 1848062 h 3276600"/>
                <a:gd name="connsiteX113" fmla="*/ 1845044 w 3276600"/>
                <a:gd name="connsiteY113" fmla="*/ 1642322 h 3276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76600" h="3276600">
                  <a:moveTo>
                    <a:pt x="298184" y="1754717"/>
                  </a:moveTo>
                  <a:cubicBezTo>
                    <a:pt x="190551" y="1824249"/>
                    <a:pt x="106731" y="1822344"/>
                    <a:pt x="42914" y="1751859"/>
                  </a:cubicBezTo>
                  <a:cubicBezTo>
                    <a:pt x="-12331" y="1690899"/>
                    <a:pt x="-14236" y="1596602"/>
                    <a:pt x="37199" y="1533737"/>
                  </a:cubicBezTo>
                  <a:cubicBezTo>
                    <a:pt x="99111" y="1458489"/>
                    <a:pt x="183884" y="1454679"/>
                    <a:pt x="298184" y="1523259"/>
                  </a:cubicBezTo>
                  <a:cubicBezTo>
                    <a:pt x="325806" y="1242272"/>
                    <a:pt x="427724" y="992717"/>
                    <a:pt x="610604" y="770784"/>
                  </a:cubicBezTo>
                  <a:cubicBezTo>
                    <a:pt x="542024" y="764117"/>
                    <a:pt x="484874" y="742209"/>
                    <a:pt x="457251" y="684107"/>
                  </a:cubicBezTo>
                  <a:cubicBezTo>
                    <a:pt x="441059" y="649817"/>
                    <a:pt x="432486" y="606954"/>
                    <a:pt x="436296" y="570759"/>
                  </a:cubicBezTo>
                  <a:cubicBezTo>
                    <a:pt x="445821" y="487891"/>
                    <a:pt x="527736" y="426932"/>
                    <a:pt x="608699" y="431694"/>
                  </a:cubicBezTo>
                  <a:cubicBezTo>
                    <a:pt x="697281" y="437409"/>
                    <a:pt x="759194" y="502179"/>
                    <a:pt x="769671" y="610764"/>
                  </a:cubicBezTo>
                  <a:cubicBezTo>
                    <a:pt x="990651" y="428836"/>
                    <a:pt x="1241159" y="324061"/>
                    <a:pt x="1513574" y="298344"/>
                  </a:cubicBezTo>
                  <a:cubicBezTo>
                    <a:pt x="1499286" y="251671"/>
                    <a:pt x="1477379" y="205951"/>
                    <a:pt x="1472616" y="159279"/>
                  </a:cubicBezTo>
                  <a:cubicBezTo>
                    <a:pt x="1467854" y="108796"/>
                    <a:pt x="1496429" y="64981"/>
                    <a:pt x="1537386" y="33549"/>
                  </a:cubicBezTo>
                  <a:cubicBezTo>
                    <a:pt x="1600251" y="-15029"/>
                    <a:pt x="1692644" y="-10266"/>
                    <a:pt x="1751699" y="44026"/>
                  </a:cubicBezTo>
                  <a:cubicBezTo>
                    <a:pt x="1820279" y="106891"/>
                    <a:pt x="1822184" y="189759"/>
                    <a:pt x="1753604" y="298344"/>
                  </a:cubicBezTo>
                  <a:cubicBezTo>
                    <a:pt x="2036496" y="325966"/>
                    <a:pt x="2287956" y="429789"/>
                    <a:pt x="2500364" y="606002"/>
                  </a:cubicBezTo>
                  <a:cubicBezTo>
                    <a:pt x="2523224" y="563139"/>
                    <a:pt x="2540369" y="515514"/>
                    <a:pt x="2569896" y="479319"/>
                  </a:cubicBezTo>
                  <a:cubicBezTo>
                    <a:pt x="2602281" y="439314"/>
                    <a:pt x="2652764" y="426932"/>
                    <a:pt x="2704199" y="434551"/>
                  </a:cubicBezTo>
                  <a:cubicBezTo>
                    <a:pt x="2788971" y="446934"/>
                    <a:pt x="2851836" y="520276"/>
                    <a:pt x="2850884" y="602191"/>
                  </a:cubicBezTo>
                  <a:cubicBezTo>
                    <a:pt x="2849931" y="692679"/>
                    <a:pt x="2788971" y="752686"/>
                    <a:pt x="2668956" y="773642"/>
                  </a:cubicBezTo>
                  <a:cubicBezTo>
                    <a:pt x="2849931" y="993669"/>
                    <a:pt x="2953754" y="1243224"/>
                    <a:pt x="2979471" y="1525164"/>
                  </a:cubicBezTo>
                  <a:cubicBezTo>
                    <a:pt x="3095676" y="1457537"/>
                    <a:pt x="3179496" y="1460394"/>
                    <a:pt x="3239504" y="1533737"/>
                  </a:cubicBezTo>
                  <a:cubicBezTo>
                    <a:pt x="3293796" y="1599459"/>
                    <a:pt x="3291891" y="1692804"/>
                    <a:pt x="3233789" y="1755669"/>
                  </a:cubicBezTo>
                  <a:cubicBezTo>
                    <a:pt x="3169971" y="1824249"/>
                    <a:pt x="3086151" y="1825202"/>
                    <a:pt x="2979471" y="1755669"/>
                  </a:cubicBezTo>
                  <a:cubicBezTo>
                    <a:pt x="2953754" y="2040467"/>
                    <a:pt x="2848026" y="2291927"/>
                    <a:pt x="2665146" y="2511954"/>
                  </a:cubicBezTo>
                  <a:cubicBezTo>
                    <a:pt x="2791829" y="2533862"/>
                    <a:pt x="2858504" y="2602441"/>
                    <a:pt x="2849931" y="2697691"/>
                  </a:cubicBezTo>
                  <a:cubicBezTo>
                    <a:pt x="2842311" y="2785322"/>
                    <a:pt x="2771826" y="2851044"/>
                    <a:pt x="2686101" y="2851997"/>
                  </a:cubicBezTo>
                  <a:cubicBezTo>
                    <a:pt x="2586089" y="2853902"/>
                    <a:pt x="2526081" y="2792941"/>
                    <a:pt x="2510841" y="2667212"/>
                  </a:cubicBezTo>
                  <a:cubicBezTo>
                    <a:pt x="2289861" y="2851997"/>
                    <a:pt x="2038401" y="2956772"/>
                    <a:pt x="1746936" y="2984394"/>
                  </a:cubicBezTo>
                  <a:cubicBezTo>
                    <a:pt x="1796466" y="3033924"/>
                    <a:pt x="1818374" y="3091074"/>
                    <a:pt x="1800276" y="3152034"/>
                  </a:cubicBezTo>
                  <a:cubicBezTo>
                    <a:pt x="1789799" y="3186324"/>
                    <a:pt x="1767891" y="3221566"/>
                    <a:pt x="1740269" y="3245379"/>
                  </a:cubicBezTo>
                  <a:cubicBezTo>
                    <a:pt x="1677404" y="3301577"/>
                    <a:pt x="1580249" y="3293004"/>
                    <a:pt x="1520241" y="3232997"/>
                  </a:cubicBezTo>
                  <a:cubicBezTo>
                    <a:pt x="1452614" y="3165369"/>
                    <a:pt x="1453566" y="3080597"/>
                    <a:pt x="1516431" y="2996777"/>
                  </a:cubicBezTo>
                  <a:cubicBezTo>
                    <a:pt x="1388796" y="2960582"/>
                    <a:pt x="1252589" y="2935816"/>
                    <a:pt x="1127811" y="2884382"/>
                  </a:cubicBezTo>
                  <a:cubicBezTo>
                    <a:pt x="1002081" y="2831994"/>
                    <a:pt x="886829" y="2753889"/>
                    <a:pt x="767766" y="2688166"/>
                  </a:cubicBezTo>
                  <a:cubicBezTo>
                    <a:pt x="765861" y="2735791"/>
                    <a:pt x="748716" y="2791989"/>
                    <a:pt x="695376" y="2820564"/>
                  </a:cubicBezTo>
                  <a:cubicBezTo>
                    <a:pt x="659181" y="2839614"/>
                    <a:pt x="614414" y="2851044"/>
                    <a:pt x="574409" y="2849139"/>
                  </a:cubicBezTo>
                  <a:cubicBezTo>
                    <a:pt x="497256" y="2847234"/>
                    <a:pt x="433439" y="2771034"/>
                    <a:pt x="431534" y="2691024"/>
                  </a:cubicBezTo>
                  <a:cubicBezTo>
                    <a:pt x="428676" y="2594822"/>
                    <a:pt x="489636" y="2532909"/>
                    <a:pt x="610604" y="2511954"/>
                  </a:cubicBezTo>
                  <a:cubicBezTo>
                    <a:pt x="430581" y="2291927"/>
                    <a:pt x="325806" y="2041419"/>
                    <a:pt x="298184" y="1754717"/>
                  </a:cubicBezTo>
                  <a:close/>
                  <a:moveTo>
                    <a:pt x="1793609" y="1257512"/>
                  </a:moveTo>
                  <a:cubicBezTo>
                    <a:pt x="1800276" y="1259417"/>
                    <a:pt x="1806944" y="1262274"/>
                    <a:pt x="1812659" y="1264179"/>
                  </a:cubicBezTo>
                  <a:cubicBezTo>
                    <a:pt x="1815516" y="1258464"/>
                    <a:pt x="1817421" y="1252749"/>
                    <a:pt x="1820279" y="1247034"/>
                  </a:cubicBezTo>
                  <a:cubicBezTo>
                    <a:pt x="1845044" y="1187979"/>
                    <a:pt x="1886954" y="1152737"/>
                    <a:pt x="1950771" y="1141307"/>
                  </a:cubicBezTo>
                  <a:cubicBezTo>
                    <a:pt x="1959344" y="1139402"/>
                    <a:pt x="1972679" y="1129877"/>
                    <a:pt x="1973631" y="1123209"/>
                  </a:cubicBezTo>
                  <a:cubicBezTo>
                    <a:pt x="1988871" y="1031769"/>
                    <a:pt x="2047926" y="987954"/>
                    <a:pt x="2134604" y="972714"/>
                  </a:cubicBezTo>
                  <a:cubicBezTo>
                    <a:pt x="2142224" y="906992"/>
                    <a:pt x="2174609" y="857461"/>
                    <a:pt x="2235569" y="825076"/>
                  </a:cubicBezTo>
                  <a:cubicBezTo>
                    <a:pt x="2099361" y="728874"/>
                    <a:pt x="1956486" y="666961"/>
                    <a:pt x="1793609" y="643149"/>
                  </a:cubicBezTo>
                  <a:cubicBezTo>
                    <a:pt x="1817421" y="714586"/>
                    <a:pt x="1806944" y="775547"/>
                    <a:pt x="1763129" y="830792"/>
                  </a:cubicBezTo>
                  <a:cubicBezTo>
                    <a:pt x="1824089" y="909849"/>
                    <a:pt x="1817421" y="987954"/>
                    <a:pt x="1763129" y="1065107"/>
                  </a:cubicBezTo>
                  <a:cubicBezTo>
                    <a:pt x="1815516" y="1122257"/>
                    <a:pt x="1812659" y="1188932"/>
                    <a:pt x="1793609" y="1257512"/>
                  </a:cubicBezTo>
                  <a:close/>
                  <a:moveTo>
                    <a:pt x="828726" y="2242397"/>
                  </a:moveTo>
                  <a:cubicBezTo>
                    <a:pt x="859206" y="2169054"/>
                    <a:pt x="913499" y="2135717"/>
                    <a:pt x="982079" y="2125239"/>
                  </a:cubicBezTo>
                  <a:cubicBezTo>
                    <a:pt x="997319" y="2028084"/>
                    <a:pt x="1052564" y="1975697"/>
                    <a:pt x="1145909" y="1961409"/>
                  </a:cubicBezTo>
                  <a:cubicBezTo>
                    <a:pt x="1152576" y="1887114"/>
                    <a:pt x="1196391" y="1838537"/>
                    <a:pt x="1257351" y="1797579"/>
                  </a:cubicBezTo>
                  <a:cubicBezTo>
                    <a:pt x="1182104" y="1821392"/>
                    <a:pt x="1117334" y="1809962"/>
                    <a:pt x="1060184" y="1764242"/>
                  </a:cubicBezTo>
                  <a:cubicBezTo>
                    <a:pt x="981126" y="1826154"/>
                    <a:pt x="903974" y="1821392"/>
                    <a:pt x="827774" y="1764242"/>
                  </a:cubicBezTo>
                  <a:cubicBezTo>
                    <a:pt x="771576" y="1809962"/>
                    <a:pt x="710616" y="1820439"/>
                    <a:pt x="641084" y="1793769"/>
                  </a:cubicBezTo>
                  <a:cubicBezTo>
                    <a:pt x="668706" y="1960456"/>
                    <a:pt x="729666" y="2105237"/>
                    <a:pt x="828726" y="2242397"/>
                  </a:cubicBezTo>
                  <a:close/>
                  <a:moveTo>
                    <a:pt x="1799324" y="2022369"/>
                  </a:moveTo>
                  <a:cubicBezTo>
                    <a:pt x="1813611" y="2094759"/>
                    <a:pt x="1814564" y="2162387"/>
                    <a:pt x="1764081" y="2218584"/>
                  </a:cubicBezTo>
                  <a:cubicBezTo>
                    <a:pt x="1823136" y="2298594"/>
                    <a:pt x="1821231" y="2374794"/>
                    <a:pt x="1764081" y="2451947"/>
                  </a:cubicBezTo>
                  <a:cubicBezTo>
                    <a:pt x="1813611" y="2506239"/>
                    <a:pt x="1813611" y="2571009"/>
                    <a:pt x="1797419" y="2638637"/>
                  </a:cubicBezTo>
                  <a:cubicBezTo>
                    <a:pt x="1960296" y="2611014"/>
                    <a:pt x="2104124" y="2552912"/>
                    <a:pt x="2236521" y="2454804"/>
                  </a:cubicBezTo>
                  <a:cubicBezTo>
                    <a:pt x="2166036" y="2423372"/>
                    <a:pt x="2134604" y="2369079"/>
                    <a:pt x="2125079" y="2302404"/>
                  </a:cubicBezTo>
                  <a:cubicBezTo>
                    <a:pt x="2028876" y="2288117"/>
                    <a:pt x="1975536" y="2233824"/>
                    <a:pt x="1962201" y="2138574"/>
                  </a:cubicBezTo>
                  <a:cubicBezTo>
                    <a:pt x="1886001" y="2131907"/>
                    <a:pt x="1836471" y="2087139"/>
                    <a:pt x="1799324" y="2022369"/>
                  </a:cubicBezTo>
                  <a:close/>
                  <a:moveTo>
                    <a:pt x="829679" y="1517544"/>
                  </a:moveTo>
                  <a:cubicBezTo>
                    <a:pt x="908736" y="1455631"/>
                    <a:pt x="985889" y="1458489"/>
                    <a:pt x="1063041" y="1517544"/>
                  </a:cubicBezTo>
                  <a:cubicBezTo>
                    <a:pt x="1120191" y="1465156"/>
                    <a:pt x="1186866" y="1465156"/>
                    <a:pt x="1259256" y="1480397"/>
                  </a:cubicBezTo>
                  <a:cubicBezTo>
                    <a:pt x="1191629" y="1443249"/>
                    <a:pt x="1146861" y="1394672"/>
                    <a:pt x="1136384" y="1319424"/>
                  </a:cubicBezTo>
                  <a:cubicBezTo>
                    <a:pt x="1135431" y="1314662"/>
                    <a:pt x="1124954" y="1309899"/>
                    <a:pt x="1118286" y="1308947"/>
                  </a:cubicBezTo>
                  <a:cubicBezTo>
                    <a:pt x="1028751" y="1293706"/>
                    <a:pt x="986841" y="1234652"/>
                    <a:pt x="972554" y="1148927"/>
                  </a:cubicBezTo>
                  <a:cubicBezTo>
                    <a:pt x="904926" y="1144164"/>
                    <a:pt x="857301" y="1106064"/>
                    <a:pt x="822059" y="1047961"/>
                  </a:cubicBezTo>
                  <a:cubicBezTo>
                    <a:pt x="727761" y="1182264"/>
                    <a:pt x="667754" y="1324187"/>
                    <a:pt x="642989" y="1487064"/>
                  </a:cubicBezTo>
                  <a:cubicBezTo>
                    <a:pt x="711569" y="1460394"/>
                    <a:pt x="772529" y="1469919"/>
                    <a:pt x="829679" y="1517544"/>
                  </a:cubicBezTo>
                  <a:close/>
                  <a:moveTo>
                    <a:pt x="1516431" y="1062249"/>
                  </a:moveTo>
                  <a:cubicBezTo>
                    <a:pt x="1456424" y="984144"/>
                    <a:pt x="1457376" y="906992"/>
                    <a:pt x="1516431" y="828886"/>
                  </a:cubicBezTo>
                  <a:cubicBezTo>
                    <a:pt x="1468806" y="773642"/>
                    <a:pt x="1463091" y="710776"/>
                    <a:pt x="1484046" y="642197"/>
                  </a:cubicBezTo>
                  <a:cubicBezTo>
                    <a:pt x="1321169" y="669819"/>
                    <a:pt x="1178294" y="727922"/>
                    <a:pt x="1046849" y="824124"/>
                  </a:cubicBezTo>
                  <a:cubicBezTo>
                    <a:pt x="1112571" y="857461"/>
                    <a:pt x="1141146" y="909849"/>
                    <a:pt x="1150671" y="973667"/>
                  </a:cubicBezTo>
                  <a:cubicBezTo>
                    <a:pt x="1248779" y="987001"/>
                    <a:pt x="1300214" y="1045104"/>
                    <a:pt x="1314501" y="1140354"/>
                  </a:cubicBezTo>
                  <a:cubicBezTo>
                    <a:pt x="1397369" y="1141307"/>
                    <a:pt x="1440231" y="1195599"/>
                    <a:pt x="1482141" y="1259417"/>
                  </a:cubicBezTo>
                  <a:cubicBezTo>
                    <a:pt x="1460234" y="1185122"/>
                    <a:pt x="1466901" y="1120352"/>
                    <a:pt x="1516431" y="1062249"/>
                  </a:cubicBezTo>
                  <a:close/>
                  <a:moveTo>
                    <a:pt x="2301291" y="2120477"/>
                  </a:moveTo>
                  <a:cubicBezTo>
                    <a:pt x="2334629" y="2134764"/>
                    <a:pt x="2366061" y="2142384"/>
                    <a:pt x="2390826" y="2160482"/>
                  </a:cubicBezTo>
                  <a:cubicBezTo>
                    <a:pt x="2416544" y="2178579"/>
                    <a:pt x="2435594" y="2206202"/>
                    <a:pt x="2459406" y="2231919"/>
                  </a:cubicBezTo>
                  <a:cubicBezTo>
                    <a:pt x="2549894" y="2099522"/>
                    <a:pt x="2614664" y="1958552"/>
                    <a:pt x="2635619" y="1794722"/>
                  </a:cubicBezTo>
                  <a:cubicBezTo>
                    <a:pt x="2562276" y="1822344"/>
                    <a:pt x="2503221" y="1807104"/>
                    <a:pt x="2448929" y="1765194"/>
                  </a:cubicBezTo>
                  <a:cubicBezTo>
                    <a:pt x="2371776" y="1826154"/>
                    <a:pt x="2294624" y="1824249"/>
                    <a:pt x="2216519" y="1765194"/>
                  </a:cubicBezTo>
                  <a:cubicBezTo>
                    <a:pt x="2159369" y="1814724"/>
                    <a:pt x="2093646" y="1820439"/>
                    <a:pt x="2020304" y="1799484"/>
                  </a:cubicBezTo>
                  <a:cubicBezTo>
                    <a:pt x="2084121" y="1835679"/>
                    <a:pt x="2124126" y="1882352"/>
                    <a:pt x="2135556" y="1951884"/>
                  </a:cubicBezTo>
                  <a:cubicBezTo>
                    <a:pt x="2136509" y="1957599"/>
                    <a:pt x="2147939" y="1964267"/>
                    <a:pt x="2155559" y="1966172"/>
                  </a:cubicBezTo>
                  <a:cubicBezTo>
                    <a:pt x="2243189" y="1984269"/>
                    <a:pt x="2288909" y="2040467"/>
                    <a:pt x="2301291" y="2120477"/>
                  </a:cubicBezTo>
                  <a:close/>
                  <a:moveTo>
                    <a:pt x="1482141" y="2027131"/>
                  </a:moveTo>
                  <a:cubicBezTo>
                    <a:pt x="1446899" y="2092854"/>
                    <a:pt x="1393559" y="2130954"/>
                    <a:pt x="1322121" y="2139527"/>
                  </a:cubicBezTo>
                  <a:cubicBezTo>
                    <a:pt x="1306881" y="2236682"/>
                    <a:pt x="1252589" y="2290022"/>
                    <a:pt x="1158291" y="2302404"/>
                  </a:cubicBezTo>
                  <a:cubicBezTo>
                    <a:pt x="1151624" y="2374794"/>
                    <a:pt x="1111619" y="2423372"/>
                    <a:pt x="1046849" y="2458614"/>
                  </a:cubicBezTo>
                  <a:cubicBezTo>
                    <a:pt x="1181151" y="2553864"/>
                    <a:pt x="1323074" y="2613872"/>
                    <a:pt x="1485951" y="2638637"/>
                  </a:cubicBezTo>
                  <a:cubicBezTo>
                    <a:pt x="1458329" y="2567199"/>
                    <a:pt x="1471664" y="2507191"/>
                    <a:pt x="1516431" y="2450994"/>
                  </a:cubicBezTo>
                  <a:cubicBezTo>
                    <a:pt x="1455471" y="2373842"/>
                    <a:pt x="1457376" y="2296689"/>
                    <a:pt x="1516431" y="2219537"/>
                  </a:cubicBezTo>
                  <a:cubicBezTo>
                    <a:pt x="1470711" y="2161434"/>
                    <a:pt x="1457376" y="2099522"/>
                    <a:pt x="1482141" y="2027131"/>
                  </a:cubicBezTo>
                  <a:close/>
                  <a:moveTo>
                    <a:pt x="2022209" y="1481349"/>
                  </a:moveTo>
                  <a:cubicBezTo>
                    <a:pt x="2096504" y="1458489"/>
                    <a:pt x="2161274" y="1469919"/>
                    <a:pt x="2218424" y="1515639"/>
                  </a:cubicBezTo>
                  <a:cubicBezTo>
                    <a:pt x="2298434" y="1455631"/>
                    <a:pt x="2375586" y="1458489"/>
                    <a:pt x="2449881" y="1516592"/>
                  </a:cubicBezTo>
                  <a:cubicBezTo>
                    <a:pt x="2506079" y="1470872"/>
                    <a:pt x="2565134" y="1461347"/>
                    <a:pt x="2635619" y="1486112"/>
                  </a:cubicBezTo>
                  <a:cubicBezTo>
                    <a:pt x="2611806" y="1323234"/>
                    <a:pt x="2551799" y="1181312"/>
                    <a:pt x="2456549" y="1047961"/>
                  </a:cubicBezTo>
                  <a:cubicBezTo>
                    <a:pt x="2423211" y="1112732"/>
                    <a:pt x="2371776" y="1140354"/>
                    <a:pt x="2309864" y="1148927"/>
                  </a:cubicBezTo>
                  <a:cubicBezTo>
                    <a:pt x="2294624" y="1243224"/>
                    <a:pt x="2243189" y="1298469"/>
                    <a:pt x="2146034" y="1311804"/>
                  </a:cubicBezTo>
                  <a:cubicBezTo>
                    <a:pt x="2139366" y="1391814"/>
                    <a:pt x="2092694" y="1443249"/>
                    <a:pt x="2022209" y="1481349"/>
                  </a:cubicBezTo>
                  <a:close/>
                  <a:moveTo>
                    <a:pt x="1845044" y="1642322"/>
                  </a:moveTo>
                  <a:cubicBezTo>
                    <a:pt x="1845996" y="1528022"/>
                    <a:pt x="1756461" y="1435629"/>
                    <a:pt x="1643114" y="1433724"/>
                  </a:cubicBezTo>
                  <a:cubicBezTo>
                    <a:pt x="1529766" y="1431819"/>
                    <a:pt x="1433564" y="1526117"/>
                    <a:pt x="1433564" y="1641369"/>
                  </a:cubicBezTo>
                  <a:cubicBezTo>
                    <a:pt x="1433564" y="1753764"/>
                    <a:pt x="1526909" y="1847109"/>
                    <a:pt x="1639304" y="1848062"/>
                  </a:cubicBezTo>
                  <a:cubicBezTo>
                    <a:pt x="1751699" y="1848062"/>
                    <a:pt x="1844091" y="1755669"/>
                    <a:pt x="1845044" y="1642322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A16C9683-2F75-40BC-A0DB-30E696ECD028}"/>
                </a:ext>
              </a:extLst>
            </p:cNvPr>
            <p:cNvSpPr/>
            <p:nvPr/>
          </p:nvSpPr>
          <p:spPr>
            <a:xfrm>
              <a:off x="6878941" y="3363368"/>
              <a:ext cx="426510" cy="387737"/>
            </a:xfrm>
            <a:custGeom>
              <a:avLst/>
              <a:gdLst>
                <a:gd name="connsiteX0" fmla="*/ 916058 w 3352800"/>
                <a:gd name="connsiteY0" fmla="*/ 1500576 h 3048000"/>
                <a:gd name="connsiteX1" fmla="*/ 916058 w 3352800"/>
                <a:gd name="connsiteY1" fmla="*/ 1250069 h 3048000"/>
                <a:gd name="connsiteX2" fmla="*/ 863670 w 3352800"/>
                <a:gd name="connsiteY2" fmla="*/ 1250069 h 3048000"/>
                <a:gd name="connsiteX3" fmla="*/ 496958 w 3352800"/>
                <a:gd name="connsiteY3" fmla="*/ 1250069 h 3048000"/>
                <a:gd name="connsiteX4" fmla="*/ 429330 w 3352800"/>
                <a:gd name="connsiteY4" fmla="*/ 1181489 h 3048000"/>
                <a:gd name="connsiteX5" fmla="*/ 430283 w 3352800"/>
                <a:gd name="connsiteY5" fmla="*/ 948126 h 3048000"/>
                <a:gd name="connsiteX6" fmla="*/ 447428 w 3352800"/>
                <a:gd name="connsiteY6" fmla="*/ 910026 h 3048000"/>
                <a:gd name="connsiteX7" fmla="*/ 504578 w 3352800"/>
                <a:gd name="connsiteY7" fmla="*/ 916694 h 3048000"/>
                <a:gd name="connsiteX8" fmla="*/ 553155 w 3352800"/>
                <a:gd name="connsiteY8" fmla="*/ 934791 h 3048000"/>
                <a:gd name="connsiteX9" fmla="*/ 791280 w 3352800"/>
                <a:gd name="connsiteY9" fmla="*/ 934791 h 3048000"/>
                <a:gd name="connsiteX10" fmla="*/ 844620 w 3352800"/>
                <a:gd name="connsiteY10" fmla="*/ 909074 h 3048000"/>
                <a:gd name="connsiteX11" fmla="*/ 943680 w 3352800"/>
                <a:gd name="connsiteY11" fmla="*/ 852876 h 3048000"/>
                <a:gd name="connsiteX12" fmla="*/ 770325 w 3352800"/>
                <a:gd name="connsiteY12" fmla="*/ 765246 h 3048000"/>
                <a:gd name="connsiteX13" fmla="*/ 542678 w 3352800"/>
                <a:gd name="connsiteY13" fmla="*/ 765246 h 3048000"/>
                <a:gd name="connsiteX14" fmla="*/ 427425 w 3352800"/>
                <a:gd name="connsiteY14" fmla="*/ 661424 h 3048000"/>
                <a:gd name="connsiteX15" fmla="*/ 376943 w 3352800"/>
                <a:gd name="connsiteY15" fmla="*/ 584271 h 3048000"/>
                <a:gd name="connsiteX16" fmla="*/ 287408 w 3352800"/>
                <a:gd name="connsiteY16" fmla="*/ 530931 h 3048000"/>
                <a:gd name="connsiteX17" fmla="*/ 140723 w 3352800"/>
                <a:gd name="connsiteY17" fmla="*/ 341384 h 3048000"/>
                <a:gd name="connsiteX18" fmla="*/ 31185 w 3352800"/>
                <a:gd name="connsiteY18" fmla="*/ 125166 h 3048000"/>
                <a:gd name="connsiteX19" fmla="*/ 8325 w 3352800"/>
                <a:gd name="connsiteY19" fmla="*/ 31821 h 3048000"/>
                <a:gd name="connsiteX20" fmla="*/ 95003 w 3352800"/>
                <a:gd name="connsiteY20" fmla="*/ 2294 h 3048000"/>
                <a:gd name="connsiteX21" fmla="*/ 153105 w 3352800"/>
                <a:gd name="connsiteY21" fmla="*/ 22296 h 3048000"/>
                <a:gd name="connsiteX22" fmla="*/ 783660 w 3352800"/>
                <a:gd name="connsiteY22" fmla="*/ 219464 h 3048000"/>
                <a:gd name="connsiteX23" fmla="*/ 1940948 w 3352800"/>
                <a:gd name="connsiteY23" fmla="*/ 276614 h 3048000"/>
                <a:gd name="connsiteX24" fmla="*/ 3012510 w 3352800"/>
                <a:gd name="connsiteY24" fmla="*/ 107069 h 3048000"/>
                <a:gd name="connsiteX25" fmla="*/ 3204915 w 3352800"/>
                <a:gd name="connsiteY25" fmla="*/ 26106 h 3048000"/>
                <a:gd name="connsiteX26" fmla="*/ 3300165 w 3352800"/>
                <a:gd name="connsiteY26" fmla="*/ 4199 h 3048000"/>
                <a:gd name="connsiteX27" fmla="*/ 3353505 w 3352800"/>
                <a:gd name="connsiteY27" fmla="*/ 36584 h 3048000"/>
                <a:gd name="connsiteX28" fmla="*/ 3346838 w 3352800"/>
                <a:gd name="connsiteY28" fmla="*/ 105164 h 3048000"/>
                <a:gd name="connsiteX29" fmla="*/ 3295403 w 3352800"/>
                <a:gd name="connsiteY29" fmla="*/ 167076 h 3048000"/>
                <a:gd name="connsiteX30" fmla="*/ 3220155 w 3352800"/>
                <a:gd name="connsiteY30" fmla="*/ 343289 h 3048000"/>
                <a:gd name="connsiteX31" fmla="*/ 3083948 w 3352800"/>
                <a:gd name="connsiteY31" fmla="*/ 525216 h 3048000"/>
                <a:gd name="connsiteX32" fmla="*/ 2984888 w 3352800"/>
                <a:gd name="connsiteY32" fmla="*/ 581414 h 3048000"/>
                <a:gd name="connsiteX33" fmla="*/ 2933453 w 3352800"/>
                <a:gd name="connsiteY33" fmla="*/ 682379 h 3048000"/>
                <a:gd name="connsiteX34" fmla="*/ 2880113 w 3352800"/>
                <a:gd name="connsiteY34" fmla="*/ 751911 h 3048000"/>
                <a:gd name="connsiteX35" fmla="*/ 2762955 w 3352800"/>
                <a:gd name="connsiteY35" fmla="*/ 769056 h 3048000"/>
                <a:gd name="connsiteX36" fmla="*/ 2586743 w 3352800"/>
                <a:gd name="connsiteY36" fmla="*/ 769056 h 3048000"/>
                <a:gd name="connsiteX37" fmla="*/ 2402910 w 3352800"/>
                <a:gd name="connsiteY37" fmla="*/ 866211 h 3048000"/>
                <a:gd name="connsiteX38" fmla="*/ 2526735 w 3352800"/>
                <a:gd name="connsiteY38" fmla="*/ 929076 h 3048000"/>
                <a:gd name="connsiteX39" fmla="*/ 2561025 w 3352800"/>
                <a:gd name="connsiteY39" fmla="*/ 936696 h 3048000"/>
                <a:gd name="connsiteX40" fmla="*/ 2784863 w 3352800"/>
                <a:gd name="connsiteY40" fmla="*/ 936696 h 3048000"/>
                <a:gd name="connsiteX41" fmla="*/ 2860110 w 3352800"/>
                <a:gd name="connsiteY41" fmla="*/ 912884 h 3048000"/>
                <a:gd name="connsiteX42" fmla="*/ 2929643 w 3352800"/>
                <a:gd name="connsiteY42" fmla="*/ 947174 h 3048000"/>
                <a:gd name="connsiteX43" fmla="*/ 2929643 w 3352800"/>
                <a:gd name="connsiteY43" fmla="*/ 1190061 h 3048000"/>
                <a:gd name="connsiteX44" fmla="*/ 2863920 w 3352800"/>
                <a:gd name="connsiteY44" fmla="*/ 1251021 h 3048000"/>
                <a:gd name="connsiteX45" fmla="*/ 2497208 w 3352800"/>
                <a:gd name="connsiteY45" fmla="*/ 1251021 h 3048000"/>
                <a:gd name="connsiteX46" fmla="*/ 2441963 w 3352800"/>
                <a:gd name="connsiteY46" fmla="*/ 1251021 h 3048000"/>
                <a:gd name="connsiteX47" fmla="*/ 2441963 w 3352800"/>
                <a:gd name="connsiteY47" fmla="*/ 1500576 h 3048000"/>
                <a:gd name="connsiteX48" fmla="*/ 2542928 w 3352800"/>
                <a:gd name="connsiteY48" fmla="*/ 1533914 h 3048000"/>
                <a:gd name="connsiteX49" fmla="*/ 2567693 w 3352800"/>
                <a:gd name="connsiteY49" fmla="*/ 1601541 h 3048000"/>
                <a:gd name="connsiteX50" fmla="*/ 2484825 w 3352800"/>
                <a:gd name="connsiteY50" fmla="*/ 1990161 h 3048000"/>
                <a:gd name="connsiteX51" fmla="*/ 2486730 w 3352800"/>
                <a:gd name="connsiteY51" fmla="*/ 2923611 h 3048000"/>
                <a:gd name="connsiteX52" fmla="*/ 2427675 w 3352800"/>
                <a:gd name="connsiteY52" fmla="*/ 3036959 h 3048000"/>
                <a:gd name="connsiteX53" fmla="*/ 2254320 w 3352800"/>
                <a:gd name="connsiteY53" fmla="*/ 3008384 h 3048000"/>
                <a:gd name="connsiteX54" fmla="*/ 2230508 w 3352800"/>
                <a:gd name="connsiteY54" fmla="*/ 2924564 h 3048000"/>
                <a:gd name="connsiteX55" fmla="*/ 2229555 w 3352800"/>
                <a:gd name="connsiteY55" fmla="*/ 1324364 h 3048000"/>
                <a:gd name="connsiteX56" fmla="*/ 2229555 w 3352800"/>
                <a:gd name="connsiteY56" fmla="*/ 1259594 h 3048000"/>
                <a:gd name="connsiteX57" fmla="*/ 1125608 w 3352800"/>
                <a:gd name="connsiteY57" fmla="*/ 1259594 h 3048000"/>
                <a:gd name="connsiteX58" fmla="*/ 1125608 w 3352800"/>
                <a:gd name="connsiteY58" fmla="*/ 1317696 h 3048000"/>
                <a:gd name="connsiteX59" fmla="*/ 1125608 w 3352800"/>
                <a:gd name="connsiteY59" fmla="*/ 2922659 h 3048000"/>
                <a:gd name="connsiteX60" fmla="*/ 1070363 w 3352800"/>
                <a:gd name="connsiteY60" fmla="*/ 3032196 h 3048000"/>
                <a:gd name="connsiteX61" fmla="*/ 903675 w 3352800"/>
                <a:gd name="connsiteY61" fmla="*/ 3018861 h 3048000"/>
                <a:gd name="connsiteX62" fmla="*/ 870338 w 3352800"/>
                <a:gd name="connsiteY62" fmla="*/ 2925516 h 3048000"/>
                <a:gd name="connsiteX63" fmla="*/ 870338 w 3352800"/>
                <a:gd name="connsiteY63" fmla="*/ 1953966 h 3048000"/>
                <a:gd name="connsiteX64" fmla="*/ 791280 w 3352800"/>
                <a:gd name="connsiteY64" fmla="*/ 1607257 h 3048000"/>
                <a:gd name="connsiteX65" fmla="*/ 819855 w 3352800"/>
                <a:gd name="connsiteY65" fmla="*/ 1530104 h 3048000"/>
                <a:gd name="connsiteX66" fmla="*/ 916058 w 3352800"/>
                <a:gd name="connsiteY66" fmla="*/ 1500576 h 3048000"/>
                <a:gd name="connsiteX67" fmla="*/ 1526610 w 3352800"/>
                <a:gd name="connsiteY67" fmla="*/ 967176 h 3048000"/>
                <a:gd name="connsiteX68" fmla="*/ 1526610 w 3352800"/>
                <a:gd name="connsiteY68" fmla="*/ 767151 h 3048000"/>
                <a:gd name="connsiteX69" fmla="*/ 1306583 w 3352800"/>
                <a:gd name="connsiteY69" fmla="*/ 765246 h 3048000"/>
                <a:gd name="connsiteX70" fmla="*/ 1126560 w 3352800"/>
                <a:gd name="connsiteY70" fmla="*/ 865259 h 3048000"/>
                <a:gd name="connsiteX71" fmla="*/ 1272293 w 3352800"/>
                <a:gd name="connsiteY71" fmla="*/ 950031 h 3048000"/>
                <a:gd name="connsiteX72" fmla="*/ 1298010 w 3352800"/>
                <a:gd name="connsiteY72" fmla="*/ 966224 h 3048000"/>
                <a:gd name="connsiteX73" fmla="*/ 1526610 w 3352800"/>
                <a:gd name="connsiteY73" fmla="*/ 967176 h 3048000"/>
                <a:gd name="connsiteX74" fmla="*/ 2228603 w 3352800"/>
                <a:gd name="connsiteY74" fmla="*/ 854781 h 3048000"/>
                <a:gd name="connsiteX75" fmla="*/ 2128590 w 3352800"/>
                <a:gd name="connsiteY75" fmla="*/ 774771 h 3048000"/>
                <a:gd name="connsiteX76" fmla="*/ 1832363 w 3352800"/>
                <a:gd name="connsiteY76" fmla="*/ 770961 h 3048000"/>
                <a:gd name="connsiteX77" fmla="*/ 1832363 w 3352800"/>
                <a:gd name="connsiteY77" fmla="*/ 967176 h 3048000"/>
                <a:gd name="connsiteX78" fmla="*/ 2061915 w 3352800"/>
                <a:gd name="connsiteY78" fmla="*/ 966224 h 3048000"/>
                <a:gd name="connsiteX79" fmla="*/ 2087633 w 3352800"/>
                <a:gd name="connsiteY79" fmla="*/ 950031 h 3048000"/>
                <a:gd name="connsiteX80" fmla="*/ 2228603 w 3352800"/>
                <a:gd name="connsiteY80" fmla="*/ 854781 h 30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3352800" h="3048000">
                  <a:moveTo>
                    <a:pt x="916058" y="1500576"/>
                  </a:moveTo>
                  <a:cubicBezTo>
                    <a:pt x="916058" y="1417709"/>
                    <a:pt x="916058" y="1336746"/>
                    <a:pt x="916058" y="1250069"/>
                  </a:cubicBezTo>
                  <a:cubicBezTo>
                    <a:pt x="897008" y="1250069"/>
                    <a:pt x="880815" y="1250069"/>
                    <a:pt x="863670" y="1250069"/>
                  </a:cubicBezTo>
                  <a:cubicBezTo>
                    <a:pt x="741750" y="1250069"/>
                    <a:pt x="618878" y="1250069"/>
                    <a:pt x="496958" y="1250069"/>
                  </a:cubicBezTo>
                  <a:cubicBezTo>
                    <a:pt x="444570" y="1250069"/>
                    <a:pt x="429330" y="1234829"/>
                    <a:pt x="429330" y="1181489"/>
                  </a:cubicBezTo>
                  <a:cubicBezTo>
                    <a:pt x="428378" y="1103384"/>
                    <a:pt x="428378" y="1026231"/>
                    <a:pt x="430283" y="948126"/>
                  </a:cubicBezTo>
                  <a:cubicBezTo>
                    <a:pt x="430283" y="934791"/>
                    <a:pt x="438855" y="911931"/>
                    <a:pt x="447428" y="910026"/>
                  </a:cubicBezTo>
                  <a:cubicBezTo>
                    <a:pt x="465525" y="906216"/>
                    <a:pt x="485528" y="911931"/>
                    <a:pt x="504578" y="916694"/>
                  </a:cubicBezTo>
                  <a:cubicBezTo>
                    <a:pt x="521723" y="920504"/>
                    <a:pt x="536963" y="934791"/>
                    <a:pt x="553155" y="934791"/>
                  </a:cubicBezTo>
                  <a:cubicBezTo>
                    <a:pt x="632213" y="936696"/>
                    <a:pt x="712223" y="937649"/>
                    <a:pt x="791280" y="934791"/>
                  </a:cubicBezTo>
                  <a:cubicBezTo>
                    <a:pt x="809378" y="933839"/>
                    <a:pt x="826523" y="918599"/>
                    <a:pt x="844620" y="909074"/>
                  </a:cubicBezTo>
                  <a:cubicBezTo>
                    <a:pt x="877005" y="890976"/>
                    <a:pt x="909390" y="872879"/>
                    <a:pt x="943680" y="852876"/>
                  </a:cubicBezTo>
                  <a:cubicBezTo>
                    <a:pt x="898913" y="809061"/>
                    <a:pt x="858908" y="751911"/>
                    <a:pt x="770325" y="765246"/>
                  </a:cubicBezTo>
                  <a:cubicBezTo>
                    <a:pt x="696030" y="775724"/>
                    <a:pt x="617925" y="769056"/>
                    <a:pt x="542678" y="765246"/>
                  </a:cubicBezTo>
                  <a:cubicBezTo>
                    <a:pt x="456953" y="760484"/>
                    <a:pt x="444570" y="742386"/>
                    <a:pt x="427425" y="661424"/>
                  </a:cubicBezTo>
                  <a:cubicBezTo>
                    <a:pt x="421710" y="632849"/>
                    <a:pt x="398850" y="604274"/>
                    <a:pt x="376943" y="584271"/>
                  </a:cubicBezTo>
                  <a:cubicBezTo>
                    <a:pt x="351225" y="561411"/>
                    <a:pt x="318840" y="545219"/>
                    <a:pt x="287408" y="530931"/>
                  </a:cubicBezTo>
                  <a:cubicBezTo>
                    <a:pt x="204540" y="492831"/>
                    <a:pt x="150248" y="432824"/>
                    <a:pt x="140723" y="341384"/>
                  </a:cubicBezTo>
                  <a:cubicBezTo>
                    <a:pt x="132150" y="253754"/>
                    <a:pt x="87383" y="187079"/>
                    <a:pt x="31185" y="125166"/>
                  </a:cubicBezTo>
                  <a:cubicBezTo>
                    <a:pt x="5468" y="97544"/>
                    <a:pt x="-10725" y="70874"/>
                    <a:pt x="8325" y="31821"/>
                  </a:cubicBezTo>
                  <a:cubicBezTo>
                    <a:pt x="27375" y="-7231"/>
                    <a:pt x="63570" y="-564"/>
                    <a:pt x="95003" y="2294"/>
                  </a:cubicBezTo>
                  <a:cubicBezTo>
                    <a:pt x="115005" y="4199"/>
                    <a:pt x="135008" y="11819"/>
                    <a:pt x="153105" y="22296"/>
                  </a:cubicBezTo>
                  <a:cubicBezTo>
                    <a:pt x="347415" y="139454"/>
                    <a:pt x="564585" y="184221"/>
                    <a:pt x="783660" y="219464"/>
                  </a:cubicBezTo>
                  <a:cubicBezTo>
                    <a:pt x="1167518" y="281376"/>
                    <a:pt x="1554233" y="294711"/>
                    <a:pt x="1940948" y="276614"/>
                  </a:cubicBezTo>
                  <a:cubicBezTo>
                    <a:pt x="2303850" y="259469"/>
                    <a:pt x="2664848" y="223274"/>
                    <a:pt x="3012510" y="107069"/>
                  </a:cubicBezTo>
                  <a:cubicBezTo>
                    <a:pt x="3078233" y="85161"/>
                    <a:pt x="3140145" y="51824"/>
                    <a:pt x="3204915" y="26106"/>
                  </a:cubicBezTo>
                  <a:cubicBezTo>
                    <a:pt x="3235395" y="14676"/>
                    <a:pt x="3267780" y="4199"/>
                    <a:pt x="3300165" y="4199"/>
                  </a:cubicBezTo>
                  <a:cubicBezTo>
                    <a:pt x="3319215" y="4199"/>
                    <a:pt x="3346838" y="20391"/>
                    <a:pt x="3353505" y="36584"/>
                  </a:cubicBezTo>
                  <a:cubicBezTo>
                    <a:pt x="3361125" y="55634"/>
                    <a:pt x="3356363" y="85161"/>
                    <a:pt x="3346838" y="105164"/>
                  </a:cubicBezTo>
                  <a:cubicBezTo>
                    <a:pt x="3335408" y="128976"/>
                    <a:pt x="3313500" y="147074"/>
                    <a:pt x="3295403" y="167076"/>
                  </a:cubicBezTo>
                  <a:cubicBezTo>
                    <a:pt x="3251588" y="217559"/>
                    <a:pt x="3228728" y="277566"/>
                    <a:pt x="3220155" y="343289"/>
                  </a:cubicBezTo>
                  <a:cubicBezTo>
                    <a:pt x="3208725" y="429014"/>
                    <a:pt x="3160148" y="487116"/>
                    <a:pt x="3083948" y="525216"/>
                  </a:cubicBezTo>
                  <a:cubicBezTo>
                    <a:pt x="3049658" y="542361"/>
                    <a:pt x="3016320" y="559506"/>
                    <a:pt x="2984888" y="581414"/>
                  </a:cubicBezTo>
                  <a:cubicBezTo>
                    <a:pt x="2951550" y="605226"/>
                    <a:pt x="2928690" y="636659"/>
                    <a:pt x="2933453" y="682379"/>
                  </a:cubicBezTo>
                  <a:cubicBezTo>
                    <a:pt x="2937263" y="720479"/>
                    <a:pt x="2912498" y="743339"/>
                    <a:pt x="2880113" y="751911"/>
                  </a:cubicBezTo>
                  <a:cubicBezTo>
                    <a:pt x="2842013" y="761436"/>
                    <a:pt x="2802008" y="767151"/>
                    <a:pt x="2762955" y="769056"/>
                  </a:cubicBezTo>
                  <a:cubicBezTo>
                    <a:pt x="2703900" y="771914"/>
                    <a:pt x="2643893" y="778581"/>
                    <a:pt x="2586743" y="769056"/>
                  </a:cubicBezTo>
                  <a:cubicBezTo>
                    <a:pt x="2501018" y="754769"/>
                    <a:pt x="2459108" y="810014"/>
                    <a:pt x="2402910" y="866211"/>
                  </a:cubicBezTo>
                  <a:cubicBezTo>
                    <a:pt x="2461013" y="866211"/>
                    <a:pt x="2503875" y="879546"/>
                    <a:pt x="2526735" y="929076"/>
                  </a:cubicBezTo>
                  <a:cubicBezTo>
                    <a:pt x="2529593" y="935744"/>
                    <a:pt x="2549595" y="936696"/>
                    <a:pt x="2561025" y="936696"/>
                  </a:cubicBezTo>
                  <a:cubicBezTo>
                    <a:pt x="2635320" y="937649"/>
                    <a:pt x="2710568" y="937649"/>
                    <a:pt x="2784863" y="936696"/>
                  </a:cubicBezTo>
                  <a:cubicBezTo>
                    <a:pt x="2811533" y="936696"/>
                    <a:pt x="2837250" y="942411"/>
                    <a:pt x="2860110" y="912884"/>
                  </a:cubicBezTo>
                  <a:cubicBezTo>
                    <a:pt x="2882018" y="886214"/>
                    <a:pt x="2928690" y="910979"/>
                    <a:pt x="2929643" y="947174"/>
                  </a:cubicBezTo>
                  <a:cubicBezTo>
                    <a:pt x="2930595" y="1028136"/>
                    <a:pt x="2930595" y="1109099"/>
                    <a:pt x="2929643" y="1190061"/>
                  </a:cubicBezTo>
                  <a:cubicBezTo>
                    <a:pt x="2929643" y="1233876"/>
                    <a:pt x="2906783" y="1251974"/>
                    <a:pt x="2863920" y="1251021"/>
                  </a:cubicBezTo>
                  <a:cubicBezTo>
                    <a:pt x="2742000" y="1250069"/>
                    <a:pt x="2619128" y="1251021"/>
                    <a:pt x="2497208" y="1251021"/>
                  </a:cubicBezTo>
                  <a:cubicBezTo>
                    <a:pt x="2480063" y="1251021"/>
                    <a:pt x="2462918" y="1251021"/>
                    <a:pt x="2441963" y="1251021"/>
                  </a:cubicBezTo>
                  <a:cubicBezTo>
                    <a:pt x="2441963" y="1336746"/>
                    <a:pt x="2441963" y="1417709"/>
                    <a:pt x="2441963" y="1500576"/>
                  </a:cubicBezTo>
                  <a:cubicBezTo>
                    <a:pt x="2475300" y="1511054"/>
                    <a:pt x="2509590" y="1520579"/>
                    <a:pt x="2542928" y="1533914"/>
                  </a:cubicBezTo>
                  <a:cubicBezTo>
                    <a:pt x="2574360" y="1546296"/>
                    <a:pt x="2587695" y="1569157"/>
                    <a:pt x="2567693" y="1601541"/>
                  </a:cubicBezTo>
                  <a:cubicBezTo>
                    <a:pt x="2495303" y="1721557"/>
                    <a:pt x="2482920" y="1853001"/>
                    <a:pt x="2484825" y="1990161"/>
                  </a:cubicBezTo>
                  <a:cubicBezTo>
                    <a:pt x="2489588" y="2301629"/>
                    <a:pt x="2485778" y="2612144"/>
                    <a:pt x="2486730" y="2923611"/>
                  </a:cubicBezTo>
                  <a:cubicBezTo>
                    <a:pt x="2486730" y="2973141"/>
                    <a:pt x="2478158" y="3015051"/>
                    <a:pt x="2427675" y="3036959"/>
                  </a:cubicBezTo>
                  <a:cubicBezTo>
                    <a:pt x="2374335" y="3058866"/>
                    <a:pt x="2280990" y="3047436"/>
                    <a:pt x="2254320" y="3008384"/>
                  </a:cubicBezTo>
                  <a:cubicBezTo>
                    <a:pt x="2239080" y="2985524"/>
                    <a:pt x="2231460" y="2953139"/>
                    <a:pt x="2230508" y="2924564"/>
                  </a:cubicBezTo>
                  <a:cubicBezTo>
                    <a:pt x="2229555" y="2391164"/>
                    <a:pt x="2229555" y="1857764"/>
                    <a:pt x="2229555" y="1324364"/>
                  </a:cubicBezTo>
                  <a:cubicBezTo>
                    <a:pt x="2229555" y="1304361"/>
                    <a:pt x="2229555" y="1283407"/>
                    <a:pt x="2229555" y="1259594"/>
                  </a:cubicBezTo>
                  <a:cubicBezTo>
                    <a:pt x="1860938" y="1259594"/>
                    <a:pt x="1495178" y="1259594"/>
                    <a:pt x="1125608" y="1259594"/>
                  </a:cubicBezTo>
                  <a:cubicBezTo>
                    <a:pt x="1125608" y="1280549"/>
                    <a:pt x="1125608" y="1298646"/>
                    <a:pt x="1125608" y="1317696"/>
                  </a:cubicBezTo>
                  <a:cubicBezTo>
                    <a:pt x="1125608" y="1853001"/>
                    <a:pt x="1125608" y="2387354"/>
                    <a:pt x="1125608" y="2922659"/>
                  </a:cubicBezTo>
                  <a:cubicBezTo>
                    <a:pt x="1125608" y="2970284"/>
                    <a:pt x="1121798" y="3013146"/>
                    <a:pt x="1070363" y="3032196"/>
                  </a:cubicBezTo>
                  <a:cubicBezTo>
                    <a:pt x="1013213" y="3053151"/>
                    <a:pt x="952253" y="3062676"/>
                    <a:pt x="903675" y="3018861"/>
                  </a:cubicBezTo>
                  <a:cubicBezTo>
                    <a:pt x="881768" y="2998859"/>
                    <a:pt x="871290" y="2957901"/>
                    <a:pt x="870338" y="2925516"/>
                  </a:cubicBezTo>
                  <a:cubicBezTo>
                    <a:pt x="868433" y="2601666"/>
                    <a:pt x="865575" y="2277816"/>
                    <a:pt x="870338" y="1953966"/>
                  </a:cubicBezTo>
                  <a:cubicBezTo>
                    <a:pt x="872243" y="1830141"/>
                    <a:pt x="855098" y="1713936"/>
                    <a:pt x="791280" y="1607257"/>
                  </a:cubicBezTo>
                  <a:cubicBezTo>
                    <a:pt x="767468" y="1567251"/>
                    <a:pt x="783660" y="1544391"/>
                    <a:pt x="819855" y="1530104"/>
                  </a:cubicBezTo>
                  <a:cubicBezTo>
                    <a:pt x="852240" y="1517721"/>
                    <a:pt x="882720" y="1511054"/>
                    <a:pt x="916058" y="1500576"/>
                  </a:cubicBezTo>
                  <a:close/>
                  <a:moveTo>
                    <a:pt x="1526610" y="967176"/>
                  </a:moveTo>
                  <a:cubicBezTo>
                    <a:pt x="1526610" y="898596"/>
                    <a:pt x="1526610" y="836684"/>
                    <a:pt x="1526610" y="767151"/>
                  </a:cubicBezTo>
                  <a:cubicBezTo>
                    <a:pt x="1451363" y="767151"/>
                    <a:pt x="1377068" y="775724"/>
                    <a:pt x="1306583" y="765246"/>
                  </a:cubicBezTo>
                  <a:cubicBezTo>
                    <a:pt x="1218953" y="752864"/>
                    <a:pt x="1182758" y="811919"/>
                    <a:pt x="1126560" y="865259"/>
                  </a:cubicBezTo>
                  <a:cubicBezTo>
                    <a:pt x="1198950" y="864306"/>
                    <a:pt x="1240860" y="898596"/>
                    <a:pt x="1272293" y="950031"/>
                  </a:cubicBezTo>
                  <a:cubicBezTo>
                    <a:pt x="1277055" y="957651"/>
                    <a:pt x="1289438" y="966224"/>
                    <a:pt x="1298010" y="966224"/>
                  </a:cubicBezTo>
                  <a:cubicBezTo>
                    <a:pt x="1373258" y="967176"/>
                    <a:pt x="1448505" y="967176"/>
                    <a:pt x="1526610" y="967176"/>
                  </a:cubicBezTo>
                  <a:close/>
                  <a:moveTo>
                    <a:pt x="2228603" y="854781"/>
                  </a:moveTo>
                  <a:cubicBezTo>
                    <a:pt x="2195265" y="827159"/>
                    <a:pt x="2164785" y="779534"/>
                    <a:pt x="2128590" y="774771"/>
                  </a:cubicBezTo>
                  <a:cubicBezTo>
                    <a:pt x="2032388" y="763341"/>
                    <a:pt x="1933328" y="770961"/>
                    <a:pt x="1832363" y="770961"/>
                  </a:cubicBezTo>
                  <a:cubicBezTo>
                    <a:pt x="1832363" y="837636"/>
                    <a:pt x="1832363" y="899549"/>
                    <a:pt x="1832363" y="967176"/>
                  </a:cubicBezTo>
                  <a:cubicBezTo>
                    <a:pt x="1910468" y="967176"/>
                    <a:pt x="1986668" y="968129"/>
                    <a:pt x="2061915" y="966224"/>
                  </a:cubicBezTo>
                  <a:cubicBezTo>
                    <a:pt x="2070488" y="966224"/>
                    <a:pt x="2081918" y="957651"/>
                    <a:pt x="2087633" y="950031"/>
                  </a:cubicBezTo>
                  <a:cubicBezTo>
                    <a:pt x="2120018" y="899549"/>
                    <a:pt x="2160975" y="862401"/>
                    <a:pt x="2228603" y="85478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35</cp:revision>
  <dcterms:created xsi:type="dcterms:W3CDTF">2018-02-18T19:39:47Z</dcterms:created>
  <dcterms:modified xsi:type="dcterms:W3CDTF">2020-08-31T06:11:23Z</dcterms:modified>
</cp:coreProperties>
</file>