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71" name="Group 3170">
            <a:extLst>
              <a:ext uri="{FF2B5EF4-FFF2-40B4-BE49-F238E27FC236}">
                <a16:creationId xmlns:a16="http://schemas.microsoft.com/office/drawing/2014/main" id="{CDC96475-0AA9-476A-80B0-67E2B2C7AF9A}"/>
              </a:ext>
            </a:extLst>
          </p:cNvPr>
          <p:cNvGrpSpPr/>
          <p:nvPr/>
        </p:nvGrpSpPr>
        <p:grpSpPr>
          <a:xfrm>
            <a:off x="4670809" y="2561478"/>
            <a:ext cx="2848064" cy="2978132"/>
            <a:chOff x="4670809" y="2561478"/>
            <a:chExt cx="2848064" cy="2978132"/>
          </a:xfrm>
        </p:grpSpPr>
        <p:grpSp>
          <p:nvGrpSpPr>
            <p:cNvPr id="3172" name="Group 3171">
              <a:extLst>
                <a:ext uri="{FF2B5EF4-FFF2-40B4-BE49-F238E27FC236}">
                  <a16:creationId xmlns:a16="http://schemas.microsoft.com/office/drawing/2014/main" id="{0E1C55D9-768D-4712-9122-D2F35E2CC67B}"/>
                </a:ext>
              </a:extLst>
            </p:cNvPr>
            <p:cNvGrpSpPr/>
            <p:nvPr/>
          </p:nvGrpSpPr>
          <p:grpSpPr>
            <a:xfrm rot="1800000">
              <a:off x="5427108" y="2561478"/>
              <a:ext cx="1242423" cy="1165572"/>
              <a:chOff x="2266949" y="1503349"/>
              <a:chExt cx="5895975" cy="5531273"/>
            </a:xfrm>
            <a:solidFill>
              <a:schemeClr val="accent1"/>
            </a:solidFill>
          </p:grpSpPr>
          <p:pic>
            <p:nvPicPr>
              <p:cNvPr id="3198" name="Graphic 3197">
                <a:extLst>
                  <a:ext uri="{FF2B5EF4-FFF2-40B4-BE49-F238E27FC236}">
                    <a16:creationId xmlns:a16="http://schemas.microsoft.com/office/drawing/2014/main" id="{43CD54BE-31F0-4FF7-AC7F-7D2742A0B8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266949" y="1799878"/>
                <a:ext cx="5895975" cy="5234744"/>
              </a:xfrm>
              <a:custGeom>
                <a:avLst/>
                <a:gdLst>
                  <a:gd name="connsiteX0" fmla="*/ 0 w 5895975"/>
                  <a:gd name="connsiteY0" fmla="*/ 0 h 5234744"/>
                  <a:gd name="connsiteX1" fmla="*/ 5191126 w 5895975"/>
                  <a:gd name="connsiteY1" fmla="*/ 0 h 5234744"/>
                  <a:gd name="connsiteX2" fmla="*/ 5191126 w 5895975"/>
                  <a:gd name="connsiteY2" fmla="*/ 629344 h 5234744"/>
                  <a:gd name="connsiteX3" fmla="*/ 5468117 w 5895975"/>
                  <a:gd name="connsiteY3" fmla="*/ 629344 h 5234744"/>
                  <a:gd name="connsiteX4" fmla="*/ 5455908 w 5895975"/>
                  <a:gd name="connsiteY4" fmla="*/ 651647 h 5234744"/>
                  <a:gd name="connsiteX5" fmla="*/ 5487093 w 5895975"/>
                  <a:gd name="connsiteY5" fmla="*/ 668718 h 5234744"/>
                  <a:gd name="connsiteX6" fmla="*/ 5516681 w 5895975"/>
                  <a:gd name="connsiteY6" fmla="*/ 624833 h 5234744"/>
                  <a:gd name="connsiteX7" fmla="*/ 5615004 w 5895975"/>
                  <a:gd name="connsiteY7" fmla="*/ 584106 h 5234744"/>
                  <a:gd name="connsiteX8" fmla="*/ 5754054 w 5895975"/>
                  <a:gd name="connsiteY8" fmla="*/ 723156 h 5234744"/>
                  <a:gd name="connsiteX9" fmla="*/ 5743127 w 5895975"/>
                  <a:gd name="connsiteY9" fmla="*/ 777281 h 5234744"/>
                  <a:gd name="connsiteX10" fmla="*/ 5727570 w 5895975"/>
                  <a:gd name="connsiteY10" fmla="*/ 800355 h 5234744"/>
                  <a:gd name="connsiteX11" fmla="*/ 5767186 w 5895975"/>
                  <a:gd name="connsiteY11" fmla="*/ 822041 h 5234744"/>
                  <a:gd name="connsiteX12" fmla="*/ 5867510 w 5895975"/>
                  <a:gd name="connsiteY12" fmla="*/ 638767 h 5234744"/>
                  <a:gd name="connsiteX13" fmla="*/ 5850296 w 5895975"/>
                  <a:gd name="connsiteY13" fmla="*/ 629344 h 5234744"/>
                  <a:gd name="connsiteX14" fmla="*/ 5895975 w 5895975"/>
                  <a:gd name="connsiteY14" fmla="*/ 629344 h 5234744"/>
                  <a:gd name="connsiteX15" fmla="*/ 5895975 w 5895975"/>
                  <a:gd name="connsiteY15" fmla="*/ 5234744 h 5234744"/>
                  <a:gd name="connsiteX16" fmla="*/ 0 w 5895975"/>
                  <a:gd name="connsiteY16" fmla="*/ 5234744 h 5234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895975" h="5234744">
                    <a:moveTo>
                      <a:pt x="0" y="0"/>
                    </a:moveTo>
                    <a:lnTo>
                      <a:pt x="5191126" y="0"/>
                    </a:lnTo>
                    <a:lnTo>
                      <a:pt x="5191126" y="629344"/>
                    </a:lnTo>
                    <a:lnTo>
                      <a:pt x="5468117" y="629344"/>
                    </a:lnTo>
                    <a:lnTo>
                      <a:pt x="5455908" y="651647"/>
                    </a:lnTo>
                    <a:lnTo>
                      <a:pt x="5487093" y="668718"/>
                    </a:lnTo>
                    <a:lnTo>
                      <a:pt x="5516681" y="624833"/>
                    </a:lnTo>
                    <a:cubicBezTo>
                      <a:pt x="5541844" y="599670"/>
                      <a:pt x="5576607" y="584106"/>
                      <a:pt x="5615004" y="584106"/>
                    </a:cubicBezTo>
                    <a:cubicBezTo>
                      <a:pt x="5691799" y="584106"/>
                      <a:pt x="5754054" y="646361"/>
                      <a:pt x="5754054" y="723156"/>
                    </a:cubicBezTo>
                    <a:cubicBezTo>
                      <a:pt x="5754054" y="742355"/>
                      <a:pt x="5750163" y="760645"/>
                      <a:pt x="5743127" y="777281"/>
                    </a:cubicBezTo>
                    <a:lnTo>
                      <a:pt x="5727570" y="800355"/>
                    </a:lnTo>
                    <a:lnTo>
                      <a:pt x="5767186" y="822041"/>
                    </a:lnTo>
                    <a:lnTo>
                      <a:pt x="5867510" y="638767"/>
                    </a:lnTo>
                    <a:lnTo>
                      <a:pt x="5850296" y="629344"/>
                    </a:lnTo>
                    <a:lnTo>
                      <a:pt x="5895975" y="629344"/>
                    </a:lnTo>
                    <a:lnTo>
                      <a:pt x="5895975" y="5234744"/>
                    </a:lnTo>
                    <a:lnTo>
                      <a:pt x="0" y="5234744"/>
                    </a:lnTo>
                    <a:close/>
                  </a:path>
                </a:pathLst>
              </a:custGeom>
            </p:spPr>
          </p:pic>
          <p:grpSp>
            <p:nvGrpSpPr>
              <p:cNvPr id="3199" name="Group 3198">
                <a:extLst>
                  <a:ext uri="{FF2B5EF4-FFF2-40B4-BE49-F238E27FC236}">
                    <a16:creationId xmlns:a16="http://schemas.microsoft.com/office/drawing/2014/main" id="{1717C3AB-3D4D-42F8-B913-8B6D549A62BA}"/>
                  </a:ext>
                </a:extLst>
              </p:cNvPr>
              <p:cNvGrpSpPr/>
              <p:nvPr/>
            </p:nvGrpSpPr>
            <p:grpSpPr>
              <a:xfrm rot="18900000">
                <a:off x="6593205" y="1503349"/>
                <a:ext cx="864870" cy="864870"/>
                <a:chOff x="6593205" y="1503349"/>
                <a:chExt cx="864870" cy="864870"/>
              </a:xfrm>
              <a:grpFill/>
            </p:grpSpPr>
            <p:sp>
              <p:nvSpPr>
                <p:cNvPr id="3200" name="Rectangle: Rounded Corners 3199">
                  <a:extLst>
                    <a:ext uri="{FF2B5EF4-FFF2-40B4-BE49-F238E27FC236}">
                      <a16:creationId xmlns:a16="http://schemas.microsoft.com/office/drawing/2014/main" id="{133FB07F-F676-453B-BF9A-AA7298E94DB4}"/>
                    </a:ext>
                  </a:extLst>
                </p:cNvPr>
                <p:cNvSpPr/>
                <p:nvPr/>
              </p:nvSpPr>
              <p:spPr>
                <a:xfrm rot="5400000">
                  <a:off x="6889735" y="179987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1" name="Rectangle: Rounded Corners 3200">
                  <a:extLst>
                    <a:ext uri="{FF2B5EF4-FFF2-40B4-BE49-F238E27FC236}">
                      <a16:creationId xmlns:a16="http://schemas.microsoft.com/office/drawing/2014/main" id="{ED0B1B99-4452-4AEE-B4B0-815633AC54C6}"/>
                    </a:ext>
                  </a:extLst>
                </p:cNvPr>
                <p:cNvSpPr/>
                <p:nvPr/>
              </p:nvSpPr>
              <p:spPr>
                <a:xfrm>
                  <a:off x="6593205" y="209640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73" name="Group 3172">
              <a:extLst>
                <a:ext uri="{FF2B5EF4-FFF2-40B4-BE49-F238E27FC236}">
                  <a16:creationId xmlns:a16="http://schemas.microsoft.com/office/drawing/2014/main" id="{A3312C06-EA03-4643-BA19-CA22CD440135}"/>
                </a:ext>
              </a:extLst>
            </p:cNvPr>
            <p:cNvGrpSpPr/>
            <p:nvPr/>
          </p:nvGrpSpPr>
          <p:grpSpPr>
            <a:xfrm rot="5400000">
              <a:off x="6233323" y="2963733"/>
              <a:ext cx="1242423" cy="1165572"/>
              <a:chOff x="2266949" y="1503349"/>
              <a:chExt cx="5895975" cy="5531273"/>
            </a:xfrm>
            <a:solidFill>
              <a:schemeClr val="accent2"/>
            </a:solidFill>
          </p:grpSpPr>
          <p:pic>
            <p:nvPicPr>
              <p:cNvPr id="3194" name="Graphic 3193">
                <a:extLst>
                  <a:ext uri="{FF2B5EF4-FFF2-40B4-BE49-F238E27FC236}">
                    <a16:creationId xmlns:a16="http://schemas.microsoft.com/office/drawing/2014/main" id="{160A3145-841D-4199-92CE-62CAC91640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266949" y="1799878"/>
                <a:ext cx="5895975" cy="5234744"/>
              </a:xfrm>
              <a:custGeom>
                <a:avLst/>
                <a:gdLst>
                  <a:gd name="connsiteX0" fmla="*/ 0 w 5895975"/>
                  <a:gd name="connsiteY0" fmla="*/ 0 h 5234744"/>
                  <a:gd name="connsiteX1" fmla="*/ 5191126 w 5895975"/>
                  <a:gd name="connsiteY1" fmla="*/ 0 h 5234744"/>
                  <a:gd name="connsiteX2" fmla="*/ 5191126 w 5895975"/>
                  <a:gd name="connsiteY2" fmla="*/ 629344 h 5234744"/>
                  <a:gd name="connsiteX3" fmla="*/ 5468117 w 5895975"/>
                  <a:gd name="connsiteY3" fmla="*/ 629344 h 5234744"/>
                  <a:gd name="connsiteX4" fmla="*/ 5455908 w 5895975"/>
                  <a:gd name="connsiteY4" fmla="*/ 651647 h 5234744"/>
                  <a:gd name="connsiteX5" fmla="*/ 5487093 w 5895975"/>
                  <a:gd name="connsiteY5" fmla="*/ 668718 h 5234744"/>
                  <a:gd name="connsiteX6" fmla="*/ 5516681 w 5895975"/>
                  <a:gd name="connsiteY6" fmla="*/ 624833 h 5234744"/>
                  <a:gd name="connsiteX7" fmla="*/ 5615004 w 5895975"/>
                  <a:gd name="connsiteY7" fmla="*/ 584106 h 5234744"/>
                  <a:gd name="connsiteX8" fmla="*/ 5754054 w 5895975"/>
                  <a:gd name="connsiteY8" fmla="*/ 723156 h 5234744"/>
                  <a:gd name="connsiteX9" fmla="*/ 5743127 w 5895975"/>
                  <a:gd name="connsiteY9" fmla="*/ 777281 h 5234744"/>
                  <a:gd name="connsiteX10" fmla="*/ 5727570 w 5895975"/>
                  <a:gd name="connsiteY10" fmla="*/ 800355 h 5234744"/>
                  <a:gd name="connsiteX11" fmla="*/ 5767186 w 5895975"/>
                  <a:gd name="connsiteY11" fmla="*/ 822041 h 5234744"/>
                  <a:gd name="connsiteX12" fmla="*/ 5867510 w 5895975"/>
                  <a:gd name="connsiteY12" fmla="*/ 638767 h 5234744"/>
                  <a:gd name="connsiteX13" fmla="*/ 5850296 w 5895975"/>
                  <a:gd name="connsiteY13" fmla="*/ 629344 h 5234744"/>
                  <a:gd name="connsiteX14" fmla="*/ 5895975 w 5895975"/>
                  <a:gd name="connsiteY14" fmla="*/ 629344 h 5234744"/>
                  <a:gd name="connsiteX15" fmla="*/ 5895975 w 5895975"/>
                  <a:gd name="connsiteY15" fmla="*/ 5234744 h 5234744"/>
                  <a:gd name="connsiteX16" fmla="*/ 0 w 5895975"/>
                  <a:gd name="connsiteY16" fmla="*/ 5234744 h 5234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895975" h="5234744">
                    <a:moveTo>
                      <a:pt x="0" y="0"/>
                    </a:moveTo>
                    <a:lnTo>
                      <a:pt x="5191126" y="0"/>
                    </a:lnTo>
                    <a:lnTo>
                      <a:pt x="5191126" y="629344"/>
                    </a:lnTo>
                    <a:lnTo>
                      <a:pt x="5468117" y="629344"/>
                    </a:lnTo>
                    <a:lnTo>
                      <a:pt x="5455908" y="651647"/>
                    </a:lnTo>
                    <a:lnTo>
                      <a:pt x="5487093" y="668718"/>
                    </a:lnTo>
                    <a:lnTo>
                      <a:pt x="5516681" y="624833"/>
                    </a:lnTo>
                    <a:cubicBezTo>
                      <a:pt x="5541844" y="599670"/>
                      <a:pt x="5576607" y="584106"/>
                      <a:pt x="5615004" y="584106"/>
                    </a:cubicBezTo>
                    <a:cubicBezTo>
                      <a:pt x="5691799" y="584106"/>
                      <a:pt x="5754054" y="646361"/>
                      <a:pt x="5754054" y="723156"/>
                    </a:cubicBezTo>
                    <a:cubicBezTo>
                      <a:pt x="5754054" y="742355"/>
                      <a:pt x="5750163" y="760645"/>
                      <a:pt x="5743127" y="777281"/>
                    </a:cubicBezTo>
                    <a:lnTo>
                      <a:pt x="5727570" y="800355"/>
                    </a:lnTo>
                    <a:lnTo>
                      <a:pt x="5767186" y="822041"/>
                    </a:lnTo>
                    <a:lnTo>
                      <a:pt x="5867510" y="638767"/>
                    </a:lnTo>
                    <a:lnTo>
                      <a:pt x="5850296" y="629344"/>
                    </a:lnTo>
                    <a:lnTo>
                      <a:pt x="5895975" y="629344"/>
                    </a:lnTo>
                    <a:lnTo>
                      <a:pt x="5895975" y="5234744"/>
                    </a:lnTo>
                    <a:lnTo>
                      <a:pt x="0" y="5234744"/>
                    </a:lnTo>
                    <a:close/>
                  </a:path>
                </a:pathLst>
              </a:custGeom>
            </p:spPr>
          </p:pic>
          <p:grpSp>
            <p:nvGrpSpPr>
              <p:cNvPr id="3195" name="Group 3194">
                <a:extLst>
                  <a:ext uri="{FF2B5EF4-FFF2-40B4-BE49-F238E27FC236}">
                    <a16:creationId xmlns:a16="http://schemas.microsoft.com/office/drawing/2014/main" id="{C6A37D1E-BF75-4FE2-84E6-FA8BE67589CD}"/>
                  </a:ext>
                </a:extLst>
              </p:cNvPr>
              <p:cNvGrpSpPr/>
              <p:nvPr/>
            </p:nvGrpSpPr>
            <p:grpSpPr>
              <a:xfrm rot="18900000">
                <a:off x="6593205" y="1503349"/>
                <a:ext cx="864870" cy="864870"/>
                <a:chOff x="6593205" y="1503349"/>
                <a:chExt cx="864870" cy="864870"/>
              </a:xfrm>
              <a:grpFill/>
            </p:grpSpPr>
            <p:sp>
              <p:nvSpPr>
                <p:cNvPr id="3196" name="Rectangle: Rounded Corners 3195">
                  <a:extLst>
                    <a:ext uri="{FF2B5EF4-FFF2-40B4-BE49-F238E27FC236}">
                      <a16:creationId xmlns:a16="http://schemas.microsoft.com/office/drawing/2014/main" id="{16BD2FD2-AEEC-4D70-B05A-DEB07EDCF092}"/>
                    </a:ext>
                  </a:extLst>
                </p:cNvPr>
                <p:cNvSpPr/>
                <p:nvPr/>
              </p:nvSpPr>
              <p:spPr>
                <a:xfrm rot="5400000">
                  <a:off x="6889735" y="179987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7" name="Rectangle: Rounded Corners 3196">
                  <a:extLst>
                    <a:ext uri="{FF2B5EF4-FFF2-40B4-BE49-F238E27FC236}">
                      <a16:creationId xmlns:a16="http://schemas.microsoft.com/office/drawing/2014/main" id="{531E1B8E-0AFB-4128-AA23-9DD3991655CF}"/>
                    </a:ext>
                  </a:extLst>
                </p:cNvPr>
                <p:cNvSpPr/>
                <p:nvPr/>
              </p:nvSpPr>
              <p:spPr>
                <a:xfrm>
                  <a:off x="6593205" y="209640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74" name="Group 3173">
              <a:extLst>
                <a:ext uri="{FF2B5EF4-FFF2-40B4-BE49-F238E27FC236}">
                  <a16:creationId xmlns:a16="http://schemas.microsoft.com/office/drawing/2014/main" id="{643D3012-CA98-402E-B895-1D58E9BD3881}"/>
                </a:ext>
              </a:extLst>
            </p:cNvPr>
            <p:cNvGrpSpPr/>
            <p:nvPr/>
          </p:nvGrpSpPr>
          <p:grpSpPr>
            <a:xfrm rot="9000000">
              <a:off x="6276450" y="3850641"/>
              <a:ext cx="1242423" cy="1165572"/>
              <a:chOff x="2266949" y="1503349"/>
              <a:chExt cx="5895975" cy="5531273"/>
            </a:xfrm>
            <a:solidFill>
              <a:schemeClr val="accent5"/>
            </a:solidFill>
          </p:grpSpPr>
          <p:pic>
            <p:nvPicPr>
              <p:cNvPr id="3190" name="Graphic 3189">
                <a:extLst>
                  <a:ext uri="{FF2B5EF4-FFF2-40B4-BE49-F238E27FC236}">
                    <a16:creationId xmlns:a16="http://schemas.microsoft.com/office/drawing/2014/main" id="{0A33183E-899C-440F-BD81-330E91EE34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266949" y="1799878"/>
                <a:ext cx="5895975" cy="5234744"/>
              </a:xfrm>
              <a:custGeom>
                <a:avLst/>
                <a:gdLst>
                  <a:gd name="connsiteX0" fmla="*/ 0 w 5895975"/>
                  <a:gd name="connsiteY0" fmla="*/ 0 h 5234744"/>
                  <a:gd name="connsiteX1" fmla="*/ 5191126 w 5895975"/>
                  <a:gd name="connsiteY1" fmla="*/ 0 h 5234744"/>
                  <a:gd name="connsiteX2" fmla="*/ 5191126 w 5895975"/>
                  <a:gd name="connsiteY2" fmla="*/ 629344 h 5234744"/>
                  <a:gd name="connsiteX3" fmla="*/ 5468117 w 5895975"/>
                  <a:gd name="connsiteY3" fmla="*/ 629344 h 5234744"/>
                  <a:gd name="connsiteX4" fmla="*/ 5455908 w 5895975"/>
                  <a:gd name="connsiteY4" fmla="*/ 651647 h 5234744"/>
                  <a:gd name="connsiteX5" fmla="*/ 5487093 w 5895975"/>
                  <a:gd name="connsiteY5" fmla="*/ 668718 h 5234744"/>
                  <a:gd name="connsiteX6" fmla="*/ 5516681 w 5895975"/>
                  <a:gd name="connsiteY6" fmla="*/ 624833 h 5234744"/>
                  <a:gd name="connsiteX7" fmla="*/ 5615004 w 5895975"/>
                  <a:gd name="connsiteY7" fmla="*/ 584106 h 5234744"/>
                  <a:gd name="connsiteX8" fmla="*/ 5754054 w 5895975"/>
                  <a:gd name="connsiteY8" fmla="*/ 723156 h 5234744"/>
                  <a:gd name="connsiteX9" fmla="*/ 5743127 w 5895975"/>
                  <a:gd name="connsiteY9" fmla="*/ 777281 h 5234744"/>
                  <a:gd name="connsiteX10" fmla="*/ 5727570 w 5895975"/>
                  <a:gd name="connsiteY10" fmla="*/ 800355 h 5234744"/>
                  <a:gd name="connsiteX11" fmla="*/ 5767186 w 5895975"/>
                  <a:gd name="connsiteY11" fmla="*/ 822041 h 5234744"/>
                  <a:gd name="connsiteX12" fmla="*/ 5867510 w 5895975"/>
                  <a:gd name="connsiteY12" fmla="*/ 638767 h 5234744"/>
                  <a:gd name="connsiteX13" fmla="*/ 5850296 w 5895975"/>
                  <a:gd name="connsiteY13" fmla="*/ 629344 h 5234744"/>
                  <a:gd name="connsiteX14" fmla="*/ 5895975 w 5895975"/>
                  <a:gd name="connsiteY14" fmla="*/ 629344 h 5234744"/>
                  <a:gd name="connsiteX15" fmla="*/ 5895975 w 5895975"/>
                  <a:gd name="connsiteY15" fmla="*/ 5234744 h 5234744"/>
                  <a:gd name="connsiteX16" fmla="*/ 0 w 5895975"/>
                  <a:gd name="connsiteY16" fmla="*/ 5234744 h 5234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895975" h="5234744">
                    <a:moveTo>
                      <a:pt x="0" y="0"/>
                    </a:moveTo>
                    <a:lnTo>
                      <a:pt x="5191126" y="0"/>
                    </a:lnTo>
                    <a:lnTo>
                      <a:pt x="5191126" y="629344"/>
                    </a:lnTo>
                    <a:lnTo>
                      <a:pt x="5468117" y="629344"/>
                    </a:lnTo>
                    <a:lnTo>
                      <a:pt x="5455908" y="651647"/>
                    </a:lnTo>
                    <a:lnTo>
                      <a:pt x="5487093" y="668718"/>
                    </a:lnTo>
                    <a:lnTo>
                      <a:pt x="5516681" y="624833"/>
                    </a:lnTo>
                    <a:cubicBezTo>
                      <a:pt x="5541844" y="599670"/>
                      <a:pt x="5576607" y="584106"/>
                      <a:pt x="5615004" y="584106"/>
                    </a:cubicBezTo>
                    <a:cubicBezTo>
                      <a:pt x="5691799" y="584106"/>
                      <a:pt x="5754054" y="646361"/>
                      <a:pt x="5754054" y="723156"/>
                    </a:cubicBezTo>
                    <a:cubicBezTo>
                      <a:pt x="5754054" y="742355"/>
                      <a:pt x="5750163" y="760645"/>
                      <a:pt x="5743127" y="777281"/>
                    </a:cubicBezTo>
                    <a:lnTo>
                      <a:pt x="5727570" y="800355"/>
                    </a:lnTo>
                    <a:lnTo>
                      <a:pt x="5767186" y="822041"/>
                    </a:lnTo>
                    <a:lnTo>
                      <a:pt x="5867510" y="638767"/>
                    </a:lnTo>
                    <a:lnTo>
                      <a:pt x="5850296" y="629344"/>
                    </a:lnTo>
                    <a:lnTo>
                      <a:pt x="5895975" y="629344"/>
                    </a:lnTo>
                    <a:lnTo>
                      <a:pt x="5895975" y="5234744"/>
                    </a:lnTo>
                    <a:lnTo>
                      <a:pt x="0" y="5234744"/>
                    </a:lnTo>
                    <a:close/>
                  </a:path>
                </a:pathLst>
              </a:custGeom>
            </p:spPr>
          </p:pic>
          <p:grpSp>
            <p:nvGrpSpPr>
              <p:cNvPr id="3191" name="Group 3190">
                <a:extLst>
                  <a:ext uri="{FF2B5EF4-FFF2-40B4-BE49-F238E27FC236}">
                    <a16:creationId xmlns:a16="http://schemas.microsoft.com/office/drawing/2014/main" id="{182DFA57-8C36-410C-9EE1-8DE8440DF830}"/>
                  </a:ext>
                </a:extLst>
              </p:cNvPr>
              <p:cNvGrpSpPr/>
              <p:nvPr/>
            </p:nvGrpSpPr>
            <p:grpSpPr>
              <a:xfrm rot="18900000">
                <a:off x="6593205" y="1503349"/>
                <a:ext cx="864870" cy="864870"/>
                <a:chOff x="6593205" y="1503349"/>
                <a:chExt cx="864870" cy="864870"/>
              </a:xfrm>
              <a:grpFill/>
            </p:grpSpPr>
            <p:sp>
              <p:nvSpPr>
                <p:cNvPr id="3192" name="Rectangle: Rounded Corners 3191">
                  <a:extLst>
                    <a:ext uri="{FF2B5EF4-FFF2-40B4-BE49-F238E27FC236}">
                      <a16:creationId xmlns:a16="http://schemas.microsoft.com/office/drawing/2014/main" id="{A8FCF784-3DF0-4113-AFB9-1A17C94A84FB}"/>
                    </a:ext>
                  </a:extLst>
                </p:cNvPr>
                <p:cNvSpPr/>
                <p:nvPr/>
              </p:nvSpPr>
              <p:spPr>
                <a:xfrm rot="5400000">
                  <a:off x="6889735" y="179987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3" name="Rectangle: Rounded Corners 3192">
                  <a:extLst>
                    <a:ext uri="{FF2B5EF4-FFF2-40B4-BE49-F238E27FC236}">
                      <a16:creationId xmlns:a16="http://schemas.microsoft.com/office/drawing/2014/main" id="{0EA6BD3D-9E85-4294-82B5-949B90245C07}"/>
                    </a:ext>
                  </a:extLst>
                </p:cNvPr>
                <p:cNvSpPr/>
                <p:nvPr/>
              </p:nvSpPr>
              <p:spPr>
                <a:xfrm>
                  <a:off x="6593205" y="209640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75" name="Group 3174">
              <a:extLst>
                <a:ext uri="{FF2B5EF4-FFF2-40B4-BE49-F238E27FC236}">
                  <a16:creationId xmlns:a16="http://schemas.microsoft.com/office/drawing/2014/main" id="{3C423EC2-363F-4EB1-B030-B4547B3460AE}"/>
                </a:ext>
              </a:extLst>
            </p:cNvPr>
            <p:cNvGrpSpPr/>
            <p:nvPr/>
          </p:nvGrpSpPr>
          <p:grpSpPr>
            <a:xfrm rot="12632180">
              <a:off x="5513192" y="4374038"/>
              <a:ext cx="1242423" cy="1165572"/>
              <a:chOff x="2266949" y="1503349"/>
              <a:chExt cx="5895975" cy="5531273"/>
            </a:xfrm>
            <a:solidFill>
              <a:schemeClr val="accent4"/>
            </a:solidFill>
          </p:grpSpPr>
          <p:pic>
            <p:nvPicPr>
              <p:cNvPr id="3186" name="Graphic 3185">
                <a:extLst>
                  <a:ext uri="{FF2B5EF4-FFF2-40B4-BE49-F238E27FC236}">
                    <a16:creationId xmlns:a16="http://schemas.microsoft.com/office/drawing/2014/main" id="{24319714-AB61-4CE1-B3B7-D0B6A9DB5F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266949" y="1799878"/>
                <a:ext cx="5895975" cy="5234744"/>
              </a:xfrm>
              <a:custGeom>
                <a:avLst/>
                <a:gdLst>
                  <a:gd name="connsiteX0" fmla="*/ 0 w 5895975"/>
                  <a:gd name="connsiteY0" fmla="*/ 0 h 5234744"/>
                  <a:gd name="connsiteX1" fmla="*/ 5191126 w 5895975"/>
                  <a:gd name="connsiteY1" fmla="*/ 0 h 5234744"/>
                  <a:gd name="connsiteX2" fmla="*/ 5191126 w 5895975"/>
                  <a:gd name="connsiteY2" fmla="*/ 629344 h 5234744"/>
                  <a:gd name="connsiteX3" fmla="*/ 5468117 w 5895975"/>
                  <a:gd name="connsiteY3" fmla="*/ 629344 h 5234744"/>
                  <a:gd name="connsiteX4" fmla="*/ 5455908 w 5895975"/>
                  <a:gd name="connsiteY4" fmla="*/ 651647 h 5234744"/>
                  <a:gd name="connsiteX5" fmla="*/ 5487093 w 5895975"/>
                  <a:gd name="connsiteY5" fmla="*/ 668718 h 5234744"/>
                  <a:gd name="connsiteX6" fmla="*/ 5516681 w 5895975"/>
                  <a:gd name="connsiteY6" fmla="*/ 624833 h 5234744"/>
                  <a:gd name="connsiteX7" fmla="*/ 5615004 w 5895975"/>
                  <a:gd name="connsiteY7" fmla="*/ 584106 h 5234744"/>
                  <a:gd name="connsiteX8" fmla="*/ 5754054 w 5895975"/>
                  <a:gd name="connsiteY8" fmla="*/ 723156 h 5234744"/>
                  <a:gd name="connsiteX9" fmla="*/ 5743127 w 5895975"/>
                  <a:gd name="connsiteY9" fmla="*/ 777281 h 5234744"/>
                  <a:gd name="connsiteX10" fmla="*/ 5727570 w 5895975"/>
                  <a:gd name="connsiteY10" fmla="*/ 800355 h 5234744"/>
                  <a:gd name="connsiteX11" fmla="*/ 5767186 w 5895975"/>
                  <a:gd name="connsiteY11" fmla="*/ 822041 h 5234744"/>
                  <a:gd name="connsiteX12" fmla="*/ 5867510 w 5895975"/>
                  <a:gd name="connsiteY12" fmla="*/ 638767 h 5234744"/>
                  <a:gd name="connsiteX13" fmla="*/ 5850296 w 5895975"/>
                  <a:gd name="connsiteY13" fmla="*/ 629344 h 5234744"/>
                  <a:gd name="connsiteX14" fmla="*/ 5895975 w 5895975"/>
                  <a:gd name="connsiteY14" fmla="*/ 629344 h 5234744"/>
                  <a:gd name="connsiteX15" fmla="*/ 5895975 w 5895975"/>
                  <a:gd name="connsiteY15" fmla="*/ 5234744 h 5234744"/>
                  <a:gd name="connsiteX16" fmla="*/ 0 w 5895975"/>
                  <a:gd name="connsiteY16" fmla="*/ 5234744 h 5234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895975" h="5234744">
                    <a:moveTo>
                      <a:pt x="0" y="0"/>
                    </a:moveTo>
                    <a:lnTo>
                      <a:pt x="5191126" y="0"/>
                    </a:lnTo>
                    <a:lnTo>
                      <a:pt x="5191126" y="629344"/>
                    </a:lnTo>
                    <a:lnTo>
                      <a:pt x="5468117" y="629344"/>
                    </a:lnTo>
                    <a:lnTo>
                      <a:pt x="5455908" y="651647"/>
                    </a:lnTo>
                    <a:lnTo>
                      <a:pt x="5487093" y="668718"/>
                    </a:lnTo>
                    <a:lnTo>
                      <a:pt x="5516681" y="624833"/>
                    </a:lnTo>
                    <a:cubicBezTo>
                      <a:pt x="5541844" y="599670"/>
                      <a:pt x="5576607" y="584106"/>
                      <a:pt x="5615004" y="584106"/>
                    </a:cubicBezTo>
                    <a:cubicBezTo>
                      <a:pt x="5691799" y="584106"/>
                      <a:pt x="5754054" y="646361"/>
                      <a:pt x="5754054" y="723156"/>
                    </a:cubicBezTo>
                    <a:cubicBezTo>
                      <a:pt x="5754054" y="742355"/>
                      <a:pt x="5750163" y="760645"/>
                      <a:pt x="5743127" y="777281"/>
                    </a:cubicBezTo>
                    <a:lnTo>
                      <a:pt x="5727570" y="800355"/>
                    </a:lnTo>
                    <a:lnTo>
                      <a:pt x="5767186" y="822041"/>
                    </a:lnTo>
                    <a:lnTo>
                      <a:pt x="5867510" y="638767"/>
                    </a:lnTo>
                    <a:lnTo>
                      <a:pt x="5850296" y="629344"/>
                    </a:lnTo>
                    <a:lnTo>
                      <a:pt x="5895975" y="629344"/>
                    </a:lnTo>
                    <a:lnTo>
                      <a:pt x="5895975" y="5234744"/>
                    </a:lnTo>
                    <a:lnTo>
                      <a:pt x="0" y="5234744"/>
                    </a:lnTo>
                    <a:close/>
                  </a:path>
                </a:pathLst>
              </a:custGeom>
            </p:spPr>
          </p:pic>
          <p:grpSp>
            <p:nvGrpSpPr>
              <p:cNvPr id="3187" name="Group 3186">
                <a:extLst>
                  <a:ext uri="{FF2B5EF4-FFF2-40B4-BE49-F238E27FC236}">
                    <a16:creationId xmlns:a16="http://schemas.microsoft.com/office/drawing/2014/main" id="{5016ACAE-C5CE-449C-9AF0-0CC8D544CFD9}"/>
                  </a:ext>
                </a:extLst>
              </p:cNvPr>
              <p:cNvGrpSpPr/>
              <p:nvPr/>
            </p:nvGrpSpPr>
            <p:grpSpPr>
              <a:xfrm rot="18900000">
                <a:off x="6593205" y="1503349"/>
                <a:ext cx="864870" cy="864870"/>
                <a:chOff x="6593205" y="1503349"/>
                <a:chExt cx="864870" cy="864870"/>
              </a:xfrm>
              <a:grpFill/>
            </p:grpSpPr>
            <p:sp>
              <p:nvSpPr>
                <p:cNvPr id="3188" name="Rectangle: Rounded Corners 3187">
                  <a:extLst>
                    <a:ext uri="{FF2B5EF4-FFF2-40B4-BE49-F238E27FC236}">
                      <a16:creationId xmlns:a16="http://schemas.microsoft.com/office/drawing/2014/main" id="{CE6A72A7-6B13-4593-87D1-0C29168BE0A6}"/>
                    </a:ext>
                  </a:extLst>
                </p:cNvPr>
                <p:cNvSpPr/>
                <p:nvPr/>
              </p:nvSpPr>
              <p:spPr>
                <a:xfrm rot="5400000">
                  <a:off x="6889735" y="179987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9" name="Rectangle: Rounded Corners 3188">
                  <a:extLst>
                    <a:ext uri="{FF2B5EF4-FFF2-40B4-BE49-F238E27FC236}">
                      <a16:creationId xmlns:a16="http://schemas.microsoft.com/office/drawing/2014/main" id="{FA40E7B3-A7F3-48A9-A49B-E497C55C70FC}"/>
                    </a:ext>
                  </a:extLst>
                </p:cNvPr>
                <p:cNvSpPr/>
                <p:nvPr/>
              </p:nvSpPr>
              <p:spPr>
                <a:xfrm>
                  <a:off x="6593205" y="209640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76" name="Group 3175">
              <a:extLst>
                <a:ext uri="{FF2B5EF4-FFF2-40B4-BE49-F238E27FC236}">
                  <a16:creationId xmlns:a16="http://schemas.microsoft.com/office/drawing/2014/main" id="{A3CA1A60-50D2-4963-A706-099CABB6359D}"/>
                </a:ext>
              </a:extLst>
            </p:cNvPr>
            <p:cNvGrpSpPr/>
            <p:nvPr/>
          </p:nvGrpSpPr>
          <p:grpSpPr>
            <a:xfrm rot="16200000">
              <a:off x="4729991" y="3965284"/>
              <a:ext cx="1242423" cy="1165572"/>
              <a:chOff x="2266949" y="1503349"/>
              <a:chExt cx="5895975" cy="5531273"/>
            </a:xfrm>
            <a:solidFill>
              <a:schemeClr val="accent3"/>
            </a:solidFill>
          </p:grpSpPr>
          <p:pic>
            <p:nvPicPr>
              <p:cNvPr id="3182" name="Graphic 3181">
                <a:extLst>
                  <a:ext uri="{FF2B5EF4-FFF2-40B4-BE49-F238E27FC236}">
                    <a16:creationId xmlns:a16="http://schemas.microsoft.com/office/drawing/2014/main" id="{B56933B2-4132-4283-BB13-0136CC200B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266949" y="1799878"/>
                <a:ext cx="5895975" cy="5234744"/>
              </a:xfrm>
              <a:custGeom>
                <a:avLst/>
                <a:gdLst>
                  <a:gd name="connsiteX0" fmla="*/ 0 w 5895975"/>
                  <a:gd name="connsiteY0" fmla="*/ 0 h 5234744"/>
                  <a:gd name="connsiteX1" fmla="*/ 5191126 w 5895975"/>
                  <a:gd name="connsiteY1" fmla="*/ 0 h 5234744"/>
                  <a:gd name="connsiteX2" fmla="*/ 5191126 w 5895975"/>
                  <a:gd name="connsiteY2" fmla="*/ 629344 h 5234744"/>
                  <a:gd name="connsiteX3" fmla="*/ 5468117 w 5895975"/>
                  <a:gd name="connsiteY3" fmla="*/ 629344 h 5234744"/>
                  <a:gd name="connsiteX4" fmla="*/ 5455908 w 5895975"/>
                  <a:gd name="connsiteY4" fmla="*/ 651647 h 5234744"/>
                  <a:gd name="connsiteX5" fmla="*/ 5487093 w 5895975"/>
                  <a:gd name="connsiteY5" fmla="*/ 668718 h 5234744"/>
                  <a:gd name="connsiteX6" fmla="*/ 5516681 w 5895975"/>
                  <a:gd name="connsiteY6" fmla="*/ 624833 h 5234744"/>
                  <a:gd name="connsiteX7" fmla="*/ 5615004 w 5895975"/>
                  <a:gd name="connsiteY7" fmla="*/ 584106 h 5234744"/>
                  <a:gd name="connsiteX8" fmla="*/ 5754054 w 5895975"/>
                  <a:gd name="connsiteY8" fmla="*/ 723156 h 5234744"/>
                  <a:gd name="connsiteX9" fmla="*/ 5743127 w 5895975"/>
                  <a:gd name="connsiteY9" fmla="*/ 777281 h 5234744"/>
                  <a:gd name="connsiteX10" fmla="*/ 5727570 w 5895975"/>
                  <a:gd name="connsiteY10" fmla="*/ 800355 h 5234744"/>
                  <a:gd name="connsiteX11" fmla="*/ 5767186 w 5895975"/>
                  <a:gd name="connsiteY11" fmla="*/ 822041 h 5234744"/>
                  <a:gd name="connsiteX12" fmla="*/ 5867510 w 5895975"/>
                  <a:gd name="connsiteY12" fmla="*/ 638767 h 5234744"/>
                  <a:gd name="connsiteX13" fmla="*/ 5850296 w 5895975"/>
                  <a:gd name="connsiteY13" fmla="*/ 629344 h 5234744"/>
                  <a:gd name="connsiteX14" fmla="*/ 5895975 w 5895975"/>
                  <a:gd name="connsiteY14" fmla="*/ 629344 h 5234744"/>
                  <a:gd name="connsiteX15" fmla="*/ 5895975 w 5895975"/>
                  <a:gd name="connsiteY15" fmla="*/ 5234744 h 5234744"/>
                  <a:gd name="connsiteX16" fmla="*/ 0 w 5895975"/>
                  <a:gd name="connsiteY16" fmla="*/ 5234744 h 5234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895975" h="5234744">
                    <a:moveTo>
                      <a:pt x="0" y="0"/>
                    </a:moveTo>
                    <a:lnTo>
                      <a:pt x="5191126" y="0"/>
                    </a:lnTo>
                    <a:lnTo>
                      <a:pt x="5191126" y="629344"/>
                    </a:lnTo>
                    <a:lnTo>
                      <a:pt x="5468117" y="629344"/>
                    </a:lnTo>
                    <a:lnTo>
                      <a:pt x="5455908" y="651647"/>
                    </a:lnTo>
                    <a:lnTo>
                      <a:pt x="5487093" y="668718"/>
                    </a:lnTo>
                    <a:lnTo>
                      <a:pt x="5516681" y="624833"/>
                    </a:lnTo>
                    <a:cubicBezTo>
                      <a:pt x="5541844" y="599670"/>
                      <a:pt x="5576607" y="584106"/>
                      <a:pt x="5615004" y="584106"/>
                    </a:cubicBezTo>
                    <a:cubicBezTo>
                      <a:pt x="5691799" y="584106"/>
                      <a:pt x="5754054" y="646361"/>
                      <a:pt x="5754054" y="723156"/>
                    </a:cubicBezTo>
                    <a:cubicBezTo>
                      <a:pt x="5754054" y="742355"/>
                      <a:pt x="5750163" y="760645"/>
                      <a:pt x="5743127" y="777281"/>
                    </a:cubicBezTo>
                    <a:lnTo>
                      <a:pt x="5727570" y="800355"/>
                    </a:lnTo>
                    <a:lnTo>
                      <a:pt x="5767186" y="822041"/>
                    </a:lnTo>
                    <a:lnTo>
                      <a:pt x="5867510" y="638767"/>
                    </a:lnTo>
                    <a:lnTo>
                      <a:pt x="5850296" y="629344"/>
                    </a:lnTo>
                    <a:lnTo>
                      <a:pt x="5895975" y="629344"/>
                    </a:lnTo>
                    <a:lnTo>
                      <a:pt x="5895975" y="5234744"/>
                    </a:lnTo>
                    <a:lnTo>
                      <a:pt x="0" y="5234744"/>
                    </a:lnTo>
                    <a:close/>
                  </a:path>
                </a:pathLst>
              </a:custGeom>
            </p:spPr>
          </p:pic>
          <p:grpSp>
            <p:nvGrpSpPr>
              <p:cNvPr id="3183" name="Group 3182">
                <a:extLst>
                  <a:ext uri="{FF2B5EF4-FFF2-40B4-BE49-F238E27FC236}">
                    <a16:creationId xmlns:a16="http://schemas.microsoft.com/office/drawing/2014/main" id="{03C98C95-9DEC-4997-88D0-F8F4FB3CE462}"/>
                  </a:ext>
                </a:extLst>
              </p:cNvPr>
              <p:cNvGrpSpPr/>
              <p:nvPr/>
            </p:nvGrpSpPr>
            <p:grpSpPr>
              <a:xfrm rot="18900000">
                <a:off x="6593205" y="1503349"/>
                <a:ext cx="864870" cy="864870"/>
                <a:chOff x="6593205" y="1503349"/>
                <a:chExt cx="864870" cy="864870"/>
              </a:xfrm>
              <a:grpFill/>
            </p:grpSpPr>
            <p:sp>
              <p:nvSpPr>
                <p:cNvPr id="3184" name="Rectangle: Rounded Corners 3183">
                  <a:extLst>
                    <a:ext uri="{FF2B5EF4-FFF2-40B4-BE49-F238E27FC236}">
                      <a16:creationId xmlns:a16="http://schemas.microsoft.com/office/drawing/2014/main" id="{8BE20A6A-11A3-42D7-B184-58C1CADE40A0}"/>
                    </a:ext>
                  </a:extLst>
                </p:cNvPr>
                <p:cNvSpPr/>
                <p:nvPr/>
              </p:nvSpPr>
              <p:spPr>
                <a:xfrm rot="5400000">
                  <a:off x="6889735" y="179987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5" name="Rectangle: Rounded Corners 3184">
                  <a:extLst>
                    <a:ext uri="{FF2B5EF4-FFF2-40B4-BE49-F238E27FC236}">
                      <a16:creationId xmlns:a16="http://schemas.microsoft.com/office/drawing/2014/main" id="{48F5B0A0-3F9E-42DD-B12D-BD66C0C314F5}"/>
                    </a:ext>
                  </a:extLst>
                </p:cNvPr>
                <p:cNvSpPr/>
                <p:nvPr/>
              </p:nvSpPr>
              <p:spPr>
                <a:xfrm>
                  <a:off x="6593205" y="209640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77" name="Group 3176">
              <a:extLst>
                <a:ext uri="{FF2B5EF4-FFF2-40B4-BE49-F238E27FC236}">
                  <a16:creationId xmlns:a16="http://schemas.microsoft.com/office/drawing/2014/main" id="{5E2BC9FA-B6AB-4944-A6B6-FC404C53EBA4}"/>
                </a:ext>
              </a:extLst>
            </p:cNvPr>
            <p:cNvGrpSpPr/>
            <p:nvPr/>
          </p:nvGrpSpPr>
          <p:grpSpPr>
            <a:xfrm rot="19739389">
              <a:off x="4670809" y="3030618"/>
              <a:ext cx="1242423" cy="1165572"/>
              <a:chOff x="2266949" y="1503349"/>
              <a:chExt cx="5895975" cy="5531273"/>
            </a:xfrm>
            <a:solidFill>
              <a:schemeClr val="accent6"/>
            </a:solidFill>
          </p:grpSpPr>
          <p:pic>
            <p:nvPicPr>
              <p:cNvPr id="3178" name="Graphic 3177">
                <a:extLst>
                  <a:ext uri="{FF2B5EF4-FFF2-40B4-BE49-F238E27FC236}">
                    <a16:creationId xmlns:a16="http://schemas.microsoft.com/office/drawing/2014/main" id="{DAB7AAEF-C295-4AF8-A68B-11154C0F14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266949" y="1799878"/>
                <a:ext cx="5895975" cy="5234744"/>
              </a:xfrm>
              <a:custGeom>
                <a:avLst/>
                <a:gdLst>
                  <a:gd name="connsiteX0" fmla="*/ 0 w 5895975"/>
                  <a:gd name="connsiteY0" fmla="*/ 0 h 5234744"/>
                  <a:gd name="connsiteX1" fmla="*/ 5191126 w 5895975"/>
                  <a:gd name="connsiteY1" fmla="*/ 0 h 5234744"/>
                  <a:gd name="connsiteX2" fmla="*/ 5191126 w 5895975"/>
                  <a:gd name="connsiteY2" fmla="*/ 629344 h 5234744"/>
                  <a:gd name="connsiteX3" fmla="*/ 5468117 w 5895975"/>
                  <a:gd name="connsiteY3" fmla="*/ 629344 h 5234744"/>
                  <a:gd name="connsiteX4" fmla="*/ 5455908 w 5895975"/>
                  <a:gd name="connsiteY4" fmla="*/ 651647 h 5234744"/>
                  <a:gd name="connsiteX5" fmla="*/ 5487093 w 5895975"/>
                  <a:gd name="connsiteY5" fmla="*/ 668718 h 5234744"/>
                  <a:gd name="connsiteX6" fmla="*/ 5516681 w 5895975"/>
                  <a:gd name="connsiteY6" fmla="*/ 624833 h 5234744"/>
                  <a:gd name="connsiteX7" fmla="*/ 5615004 w 5895975"/>
                  <a:gd name="connsiteY7" fmla="*/ 584106 h 5234744"/>
                  <a:gd name="connsiteX8" fmla="*/ 5754054 w 5895975"/>
                  <a:gd name="connsiteY8" fmla="*/ 723156 h 5234744"/>
                  <a:gd name="connsiteX9" fmla="*/ 5743127 w 5895975"/>
                  <a:gd name="connsiteY9" fmla="*/ 777281 h 5234744"/>
                  <a:gd name="connsiteX10" fmla="*/ 5727570 w 5895975"/>
                  <a:gd name="connsiteY10" fmla="*/ 800355 h 5234744"/>
                  <a:gd name="connsiteX11" fmla="*/ 5767186 w 5895975"/>
                  <a:gd name="connsiteY11" fmla="*/ 822041 h 5234744"/>
                  <a:gd name="connsiteX12" fmla="*/ 5867510 w 5895975"/>
                  <a:gd name="connsiteY12" fmla="*/ 638767 h 5234744"/>
                  <a:gd name="connsiteX13" fmla="*/ 5850296 w 5895975"/>
                  <a:gd name="connsiteY13" fmla="*/ 629344 h 5234744"/>
                  <a:gd name="connsiteX14" fmla="*/ 5895975 w 5895975"/>
                  <a:gd name="connsiteY14" fmla="*/ 629344 h 5234744"/>
                  <a:gd name="connsiteX15" fmla="*/ 5895975 w 5895975"/>
                  <a:gd name="connsiteY15" fmla="*/ 5234744 h 5234744"/>
                  <a:gd name="connsiteX16" fmla="*/ 0 w 5895975"/>
                  <a:gd name="connsiteY16" fmla="*/ 5234744 h 5234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895975" h="5234744">
                    <a:moveTo>
                      <a:pt x="0" y="0"/>
                    </a:moveTo>
                    <a:lnTo>
                      <a:pt x="5191126" y="0"/>
                    </a:lnTo>
                    <a:lnTo>
                      <a:pt x="5191126" y="629344"/>
                    </a:lnTo>
                    <a:lnTo>
                      <a:pt x="5468117" y="629344"/>
                    </a:lnTo>
                    <a:lnTo>
                      <a:pt x="5455908" y="651647"/>
                    </a:lnTo>
                    <a:lnTo>
                      <a:pt x="5487093" y="668718"/>
                    </a:lnTo>
                    <a:lnTo>
                      <a:pt x="5516681" y="624833"/>
                    </a:lnTo>
                    <a:cubicBezTo>
                      <a:pt x="5541844" y="599670"/>
                      <a:pt x="5576607" y="584106"/>
                      <a:pt x="5615004" y="584106"/>
                    </a:cubicBezTo>
                    <a:cubicBezTo>
                      <a:pt x="5691799" y="584106"/>
                      <a:pt x="5754054" y="646361"/>
                      <a:pt x="5754054" y="723156"/>
                    </a:cubicBezTo>
                    <a:cubicBezTo>
                      <a:pt x="5754054" y="742355"/>
                      <a:pt x="5750163" y="760645"/>
                      <a:pt x="5743127" y="777281"/>
                    </a:cubicBezTo>
                    <a:lnTo>
                      <a:pt x="5727570" y="800355"/>
                    </a:lnTo>
                    <a:lnTo>
                      <a:pt x="5767186" y="822041"/>
                    </a:lnTo>
                    <a:lnTo>
                      <a:pt x="5867510" y="638767"/>
                    </a:lnTo>
                    <a:lnTo>
                      <a:pt x="5850296" y="629344"/>
                    </a:lnTo>
                    <a:lnTo>
                      <a:pt x="5895975" y="629344"/>
                    </a:lnTo>
                    <a:lnTo>
                      <a:pt x="5895975" y="5234744"/>
                    </a:lnTo>
                    <a:lnTo>
                      <a:pt x="0" y="5234744"/>
                    </a:lnTo>
                    <a:close/>
                  </a:path>
                </a:pathLst>
              </a:custGeom>
            </p:spPr>
          </p:pic>
          <p:grpSp>
            <p:nvGrpSpPr>
              <p:cNvPr id="3179" name="Group 3178">
                <a:extLst>
                  <a:ext uri="{FF2B5EF4-FFF2-40B4-BE49-F238E27FC236}">
                    <a16:creationId xmlns:a16="http://schemas.microsoft.com/office/drawing/2014/main" id="{25F00B0F-3748-4689-8850-B3A62A7697A0}"/>
                  </a:ext>
                </a:extLst>
              </p:cNvPr>
              <p:cNvGrpSpPr/>
              <p:nvPr/>
            </p:nvGrpSpPr>
            <p:grpSpPr>
              <a:xfrm rot="18900000">
                <a:off x="6593205" y="1503349"/>
                <a:ext cx="864870" cy="864870"/>
                <a:chOff x="6593205" y="1503349"/>
                <a:chExt cx="864870" cy="864870"/>
              </a:xfrm>
              <a:grpFill/>
            </p:grpSpPr>
            <p:sp>
              <p:nvSpPr>
                <p:cNvPr id="3180" name="Rectangle: Rounded Corners 3179">
                  <a:extLst>
                    <a:ext uri="{FF2B5EF4-FFF2-40B4-BE49-F238E27FC236}">
                      <a16:creationId xmlns:a16="http://schemas.microsoft.com/office/drawing/2014/main" id="{D7069633-9470-4220-B0E9-0FA6BB8B252D}"/>
                    </a:ext>
                  </a:extLst>
                </p:cNvPr>
                <p:cNvSpPr/>
                <p:nvPr/>
              </p:nvSpPr>
              <p:spPr>
                <a:xfrm rot="5400000">
                  <a:off x="6889735" y="179987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1" name="Rectangle: Rounded Corners 3180">
                  <a:extLst>
                    <a:ext uri="{FF2B5EF4-FFF2-40B4-BE49-F238E27FC236}">
                      <a16:creationId xmlns:a16="http://schemas.microsoft.com/office/drawing/2014/main" id="{C0BE2A6A-F11B-4BDC-92CF-A9D6AB37917C}"/>
                    </a:ext>
                  </a:extLst>
                </p:cNvPr>
                <p:cNvSpPr/>
                <p:nvPr/>
              </p:nvSpPr>
              <p:spPr>
                <a:xfrm>
                  <a:off x="6593205" y="2096409"/>
                  <a:ext cx="864870" cy="27181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202" name="Group 3201">
            <a:extLst>
              <a:ext uri="{FF2B5EF4-FFF2-40B4-BE49-F238E27FC236}">
                <a16:creationId xmlns:a16="http://schemas.microsoft.com/office/drawing/2014/main" id="{D7B992E8-B133-4C4C-A426-E87892E2F8D6}"/>
              </a:ext>
            </a:extLst>
          </p:cNvPr>
          <p:cNvGrpSpPr/>
          <p:nvPr/>
        </p:nvGrpSpPr>
        <p:grpSpPr>
          <a:xfrm flipH="1">
            <a:off x="7429579" y="5210606"/>
            <a:ext cx="3316459" cy="856491"/>
            <a:chOff x="80902" y="1129566"/>
            <a:chExt cx="3303444" cy="856491"/>
          </a:xfrm>
        </p:grpSpPr>
        <p:sp>
          <p:nvSpPr>
            <p:cNvPr id="3203" name="TextBox 3202">
              <a:extLst>
                <a:ext uri="{FF2B5EF4-FFF2-40B4-BE49-F238E27FC236}">
                  <a16:creationId xmlns:a16="http://schemas.microsoft.com/office/drawing/2014/main" id="{3B02DD9F-E27E-4FF9-B158-420CBFBA492C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04" name="TextBox 3203">
              <a:extLst>
                <a:ext uri="{FF2B5EF4-FFF2-40B4-BE49-F238E27FC236}">
                  <a16:creationId xmlns:a16="http://schemas.microsoft.com/office/drawing/2014/main" id="{AB331984-7204-422D-A914-C36F1B62F12A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05" name="Group 3204">
            <a:extLst>
              <a:ext uri="{FF2B5EF4-FFF2-40B4-BE49-F238E27FC236}">
                <a16:creationId xmlns:a16="http://schemas.microsoft.com/office/drawing/2014/main" id="{654AD9AC-038B-45F7-BA76-F5AA170DAD7A}"/>
              </a:ext>
            </a:extLst>
          </p:cNvPr>
          <p:cNvGrpSpPr/>
          <p:nvPr/>
        </p:nvGrpSpPr>
        <p:grpSpPr>
          <a:xfrm flipH="1">
            <a:off x="8097738" y="3112133"/>
            <a:ext cx="3316459" cy="856491"/>
            <a:chOff x="80902" y="1129566"/>
            <a:chExt cx="3303444" cy="856491"/>
          </a:xfrm>
        </p:grpSpPr>
        <p:sp>
          <p:nvSpPr>
            <p:cNvPr id="3206" name="TextBox 3205">
              <a:extLst>
                <a:ext uri="{FF2B5EF4-FFF2-40B4-BE49-F238E27FC236}">
                  <a16:creationId xmlns:a16="http://schemas.microsoft.com/office/drawing/2014/main" id="{094F36B7-93D0-4A7E-864E-9AEEFE062898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07" name="TextBox 3206">
              <a:extLst>
                <a:ext uri="{FF2B5EF4-FFF2-40B4-BE49-F238E27FC236}">
                  <a16:creationId xmlns:a16="http://schemas.microsoft.com/office/drawing/2014/main" id="{9C443C88-6B1F-43EA-962C-A78A84674499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08" name="Group 3207">
            <a:extLst>
              <a:ext uri="{FF2B5EF4-FFF2-40B4-BE49-F238E27FC236}">
                <a16:creationId xmlns:a16="http://schemas.microsoft.com/office/drawing/2014/main" id="{53412DB0-76FC-45E0-9F3A-375B63E1F889}"/>
              </a:ext>
            </a:extLst>
          </p:cNvPr>
          <p:cNvGrpSpPr/>
          <p:nvPr/>
        </p:nvGrpSpPr>
        <p:grpSpPr>
          <a:xfrm flipH="1">
            <a:off x="6582515" y="1667227"/>
            <a:ext cx="3304398" cy="856491"/>
            <a:chOff x="80902" y="1129566"/>
            <a:chExt cx="3303444" cy="856491"/>
          </a:xfrm>
        </p:grpSpPr>
        <p:sp>
          <p:nvSpPr>
            <p:cNvPr id="3209" name="TextBox 3208">
              <a:extLst>
                <a:ext uri="{FF2B5EF4-FFF2-40B4-BE49-F238E27FC236}">
                  <a16:creationId xmlns:a16="http://schemas.microsoft.com/office/drawing/2014/main" id="{E2E850D0-13FF-44E1-90ED-E42AEC21D13B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0" name="TextBox 3209">
              <a:extLst>
                <a:ext uri="{FF2B5EF4-FFF2-40B4-BE49-F238E27FC236}">
                  <a16:creationId xmlns:a16="http://schemas.microsoft.com/office/drawing/2014/main" id="{E92BDD51-78C1-4684-B2C4-75D5CBE11F1B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11" name="Group 3210">
            <a:extLst>
              <a:ext uri="{FF2B5EF4-FFF2-40B4-BE49-F238E27FC236}">
                <a16:creationId xmlns:a16="http://schemas.microsoft.com/office/drawing/2014/main" id="{CBE8D931-2C05-4C63-B970-C24B7DE818C5}"/>
              </a:ext>
            </a:extLst>
          </p:cNvPr>
          <p:cNvGrpSpPr/>
          <p:nvPr/>
        </p:nvGrpSpPr>
        <p:grpSpPr>
          <a:xfrm flipH="1">
            <a:off x="1731823" y="1932293"/>
            <a:ext cx="3304398" cy="856491"/>
            <a:chOff x="80902" y="1129566"/>
            <a:chExt cx="3303444" cy="856491"/>
          </a:xfrm>
        </p:grpSpPr>
        <p:sp>
          <p:nvSpPr>
            <p:cNvPr id="3212" name="TextBox 3211">
              <a:extLst>
                <a:ext uri="{FF2B5EF4-FFF2-40B4-BE49-F238E27FC236}">
                  <a16:creationId xmlns:a16="http://schemas.microsoft.com/office/drawing/2014/main" id="{1BCBFE01-4498-4D1F-AAA3-AB239BCD7AB6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3" name="TextBox 3212">
              <a:extLst>
                <a:ext uri="{FF2B5EF4-FFF2-40B4-BE49-F238E27FC236}">
                  <a16:creationId xmlns:a16="http://schemas.microsoft.com/office/drawing/2014/main" id="{AEA8923F-79F8-4C18-A142-39F5813788A1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14" name="Group 3213">
            <a:extLst>
              <a:ext uri="{FF2B5EF4-FFF2-40B4-BE49-F238E27FC236}">
                <a16:creationId xmlns:a16="http://schemas.microsoft.com/office/drawing/2014/main" id="{6659B7FF-048B-4197-94A1-91CBAB72D040}"/>
              </a:ext>
            </a:extLst>
          </p:cNvPr>
          <p:cNvGrpSpPr/>
          <p:nvPr/>
        </p:nvGrpSpPr>
        <p:grpSpPr>
          <a:xfrm flipH="1">
            <a:off x="777804" y="4417486"/>
            <a:ext cx="3304398" cy="856491"/>
            <a:chOff x="80902" y="1129566"/>
            <a:chExt cx="3303444" cy="856491"/>
          </a:xfrm>
        </p:grpSpPr>
        <p:sp>
          <p:nvSpPr>
            <p:cNvPr id="3215" name="TextBox 3214">
              <a:extLst>
                <a:ext uri="{FF2B5EF4-FFF2-40B4-BE49-F238E27FC236}">
                  <a16:creationId xmlns:a16="http://schemas.microsoft.com/office/drawing/2014/main" id="{AA3EFE75-C631-4644-A8CD-8683E8C4DD67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6" name="TextBox 3215">
              <a:extLst>
                <a:ext uri="{FF2B5EF4-FFF2-40B4-BE49-F238E27FC236}">
                  <a16:creationId xmlns:a16="http://schemas.microsoft.com/office/drawing/2014/main" id="{4A4C2B0D-AAFE-4B36-AAC2-49355A2D7ACF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17" name="Isosceles Triangle 51">
            <a:extLst>
              <a:ext uri="{FF2B5EF4-FFF2-40B4-BE49-F238E27FC236}">
                <a16:creationId xmlns:a16="http://schemas.microsoft.com/office/drawing/2014/main" id="{60198EF7-37A5-4559-89E5-4B889C74CAE2}"/>
              </a:ext>
            </a:extLst>
          </p:cNvPr>
          <p:cNvSpPr/>
          <p:nvPr/>
        </p:nvSpPr>
        <p:spPr>
          <a:xfrm>
            <a:off x="5072747" y="3395621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18" name="Rounded Rectangle 27">
            <a:extLst>
              <a:ext uri="{FF2B5EF4-FFF2-40B4-BE49-F238E27FC236}">
                <a16:creationId xmlns:a16="http://schemas.microsoft.com/office/drawing/2014/main" id="{301B4250-8BE5-4656-B88C-CFC79D40D405}"/>
              </a:ext>
            </a:extLst>
          </p:cNvPr>
          <p:cNvSpPr/>
          <p:nvPr/>
        </p:nvSpPr>
        <p:spPr>
          <a:xfrm>
            <a:off x="5051976" y="4428587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19" name="Rounded Rectangle 7">
            <a:extLst>
              <a:ext uri="{FF2B5EF4-FFF2-40B4-BE49-F238E27FC236}">
                <a16:creationId xmlns:a16="http://schemas.microsoft.com/office/drawing/2014/main" id="{55D76591-5C94-4923-9479-063100F5D904}"/>
              </a:ext>
            </a:extLst>
          </p:cNvPr>
          <p:cNvSpPr/>
          <p:nvPr/>
        </p:nvSpPr>
        <p:spPr>
          <a:xfrm>
            <a:off x="5953153" y="4935075"/>
            <a:ext cx="322437" cy="2782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20" name="Round Same Side Corner Rectangle 36">
            <a:extLst>
              <a:ext uri="{FF2B5EF4-FFF2-40B4-BE49-F238E27FC236}">
                <a16:creationId xmlns:a16="http://schemas.microsoft.com/office/drawing/2014/main" id="{299BD68C-8142-48D8-8D29-737A19679F13}"/>
              </a:ext>
            </a:extLst>
          </p:cNvPr>
          <p:cNvSpPr/>
          <p:nvPr/>
        </p:nvSpPr>
        <p:spPr>
          <a:xfrm>
            <a:off x="6783202" y="4402203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21" name="자유형 176">
            <a:extLst>
              <a:ext uri="{FF2B5EF4-FFF2-40B4-BE49-F238E27FC236}">
                <a16:creationId xmlns:a16="http://schemas.microsoft.com/office/drawing/2014/main" id="{8938941A-E4E4-46F8-B61A-64DE937452F6}"/>
              </a:ext>
            </a:extLst>
          </p:cNvPr>
          <p:cNvSpPr/>
          <p:nvPr/>
        </p:nvSpPr>
        <p:spPr>
          <a:xfrm>
            <a:off x="5916409" y="2776429"/>
            <a:ext cx="359181" cy="376986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22" name="Block Arc 14">
            <a:extLst>
              <a:ext uri="{FF2B5EF4-FFF2-40B4-BE49-F238E27FC236}">
                <a16:creationId xmlns:a16="http://schemas.microsoft.com/office/drawing/2014/main" id="{7F9DFC43-FF1D-49CD-BD9C-07F5A5D44BDA}"/>
              </a:ext>
            </a:extLst>
          </p:cNvPr>
          <p:cNvSpPr/>
          <p:nvPr/>
        </p:nvSpPr>
        <p:spPr>
          <a:xfrm rot="16200000">
            <a:off x="5867804" y="3798564"/>
            <a:ext cx="449878" cy="450172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23" name="Rectangle 9">
            <a:extLst>
              <a:ext uri="{FF2B5EF4-FFF2-40B4-BE49-F238E27FC236}">
                <a16:creationId xmlns:a16="http://schemas.microsoft.com/office/drawing/2014/main" id="{FB546735-0134-4D7F-99DD-250C1ADBF16A}"/>
              </a:ext>
            </a:extLst>
          </p:cNvPr>
          <p:cNvSpPr/>
          <p:nvPr/>
        </p:nvSpPr>
        <p:spPr>
          <a:xfrm>
            <a:off x="6823291" y="3338197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11284</TotalTime>
  <Words>140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109</cp:revision>
  <dcterms:created xsi:type="dcterms:W3CDTF">2018-02-18T19:39:47Z</dcterms:created>
  <dcterms:modified xsi:type="dcterms:W3CDTF">2020-08-31T07:49:52Z</dcterms:modified>
</cp:coreProperties>
</file>