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1" name="Group 2220">
            <a:extLst>
              <a:ext uri="{FF2B5EF4-FFF2-40B4-BE49-F238E27FC236}">
                <a16:creationId xmlns:a16="http://schemas.microsoft.com/office/drawing/2014/main" id="{0C374C14-CB42-48F3-AB3F-13E5BB750490}"/>
              </a:ext>
            </a:extLst>
          </p:cNvPr>
          <p:cNvGrpSpPr/>
          <p:nvPr/>
        </p:nvGrpSpPr>
        <p:grpSpPr>
          <a:xfrm>
            <a:off x="0" y="3866606"/>
            <a:ext cx="12193012" cy="2967436"/>
            <a:chOff x="0" y="4607111"/>
            <a:chExt cx="9144759" cy="2226929"/>
          </a:xfrm>
        </p:grpSpPr>
        <p:sp>
          <p:nvSpPr>
            <p:cNvPr id="2222" name="Oval 2221">
              <a:extLst>
                <a:ext uri="{FF2B5EF4-FFF2-40B4-BE49-F238E27FC236}">
                  <a16:creationId xmlns:a16="http://schemas.microsoft.com/office/drawing/2014/main" id="{400C808C-6A60-4EB5-ACF5-FA02B867EA23}"/>
                </a:ext>
              </a:extLst>
            </p:cNvPr>
            <p:cNvSpPr/>
            <p:nvPr userDrawn="1"/>
          </p:nvSpPr>
          <p:spPr>
            <a:xfrm>
              <a:off x="525311" y="573846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23" name="Oval 2222">
              <a:extLst>
                <a:ext uri="{FF2B5EF4-FFF2-40B4-BE49-F238E27FC236}">
                  <a16:creationId xmlns:a16="http://schemas.microsoft.com/office/drawing/2014/main" id="{9CD9A5CA-BA81-45DE-B436-CE17715E45FD}"/>
                </a:ext>
              </a:extLst>
            </p:cNvPr>
            <p:cNvSpPr/>
            <p:nvPr userDrawn="1"/>
          </p:nvSpPr>
          <p:spPr>
            <a:xfrm>
              <a:off x="6550" y="5738463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4" name="Oval 2223">
              <a:extLst>
                <a:ext uri="{FF2B5EF4-FFF2-40B4-BE49-F238E27FC236}">
                  <a16:creationId xmlns:a16="http://schemas.microsoft.com/office/drawing/2014/main" id="{43D4CB58-BE21-4447-A4EA-F7E62C7F62E8}"/>
                </a:ext>
              </a:extLst>
            </p:cNvPr>
            <p:cNvSpPr/>
            <p:nvPr userDrawn="1"/>
          </p:nvSpPr>
          <p:spPr>
            <a:xfrm>
              <a:off x="444781" y="544968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5" name="Oval 2224">
              <a:extLst>
                <a:ext uri="{FF2B5EF4-FFF2-40B4-BE49-F238E27FC236}">
                  <a16:creationId xmlns:a16="http://schemas.microsoft.com/office/drawing/2014/main" id="{5BAE0F69-7EB9-41DC-8BBC-778047E65A98}"/>
                </a:ext>
              </a:extLst>
            </p:cNvPr>
            <p:cNvSpPr/>
            <p:nvPr userDrawn="1"/>
          </p:nvSpPr>
          <p:spPr>
            <a:xfrm>
              <a:off x="324020" y="6212271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6" name="Oval 2225">
              <a:extLst>
                <a:ext uri="{FF2B5EF4-FFF2-40B4-BE49-F238E27FC236}">
                  <a16:creationId xmlns:a16="http://schemas.microsoft.com/office/drawing/2014/main" id="{1AB56507-21EE-4269-841F-3EF425BE3438}"/>
                </a:ext>
              </a:extLst>
            </p:cNvPr>
            <p:cNvSpPr/>
            <p:nvPr userDrawn="1"/>
          </p:nvSpPr>
          <p:spPr>
            <a:xfrm>
              <a:off x="1021878" y="59738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7" name="Oval 2226">
              <a:extLst>
                <a:ext uri="{FF2B5EF4-FFF2-40B4-BE49-F238E27FC236}">
                  <a16:creationId xmlns:a16="http://schemas.microsoft.com/office/drawing/2014/main" id="{02B43F1D-CC0E-499B-A6AF-BBCE80B8D7A6}"/>
                </a:ext>
              </a:extLst>
            </p:cNvPr>
            <p:cNvSpPr/>
            <p:nvPr userDrawn="1"/>
          </p:nvSpPr>
          <p:spPr>
            <a:xfrm>
              <a:off x="905488" y="5671033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8" name="Oval 2227">
              <a:extLst>
                <a:ext uri="{FF2B5EF4-FFF2-40B4-BE49-F238E27FC236}">
                  <a16:creationId xmlns:a16="http://schemas.microsoft.com/office/drawing/2014/main" id="{8A34008B-705A-4A34-B567-DE0374463740}"/>
                </a:ext>
              </a:extLst>
            </p:cNvPr>
            <p:cNvSpPr/>
            <p:nvPr userDrawn="1"/>
          </p:nvSpPr>
          <p:spPr>
            <a:xfrm>
              <a:off x="869911" y="5429441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29" name="Oval 2228">
              <a:extLst>
                <a:ext uri="{FF2B5EF4-FFF2-40B4-BE49-F238E27FC236}">
                  <a16:creationId xmlns:a16="http://schemas.microsoft.com/office/drawing/2014/main" id="{8BDC6F02-952F-4E8B-90D5-FAF345D32553}"/>
                </a:ext>
              </a:extLst>
            </p:cNvPr>
            <p:cNvSpPr/>
            <p:nvPr userDrawn="1"/>
          </p:nvSpPr>
          <p:spPr>
            <a:xfrm>
              <a:off x="0" y="5492354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0" name="Oval 2229">
              <a:extLst>
                <a:ext uri="{FF2B5EF4-FFF2-40B4-BE49-F238E27FC236}">
                  <a16:creationId xmlns:a16="http://schemas.microsoft.com/office/drawing/2014/main" id="{09A618A4-E79F-48C9-97D1-606E3E66BAD8}"/>
                </a:ext>
              </a:extLst>
            </p:cNvPr>
            <p:cNvSpPr/>
            <p:nvPr userDrawn="1"/>
          </p:nvSpPr>
          <p:spPr>
            <a:xfrm>
              <a:off x="243600" y="552518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1" name="Oval 2230">
              <a:extLst>
                <a:ext uri="{FF2B5EF4-FFF2-40B4-BE49-F238E27FC236}">
                  <a16:creationId xmlns:a16="http://schemas.microsoft.com/office/drawing/2014/main" id="{A8E94599-C75B-4F4C-B07B-E555949EA67A}"/>
                </a:ext>
              </a:extLst>
            </p:cNvPr>
            <p:cNvSpPr/>
            <p:nvPr userDrawn="1"/>
          </p:nvSpPr>
          <p:spPr>
            <a:xfrm>
              <a:off x="721950" y="4888203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2" name="Oval 2231">
              <a:extLst>
                <a:ext uri="{FF2B5EF4-FFF2-40B4-BE49-F238E27FC236}">
                  <a16:creationId xmlns:a16="http://schemas.microsoft.com/office/drawing/2014/main" id="{5EDF8449-0933-44A3-BD66-AE144D0DF3C0}"/>
                </a:ext>
              </a:extLst>
            </p:cNvPr>
            <p:cNvSpPr/>
            <p:nvPr userDrawn="1"/>
          </p:nvSpPr>
          <p:spPr>
            <a:xfrm>
              <a:off x="255460" y="5134350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3" name="Oval 2232">
              <a:extLst>
                <a:ext uri="{FF2B5EF4-FFF2-40B4-BE49-F238E27FC236}">
                  <a16:creationId xmlns:a16="http://schemas.microsoft.com/office/drawing/2014/main" id="{9EB3C25D-A1D6-45EB-AD02-4ABD84949D35}"/>
                </a:ext>
              </a:extLst>
            </p:cNvPr>
            <p:cNvSpPr/>
            <p:nvPr userDrawn="1"/>
          </p:nvSpPr>
          <p:spPr>
            <a:xfrm>
              <a:off x="418339" y="4727142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4" name="Oval 2233">
              <a:extLst>
                <a:ext uri="{FF2B5EF4-FFF2-40B4-BE49-F238E27FC236}">
                  <a16:creationId xmlns:a16="http://schemas.microsoft.com/office/drawing/2014/main" id="{8105FD1B-3FF5-460E-A19F-08E83D71048A}"/>
                </a:ext>
              </a:extLst>
            </p:cNvPr>
            <p:cNvSpPr/>
            <p:nvPr userDrawn="1"/>
          </p:nvSpPr>
          <p:spPr>
            <a:xfrm>
              <a:off x="1738277" y="596384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35" name="Oval 2234">
              <a:extLst>
                <a:ext uri="{FF2B5EF4-FFF2-40B4-BE49-F238E27FC236}">
                  <a16:creationId xmlns:a16="http://schemas.microsoft.com/office/drawing/2014/main" id="{5EE28CD6-53BD-4D3D-B58C-D5DC5D5FBBA9}"/>
                </a:ext>
              </a:extLst>
            </p:cNvPr>
            <p:cNvSpPr/>
            <p:nvPr userDrawn="1"/>
          </p:nvSpPr>
          <p:spPr>
            <a:xfrm>
              <a:off x="1111503" y="5877048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6" name="Oval 2235">
              <a:extLst>
                <a:ext uri="{FF2B5EF4-FFF2-40B4-BE49-F238E27FC236}">
                  <a16:creationId xmlns:a16="http://schemas.microsoft.com/office/drawing/2014/main" id="{F0544B21-8A15-44FC-859A-C5F5574A0937}"/>
                </a:ext>
              </a:extLst>
            </p:cNvPr>
            <p:cNvSpPr/>
            <p:nvPr userDrawn="1"/>
          </p:nvSpPr>
          <p:spPr>
            <a:xfrm>
              <a:off x="1395505" y="5434878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7" name="Oval 2236">
              <a:extLst>
                <a:ext uri="{FF2B5EF4-FFF2-40B4-BE49-F238E27FC236}">
                  <a16:creationId xmlns:a16="http://schemas.microsoft.com/office/drawing/2014/main" id="{1763FD9F-A53F-4FE1-9D52-7BA53EBB6699}"/>
                </a:ext>
              </a:extLst>
            </p:cNvPr>
            <p:cNvSpPr/>
            <p:nvPr userDrawn="1"/>
          </p:nvSpPr>
          <p:spPr>
            <a:xfrm>
              <a:off x="1545363" y="6092240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8" name="Oval 2237">
              <a:extLst>
                <a:ext uri="{FF2B5EF4-FFF2-40B4-BE49-F238E27FC236}">
                  <a16:creationId xmlns:a16="http://schemas.microsoft.com/office/drawing/2014/main" id="{AD7EA471-B826-4E1F-ABE0-8DBEB3CBB8FE}"/>
                </a:ext>
              </a:extLst>
            </p:cNvPr>
            <p:cNvSpPr/>
            <p:nvPr userDrawn="1"/>
          </p:nvSpPr>
          <p:spPr>
            <a:xfrm>
              <a:off x="1782231" y="565535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39" name="Oval 2238">
              <a:extLst>
                <a:ext uri="{FF2B5EF4-FFF2-40B4-BE49-F238E27FC236}">
                  <a16:creationId xmlns:a16="http://schemas.microsoft.com/office/drawing/2014/main" id="{17339E7F-131D-41E8-9D23-42DAB4D5ED55}"/>
                </a:ext>
              </a:extLst>
            </p:cNvPr>
            <p:cNvSpPr/>
            <p:nvPr userDrawn="1"/>
          </p:nvSpPr>
          <p:spPr>
            <a:xfrm>
              <a:off x="2126831" y="555100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0" name="Oval 2239">
              <a:extLst>
                <a:ext uri="{FF2B5EF4-FFF2-40B4-BE49-F238E27FC236}">
                  <a16:creationId xmlns:a16="http://schemas.microsoft.com/office/drawing/2014/main" id="{E1FAC4B7-736E-45B2-B2DB-49D23AEA70ED}"/>
                </a:ext>
              </a:extLst>
            </p:cNvPr>
            <p:cNvSpPr/>
            <p:nvPr userDrawn="1"/>
          </p:nvSpPr>
          <p:spPr>
            <a:xfrm>
              <a:off x="2091254" y="5309410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1" name="Oval 2240">
              <a:extLst>
                <a:ext uri="{FF2B5EF4-FFF2-40B4-BE49-F238E27FC236}">
                  <a16:creationId xmlns:a16="http://schemas.microsoft.com/office/drawing/2014/main" id="{0CCAF9E6-1BC4-4908-ADF5-DCD3A13152FF}"/>
                </a:ext>
              </a:extLst>
            </p:cNvPr>
            <p:cNvSpPr/>
            <p:nvPr userDrawn="1"/>
          </p:nvSpPr>
          <p:spPr>
            <a:xfrm>
              <a:off x="1221343" y="5372323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2" name="Oval 2241">
              <a:extLst>
                <a:ext uri="{FF2B5EF4-FFF2-40B4-BE49-F238E27FC236}">
                  <a16:creationId xmlns:a16="http://schemas.microsoft.com/office/drawing/2014/main" id="{13BDD4F3-872F-4253-8C3B-07CD194C7164}"/>
                </a:ext>
              </a:extLst>
            </p:cNvPr>
            <p:cNvSpPr/>
            <p:nvPr userDrawn="1"/>
          </p:nvSpPr>
          <p:spPr>
            <a:xfrm>
              <a:off x="1588179" y="50097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3" name="Oval 2242">
              <a:extLst>
                <a:ext uri="{FF2B5EF4-FFF2-40B4-BE49-F238E27FC236}">
                  <a16:creationId xmlns:a16="http://schemas.microsoft.com/office/drawing/2014/main" id="{02BB13E0-88D5-44F8-926F-FAB62D7BEAC9}"/>
                </a:ext>
              </a:extLst>
            </p:cNvPr>
            <p:cNvSpPr/>
            <p:nvPr userDrawn="1"/>
          </p:nvSpPr>
          <p:spPr>
            <a:xfrm>
              <a:off x="1943293" y="4768172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4" name="Oval 2243">
              <a:extLst>
                <a:ext uri="{FF2B5EF4-FFF2-40B4-BE49-F238E27FC236}">
                  <a16:creationId xmlns:a16="http://schemas.microsoft.com/office/drawing/2014/main" id="{70D78DE6-2C8F-4A8C-A029-47DA2B950E78}"/>
                </a:ext>
              </a:extLst>
            </p:cNvPr>
            <p:cNvSpPr/>
            <p:nvPr userDrawn="1"/>
          </p:nvSpPr>
          <p:spPr>
            <a:xfrm>
              <a:off x="1786955" y="5204541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5" name="Oval 2244">
              <a:extLst>
                <a:ext uri="{FF2B5EF4-FFF2-40B4-BE49-F238E27FC236}">
                  <a16:creationId xmlns:a16="http://schemas.microsoft.com/office/drawing/2014/main" id="{B06EA8D5-CC5F-4BF1-9135-3020CB8A5354}"/>
                </a:ext>
              </a:extLst>
            </p:cNvPr>
            <p:cNvSpPr/>
            <p:nvPr userDrawn="1"/>
          </p:nvSpPr>
          <p:spPr>
            <a:xfrm>
              <a:off x="1639682" y="4607111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6" name="Oval 2245">
              <a:extLst>
                <a:ext uri="{FF2B5EF4-FFF2-40B4-BE49-F238E27FC236}">
                  <a16:creationId xmlns:a16="http://schemas.microsoft.com/office/drawing/2014/main" id="{2F37764B-551D-4E6E-897D-AD6FFF5A2D33}"/>
                </a:ext>
              </a:extLst>
            </p:cNvPr>
            <p:cNvSpPr/>
            <p:nvPr userDrawn="1"/>
          </p:nvSpPr>
          <p:spPr>
            <a:xfrm>
              <a:off x="3046951" y="600206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47" name="Oval 2246">
              <a:extLst>
                <a:ext uri="{FF2B5EF4-FFF2-40B4-BE49-F238E27FC236}">
                  <a16:creationId xmlns:a16="http://schemas.microsoft.com/office/drawing/2014/main" id="{1970882A-F34E-41EB-86B1-EF08A5091854}"/>
                </a:ext>
              </a:extLst>
            </p:cNvPr>
            <p:cNvSpPr/>
            <p:nvPr userDrawn="1"/>
          </p:nvSpPr>
          <p:spPr>
            <a:xfrm>
              <a:off x="2273966" y="5712047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8" name="Oval 2247">
              <a:extLst>
                <a:ext uri="{FF2B5EF4-FFF2-40B4-BE49-F238E27FC236}">
                  <a16:creationId xmlns:a16="http://schemas.microsoft.com/office/drawing/2014/main" id="{18909E22-C089-4693-B40B-5948E920CB52}"/>
                </a:ext>
              </a:extLst>
            </p:cNvPr>
            <p:cNvSpPr/>
            <p:nvPr userDrawn="1"/>
          </p:nvSpPr>
          <p:spPr>
            <a:xfrm>
              <a:off x="2845938" y="5806420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49" name="Oval 2248">
              <a:extLst>
                <a:ext uri="{FF2B5EF4-FFF2-40B4-BE49-F238E27FC236}">
                  <a16:creationId xmlns:a16="http://schemas.microsoft.com/office/drawing/2014/main" id="{10153162-4F26-41D1-9CE2-F924BA781C68}"/>
                </a:ext>
              </a:extLst>
            </p:cNvPr>
            <p:cNvSpPr/>
            <p:nvPr userDrawn="1"/>
          </p:nvSpPr>
          <p:spPr>
            <a:xfrm>
              <a:off x="2824760" y="6350856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0" name="Oval 2249">
              <a:extLst>
                <a:ext uri="{FF2B5EF4-FFF2-40B4-BE49-F238E27FC236}">
                  <a16:creationId xmlns:a16="http://schemas.microsoft.com/office/drawing/2014/main" id="{84B840C7-ABFA-4A22-9C9C-8E0C8285C2D0}"/>
                </a:ext>
              </a:extLst>
            </p:cNvPr>
            <p:cNvSpPr/>
            <p:nvPr userDrawn="1"/>
          </p:nvSpPr>
          <p:spPr>
            <a:xfrm>
              <a:off x="3303220" y="6198093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1" name="Oval 2250">
              <a:extLst>
                <a:ext uri="{FF2B5EF4-FFF2-40B4-BE49-F238E27FC236}">
                  <a16:creationId xmlns:a16="http://schemas.microsoft.com/office/drawing/2014/main" id="{5FB589B3-BA2D-478C-AC8C-6EE5C2C1CB02}"/>
                </a:ext>
              </a:extLst>
            </p:cNvPr>
            <p:cNvSpPr/>
            <p:nvPr userDrawn="1"/>
          </p:nvSpPr>
          <p:spPr>
            <a:xfrm>
              <a:off x="3406228" y="580961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2" name="Oval 2251">
              <a:extLst>
                <a:ext uri="{FF2B5EF4-FFF2-40B4-BE49-F238E27FC236}">
                  <a16:creationId xmlns:a16="http://schemas.microsoft.com/office/drawing/2014/main" id="{56CE3C3F-2E71-40B4-8714-41B2AD11B8F9}"/>
                </a:ext>
              </a:extLst>
            </p:cNvPr>
            <p:cNvSpPr/>
            <p:nvPr userDrawn="1"/>
          </p:nvSpPr>
          <p:spPr>
            <a:xfrm>
              <a:off x="3370651" y="5568026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3" name="Oval 2252">
              <a:extLst>
                <a:ext uri="{FF2B5EF4-FFF2-40B4-BE49-F238E27FC236}">
                  <a16:creationId xmlns:a16="http://schemas.microsoft.com/office/drawing/2014/main" id="{C01B2F93-AEF4-4F1C-8F2B-312590A121C2}"/>
                </a:ext>
              </a:extLst>
            </p:cNvPr>
            <p:cNvSpPr/>
            <p:nvPr userDrawn="1"/>
          </p:nvSpPr>
          <p:spPr>
            <a:xfrm>
              <a:off x="2544585" y="547523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4" name="Oval 2253">
              <a:extLst>
                <a:ext uri="{FF2B5EF4-FFF2-40B4-BE49-F238E27FC236}">
                  <a16:creationId xmlns:a16="http://schemas.microsoft.com/office/drawing/2014/main" id="{CA079203-BD21-4ED6-A2A1-7902BF98F7FB}"/>
                </a:ext>
              </a:extLst>
            </p:cNvPr>
            <p:cNvSpPr/>
            <p:nvPr userDrawn="1"/>
          </p:nvSpPr>
          <p:spPr>
            <a:xfrm>
              <a:off x="2867576" y="526838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5" name="Oval 2254">
              <a:extLst>
                <a:ext uri="{FF2B5EF4-FFF2-40B4-BE49-F238E27FC236}">
                  <a16:creationId xmlns:a16="http://schemas.microsoft.com/office/drawing/2014/main" id="{102CFBB9-5940-48A3-99D9-C414CA0D8BC3}"/>
                </a:ext>
              </a:extLst>
            </p:cNvPr>
            <p:cNvSpPr/>
            <p:nvPr userDrawn="1"/>
          </p:nvSpPr>
          <p:spPr>
            <a:xfrm>
              <a:off x="3222690" y="5026788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6" name="Oval 2255">
              <a:extLst>
                <a:ext uri="{FF2B5EF4-FFF2-40B4-BE49-F238E27FC236}">
                  <a16:creationId xmlns:a16="http://schemas.microsoft.com/office/drawing/2014/main" id="{2DBEF901-23BC-4DA8-BFA2-E7C8E6F95ADE}"/>
                </a:ext>
              </a:extLst>
            </p:cNvPr>
            <p:cNvSpPr/>
            <p:nvPr userDrawn="1"/>
          </p:nvSpPr>
          <p:spPr>
            <a:xfrm>
              <a:off x="3066352" y="5463157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7" name="Oval 2256">
              <a:extLst>
                <a:ext uri="{FF2B5EF4-FFF2-40B4-BE49-F238E27FC236}">
                  <a16:creationId xmlns:a16="http://schemas.microsoft.com/office/drawing/2014/main" id="{A6CC5012-078A-47FC-95B8-6428C4D16DCF}"/>
                </a:ext>
              </a:extLst>
            </p:cNvPr>
            <p:cNvSpPr/>
            <p:nvPr userDrawn="1"/>
          </p:nvSpPr>
          <p:spPr>
            <a:xfrm>
              <a:off x="2919079" y="4865727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8" name="Oval 2257">
              <a:extLst>
                <a:ext uri="{FF2B5EF4-FFF2-40B4-BE49-F238E27FC236}">
                  <a16:creationId xmlns:a16="http://schemas.microsoft.com/office/drawing/2014/main" id="{428200C7-660E-4251-98DD-5F130B3CB67D}"/>
                </a:ext>
              </a:extLst>
            </p:cNvPr>
            <p:cNvSpPr/>
            <p:nvPr userDrawn="1"/>
          </p:nvSpPr>
          <p:spPr>
            <a:xfrm>
              <a:off x="3411398" y="5608792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59" name="Oval 2258">
              <a:extLst>
                <a:ext uri="{FF2B5EF4-FFF2-40B4-BE49-F238E27FC236}">
                  <a16:creationId xmlns:a16="http://schemas.microsoft.com/office/drawing/2014/main" id="{2CD4AE56-214C-43C0-B828-BE33867D1B32}"/>
                </a:ext>
              </a:extLst>
            </p:cNvPr>
            <p:cNvSpPr/>
            <p:nvPr userDrawn="1"/>
          </p:nvSpPr>
          <p:spPr>
            <a:xfrm>
              <a:off x="3797075" y="5428847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0" name="Oval 2259">
              <a:extLst>
                <a:ext uri="{FF2B5EF4-FFF2-40B4-BE49-F238E27FC236}">
                  <a16:creationId xmlns:a16="http://schemas.microsoft.com/office/drawing/2014/main" id="{FEACCD6B-66A6-497B-A615-419555471E7A}"/>
                </a:ext>
              </a:extLst>
            </p:cNvPr>
            <p:cNvSpPr/>
            <p:nvPr userDrawn="1"/>
          </p:nvSpPr>
          <p:spPr>
            <a:xfrm>
              <a:off x="3827999" y="6179824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1" name="Oval 2260">
              <a:extLst>
                <a:ext uri="{FF2B5EF4-FFF2-40B4-BE49-F238E27FC236}">
                  <a16:creationId xmlns:a16="http://schemas.microsoft.com/office/drawing/2014/main" id="{1D77A262-96DD-4ECB-B2C0-D6CE47B4DBF1}"/>
                </a:ext>
              </a:extLst>
            </p:cNvPr>
            <p:cNvSpPr/>
            <p:nvPr userDrawn="1"/>
          </p:nvSpPr>
          <p:spPr>
            <a:xfrm>
              <a:off x="4159970" y="5938826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2" name="Oval 2261">
              <a:extLst>
                <a:ext uri="{FF2B5EF4-FFF2-40B4-BE49-F238E27FC236}">
                  <a16:creationId xmlns:a16="http://schemas.microsoft.com/office/drawing/2014/main" id="{2691F6CA-9044-4EDE-A293-F46ECEEAC95E}"/>
                </a:ext>
              </a:extLst>
            </p:cNvPr>
            <p:cNvSpPr/>
            <p:nvPr userDrawn="1"/>
          </p:nvSpPr>
          <p:spPr>
            <a:xfrm>
              <a:off x="4409467" y="563858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3" name="Oval 2262">
              <a:extLst>
                <a:ext uri="{FF2B5EF4-FFF2-40B4-BE49-F238E27FC236}">
                  <a16:creationId xmlns:a16="http://schemas.microsoft.com/office/drawing/2014/main" id="{0518F5A8-10FF-4CDE-B566-E30D1A82A748}"/>
                </a:ext>
              </a:extLst>
            </p:cNvPr>
            <p:cNvSpPr/>
            <p:nvPr userDrawn="1"/>
          </p:nvSpPr>
          <p:spPr>
            <a:xfrm>
              <a:off x="4373890" y="5396994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4" name="Oval 2263">
              <a:extLst>
                <a:ext uri="{FF2B5EF4-FFF2-40B4-BE49-F238E27FC236}">
                  <a16:creationId xmlns:a16="http://schemas.microsoft.com/office/drawing/2014/main" id="{7B69360F-4848-4287-9B37-4C8B92309C20}"/>
                </a:ext>
              </a:extLst>
            </p:cNvPr>
            <p:cNvSpPr/>
            <p:nvPr userDrawn="1"/>
          </p:nvSpPr>
          <p:spPr>
            <a:xfrm>
              <a:off x="3503979" y="5459907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5" name="Oval 2264">
              <a:extLst>
                <a:ext uri="{FF2B5EF4-FFF2-40B4-BE49-F238E27FC236}">
                  <a16:creationId xmlns:a16="http://schemas.microsoft.com/office/drawing/2014/main" id="{E5252B52-7BDC-4B9E-B371-F39ACB851BBE}"/>
                </a:ext>
              </a:extLst>
            </p:cNvPr>
            <p:cNvSpPr/>
            <p:nvPr userDrawn="1"/>
          </p:nvSpPr>
          <p:spPr>
            <a:xfrm>
              <a:off x="3870815" y="509734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6" name="Oval 2265">
              <a:extLst>
                <a:ext uri="{FF2B5EF4-FFF2-40B4-BE49-F238E27FC236}">
                  <a16:creationId xmlns:a16="http://schemas.microsoft.com/office/drawing/2014/main" id="{2D47307D-4097-4E7A-857E-06F0C0305B8E}"/>
                </a:ext>
              </a:extLst>
            </p:cNvPr>
            <p:cNvSpPr/>
            <p:nvPr userDrawn="1"/>
          </p:nvSpPr>
          <p:spPr>
            <a:xfrm>
              <a:off x="4225929" y="4855756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7" name="Oval 2266">
              <a:extLst>
                <a:ext uri="{FF2B5EF4-FFF2-40B4-BE49-F238E27FC236}">
                  <a16:creationId xmlns:a16="http://schemas.microsoft.com/office/drawing/2014/main" id="{0D65A18B-EAC3-4AA4-AE3A-068142EE1862}"/>
                </a:ext>
              </a:extLst>
            </p:cNvPr>
            <p:cNvSpPr/>
            <p:nvPr userDrawn="1"/>
          </p:nvSpPr>
          <p:spPr>
            <a:xfrm>
              <a:off x="4069591" y="5292125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8" name="Oval 2267">
              <a:extLst>
                <a:ext uri="{FF2B5EF4-FFF2-40B4-BE49-F238E27FC236}">
                  <a16:creationId xmlns:a16="http://schemas.microsoft.com/office/drawing/2014/main" id="{3D7E1237-5351-43FB-8A86-33ABE3891458}"/>
                </a:ext>
              </a:extLst>
            </p:cNvPr>
            <p:cNvSpPr/>
            <p:nvPr userDrawn="1"/>
          </p:nvSpPr>
          <p:spPr>
            <a:xfrm>
              <a:off x="3922318" y="4694695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69" name="Oval 2268">
              <a:extLst>
                <a:ext uri="{FF2B5EF4-FFF2-40B4-BE49-F238E27FC236}">
                  <a16:creationId xmlns:a16="http://schemas.microsoft.com/office/drawing/2014/main" id="{A0854DA4-B020-4195-8F06-BF1A65A523AB}"/>
                </a:ext>
              </a:extLst>
            </p:cNvPr>
            <p:cNvSpPr/>
            <p:nvPr userDrawn="1"/>
          </p:nvSpPr>
          <p:spPr>
            <a:xfrm>
              <a:off x="4608102" y="5815980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70" name="Oval 2269">
              <a:extLst>
                <a:ext uri="{FF2B5EF4-FFF2-40B4-BE49-F238E27FC236}">
                  <a16:creationId xmlns:a16="http://schemas.microsoft.com/office/drawing/2014/main" id="{574B4F3D-32C7-4482-A45F-91972F5285D7}"/>
                </a:ext>
              </a:extLst>
            </p:cNvPr>
            <p:cNvSpPr/>
            <p:nvPr userDrawn="1"/>
          </p:nvSpPr>
          <p:spPr>
            <a:xfrm>
              <a:off x="4960418" y="556802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1" name="Oval 2270">
              <a:extLst>
                <a:ext uri="{FF2B5EF4-FFF2-40B4-BE49-F238E27FC236}">
                  <a16:creationId xmlns:a16="http://schemas.microsoft.com/office/drawing/2014/main" id="{CA41F74E-6AB2-4A65-9265-974BED2D8039}"/>
                </a:ext>
              </a:extLst>
            </p:cNvPr>
            <p:cNvSpPr/>
            <p:nvPr userDrawn="1"/>
          </p:nvSpPr>
          <p:spPr>
            <a:xfrm>
              <a:off x="4399701" y="618976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2" name="Oval 2271">
              <a:extLst>
                <a:ext uri="{FF2B5EF4-FFF2-40B4-BE49-F238E27FC236}">
                  <a16:creationId xmlns:a16="http://schemas.microsoft.com/office/drawing/2014/main" id="{AFEF2DA0-FF57-4168-B989-625D8D94E017}"/>
                </a:ext>
              </a:extLst>
            </p:cNvPr>
            <p:cNvSpPr/>
            <p:nvPr userDrawn="1"/>
          </p:nvSpPr>
          <p:spPr>
            <a:xfrm>
              <a:off x="5469802" y="6166240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3" name="Oval 2272">
              <a:extLst>
                <a:ext uri="{FF2B5EF4-FFF2-40B4-BE49-F238E27FC236}">
                  <a16:creationId xmlns:a16="http://schemas.microsoft.com/office/drawing/2014/main" id="{610614CD-1895-40E7-83D6-92B7CD54B956}"/>
                </a:ext>
              </a:extLst>
            </p:cNvPr>
            <p:cNvSpPr/>
            <p:nvPr userDrawn="1"/>
          </p:nvSpPr>
          <p:spPr>
            <a:xfrm>
              <a:off x="5572810" y="5777765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4" name="Oval 2273">
              <a:extLst>
                <a:ext uri="{FF2B5EF4-FFF2-40B4-BE49-F238E27FC236}">
                  <a16:creationId xmlns:a16="http://schemas.microsoft.com/office/drawing/2014/main" id="{01F0575E-B2B5-422F-912D-724FB9C42516}"/>
                </a:ext>
              </a:extLst>
            </p:cNvPr>
            <p:cNvSpPr/>
            <p:nvPr userDrawn="1"/>
          </p:nvSpPr>
          <p:spPr>
            <a:xfrm>
              <a:off x="5537233" y="5536173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5" name="Oval 2274">
              <a:extLst>
                <a:ext uri="{FF2B5EF4-FFF2-40B4-BE49-F238E27FC236}">
                  <a16:creationId xmlns:a16="http://schemas.microsoft.com/office/drawing/2014/main" id="{BCC898B2-2FCF-43E4-9616-26DF2139E6D5}"/>
                </a:ext>
              </a:extLst>
            </p:cNvPr>
            <p:cNvSpPr/>
            <p:nvPr userDrawn="1"/>
          </p:nvSpPr>
          <p:spPr>
            <a:xfrm>
              <a:off x="4667322" y="5599086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6" name="Oval 2275">
              <a:extLst>
                <a:ext uri="{FF2B5EF4-FFF2-40B4-BE49-F238E27FC236}">
                  <a16:creationId xmlns:a16="http://schemas.microsoft.com/office/drawing/2014/main" id="{561FE08D-AF0B-4D2B-BDD7-1F0884716D19}"/>
                </a:ext>
              </a:extLst>
            </p:cNvPr>
            <p:cNvSpPr/>
            <p:nvPr userDrawn="1"/>
          </p:nvSpPr>
          <p:spPr>
            <a:xfrm>
              <a:off x="5034158" y="523652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7" name="Oval 2276">
              <a:extLst>
                <a:ext uri="{FF2B5EF4-FFF2-40B4-BE49-F238E27FC236}">
                  <a16:creationId xmlns:a16="http://schemas.microsoft.com/office/drawing/2014/main" id="{744BDAB7-60E7-460F-B077-C9018FDE82A5}"/>
                </a:ext>
              </a:extLst>
            </p:cNvPr>
            <p:cNvSpPr/>
            <p:nvPr userDrawn="1"/>
          </p:nvSpPr>
          <p:spPr>
            <a:xfrm>
              <a:off x="5389272" y="4994935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8" name="Oval 2277">
              <a:extLst>
                <a:ext uri="{FF2B5EF4-FFF2-40B4-BE49-F238E27FC236}">
                  <a16:creationId xmlns:a16="http://schemas.microsoft.com/office/drawing/2014/main" id="{BF419E1A-92AA-430E-A9CA-1ABC81A6E8D7}"/>
                </a:ext>
              </a:extLst>
            </p:cNvPr>
            <p:cNvSpPr/>
            <p:nvPr userDrawn="1"/>
          </p:nvSpPr>
          <p:spPr>
            <a:xfrm>
              <a:off x="5232934" y="5431304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79" name="Oval 2278">
              <a:extLst>
                <a:ext uri="{FF2B5EF4-FFF2-40B4-BE49-F238E27FC236}">
                  <a16:creationId xmlns:a16="http://schemas.microsoft.com/office/drawing/2014/main" id="{BD4AE062-1E97-4719-AEB7-F9363381AA34}"/>
                </a:ext>
              </a:extLst>
            </p:cNvPr>
            <p:cNvSpPr/>
            <p:nvPr userDrawn="1"/>
          </p:nvSpPr>
          <p:spPr>
            <a:xfrm>
              <a:off x="5085661" y="4833874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0" name="Oval 2279">
              <a:extLst>
                <a:ext uri="{FF2B5EF4-FFF2-40B4-BE49-F238E27FC236}">
                  <a16:creationId xmlns:a16="http://schemas.microsoft.com/office/drawing/2014/main" id="{1E3CFDC1-7A9E-4FC2-A64D-71A89A6A46D8}"/>
                </a:ext>
              </a:extLst>
            </p:cNvPr>
            <p:cNvSpPr/>
            <p:nvPr userDrawn="1"/>
          </p:nvSpPr>
          <p:spPr>
            <a:xfrm>
              <a:off x="5930466" y="5961177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81" name="Oval 2280">
              <a:extLst>
                <a:ext uri="{FF2B5EF4-FFF2-40B4-BE49-F238E27FC236}">
                  <a16:creationId xmlns:a16="http://schemas.microsoft.com/office/drawing/2014/main" id="{13C828EC-288C-44D1-B128-B671F49C3CC3}"/>
                </a:ext>
              </a:extLst>
            </p:cNvPr>
            <p:cNvSpPr/>
            <p:nvPr userDrawn="1"/>
          </p:nvSpPr>
          <p:spPr>
            <a:xfrm>
              <a:off x="5282540" y="5906405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2" name="Oval 2281">
              <a:extLst>
                <a:ext uri="{FF2B5EF4-FFF2-40B4-BE49-F238E27FC236}">
                  <a16:creationId xmlns:a16="http://schemas.microsoft.com/office/drawing/2014/main" id="{4C4F74F7-B9E8-45C2-B928-0F7744262DB0}"/>
                </a:ext>
              </a:extLst>
            </p:cNvPr>
            <p:cNvSpPr/>
            <p:nvPr userDrawn="1"/>
          </p:nvSpPr>
          <p:spPr>
            <a:xfrm>
              <a:off x="5917746" y="5750912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3" name="Oval 2282">
              <a:extLst>
                <a:ext uri="{FF2B5EF4-FFF2-40B4-BE49-F238E27FC236}">
                  <a16:creationId xmlns:a16="http://schemas.microsoft.com/office/drawing/2014/main" id="{86DB6054-35D3-4DA7-96FE-8F0E66AA7389}"/>
                </a:ext>
              </a:extLst>
            </p:cNvPr>
            <p:cNvSpPr/>
            <p:nvPr userDrawn="1"/>
          </p:nvSpPr>
          <p:spPr>
            <a:xfrm>
              <a:off x="6474649" y="5913982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4" name="Oval 2283">
              <a:extLst>
                <a:ext uri="{FF2B5EF4-FFF2-40B4-BE49-F238E27FC236}">
                  <a16:creationId xmlns:a16="http://schemas.microsoft.com/office/drawing/2014/main" id="{8DAFEB35-7D4D-4071-925B-90B0DF5EC65F}"/>
                </a:ext>
              </a:extLst>
            </p:cNvPr>
            <p:cNvSpPr/>
            <p:nvPr userDrawn="1"/>
          </p:nvSpPr>
          <p:spPr>
            <a:xfrm>
              <a:off x="6633145" y="630541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5" name="Oval 2284">
              <a:extLst>
                <a:ext uri="{FF2B5EF4-FFF2-40B4-BE49-F238E27FC236}">
                  <a16:creationId xmlns:a16="http://schemas.microsoft.com/office/drawing/2014/main" id="{EE1B9BD3-78DA-4280-98D5-0C49AFA6F34C}"/>
                </a:ext>
              </a:extLst>
            </p:cNvPr>
            <p:cNvSpPr/>
            <p:nvPr userDrawn="1"/>
          </p:nvSpPr>
          <p:spPr>
            <a:xfrm>
              <a:off x="6854826" y="5778359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6" name="Oval 2285">
              <a:extLst>
                <a:ext uri="{FF2B5EF4-FFF2-40B4-BE49-F238E27FC236}">
                  <a16:creationId xmlns:a16="http://schemas.microsoft.com/office/drawing/2014/main" id="{E9FDCCED-FC87-42AF-8994-A679B337B2A9}"/>
                </a:ext>
              </a:extLst>
            </p:cNvPr>
            <p:cNvSpPr/>
            <p:nvPr userDrawn="1"/>
          </p:nvSpPr>
          <p:spPr>
            <a:xfrm>
              <a:off x="6700576" y="5675352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7" name="Oval 2286">
              <a:extLst>
                <a:ext uri="{FF2B5EF4-FFF2-40B4-BE49-F238E27FC236}">
                  <a16:creationId xmlns:a16="http://schemas.microsoft.com/office/drawing/2014/main" id="{13DB655B-B6A7-4B90-99BA-E66B4A9B4A1A}"/>
                </a:ext>
              </a:extLst>
            </p:cNvPr>
            <p:cNvSpPr/>
            <p:nvPr userDrawn="1"/>
          </p:nvSpPr>
          <p:spPr>
            <a:xfrm>
              <a:off x="5830665" y="5738265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8" name="Oval 2287">
              <a:extLst>
                <a:ext uri="{FF2B5EF4-FFF2-40B4-BE49-F238E27FC236}">
                  <a16:creationId xmlns:a16="http://schemas.microsoft.com/office/drawing/2014/main" id="{EF23EA09-D81B-454A-B6C0-2FBB44C1DDF8}"/>
                </a:ext>
              </a:extLst>
            </p:cNvPr>
            <p:cNvSpPr/>
            <p:nvPr userDrawn="1"/>
          </p:nvSpPr>
          <p:spPr>
            <a:xfrm>
              <a:off x="6197501" y="537570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89" name="Oval 2288">
              <a:extLst>
                <a:ext uri="{FF2B5EF4-FFF2-40B4-BE49-F238E27FC236}">
                  <a16:creationId xmlns:a16="http://schemas.microsoft.com/office/drawing/2014/main" id="{A011E973-BA01-463D-AA4F-D8C21CEC75A9}"/>
                </a:ext>
              </a:extLst>
            </p:cNvPr>
            <p:cNvSpPr/>
            <p:nvPr userDrawn="1"/>
          </p:nvSpPr>
          <p:spPr>
            <a:xfrm>
              <a:off x="6552615" y="5134114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0" name="Oval 2289">
              <a:extLst>
                <a:ext uri="{FF2B5EF4-FFF2-40B4-BE49-F238E27FC236}">
                  <a16:creationId xmlns:a16="http://schemas.microsoft.com/office/drawing/2014/main" id="{12C51296-3DAA-4A5C-A299-43D56EE01175}"/>
                </a:ext>
              </a:extLst>
            </p:cNvPr>
            <p:cNvSpPr/>
            <p:nvPr userDrawn="1"/>
          </p:nvSpPr>
          <p:spPr>
            <a:xfrm>
              <a:off x="6396277" y="5570483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1" name="Oval 2290">
              <a:extLst>
                <a:ext uri="{FF2B5EF4-FFF2-40B4-BE49-F238E27FC236}">
                  <a16:creationId xmlns:a16="http://schemas.microsoft.com/office/drawing/2014/main" id="{8AE8B879-09AD-4F73-9AF5-9F1E3214B10E}"/>
                </a:ext>
              </a:extLst>
            </p:cNvPr>
            <p:cNvSpPr/>
            <p:nvPr userDrawn="1"/>
          </p:nvSpPr>
          <p:spPr>
            <a:xfrm>
              <a:off x="6249004" y="4973053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2" name="Oval 2291">
              <a:extLst>
                <a:ext uri="{FF2B5EF4-FFF2-40B4-BE49-F238E27FC236}">
                  <a16:creationId xmlns:a16="http://schemas.microsoft.com/office/drawing/2014/main" id="{CF9AE9FA-E131-42C2-9F29-E343DB491079}"/>
                </a:ext>
              </a:extLst>
            </p:cNvPr>
            <p:cNvSpPr/>
            <p:nvPr userDrawn="1"/>
          </p:nvSpPr>
          <p:spPr>
            <a:xfrm>
              <a:off x="7380735" y="5803398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293" name="Oval 2292">
              <a:extLst>
                <a:ext uri="{FF2B5EF4-FFF2-40B4-BE49-F238E27FC236}">
                  <a16:creationId xmlns:a16="http://schemas.microsoft.com/office/drawing/2014/main" id="{88347AC3-5BF4-4476-AEAF-183E0CBFE1E9}"/>
                </a:ext>
              </a:extLst>
            </p:cNvPr>
            <p:cNvSpPr/>
            <p:nvPr userDrawn="1"/>
          </p:nvSpPr>
          <p:spPr>
            <a:xfrm>
              <a:off x="7023035" y="57678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4" name="Oval 2293">
              <a:extLst>
                <a:ext uri="{FF2B5EF4-FFF2-40B4-BE49-F238E27FC236}">
                  <a16:creationId xmlns:a16="http://schemas.microsoft.com/office/drawing/2014/main" id="{FE8A3678-1261-45EA-A981-6D1E9D3BAE81}"/>
                </a:ext>
              </a:extLst>
            </p:cNvPr>
            <p:cNvSpPr/>
            <p:nvPr userDrawn="1"/>
          </p:nvSpPr>
          <p:spPr>
            <a:xfrm>
              <a:off x="7309581" y="54906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5" name="Oval 2294">
              <a:extLst>
                <a:ext uri="{FF2B5EF4-FFF2-40B4-BE49-F238E27FC236}">
                  <a16:creationId xmlns:a16="http://schemas.microsoft.com/office/drawing/2014/main" id="{EE052EFB-754F-4EC2-919E-A74D2D821023}"/>
                </a:ext>
              </a:extLst>
            </p:cNvPr>
            <p:cNvSpPr/>
            <p:nvPr userDrawn="1"/>
          </p:nvSpPr>
          <p:spPr>
            <a:xfrm>
              <a:off x="5054049" y="617590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6" name="Oval 2295">
              <a:extLst>
                <a:ext uri="{FF2B5EF4-FFF2-40B4-BE49-F238E27FC236}">
                  <a16:creationId xmlns:a16="http://schemas.microsoft.com/office/drawing/2014/main" id="{2F1F98A4-2539-4C87-BDFA-D80578E1B3D9}"/>
                </a:ext>
              </a:extLst>
            </p:cNvPr>
            <p:cNvSpPr/>
            <p:nvPr userDrawn="1"/>
          </p:nvSpPr>
          <p:spPr>
            <a:xfrm>
              <a:off x="7818965" y="6088865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7" name="Oval 2296">
              <a:extLst>
                <a:ext uri="{FF2B5EF4-FFF2-40B4-BE49-F238E27FC236}">
                  <a16:creationId xmlns:a16="http://schemas.microsoft.com/office/drawing/2014/main" id="{28BE04BF-2EC2-4D5D-B2D7-ACB19F3EA960}"/>
                </a:ext>
              </a:extLst>
            </p:cNvPr>
            <p:cNvSpPr/>
            <p:nvPr userDrawn="1"/>
          </p:nvSpPr>
          <p:spPr>
            <a:xfrm>
              <a:off x="7921973" y="57003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8" name="Oval 2297">
              <a:extLst>
                <a:ext uri="{FF2B5EF4-FFF2-40B4-BE49-F238E27FC236}">
                  <a16:creationId xmlns:a16="http://schemas.microsoft.com/office/drawing/2014/main" id="{E8145F06-CECC-4F99-8F60-B25FF503C2D2}"/>
                </a:ext>
              </a:extLst>
            </p:cNvPr>
            <p:cNvSpPr/>
            <p:nvPr userDrawn="1"/>
          </p:nvSpPr>
          <p:spPr>
            <a:xfrm>
              <a:off x="7886396" y="54587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299" name="Oval 2298">
              <a:extLst>
                <a:ext uri="{FF2B5EF4-FFF2-40B4-BE49-F238E27FC236}">
                  <a16:creationId xmlns:a16="http://schemas.microsoft.com/office/drawing/2014/main" id="{8524E349-55E6-46BC-AE3B-C61E43D8AB9B}"/>
                </a:ext>
              </a:extLst>
            </p:cNvPr>
            <p:cNvSpPr/>
            <p:nvPr userDrawn="1"/>
          </p:nvSpPr>
          <p:spPr>
            <a:xfrm>
              <a:off x="7016485" y="55217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0" name="Oval 2299">
              <a:extLst>
                <a:ext uri="{FF2B5EF4-FFF2-40B4-BE49-F238E27FC236}">
                  <a16:creationId xmlns:a16="http://schemas.microsoft.com/office/drawing/2014/main" id="{DCBD36E8-35C0-4BC4-90B6-0A508165454B}"/>
                </a:ext>
              </a:extLst>
            </p:cNvPr>
            <p:cNvSpPr/>
            <p:nvPr userDrawn="1"/>
          </p:nvSpPr>
          <p:spPr>
            <a:xfrm>
              <a:off x="7383321" y="51591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1" name="Oval 2300">
              <a:extLst>
                <a:ext uri="{FF2B5EF4-FFF2-40B4-BE49-F238E27FC236}">
                  <a16:creationId xmlns:a16="http://schemas.microsoft.com/office/drawing/2014/main" id="{518593D8-9456-4855-BEB4-BF5DA06D6B5F}"/>
                </a:ext>
              </a:extLst>
            </p:cNvPr>
            <p:cNvSpPr/>
            <p:nvPr userDrawn="1"/>
          </p:nvSpPr>
          <p:spPr>
            <a:xfrm>
              <a:off x="7738435" y="49175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2" name="Oval 2301">
              <a:extLst>
                <a:ext uri="{FF2B5EF4-FFF2-40B4-BE49-F238E27FC236}">
                  <a16:creationId xmlns:a16="http://schemas.microsoft.com/office/drawing/2014/main" id="{1C999E15-217C-4CD6-960C-0F03EB2CC1D2}"/>
                </a:ext>
              </a:extLst>
            </p:cNvPr>
            <p:cNvSpPr/>
            <p:nvPr userDrawn="1"/>
          </p:nvSpPr>
          <p:spPr>
            <a:xfrm>
              <a:off x="7582097" y="53539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3" name="Oval 2302">
              <a:extLst>
                <a:ext uri="{FF2B5EF4-FFF2-40B4-BE49-F238E27FC236}">
                  <a16:creationId xmlns:a16="http://schemas.microsoft.com/office/drawing/2014/main" id="{12F272C2-E566-429E-BF29-3B7BF390FDB8}"/>
                </a:ext>
              </a:extLst>
            </p:cNvPr>
            <p:cNvSpPr/>
            <p:nvPr userDrawn="1"/>
          </p:nvSpPr>
          <p:spPr>
            <a:xfrm>
              <a:off x="7434824" y="47564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4" name="Oval 2303">
              <a:extLst>
                <a:ext uri="{FF2B5EF4-FFF2-40B4-BE49-F238E27FC236}">
                  <a16:creationId xmlns:a16="http://schemas.microsoft.com/office/drawing/2014/main" id="{D1DB4B9A-1F46-4C4C-B85B-2ECA6840A386}"/>
                </a:ext>
              </a:extLst>
            </p:cNvPr>
            <p:cNvSpPr/>
            <p:nvPr userDrawn="1"/>
          </p:nvSpPr>
          <p:spPr>
            <a:xfrm>
              <a:off x="8500514" y="597380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2305" name="Oval 2304">
              <a:extLst>
                <a:ext uri="{FF2B5EF4-FFF2-40B4-BE49-F238E27FC236}">
                  <a16:creationId xmlns:a16="http://schemas.microsoft.com/office/drawing/2014/main" id="{338652F1-4A09-440E-A0DE-E2AC9A4BBF94}"/>
                </a:ext>
              </a:extLst>
            </p:cNvPr>
            <p:cNvSpPr/>
            <p:nvPr userDrawn="1"/>
          </p:nvSpPr>
          <p:spPr>
            <a:xfrm>
              <a:off x="7943292" y="57180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6" name="Oval 2305">
              <a:extLst>
                <a:ext uri="{FF2B5EF4-FFF2-40B4-BE49-F238E27FC236}">
                  <a16:creationId xmlns:a16="http://schemas.microsoft.com/office/drawing/2014/main" id="{5FED003D-C91B-480E-B398-AA1F089A9AB2}"/>
                </a:ext>
              </a:extLst>
            </p:cNvPr>
            <p:cNvSpPr/>
            <p:nvPr userDrawn="1"/>
          </p:nvSpPr>
          <p:spPr>
            <a:xfrm>
              <a:off x="8229838" y="54408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7" name="Oval 2306">
              <a:extLst>
                <a:ext uri="{FF2B5EF4-FFF2-40B4-BE49-F238E27FC236}">
                  <a16:creationId xmlns:a16="http://schemas.microsoft.com/office/drawing/2014/main" id="{FB2FA82C-3BC2-46A7-9559-2BEDCAB8D218}"/>
                </a:ext>
              </a:extLst>
            </p:cNvPr>
            <p:cNvSpPr/>
            <p:nvPr userDrawn="1"/>
          </p:nvSpPr>
          <p:spPr>
            <a:xfrm>
              <a:off x="8260762" y="6191828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8" name="Oval 2307">
              <a:extLst>
                <a:ext uri="{FF2B5EF4-FFF2-40B4-BE49-F238E27FC236}">
                  <a16:creationId xmlns:a16="http://schemas.microsoft.com/office/drawing/2014/main" id="{5C6F4C76-35EF-40CB-87BB-8E0FCE8498D6}"/>
                </a:ext>
              </a:extLst>
            </p:cNvPr>
            <p:cNvSpPr/>
            <p:nvPr userDrawn="1"/>
          </p:nvSpPr>
          <p:spPr>
            <a:xfrm>
              <a:off x="8674526" y="57980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09" name="Oval 2308">
              <a:extLst>
                <a:ext uri="{FF2B5EF4-FFF2-40B4-BE49-F238E27FC236}">
                  <a16:creationId xmlns:a16="http://schemas.microsoft.com/office/drawing/2014/main" id="{5253C43C-F2D9-4A47-85B9-7E8F4BF30147}"/>
                </a:ext>
              </a:extLst>
            </p:cNvPr>
            <p:cNvSpPr/>
            <p:nvPr userDrawn="1"/>
          </p:nvSpPr>
          <p:spPr>
            <a:xfrm>
              <a:off x="8842230" y="56505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0" name="Oval 2309">
              <a:extLst>
                <a:ext uri="{FF2B5EF4-FFF2-40B4-BE49-F238E27FC236}">
                  <a16:creationId xmlns:a16="http://schemas.microsoft.com/office/drawing/2014/main" id="{EB8E7982-9265-459F-B75E-C983AD0728C6}"/>
                </a:ext>
              </a:extLst>
            </p:cNvPr>
            <p:cNvSpPr/>
            <p:nvPr userDrawn="1"/>
          </p:nvSpPr>
          <p:spPr>
            <a:xfrm>
              <a:off x="8806653" y="54089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1" name="Oval 2310">
              <a:extLst>
                <a:ext uri="{FF2B5EF4-FFF2-40B4-BE49-F238E27FC236}">
                  <a16:creationId xmlns:a16="http://schemas.microsoft.com/office/drawing/2014/main" id="{24341E3A-2052-4E7E-B2A3-46199C57C4F9}"/>
                </a:ext>
              </a:extLst>
            </p:cNvPr>
            <p:cNvSpPr/>
            <p:nvPr userDrawn="1"/>
          </p:nvSpPr>
          <p:spPr>
            <a:xfrm>
              <a:off x="7936742" y="54719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2" name="Oval 2311">
              <a:extLst>
                <a:ext uri="{FF2B5EF4-FFF2-40B4-BE49-F238E27FC236}">
                  <a16:creationId xmlns:a16="http://schemas.microsoft.com/office/drawing/2014/main" id="{54BEBD36-030C-44B8-BAB4-5EB823CD4742}"/>
                </a:ext>
              </a:extLst>
            </p:cNvPr>
            <p:cNvSpPr/>
            <p:nvPr userDrawn="1"/>
          </p:nvSpPr>
          <p:spPr>
            <a:xfrm>
              <a:off x="8303578" y="51093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3" name="Oval 2312">
              <a:extLst>
                <a:ext uri="{FF2B5EF4-FFF2-40B4-BE49-F238E27FC236}">
                  <a16:creationId xmlns:a16="http://schemas.microsoft.com/office/drawing/2014/main" id="{C9B3E13A-26A5-44F9-9C6A-01985A2AFD74}"/>
                </a:ext>
              </a:extLst>
            </p:cNvPr>
            <p:cNvSpPr/>
            <p:nvPr userDrawn="1"/>
          </p:nvSpPr>
          <p:spPr>
            <a:xfrm>
              <a:off x="8658692" y="48677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4" name="Oval 2313">
              <a:extLst>
                <a:ext uri="{FF2B5EF4-FFF2-40B4-BE49-F238E27FC236}">
                  <a16:creationId xmlns:a16="http://schemas.microsoft.com/office/drawing/2014/main" id="{223AB2E7-E916-4E7A-AE62-0B2923CC60BF}"/>
                </a:ext>
              </a:extLst>
            </p:cNvPr>
            <p:cNvSpPr/>
            <p:nvPr userDrawn="1"/>
          </p:nvSpPr>
          <p:spPr>
            <a:xfrm>
              <a:off x="8502354" y="53041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5" name="Oval 2314">
              <a:extLst>
                <a:ext uri="{FF2B5EF4-FFF2-40B4-BE49-F238E27FC236}">
                  <a16:creationId xmlns:a16="http://schemas.microsoft.com/office/drawing/2014/main" id="{F74D475E-2158-4D41-98F2-45678A1402D6}"/>
                </a:ext>
              </a:extLst>
            </p:cNvPr>
            <p:cNvSpPr/>
            <p:nvPr userDrawn="1"/>
          </p:nvSpPr>
          <p:spPr>
            <a:xfrm>
              <a:off x="8355081" y="47066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316" name="Oval 2315">
              <a:extLst>
                <a:ext uri="{FF2B5EF4-FFF2-40B4-BE49-F238E27FC236}">
                  <a16:creationId xmlns:a16="http://schemas.microsoft.com/office/drawing/2014/main" id="{E4D61DCF-D030-425F-A39A-26120454B3A0}"/>
                </a:ext>
              </a:extLst>
            </p:cNvPr>
            <p:cNvSpPr/>
            <p:nvPr userDrawn="1"/>
          </p:nvSpPr>
          <p:spPr>
            <a:xfrm>
              <a:off x="1740579" y="51621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</p:grpSp>
      <p:sp>
        <p:nvSpPr>
          <p:cNvPr id="2317" name="Rectangle 2316">
            <a:extLst>
              <a:ext uri="{FF2B5EF4-FFF2-40B4-BE49-F238E27FC236}">
                <a16:creationId xmlns:a16="http://schemas.microsoft.com/office/drawing/2014/main" id="{6D7C5225-6366-4EF4-8A5F-6FD9C6090E5F}"/>
              </a:ext>
            </a:extLst>
          </p:cNvPr>
          <p:cNvSpPr/>
          <p:nvPr/>
        </p:nvSpPr>
        <p:spPr>
          <a:xfrm>
            <a:off x="4366" y="3799743"/>
            <a:ext cx="12183267" cy="305825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grpSp>
        <p:nvGrpSpPr>
          <p:cNvPr id="2318" name="Group 2317">
            <a:extLst>
              <a:ext uri="{FF2B5EF4-FFF2-40B4-BE49-F238E27FC236}">
                <a16:creationId xmlns:a16="http://schemas.microsoft.com/office/drawing/2014/main" id="{B1BE0FEA-5173-412C-912A-C0F1552A1607}"/>
              </a:ext>
            </a:extLst>
          </p:cNvPr>
          <p:cNvGrpSpPr/>
          <p:nvPr/>
        </p:nvGrpSpPr>
        <p:grpSpPr>
          <a:xfrm>
            <a:off x="2961548" y="1767574"/>
            <a:ext cx="1997216" cy="1477328"/>
            <a:chOff x="3017859" y="4283314"/>
            <a:chExt cx="1890849" cy="1477328"/>
          </a:xfrm>
        </p:grpSpPr>
        <p:sp>
          <p:nvSpPr>
            <p:cNvPr id="2319" name="TextBox 2318">
              <a:extLst>
                <a:ext uri="{FF2B5EF4-FFF2-40B4-BE49-F238E27FC236}">
                  <a16:creationId xmlns:a16="http://schemas.microsoft.com/office/drawing/2014/main" id="{0CDF7504-1759-4138-833A-99AC1DB97F6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0" name="TextBox 2319">
              <a:extLst>
                <a:ext uri="{FF2B5EF4-FFF2-40B4-BE49-F238E27FC236}">
                  <a16:creationId xmlns:a16="http://schemas.microsoft.com/office/drawing/2014/main" id="{39F3F808-DFDE-4EA0-A84B-216B871CB16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1" name="Group 2320">
            <a:extLst>
              <a:ext uri="{FF2B5EF4-FFF2-40B4-BE49-F238E27FC236}">
                <a16:creationId xmlns:a16="http://schemas.microsoft.com/office/drawing/2014/main" id="{AD767999-8465-49B8-90AC-397D2FF40A31}"/>
              </a:ext>
            </a:extLst>
          </p:cNvPr>
          <p:cNvGrpSpPr/>
          <p:nvPr/>
        </p:nvGrpSpPr>
        <p:grpSpPr>
          <a:xfrm>
            <a:off x="5083457" y="1767574"/>
            <a:ext cx="1997216" cy="1477328"/>
            <a:chOff x="3017859" y="4283314"/>
            <a:chExt cx="1890849" cy="1477328"/>
          </a:xfrm>
        </p:grpSpPr>
        <p:sp>
          <p:nvSpPr>
            <p:cNvPr id="2322" name="TextBox 2321">
              <a:extLst>
                <a:ext uri="{FF2B5EF4-FFF2-40B4-BE49-F238E27FC236}">
                  <a16:creationId xmlns:a16="http://schemas.microsoft.com/office/drawing/2014/main" id="{BDE4EC32-D086-4D75-A766-32E58A36312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3" name="TextBox 2322">
              <a:extLst>
                <a:ext uri="{FF2B5EF4-FFF2-40B4-BE49-F238E27FC236}">
                  <a16:creationId xmlns:a16="http://schemas.microsoft.com/office/drawing/2014/main" id="{D74C4D9A-F144-47BE-807C-F6C01CC28DA3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4" name="Group 2323">
            <a:extLst>
              <a:ext uri="{FF2B5EF4-FFF2-40B4-BE49-F238E27FC236}">
                <a16:creationId xmlns:a16="http://schemas.microsoft.com/office/drawing/2014/main" id="{66A8CB12-C248-46C4-B3E1-87C7AEA54A08}"/>
              </a:ext>
            </a:extLst>
          </p:cNvPr>
          <p:cNvGrpSpPr/>
          <p:nvPr/>
        </p:nvGrpSpPr>
        <p:grpSpPr>
          <a:xfrm>
            <a:off x="7205366" y="1767574"/>
            <a:ext cx="1997216" cy="1477328"/>
            <a:chOff x="3017859" y="4283314"/>
            <a:chExt cx="1890849" cy="1477328"/>
          </a:xfrm>
        </p:grpSpPr>
        <p:sp>
          <p:nvSpPr>
            <p:cNvPr id="2325" name="TextBox 2324">
              <a:extLst>
                <a:ext uri="{FF2B5EF4-FFF2-40B4-BE49-F238E27FC236}">
                  <a16:creationId xmlns:a16="http://schemas.microsoft.com/office/drawing/2014/main" id="{ED0765CC-03EA-451A-84F2-F4AA9284149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6" name="TextBox 2325">
              <a:extLst>
                <a:ext uri="{FF2B5EF4-FFF2-40B4-BE49-F238E27FC236}">
                  <a16:creationId xmlns:a16="http://schemas.microsoft.com/office/drawing/2014/main" id="{9B5B3206-08C3-46AF-9D12-254812251A0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7" name="Group 2326">
            <a:extLst>
              <a:ext uri="{FF2B5EF4-FFF2-40B4-BE49-F238E27FC236}">
                <a16:creationId xmlns:a16="http://schemas.microsoft.com/office/drawing/2014/main" id="{9BA408B2-2FB5-44A5-8F60-5289C52F986D}"/>
              </a:ext>
            </a:extLst>
          </p:cNvPr>
          <p:cNvGrpSpPr/>
          <p:nvPr/>
        </p:nvGrpSpPr>
        <p:grpSpPr>
          <a:xfrm>
            <a:off x="9327276" y="1767574"/>
            <a:ext cx="1997216" cy="1477328"/>
            <a:chOff x="3017859" y="4283314"/>
            <a:chExt cx="1890849" cy="1477328"/>
          </a:xfrm>
        </p:grpSpPr>
        <p:sp>
          <p:nvSpPr>
            <p:cNvPr id="2328" name="TextBox 2327">
              <a:extLst>
                <a:ext uri="{FF2B5EF4-FFF2-40B4-BE49-F238E27FC236}">
                  <a16:creationId xmlns:a16="http://schemas.microsoft.com/office/drawing/2014/main" id="{D65DB7F2-0399-4866-97CC-6F3B525B413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9" name="TextBox 2328">
              <a:extLst>
                <a:ext uri="{FF2B5EF4-FFF2-40B4-BE49-F238E27FC236}">
                  <a16:creationId xmlns:a16="http://schemas.microsoft.com/office/drawing/2014/main" id="{AA571A69-D320-4040-A3FB-AADCE1FC770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0" name="Group 33">
            <a:extLst>
              <a:ext uri="{FF2B5EF4-FFF2-40B4-BE49-F238E27FC236}">
                <a16:creationId xmlns:a16="http://schemas.microsoft.com/office/drawing/2014/main" id="{8AEA1A4F-0E45-4492-B854-CFD645331914}"/>
              </a:ext>
            </a:extLst>
          </p:cNvPr>
          <p:cNvGrpSpPr/>
          <p:nvPr/>
        </p:nvGrpSpPr>
        <p:grpSpPr>
          <a:xfrm>
            <a:off x="839639" y="1767574"/>
            <a:ext cx="1997216" cy="1477328"/>
            <a:chOff x="3017859" y="4283314"/>
            <a:chExt cx="1890849" cy="1477328"/>
          </a:xfrm>
        </p:grpSpPr>
        <p:sp>
          <p:nvSpPr>
            <p:cNvPr id="2331" name="TextBox 2330">
              <a:extLst>
                <a:ext uri="{FF2B5EF4-FFF2-40B4-BE49-F238E27FC236}">
                  <a16:creationId xmlns:a16="http://schemas.microsoft.com/office/drawing/2014/main" id="{C4001F1A-E221-4F49-84E2-9981BA6D31C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2" name="TextBox 2331">
              <a:extLst>
                <a:ext uri="{FF2B5EF4-FFF2-40B4-BE49-F238E27FC236}">
                  <a16:creationId xmlns:a16="http://schemas.microsoft.com/office/drawing/2014/main" id="{B7274352-6D82-4BE3-9950-6393A46DCAA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33" name="Freeform: Shape 2332">
            <a:extLst>
              <a:ext uri="{FF2B5EF4-FFF2-40B4-BE49-F238E27FC236}">
                <a16:creationId xmlns:a16="http://schemas.microsoft.com/office/drawing/2014/main" id="{ADD812E7-E77D-4C62-92BF-BFD57808D417}"/>
              </a:ext>
            </a:extLst>
          </p:cNvPr>
          <p:cNvSpPr/>
          <p:nvPr/>
        </p:nvSpPr>
        <p:spPr>
          <a:xfrm>
            <a:off x="927088" y="3303649"/>
            <a:ext cx="1822866" cy="3505508"/>
          </a:xfrm>
          <a:custGeom>
            <a:avLst/>
            <a:gdLst>
              <a:gd name="connsiteX0" fmla="*/ 214610 w 1505111"/>
              <a:gd name="connsiteY0" fmla="*/ 1743731 h 2894443"/>
              <a:gd name="connsiteX1" fmla="*/ 336880 w 1505111"/>
              <a:gd name="connsiteY1" fmla="*/ 1764573 h 2894443"/>
              <a:gd name="connsiteX2" fmla="*/ 214610 w 1505111"/>
              <a:gd name="connsiteY2" fmla="*/ 1743731 h 2894443"/>
              <a:gd name="connsiteX3" fmla="*/ 491800 w 1505111"/>
              <a:gd name="connsiteY3" fmla="*/ 654421 h 2894443"/>
              <a:gd name="connsiteX4" fmla="*/ 561967 w 1505111"/>
              <a:gd name="connsiteY4" fmla="*/ 684988 h 2894443"/>
              <a:gd name="connsiteX5" fmla="*/ 491800 w 1505111"/>
              <a:gd name="connsiteY5" fmla="*/ 654421 h 2894443"/>
              <a:gd name="connsiteX6" fmla="*/ 748150 w 1505111"/>
              <a:gd name="connsiteY6" fmla="*/ 549518 h 2894443"/>
              <a:gd name="connsiteX7" fmla="*/ 744676 w 1505111"/>
              <a:gd name="connsiteY7" fmla="*/ 564108 h 2894443"/>
              <a:gd name="connsiteX8" fmla="*/ 748150 w 1505111"/>
              <a:gd name="connsiteY8" fmla="*/ 549518 h 2894443"/>
              <a:gd name="connsiteX9" fmla="*/ 730782 w 1505111"/>
              <a:gd name="connsiteY9" fmla="*/ 420997 h 2894443"/>
              <a:gd name="connsiteX10" fmla="*/ 745371 w 1505111"/>
              <a:gd name="connsiteY10" fmla="*/ 432112 h 2894443"/>
              <a:gd name="connsiteX11" fmla="*/ 730782 w 1505111"/>
              <a:gd name="connsiteY11" fmla="*/ 420997 h 2894443"/>
              <a:gd name="connsiteX12" fmla="*/ 809285 w 1505111"/>
              <a:gd name="connsiteY12" fmla="*/ 337631 h 2894443"/>
              <a:gd name="connsiteX13" fmla="*/ 772465 w 1505111"/>
              <a:gd name="connsiteY13" fmla="*/ 367503 h 2894443"/>
              <a:gd name="connsiteX14" fmla="*/ 809285 w 1505111"/>
              <a:gd name="connsiteY14" fmla="*/ 337631 h 2894443"/>
              <a:gd name="connsiteX15" fmla="*/ 624491 w 1505111"/>
              <a:gd name="connsiteY15" fmla="*/ 289696 h 2894443"/>
              <a:gd name="connsiteX16" fmla="*/ 634217 w 1505111"/>
              <a:gd name="connsiteY16" fmla="*/ 312621 h 2894443"/>
              <a:gd name="connsiteX17" fmla="*/ 624491 w 1505111"/>
              <a:gd name="connsiteY17" fmla="*/ 289696 h 2894443"/>
              <a:gd name="connsiteX18" fmla="*/ 641164 w 1505111"/>
              <a:gd name="connsiteY18" fmla="*/ 204246 h 2894443"/>
              <a:gd name="connsiteX19" fmla="*/ 657142 w 1505111"/>
              <a:gd name="connsiteY19" fmla="*/ 233424 h 2894443"/>
              <a:gd name="connsiteX20" fmla="*/ 641164 w 1505111"/>
              <a:gd name="connsiteY20" fmla="*/ 204246 h 2894443"/>
              <a:gd name="connsiteX21" fmla="*/ 687015 w 1505111"/>
              <a:gd name="connsiteY21" fmla="*/ 0 h 2894443"/>
              <a:gd name="connsiteX22" fmla="*/ 721751 w 1505111"/>
              <a:gd name="connsiteY22" fmla="*/ 76419 h 2894443"/>
              <a:gd name="connsiteX23" fmla="*/ 718277 w 1505111"/>
              <a:gd name="connsiteY23" fmla="*/ 134775 h 2894443"/>
              <a:gd name="connsiteX24" fmla="*/ 771075 w 1505111"/>
              <a:gd name="connsiteY24" fmla="*/ 129911 h 2894443"/>
              <a:gd name="connsiteX25" fmla="*/ 806506 w 1505111"/>
              <a:gd name="connsiteY25" fmla="*/ 149363 h 2894443"/>
              <a:gd name="connsiteX26" fmla="*/ 762739 w 1505111"/>
              <a:gd name="connsiteY26" fmla="*/ 178541 h 2894443"/>
              <a:gd name="connsiteX27" fmla="*/ 766907 w 1505111"/>
              <a:gd name="connsiteY27" fmla="*/ 229950 h 2894443"/>
              <a:gd name="connsiteX28" fmla="*/ 750234 w 1505111"/>
              <a:gd name="connsiteY28" fmla="*/ 323737 h 2894443"/>
              <a:gd name="connsiteX29" fmla="*/ 907934 w 1505111"/>
              <a:gd name="connsiteY29" fmla="*/ 212583 h 2894443"/>
              <a:gd name="connsiteX30" fmla="*/ 890566 w 1505111"/>
              <a:gd name="connsiteY30" fmla="*/ 298032 h 2894443"/>
              <a:gd name="connsiteX31" fmla="*/ 855830 w 1505111"/>
              <a:gd name="connsiteY31" fmla="*/ 369588 h 2894443"/>
              <a:gd name="connsiteX32" fmla="*/ 851662 w 1505111"/>
              <a:gd name="connsiteY32" fmla="*/ 425165 h 2894443"/>
              <a:gd name="connsiteX33" fmla="*/ 1007973 w 1505111"/>
              <a:gd name="connsiteY33" fmla="*/ 481436 h 2894443"/>
              <a:gd name="connsiteX34" fmla="*/ 902376 w 1505111"/>
              <a:gd name="connsiteY34" fmla="*/ 525204 h 2894443"/>
              <a:gd name="connsiteX35" fmla="*/ 788443 w 1505111"/>
              <a:gd name="connsiteY35" fmla="*/ 486300 h 2894443"/>
              <a:gd name="connsiteX36" fmla="*/ 738424 w 1505111"/>
              <a:gd name="connsiteY36" fmla="*/ 473100 h 2894443"/>
              <a:gd name="connsiteX37" fmla="*/ 819705 w 1505111"/>
              <a:gd name="connsiteY37" fmla="*/ 546045 h 2894443"/>
              <a:gd name="connsiteX38" fmla="*/ 989215 w 1505111"/>
              <a:gd name="connsiteY38" fmla="*/ 577307 h 2894443"/>
              <a:gd name="connsiteX39" fmla="*/ 1074665 w 1505111"/>
              <a:gd name="connsiteY39" fmla="*/ 601622 h 2894443"/>
              <a:gd name="connsiteX40" fmla="*/ 980879 w 1505111"/>
              <a:gd name="connsiteY40" fmla="*/ 628021 h 2894443"/>
              <a:gd name="connsiteX41" fmla="*/ 946143 w 1505111"/>
              <a:gd name="connsiteY41" fmla="*/ 639831 h 2894443"/>
              <a:gd name="connsiteX42" fmla="*/ 837073 w 1505111"/>
              <a:gd name="connsiteY42" fmla="*/ 653725 h 2894443"/>
              <a:gd name="connsiteX43" fmla="*/ 1031593 w 1505111"/>
              <a:gd name="connsiteY43" fmla="*/ 679430 h 2894443"/>
              <a:gd name="connsiteX44" fmla="*/ 1112180 w 1505111"/>
              <a:gd name="connsiteY44" fmla="*/ 701661 h 2894443"/>
              <a:gd name="connsiteX45" fmla="*/ 1094812 w 1505111"/>
              <a:gd name="connsiteY45" fmla="*/ 753764 h 2894443"/>
              <a:gd name="connsiteX46" fmla="*/ 1020478 w 1505111"/>
              <a:gd name="connsiteY46" fmla="*/ 793363 h 2894443"/>
              <a:gd name="connsiteX47" fmla="*/ 950311 w 1505111"/>
              <a:gd name="connsiteY47" fmla="*/ 803784 h 2894443"/>
              <a:gd name="connsiteX48" fmla="*/ 816926 w 1505111"/>
              <a:gd name="connsiteY48" fmla="*/ 793363 h 2894443"/>
              <a:gd name="connsiteX49" fmla="*/ 1045487 w 1505111"/>
              <a:gd name="connsiteY49" fmla="*/ 834351 h 2894443"/>
              <a:gd name="connsiteX50" fmla="*/ 1157336 w 1505111"/>
              <a:gd name="connsiteY50" fmla="*/ 876729 h 2894443"/>
              <a:gd name="connsiteX51" fmla="*/ 1138579 w 1505111"/>
              <a:gd name="connsiteY51" fmla="*/ 963568 h 2894443"/>
              <a:gd name="connsiteX52" fmla="*/ 930165 w 1505111"/>
              <a:gd name="connsiteY52" fmla="*/ 987188 h 2894443"/>
              <a:gd name="connsiteX53" fmla="*/ 1103843 w 1505111"/>
              <a:gd name="connsiteY53" fmla="*/ 1007335 h 2894443"/>
              <a:gd name="connsiteX54" fmla="*/ 1117738 w 1505111"/>
              <a:gd name="connsiteY54" fmla="*/ 1042071 h 2894443"/>
              <a:gd name="connsiteX55" fmla="*/ 1233060 w 1505111"/>
              <a:gd name="connsiteY55" fmla="*/ 1059438 h 2894443"/>
              <a:gd name="connsiteX56" fmla="*/ 1103148 w 1505111"/>
              <a:gd name="connsiteY56" fmla="*/ 1130299 h 2894443"/>
              <a:gd name="connsiteX57" fmla="*/ 1043403 w 1505111"/>
              <a:gd name="connsiteY57" fmla="*/ 1171287 h 2894443"/>
              <a:gd name="connsiteX58" fmla="*/ 1196935 w 1505111"/>
              <a:gd name="connsiteY58" fmla="*/ 1199770 h 2894443"/>
              <a:gd name="connsiteX59" fmla="*/ 1190682 w 1505111"/>
              <a:gd name="connsiteY59" fmla="*/ 1229643 h 2894443"/>
              <a:gd name="connsiteX60" fmla="*/ 1155946 w 1505111"/>
              <a:gd name="connsiteY60" fmla="*/ 1256042 h 2894443"/>
              <a:gd name="connsiteX61" fmla="*/ 1324762 w 1505111"/>
              <a:gd name="connsiteY61" fmla="*/ 1262294 h 2894443"/>
              <a:gd name="connsiteX62" fmla="*/ 1162199 w 1505111"/>
              <a:gd name="connsiteY62" fmla="*/ 1358165 h 2894443"/>
              <a:gd name="connsiteX63" fmla="*/ 1362971 w 1505111"/>
              <a:gd name="connsiteY63" fmla="*/ 1406100 h 2894443"/>
              <a:gd name="connsiteX64" fmla="*/ 1334488 w 1505111"/>
              <a:gd name="connsiteY64" fmla="*/ 1454035 h 2894443"/>
              <a:gd name="connsiteX65" fmla="*/ 1313647 w 1505111"/>
              <a:gd name="connsiteY65" fmla="*/ 1473487 h 2894443"/>
              <a:gd name="connsiteX66" fmla="*/ 1234449 w 1505111"/>
              <a:gd name="connsiteY66" fmla="*/ 1498497 h 2894443"/>
              <a:gd name="connsiteX67" fmla="*/ 1463705 w 1505111"/>
              <a:gd name="connsiteY67" fmla="*/ 1544348 h 2894443"/>
              <a:gd name="connsiteX68" fmla="*/ 1449811 w 1505111"/>
              <a:gd name="connsiteY68" fmla="*/ 1569358 h 2894443"/>
              <a:gd name="connsiteX69" fmla="*/ 1324762 w 1505111"/>
              <a:gd name="connsiteY69" fmla="*/ 1665923 h 2894443"/>
              <a:gd name="connsiteX70" fmla="*/ 1128853 w 1505111"/>
              <a:gd name="connsiteY70" fmla="*/ 1659670 h 2894443"/>
              <a:gd name="connsiteX71" fmla="*/ 1124685 w 1505111"/>
              <a:gd name="connsiteY71" fmla="*/ 1693017 h 2894443"/>
              <a:gd name="connsiteX72" fmla="*/ 1448421 w 1505111"/>
              <a:gd name="connsiteY72" fmla="*/ 1736089 h 2894443"/>
              <a:gd name="connsiteX73" fmla="*/ 1453979 w 1505111"/>
              <a:gd name="connsiteY73" fmla="*/ 1757625 h 2894443"/>
              <a:gd name="connsiteX74" fmla="*/ 1408822 w 1505111"/>
              <a:gd name="connsiteY74" fmla="*/ 1781246 h 2894443"/>
              <a:gd name="connsiteX75" fmla="*/ 1325456 w 1505111"/>
              <a:gd name="connsiteY75" fmla="*/ 1866695 h 2894443"/>
              <a:gd name="connsiteX76" fmla="*/ 1155946 w 1505111"/>
              <a:gd name="connsiteY76" fmla="*/ 1843770 h 2894443"/>
              <a:gd name="connsiteX77" fmla="*/ 1087170 w 1505111"/>
              <a:gd name="connsiteY77" fmla="*/ 1846549 h 2894443"/>
              <a:gd name="connsiteX78" fmla="*/ 1302531 w 1505111"/>
              <a:gd name="connsiteY78" fmla="*/ 1928525 h 2894443"/>
              <a:gd name="connsiteX79" fmla="*/ 1412296 w 1505111"/>
              <a:gd name="connsiteY79" fmla="*/ 1924357 h 2894443"/>
              <a:gd name="connsiteX80" fmla="*/ 1459537 w 1505111"/>
              <a:gd name="connsiteY80" fmla="*/ 1942419 h 2894443"/>
              <a:gd name="connsiteX81" fmla="*/ 1480378 w 1505111"/>
              <a:gd name="connsiteY81" fmla="*/ 1972292 h 2894443"/>
              <a:gd name="connsiteX82" fmla="*/ 1476904 w 1505111"/>
              <a:gd name="connsiteY82" fmla="*/ 2006333 h 2894443"/>
              <a:gd name="connsiteX83" fmla="*/ 1387286 w 1505111"/>
              <a:gd name="connsiteY83" fmla="*/ 2029953 h 2894443"/>
              <a:gd name="connsiteX84" fmla="*/ 1368529 w 1505111"/>
              <a:gd name="connsiteY84" fmla="*/ 2050794 h 2894443"/>
              <a:gd name="connsiteX85" fmla="*/ 1339351 w 1505111"/>
              <a:gd name="connsiteY85" fmla="*/ 2075804 h 2894443"/>
              <a:gd name="connsiteX86" fmla="*/ 1415769 w 1505111"/>
              <a:gd name="connsiteY86" fmla="*/ 2119571 h 2894443"/>
              <a:gd name="connsiteX87" fmla="*/ 1427580 w 1505111"/>
              <a:gd name="connsiteY87" fmla="*/ 2144580 h 2894443"/>
              <a:gd name="connsiteX88" fmla="*/ 1372003 w 1505111"/>
              <a:gd name="connsiteY88" fmla="*/ 2142497 h 2894443"/>
              <a:gd name="connsiteX89" fmla="*/ 1376171 w 1505111"/>
              <a:gd name="connsiteY89" fmla="*/ 2189737 h 2894443"/>
              <a:gd name="connsiteX90" fmla="*/ 1269879 w 1505111"/>
              <a:gd name="connsiteY90" fmla="*/ 2180011 h 2894443"/>
              <a:gd name="connsiteX91" fmla="*/ 1219860 w 1505111"/>
              <a:gd name="connsiteY91" fmla="*/ 2205021 h 2894443"/>
              <a:gd name="connsiteX92" fmla="*/ 1133716 w 1505111"/>
              <a:gd name="connsiteY92" fmla="*/ 2184874 h 2894443"/>
              <a:gd name="connsiteX93" fmla="*/ 1065634 w 1505111"/>
              <a:gd name="connsiteY93" fmla="*/ 2202242 h 2894443"/>
              <a:gd name="connsiteX94" fmla="*/ 864167 w 1505111"/>
              <a:gd name="connsiteY94" fmla="*/ 2180705 h 2894443"/>
              <a:gd name="connsiteX95" fmla="*/ 811368 w 1505111"/>
              <a:gd name="connsiteY95" fmla="*/ 2198074 h 2894443"/>
              <a:gd name="connsiteX96" fmla="*/ 807015 w 1505111"/>
              <a:gd name="connsiteY96" fmla="*/ 2195838 h 2894443"/>
              <a:gd name="connsiteX97" fmla="*/ 850866 w 1505111"/>
              <a:gd name="connsiteY97" fmla="*/ 2894443 h 2894443"/>
              <a:gd name="connsiteX98" fmla="*/ 654245 w 1505111"/>
              <a:gd name="connsiteY98" fmla="*/ 2894443 h 2894443"/>
              <a:gd name="connsiteX99" fmla="*/ 691914 w 1505111"/>
              <a:gd name="connsiteY99" fmla="*/ 2127104 h 2894443"/>
              <a:gd name="connsiteX100" fmla="*/ 683020 w 1505111"/>
              <a:gd name="connsiteY100" fmla="*/ 2108118 h 2894443"/>
              <a:gd name="connsiteX101" fmla="*/ 596702 w 1505111"/>
              <a:gd name="connsiteY101" fmla="*/ 2149444 h 2894443"/>
              <a:gd name="connsiteX102" fmla="*/ 434834 w 1505111"/>
              <a:gd name="connsiteY102" fmla="*/ 2225167 h 2894443"/>
              <a:gd name="connsiteX103" fmla="*/ 368141 w 1505111"/>
              <a:gd name="connsiteY103" fmla="*/ 2204326 h 2894443"/>
              <a:gd name="connsiteX104" fmla="*/ 258377 w 1505111"/>
              <a:gd name="connsiteY104" fmla="*/ 2168896 h 2894443"/>
              <a:gd name="connsiteX105" fmla="*/ 214610 w 1505111"/>
              <a:gd name="connsiteY105" fmla="*/ 2150833 h 2894443"/>
              <a:gd name="connsiteX106" fmla="*/ 245177 w 1505111"/>
              <a:gd name="connsiteY106" fmla="*/ 2120266 h 2894443"/>
              <a:gd name="connsiteX107" fmla="*/ 108318 w 1505111"/>
              <a:gd name="connsiteY107" fmla="*/ 2111929 h 2894443"/>
              <a:gd name="connsiteX108" fmla="*/ 59689 w 1505111"/>
              <a:gd name="connsiteY108" fmla="*/ 2106371 h 2894443"/>
              <a:gd name="connsiteX109" fmla="*/ 28427 w 1505111"/>
              <a:gd name="connsiteY109" fmla="*/ 2084835 h 2894443"/>
              <a:gd name="connsiteX110" fmla="*/ 27732 w 1505111"/>
              <a:gd name="connsiteY110" fmla="*/ 2041763 h 2894443"/>
              <a:gd name="connsiteX111" fmla="*/ 180569 w 1505111"/>
              <a:gd name="connsiteY111" fmla="*/ 2007027 h 2894443"/>
              <a:gd name="connsiteX112" fmla="*/ 256293 w 1505111"/>
              <a:gd name="connsiteY112" fmla="*/ 1988270 h 2894443"/>
              <a:gd name="connsiteX113" fmla="*/ 186126 w 1505111"/>
              <a:gd name="connsiteY113" fmla="*/ 2004943 h 2894443"/>
              <a:gd name="connsiteX114" fmla="*/ 151391 w 1505111"/>
              <a:gd name="connsiteY114" fmla="*/ 1984102 h 2894443"/>
              <a:gd name="connsiteX115" fmla="*/ 75667 w 1505111"/>
              <a:gd name="connsiteY115" fmla="*/ 1959092 h 2894443"/>
              <a:gd name="connsiteX116" fmla="*/ 37458 w 1505111"/>
              <a:gd name="connsiteY116" fmla="*/ 1934777 h 2894443"/>
              <a:gd name="connsiteX117" fmla="*/ 50658 w 1505111"/>
              <a:gd name="connsiteY117" fmla="*/ 1883368 h 2894443"/>
              <a:gd name="connsiteX118" fmla="*/ 214610 w 1505111"/>
              <a:gd name="connsiteY118" fmla="*/ 1861137 h 2894443"/>
              <a:gd name="connsiteX119" fmla="*/ 141665 w 1505111"/>
              <a:gd name="connsiteY119" fmla="*/ 1832654 h 2894443"/>
              <a:gd name="connsiteX120" fmla="*/ 120823 w 1505111"/>
              <a:gd name="connsiteY120" fmla="*/ 1802781 h 2894443"/>
              <a:gd name="connsiteX121" fmla="*/ 143054 w 1505111"/>
              <a:gd name="connsiteY121" fmla="*/ 1777772 h 2894443"/>
              <a:gd name="connsiteX122" fmla="*/ 56215 w 1505111"/>
              <a:gd name="connsiteY122" fmla="*/ 1711079 h 2894443"/>
              <a:gd name="connsiteX123" fmla="*/ 27732 w 1505111"/>
              <a:gd name="connsiteY123" fmla="*/ 1665228 h 2894443"/>
              <a:gd name="connsiteX124" fmla="*/ 72193 w 1505111"/>
              <a:gd name="connsiteY124" fmla="*/ 1636050 h 2894443"/>
              <a:gd name="connsiteX125" fmla="*/ 191684 w 1505111"/>
              <a:gd name="connsiteY125" fmla="*/ 1620072 h 2894443"/>
              <a:gd name="connsiteX126" fmla="*/ 345216 w 1505111"/>
              <a:gd name="connsiteY126" fmla="*/ 1580473 h 2894443"/>
              <a:gd name="connsiteX127" fmla="*/ 301449 w 1505111"/>
              <a:gd name="connsiteY127" fmla="*/ 1563800 h 2894443"/>
              <a:gd name="connsiteX128" fmla="*/ 186126 w 1505111"/>
              <a:gd name="connsiteY128" fmla="*/ 1520728 h 2894443"/>
              <a:gd name="connsiteX129" fmla="*/ 167369 w 1505111"/>
              <a:gd name="connsiteY129" fmla="*/ 1489466 h 2894443"/>
              <a:gd name="connsiteX130" fmla="*/ 195852 w 1505111"/>
              <a:gd name="connsiteY130" fmla="*/ 1471403 h 2894443"/>
              <a:gd name="connsiteX131" fmla="*/ 434139 w 1505111"/>
              <a:gd name="connsiteY131" fmla="*/ 1456814 h 2894443"/>
              <a:gd name="connsiteX132" fmla="*/ 398709 w 1505111"/>
              <a:gd name="connsiteY132" fmla="*/ 1419300 h 2894443"/>
              <a:gd name="connsiteX133" fmla="*/ 339658 w 1505111"/>
              <a:gd name="connsiteY133" fmla="*/ 1392901 h 2894443"/>
              <a:gd name="connsiteX134" fmla="*/ 239620 w 1505111"/>
              <a:gd name="connsiteY134" fmla="*/ 1390817 h 2894443"/>
              <a:gd name="connsiteX135" fmla="*/ 151391 w 1505111"/>
              <a:gd name="connsiteY135" fmla="*/ 1353302 h 2894443"/>
              <a:gd name="connsiteX136" fmla="*/ 153475 w 1505111"/>
              <a:gd name="connsiteY136" fmla="*/ 1303977 h 2894443"/>
              <a:gd name="connsiteX137" fmla="*/ 435529 w 1505111"/>
              <a:gd name="connsiteY137" fmla="*/ 1278273 h 2894443"/>
              <a:gd name="connsiteX138" fmla="*/ 530704 w 1505111"/>
              <a:gd name="connsiteY138" fmla="*/ 1207412 h 2894443"/>
              <a:gd name="connsiteX139" fmla="*/ 452202 w 1505111"/>
              <a:gd name="connsiteY139" fmla="*/ 1210191 h 2894443"/>
              <a:gd name="connsiteX140" fmla="*/ 396625 w 1505111"/>
              <a:gd name="connsiteY140" fmla="*/ 1226169 h 2894443"/>
              <a:gd name="connsiteX141" fmla="*/ 203495 w 1505111"/>
              <a:gd name="connsiteY141" fmla="*/ 1153225 h 2894443"/>
              <a:gd name="connsiteX142" fmla="*/ 445255 w 1505111"/>
              <a:gd name="connsiteY142" fmla="*/ 1079585 h 2894443"/>
              <a:gd name="connsiteX143" fmla="*/ 459843 w 1505111"/>
              <a:gd name="connsiteY143" fmla="*/ 1025398 h 2894443"/>
              <a:gd name="connsiteX144" fmla="*/ 261850 w 1505111"/>
              <a:gd name="connsiteY144" fmla="*/ 990662 h 2894443"/>
              <a:gd name="connsiteX145" fmla="*/ 382036 w 1505111"/>
              <a:gd name="connsiteY145" fmla="*/ 950368 h 2894443"/>
              <a:gd name="connsiteX146" fmla="*/ 293112 w 1505111"/>
              <a:gd name="connsiteY146" fmla="*/ 873255 h 2894443"/>
              <a:gd name="connsiteX147" fmla="*/ 527231 w 1505111"/>
              <a:gd name="connsiteY147" fmla="*/ 837825 h 2894443"/>
              <a:gd name="connsiteX148" fmla="*/ 393846 w 1505111"/>
              <a:gd name="connsiteY148" fmla="*/ 773216 h 2894443"/>
              <a:gd name="connsiteX149" fmla="*/ 293807 w 1505111"/>
              <a:gd name="connsiteY149" fmla="*/ 704440 h 2894443"/>
              <a:gd name="connsiteX150" fmla="*/ 361194 w 1505111"/>
              <a:gd name="connsiteY150" fmla="*/ 694019 h 2894443"/>
              <a:gd name="connsiteX151" fmla="*/ 409824 w 1505111"/>
              <a:gd name="connsiteY151" fmla="*/ 660673 h 2894443"/>
              <a:gd name="connsiteX152" fmla="*/ 382036 w 1505111"/>
              <a:gd name="connsiteY152" fmla="*/ 612043 h 2894443"/>
              <a:gd name="connsiteX153" fmla="*/ 379952 w 1505111"/>
              <a:gd name="connsiteY153" fmla="*/ 569665 h 2894443"/>
              <a:gd name="connsiteX154" fmla="*/ 486938 w 1505111"/>
              <a:gd name="connsiteY154" fmla="*/ 548129 h 2894443"/>
              <a:gd name="connsiteX155" fmla="*/ 685626 w 1505111"/>
              <a:gd name="connsiteY155" fmla="*/ 497415 h 2894443"/>
              <a:gd name="connsiteX156" fmla="*/ 516116 w 1505111"/>
              <a:gd name="connsiteY156" fmla="*/ 525898 h 2894443"/>
              <a:gd name="connsiteX157" fmla="*/ 453591 w 1505111"/>
              <a:gd name="connsiteY157" fmla="*/ 496720 h 2894443"/>
              <a:gd name="connsiteX158" fmla="*/ 430666 w 1505111"/>
              <a:gd name="connsiteY158" fmla="*/ 468237 h 2894443"/>
              <a:gd name="connsiteX159" fmla="*/ 382036 w 1505111"/>
              <a:gd name="connsiteY159" fmla="*/ 433502 h 2894443"/>
              <a:gd name="connsiteX160" fmla="*/ 528620 w 1505111"/>
              <a:gd name="connsiteY160" fmla="*/ 446006 h 2894443"/>
              <a:gd name="connsiteX161" fmla="*/ 685626 w 1505111"/>
              <a:gd name="connsiteY161" fmla="*/ 416133 h 2894443"/>
              <a:gd name="connsiteX162" fmla="*/ 598786 w 1505111"/>
              <a:gd name="connsiteY162" fmla="*/ 413355 h 2894443"/>
              <a:gd name="connsiteX163" fmla="*/ 516116 w 1505111"/>
              <a:gd name="connsiteY163" fmla="*/ 388345 h 2894443"/>
              <a:gd name="connsiteX164" fmla="*/ 507779 w 1505111"/>
              <a:gd name="connsiteY164" fmla="*/ 323737 h 2894443"/>
              <a:gd name="connsiteX165" fmla="*/ 493885 w 1505111"/>
              <a:gd name="connsiteY165" fmla="*/ 273022 h 2894443"/>
              <a:gd name="connsiteX166" fmla="*/ 585587 w 1505111"/>
              <a:gd name="connsiteY166" fmla="*/ 234118 h 2894443"/>
              <a:gd name="connsiteX167" fmla="*/ 591145 w 1505111"/>
              <a:gd name="connsiteY167" fmla="*/ 214666 h 2894443"/>
              <a:gd name="connsiteX168" fmla="*/ 602954 w 1505111"/>
              <a:gd name="connsiteY168" fmla="*/ 136164 h 2894443"/>
              <a:gd name="connsiteX169" fmla="*/ 657837 w 1505111"/>
              <a:gd name="connsiteY169" fmla="*/ 168815 h 2894443"/>
              <a:gd name="connsiteX170" fmla="*/ 639080 w 1505111"/>
              <a:gd name="connsiteY170" fmla="*/ 71556 h 2894443"/>
              <a:gd name="connsiteX171" fmla="*/ 687015 w 1505111"/>
              <a:gd name="connsiteY171" fmla="*/ 0 h 289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</a:cxnLst>
            <a:rect l="l" t="t" r="r" b="b"/>
            <a:pathLst>
              <a:path w="1505111" h="2894443">
                <a:moveTo>
                  <a:pt x="214610" y="1743731"/>
                </a:moveTo>
                <a:cubicBezTo>
                  <a:pt x="142360" y="1806950"/>
                  <a:pt x="357026" y="1772214"/>
                  <a:pt x="336880" y="1764573"/>
                </a:cubicBezTo>
                <a:cubicBezTo>
                  <a:pt x="294502" y="1748594"/>
                  <a:pt x="245177" y="1778467"/>
                  <a:pt x="214610" y="1743731"/>
                </a:cubicBezTo>
                <a:close/>
                <a:moveTo>
                  <a:pt x="491800" y="654421"/>
                </a:moveTo>
                <a:cubicBezTo>
                  <a:pt x="472348" y="699577"/>
                  <a:pt x="538346" y="689851"/>
                  <a:pt x="561967" y="684988"/>
                </a:cubicBezTo>
                <a:cubicBezTo>
                  <a:pt x="666174" y="648863"/>
                  <a:pt x="518894" y="686377"/>
                  <a:pt x="491800" y="654421"/>
                </a:cubicBezTo>
                <a:close/>
                <a:moveTo>
                  <a:pt x="748150" y="549518"/>
                </a:moveTo>
                <a:lnTo>
                  <a:pt x="744676" y="564108"/>
                </a:lnTo>
                <a:cubicBezTo>
                  <a:pt x="731477" y="633579"/>
                  <a:pt x="774549" y="588422"/>
                  <a:pt x="748150" y="549518"/>
                </a:cubicBezTo>
                <a:close/>
                <a:moveTo>
                  <a:pt x="730782" y="420997"/>
                </a:moveTo>
                <a:lnTo>
                  <a:pt x="745371" y="432112"/>
                </a:lnTo>
                <a:cubicBezTo>
                  <a:pt x="817621" y="450175"/>
                  <a:pt x="773854" y="425859"/>
                  <a:pt x="730782" y="420997"/>
                </a:cubicBezTo>
                <a:close/>
                <a:moveTo>
                  <a:pt x="809285" y="337631"/>
                </a:moveTo>
                <a:cubicBezTo>
                  <a:pt x="794695" y="344578"/>
                  <a:pt x="787748" y="361251"/>
                  <a:pt x="772465" y="367503"/>
                </a:cubicBezTo>
                <a:cubicBezTo>
                  <a:pt x="663395" y="390429"/>
                  <a:pt x="828042" y="388345"/>
                  <a:pt x="809285" y="337631"/>
                </a:cubicBezTo>
                <a:close/>
                <a:moveTo>
                  <a:pt x="624491" y="289696"/>
                </a:moveTo>
                <a:cubicBezTo>
                  <a:pt x="609207" y="291085"/>
                  <a:pt x="634911" y="313316"/>
                  <a:pt x="634217" y="312621"/>
                </a:cubicBezTo>
                <a:cubicBezTo>
                  <a:pt x="685626" y="362641"/>
                  <a:pt x="674510" y="291085"/>
                  <a:pt x="624491" y="289696"/>
                </a:cubicBezTo>
                <a:close/>
                <a:moveTo>
                  <a:pt x="641164" y="204246"/>
                </a:moveTo>
                <a:cubicBezTo>
                  <a:pt x="636301" y="217445"/>
                  <a:pt x="654363" y="223698"/>
                  <a:pt x="657142" y="233424"/>
                </a:cubicBezTo>
                <a:cubicBezTo>
                  <a:pt x="677983" y="308453"/>
                  <a:pt x="688405" y="209109"/>
                  <a:pt x="641164" y="204246"/>
                </a:cubicBezTo>
                <a:close/>
                <a:moveTo>
                  <a:pt x="687015" y="0"/>
                </a:moveTo>
                <a:cubicBezTo>
                  <a:pt x="737034" y="12505"/>
                  <a:pt x="685626" y="81282"/>
                  <a:pt x="721751" y="76419"/>
                </a:cubicBezTo>
                <a:cubicBezTo>
                  <a:pt x="809285" y="19452"/>
                  <a:pt x="730782" y="95176"/>
                  <a:pt x="718277" y="134775"/>
                </a:cubicBezTo>
                <a:cubicBezTo>
                  <a:pt x="701604" y="229950"/>
                  <a:pt x="746065" y="94481"/>
                  <a:pt x="771075" y="129911"/>
                </a:cubicBezTo>
                <a:cubicBezTo>
                  <a:pt x="807200" y="122270"/>
                  <a:pt x="863472" y="93786"/>
                  <a:pt x="806506" y="149363"/>
                </a:cubicBezTo>
                <a:cubicBezTo>
                  <a:pt x="885703" y="171594"/>
                  <a:pt x="790527" y="175068"/>
                  <a:pt x="762739" y="178541"/>
                </a:cubicBezTo>
                <a:cubicBezTo>
                  <a:pt x="816232" y="180626"/>
                  <a:pt x="835684" y="233424"/>
                  <a:pt x="766907" y="229950"/>
                </a:cubicBezTo>
                <a:cubicBezTo>
                  <a:pt x="702993" y="170900"/>
                  <a:pt x="695352" y="334157"/>
                  <a:pt x="750234" y="323737"/>
                </a:cubicBezTo>
                <a:cubicBezTo>
                  <a:pt x="797474" y="264686"/>
                  <a:pt x="833599" y="215362"/>
                  <a:pt x="907934" y="212583"/>
                </a:cubicBezTo>
                <a:cubicBezTo>
                  <a:pt x="867641" y="249402"/>
                  <a:pt x="959343" y="273022"/>
                  <a:pt x="890566" y="298032"/>
                </a:cubicBezTo>
                <a:cubicBezTo>
                  <a:pt x="984352" y="332073"/>
                  <a:pt x="847494" y="344578"/>
                  <a:pt x="855830" y="369588"/>
                </a:cubicBezTo>
                <a:cubicBezTo>
                  <a:pt x="923912" y="378619"/>
                  <a:pt x="891955" y="391124"/>
                  <a:pt x="851662" y="425165"/>
                </a:cubicBezTo>
                <a:cubicBezTo>
                  <a:pt x="859998" y="416828"/>
                  <a:pt x="969069" y="450175"/>
                  <a:pt x="1007973" y="481436"/>
                </a:cubicBezTo>
                <a:cubicBezTo>
                  <a:pt x="988521" y="540487"/>
                  <a:pt x="921828" y="483521"/>
                  <a:pt x="902376" y="525204"/>
                </a:cubicBezTo>
                <a:cubicBezTo>
                  <a:pt x="860693" y="461290"/>
                  <a:pt x="814842" y="562718"/>
                  <a:pt x="788443" y="486300"/>
                </a:cubicBezTo>
                <a:cubicBezTo>
                  <a:pt x="791222" y="543961"/>
                  <a:pt x="745371" y="504362"/>
                  <a:pt x="738424" y="473100"/>
                </a:cubicBezTo>
                <a:cubicBezTo>
                  <a:pt x="692573" y="489079"/>
                  <a:pt x="798864" y="534930"/>
                  <a:pt x="819705" y="546045"/>
                </a:cubicBezTo>
                <a:cubicBezTo>
                  <a:pt x="839852" y="614127"/>
                  <a:pt x="950311" y="493941"/>
                  <a:pt x="989215" y="577307"/>
                </a:cubicBezTo>
                <a:cubicBezTo>
                  <a:pt x="1021172" y="551603"/>
                  <a:pt x="1180262" y="589117"/>
                  <a:pt x="1074665" y="601622"/>
                </a:cubicBezTo>
                <a:cubicBezTo>
                  <a:pt x="1081612" y="630105"/>
                  <a:pt x="1024646" y="659978"/>
                  <a:pt x="980879" y="628021"/>
                </a:cubicBezTo>
                <a:cubicBezTo>
                  <a:pt x="1046877" y="662062"/>
                  <a:pt x="978100" y="671788"/>
                  <a:pt x="946143" y="639831"/>
                </a:cubicBezTo>
                <a:cubicBezTo>
                  <a:pt x="946838" y="700272"/>
                  <a:pt x="869724" y="650947"/>
                  <a:pt x="837073" y="653725"/>
                </a:cubicBezTo>
                <a:cubicBezTo>
                  <a:pt x="872503" y="717639"/>
                  <a:pt x="973931" y="732923"/>
                  <a:pt x="1031593" y="679430"/>
                </a:cubicBezTo>
                <a:cubicBezTo>
                  <a:pt x="1035761" y="730144"/>
                  <a:pt x="1087864" y="678041"/>
                  <a:pt x="1112180" y="701661"/>
                </a:cubicBezTo>
                <a:cubicBezTo>
                  <a:pt x="1196240" y="702355"/>
                  <a:pt x="1110095" y="719724"/>
                  <a:pt x="1094812" y="753764"/>
                </a:cubicBezTo>
                <a:cubicBezTo>
                  <a:pt x="1033677" y="712776"/>
                  <a:pt x="1073970" y="791279"/>
                  <a:pt x="1020478" y="793363"/>
                </a:cubicBezTo>
                <a:cubicBezTo>
                  <a:pt x="998247" y="845466"/>
                  <a:pt x="943364" y="781553"/>
                  <a:pt x="950311" y="803784"/>
                </a:cubicBezTo>
                <a:cubicBezTo>
                  <a:pt x="896819" y="791279"/>
                  <a:pt x="880840" y="813510"/>
                  <a:pt x="816926" y="793363"/>
                </a:cubicBezTo>
                <a:cubicBezTo>
                  <a:pt x="832905" y="826014"/>
                  <a:pt x="978100" y="887844"/>
                  <a:pt x="1045487" y="834351"/>
                </a:cubicBezTo>
                <a:cubicBezTo>
                  <a:pt x="1020478" y="917022"/>
                  <a:pt x="1133021" y="826014"/>
                  <a:pt x="1157336" y="876729"/>
                </a:cubicBezTo>
                <a:cubicBezTo>
                  <a:pt x="1268490" y="888539"/>
                  <a:pt x="1118432" y="910769"/>
                  <a:pt x="1138579" y="963568"/>
                </a:cubicBezTo>
                <a:cubicBezTo>
                  <a:pt x="1066329" y="985104"/>
                  <a:pt x="1008667" y="987188"/>
                  <a:pt x="930165" y="987188"/>
                </a:cubicBezTo>
                <a:cubicBezTo>
                  <a:pt x="897513" y="1010114"/>
                  <a:pt x="1067718" y="1074027"/>
                  <a:pt x="1103843" y="1007335"/>
                </a:cubicBezTo>
                <a:cubicBezTo>
                  <a:pt x="1117042" y="1030955"/>
                  <a:pt x="1164283" y="1011503"/>
                  <a:pt x="1117738" y="1042071"/>
                </a:cubicBezTo>
                <a:cubicBezTo>
                  <a:pt x="1154557" y="1049018"/>
                  <a:pt x="1198324" y="1020534"/>
                  <a:pt x="1233060" y="1059438"/>
                </a:cubicBezTo>
                <a:cubicBezTo>
                  <a:pt x="1249038" y="1093479"/>
                  <a:pt x="1150389" y="1146972"/>
                  <a:pt x="1103148" y="1130299"/>
                </a:cubicBezTo>
                <a:cubicBezTo>
                  <a:pt x="1170536" y="1167119"/>
                  <a:pt x="1081612" y="1184486"/>
                  <a:pt x="1043403" y="1171287"/>
                </a:cubicBezTo>
                <a:cubicBezTo>
                  <a:pt x="1009362" y="1210191"/>
                  <a:pt x="1155946" y="1207412"/>
                  <a:pt x="1196935" y="1199770"/>
                </a:cubicBezTo>
                <a:cubicBezTo>
                  <a:pt x="1251817" y="1164340"/>
                  <a:pt x="1230975" y="1237980"/>
                  <a:pt x="1190682" y="1229643"/>
                </a:cubicBezTo>
                <a:cubicBezTo>
                  <a:pt x="1227502" y="1260211"/>
                  <a:pt x="1178872" y="1271326"/>
                  <a:pt x="1155946" y="1256042"/>
                </a:cubicBezTo>
                <a:cubicBezTo>
                  <a:pt x="1189988" y="1317871"/>
                  <a:pt x="1271964" y="1269242"/>
                  <a:pt x="1324762" y="1262294"/>
                </a:cubicBezTo>
                <a:cubicBezTo>
                  <a:pt x="1321983" y="1360249"/>
                  <a:pt x="1238618" y="1372754"/>
                  <a:pt x="1162199" y="1358165"/>
                </a:cubicBezTo>
                <a:cubicBezTo>
                  <a:pt x="1165672" y="1426247"/>
                  <a:pt x="1310173" y="1374838"/>
                  <a:pt x="1362971" y="1406100"/>
                </a:cubicBezTo>
                <a:cubicBezTo>
                  <a:pt x="1467178" y="1367891"/>
                  <a:pt x="1384507" y="1449867"/>
                  <a:pt x="1334488" y="1454035"/>
                </a:cubicBezTo>
                <a:cubicBezTo>
                  <a:pt x="1391455" y="1465151"/>
                  <a:pt x="1340740" y="1477656"/>
                  <a:pt x="1313647" y="1473487"/>
                </a:cubicBezTo>
                <a:cubicBezTo>
                  <a:pt x="1361582" y="1523507"/>
                  <a:pt x="1250427" y="1461678"/>
                  <a:pt x="1234449" y="1498497"/>
                </a:cubicBezTo>
                <a:cubicBezTo>
                  <a:pt x="1297668" y="1533928"/>
                  <a:pt x="1387981" y="1542264"/>
                  <a:pt x="1463705" y="1544348"/>
                </a:cubicBezTo>
                <a:cubicBezTo>
                  <a:pt x="1542902" y="1534622"/>
                  <a:pt x="1491493" y="1546433"/>
                  <a:pt x="1449811" y="1569358"/>
                </a:cubicBezTo>
                <a:cubicBezTo>
                  <a:pt x="1529008" y="1643692"/>
                  <a:pt x="1342825" y="1608957"/>
                  <a:pt x="1324762" y="1665923"/>
                </a:cubicBezTo>
                <a:cubicBezTo>
                  <a:pt x="1243480" y="1665228"/>
                  <a:pt x="1215692" y="1680512"/>
                  <a:pt x="1128853" y="1659670"/>
                </a:cubicBezTo>
                <a:cubicBezTo>
                  <a:pt x="1060771" y="1640914"/>
                  <a:pt x="1053129" y="1678428"/>
                  <a:pt x="1124685" y="1693017"/>
                </a:cubicBezTo>
                <a:cubicBezTo>
                  <a:pt x="1238618" y="1732616"/>
                  <a:pt x="1337267" y="1725669"/>
                  <a:pt x="1448421" y="1736089"/>
                </a:cubicBezTo>
                <a:cubicBezTo>
                  <a:pt x="1510250" y="1727058"/>
                  <a:pt x="1413685" y="1762488"/>
                  <a:pt x="1453979" y="1757625"/>
                </a:cubicBezTo>
                <a:cubicBezTo>
                  <a:pt x="1574164" y="1781246"/>
                  <a:pt x="1392149" y="1772214"/>
                  <a:pt x="1408822" y="1781246"/>
                </a:cubicBezTo>
                <a:cubicBezTo>
                  <a:pt x="1551933" y="1836823"/>
                  <a:pt x="1237228" y="1765267"/>
                  <a:pt x="1325456" y="1866695"/>
                </a:cubicBezTo>
                <a:cubicBezTo>
                  <a:pt x="1260153" y="1797919"/>
                  <a:pt x="1221945" y="1901431"/>
                  <a:pt x="1155946" y="1843770"/>
                </a:cubicBezTo>
                <a:cubicBezTo>
                  <a:pt x="1176788" y="1897262"/>
                  <a:pt x="1109401" y="1842380"/>
                  <a:pt x="1087170" y="1846549"/>
                </a:cubicBezTo>
                <a:cubicBezTo>
                  <a:pt x="1089949" y="1869474"/>
                  <a:pt x="1237228" y="1933388"/>
                  <a:pt x="1302531" y="1928525"/>
                </a:cubicBezTo>
                <a:cubicBezTo>
                  <a:pt x="1340046" y="1950061"/>
                  <a:pt x="1460231" y="1865306"/>
                  <a:pt x="1412296" y="1924357"/>
                </a:cubicBezTo>
                <a:cubicBezTo>
                  <a:pt x="1440779" y="1923662"/>
                  <a:pt x="1549849" y="1906294"/>
                  <a:pt x="1459537" y="1942419"/>
                </a:cubicBezTo>
                <a:cubicBezTo>
                  <a:pt x="1369224" y="1945198"/>
                  <a:pt x="1433137" y="1968818"/>
                  <a:pt x="1480378" y="1972292"/>
                </a:cubicBezTo>
                <a:cubicBezTo>
                  <a:pt x="1455368" y="1981323"/>
                  <a:pt x="1414380" y="1980628"/>
                  <a:pt x="1476904" y="2006333"/>
                </a:cubicBezTo>
                <a:cubicBezTo>
                  <a:pt x="1424801" y="1989660"/>
                  <a:pt x="1426190" y="2025785"/>
                  <a:pt x="1387286" y="2029953"/>
                </a:cubicBezTo>
                <a:cubicBezTo>
                  <a:pt x="1449811" y="2029953"/>
                  <a:pt x="1401875" y="2066078"/>
                  <a:pt x="1368529" y="2050794"/>
                </a:cubicBezTo>
                <a:cubicBezTo>
                  <a:pt x="1417854" y="2075804"/>
                  <a:pt x="1351161" y="2063994"/>
                  <a:pt x="1339351" y="2075804"/>
                </a:cubicBezTo>
                <a:cubicBezTo>
                  <a:pt x="1283774" y="2090393"/>
                  <a:pt x="1368529" y="2115402"/>
                  <a:pt x="1415769" y="2119571"/>
                </a:cubicBezTo>
                <a:cubicBezTo>
                  <a:pt x="1480378" y="2109845"/>
                  <a:pt x="1511640" y="2146665"/>
                  <a:pt x="1427580" y="2144580"/>
                </a:cubicBezTo>
                <a:cubicBezTo>
                  <a:pt x="1476904" y="2182790"/>
                  <a:pt x="1384507" y="2141107"/>
                  <a:pt x="1372003" y="2142497"/>
                </a:cubicBezTo>
                <a:cubicBezTo>
                  <a:pt x="1413685" y="2171675"/>
                  <a:pt x="1372697" y="2153612"/>
                  <a:pt x="1376171" y="2189737"/>
                </a:cubicBezTo>
                <a:cubicBezTo>
                  <a:pt x="1359498" y="2178622"/>
                  <a:pt x="1300447" y="2197379"/>
                  <a:pt x="1269879" y="2180011"/>
                </a:cubicBezTo>
                <a:cubicBezTo>
                  <a:pt x="1227502" y="2114708"/>
                  <a:pt x="1260848" y="2234199"/>
                  <a:pt x="1219860" y="2205021"/>
                </a:cubicBezTo>
                <a:cubicBezTo>
                  <a:pt x="1203882" y="2213357"/>
                  <a:pt x="1157336" y="2211273"/>
                  <a:pt x="1133716" y="2184874"/>
                </a:cubicBezTo>
                <a:cubicBezTo>
                  <a:pt x="1110095" y="2190431"/>
                  <a:pt x="1057992" y="2155001"/>
                  <a:pt x="1065634" y="2202242"/>
                </a:cubicBezTo>
                <a:cubicBezTo>
                  <a:pt x="1010752" y="2212662"/>
                  <a:pt x="912797" y="2232114"/>
                  <a:pt x="864167" y="2180705"/>
                </a:cubicBezTo>
                <a:cubicBezTo>
                  <a:pt x="844715" y="2179316"/>
                  <a:pt x="794001" y="2125128"/>
                  <a:pt x="811368" y="2198074"/>
                </a:cubicBezTo>
                <a:lnTo>
                  <a:pt x="807015" y="2195838"/>
                </a:lnTo>
                <a:lnTo>
                  <a:pt x="850866" y="2894443"/>
                </a:lnTo>
                <a:lnTo>
                  <a:pt x="654245" y="2894443"/>
                </a:lnTo>
                <a:lnTo>
                  <a:pt x="691914" y="2127104"/>
                </a:lnTo>
                <a:lnTo>
                  <a:pt x="683020" y="2108118"/>
                </a:lnTo>
                <a:cubicBezTo>
                  <a:pt x="657794" y="2077790"/>
                  <a:pt x="624056" y="2179837"/>
                  <a:pt x="596702" y="2149444"/>
                </a:cubicBezTo>
                <a:cubicBezTo>
                  <a:pt x="552241" y="2191127"/>
                  <a:pt x="500137" y="2203631"/>
                  <a:pt x="434834" y="2225167"/>
                </a:cubicBezTo>
                <a:cubicBezTo>
                  <a:pt x="441781" y="2148749"/>
                  <a:pt x="360500" y="2259208"/>
                  <a:pt x="368141" y="2204326"/>
                </a:cubicBezTo>
                <a:cubicBezTo>
                  <a:pt x="363279" y="2195989"/>
                  <a:pt x="215304" y="2245314"/>
                  <a:pt x="258377" y="2168896"/>
                </a:cubicBezTo>
                <a:cubicBezTo>
                  <a:pt x="224336" y="2192516"/>
                  <a:pt x="147918" y="2188348"/>
                  <a:pt x="214610" y="2150833"/>
                </a:cubicBezTo>
                <a:cubicBezTo>
                  <a:pt x="117350" y="2168896"/>
                  <a:pt x="195158" y="2117487"/>
                  <a:pt x="245177" y="2120266"/>
                </a:cubicBezTo>
                <a:cubicBezTo>
                  <a:pt x="199326" y="2113319"/>
                  <a:pt x="147918" y="2127907"/>
                  <a:pt x="108318" y="2111929"/>
                </a:cubicBezTo>
                <a:cubicBezTo>
                  <a:pt x="63162" y="2141107"/>
                  <a:pt x="91645" y="2091782"/>
                  <a:pt x="59689" y="2106371"/>
                </a:cubicBezTo>
                <a:cubicBezTo>
                  <a:pt x="58994" y="2082751"/>
                  <a:pt x="82614" y="2061215"/>
                  <a:pt x="28427" y="2084835"/>
                </a:cubicBezTo>
                <a:cubicBezTo>
                  <a:pt x="-66055" y="2097340"/>
                  <a:pt x="112487" y="2037595"/>
                  <a:pt x="27732" y="2041763"/>
                </a:cubicBezTo>
                <a:cubicBezTo>
                  <a:pt x="63162" y="2017448"/>
                  <a:pt x="114571" y="1997996"/>
                  <a:pt x="180569" y="2007027"/>
                </a:cubicBezTo>
                <a:cubicBezTo>
                  <a:pt x="213221" y="2039679"/>
                  <a:pt x="338269" y="1960482"/>
                  <a:pt x="256293" y="1988270"/>
                </a:cubicBezTo>
                <a:cubicBezTo>
                  <a:pt x="277134" y="1928525"/>
                  <a:pt x="227115" y="1988270"/>
                  <a:pt x="186126" y="2004943"/>
                </a:cubicBezTo>
                <a:cubicBezTo>
                  <a:pt x="211831" y="1964650"/>
                  <a:pt x="175011" y="1963955"/>
                  <a:pt x="151391" y="1984102"/>
                </a:cubicBezTo>
                <a:cubicBezTo>
                  <a:pt x="138192" y="1972292"/>
                  <a:pt x="116655" y="1945198"/>
                  <a:pt x="75667" y="1959092"/>
                </a:cubicBezTo>
                <a:cubicBezTo>
                  <a:pt x="128466" y="1916714"/>
                  <a:pt x="68025" y="1927135"/>
                  <a:pt x="37458" y="1934777"/>
                </a:cubicBezTo>
                <a:cubicBezTo>
                  <a:pt x="-52855" y="1914631"/>
                  <a:pt x="125687" y="1911852"/>
                  <a:pt x="50658" y="1883368"/>
                </a:cubicBezTo>
                <a:cubicBezTo>
                  <a:pt x="72888" y="1871558"/>
                  <a:pt x="266713" y="1886147"/>
                  <a:pt x="214610" y="1861137"/>
                </a:cubicBezTo>
                <a:cubicBezTo>
                  <a:pt x="202105" y="1838907"/>
                  <a:pt x="163896" y="1866695"/>
                  <a:pt x="141665" y="1832654"/>
                </a:cubicBezTo>
                <a:cubicBezTo>
                  <a:pt x="66636" y="1852106"/>
                  <a:pt x="182653" y="1786108"/>
                  <a:pt x="120823" y="1802781"/>
                </a:cubicBezTo>
                <a:cubicBezTo>
                  <a:pt x="42321" y="1799308"/>
                  <a:pt x="102066" y="1774993"/>
                  <a:pt x="143054" y="1777772"/>
                </a:cubicBezTo>
                <a:cubicBezTo>
                  <a:pt x="229199" y="1736089"/>
                  <a:pt x="79141" y="1752068"/>
                  <a:pt x="56215" y="1711079"/>
                </a:cubicBezTo>
                <a:cubicBezTo>
                  <a:pt x="86088" y="1671481"/>
                  <a:pt x="77057" y="1665228"/>
                  <a:pt x="27732" y="1665228"/>
                </a:cubicBezTo>
                <a:cubicBezTo>
                  <a:pt x="-52855" y="1624935"/>
                  <a:pt x="145139" y="1669396"/>
                  <a:pt x="72193" y="1636050"/>
                </a:cubicBezTo>
                <a:cubicBezTo>
                  <a:pt x="99288" y="1621462"/>
                  <a:pt x="150696" y="1622851"/>
                  <a:pt x="191684" y="1620072"/>
                </a:cubicBezTo>
                <a:cubicBezTo>
                  <a:pt x="231283" y="1648555"/>
                  <a:pt x="414687" y="1593673"/>
                  <a:pt x="345216" y="1580473"/>
                </a:cubicBezTo>
                <a:cubicBezTo>
                  <a:pt x="279913" y="1595757"/>
                  <a:pt x="366058" y="1532538"/>
                  <a:pt x="301449" y="1563800"/>
                </a:cubicBezTo>
                <a:cubicBezTo>
                  <a:pt x="272966" y="1529064"/>
                  <a:pt x="199326" y="1561716"/>
                  <a:pt x="186126" y="1520728"/>
                </a:cubicBezTo>
                <a:cubicBezTo>
                  <a:pt x="100677" y="1503360"/>
                  <a:pt x="237535" y="1497803"/>
                  <a:pt x="167369" y="1489466"/>
                </a:cubicBezTo>
                <a:cubicBezTo>
                  <a:pt x="80530" y="1467235"/>
                  <a:pt x="147222" y="1454730"/>
                  <a:pt x="195852" y="1471403"/>
                </a:cubicBezTo>
                <a:cubicBezTo>
                  <a:pt x="270881" y="1469319"/>
                  <a:pt x="351468" y="1477656"/>
                  <a:pt x="434139" y="1456814"/>
                </a:cubicBezTo>
                <a:cubicBezTo>
                  <a:pt x="511947" y="1440141"/>
                  <a:pt x="443865" y="1412352"/>
                  <a:pt x="398709" y="1419300"/>
                </a:cubicBezTo>
                <a:cubicBezTo>
                  <a:pt x="390372" y="1376922"/>
                  <a:pt x="336880" y="1440836"/>
                  <a:pt x="339658" y="1392901"/>
                </a:cubicBezTo>
                <a:cubicBezTo>
                  <a:pt x="304923" y="1401932"/>
                  <a:pt x="284081" y="1383175"/>
                  <a:pt x="239620" y="1390817"/>
                </a:cubicBezTo>
                <a:cubicBezTo>
                  <a:pt x="258377" y="1351218"/>
                  <a:pt x="122908" y="1388038"/>
                  <a:pt x="151391" y="1353302"/>
                </a:cubicBezTo>
                <a:cubicBezTo>
                  <a:pt x="216694" y="1322735"/>
                  <a:pt x="99288" y="1328293"/>
                  <a:pt x="153475" y="1303977"/>
                </a:cubicBezTo>
                <a:cubicBezTo>
                  <a:pt x="245872" y="1283831"/>
                  <a:pt x="344521" y="1303977"/>
                  <a:pt x="435529" y="1278273"/>
                </a:cubicBezTo>
                <a:cubicBezTo>
                  <a:pt x="325069" y="1236590"/>
                  <a:pt x="498053" y="1242148"/>
                  <a:pt x="530704" y="1207412"/>
                </a:cubicBezTo>
                <a:cubicBezTo>
                  <a:pt x="500137" y="1171287"/>
                  <a:pt x="479295" y="1224780"/>
                  <a:pt x="452202" y="1210191"/>
                </a:cubicBezTo>
                <a:cubicBezTo>
                  <a:pt x="419550" y="1201160"/>
                  <a:pt x="434139" y="1212275"/>
                  <a:pt x="396625" y="1226169"/>
                </a:cubicBezTo>
                <a:cubicBezTo>
                  <a:pt x="324375" y="1215054"/>
                  <a:pt x="261155" y="1208802"/>
                  <a:pt x="203495" y="1153225"/>
                </a:cubicBezTo>
                <a:cubicBezTo>
                  <a:pt x="243093" y="1116405"/>
                  <a:pt x="375784" y="1111542"/>
                  <a:pt x="445255" y="1079585"/>
                </a:cubicBezTo>
                <a:cubicBezTo>
                  <a:pt x="417466" y="1037207"/>
                  <a:pt x="483464" y="1042765"/>
                  <a:pt x="459843" y="1025398"/>
                </a:cubicBezTo>
                <a:cubicBezTo>
                  <a:pt x="389678" y="1082364"/>
                  <a:pt x="329237" y="1030955"/>
                  <a:pt x="261850" y="990662"/>
                </a:cubicBezTo>
                <a:cubicBezTo>
                  <a:pt x="245872" y="946895"/>
                  <a:pt x="491800" y="998998"/>
                  <a:pt x="382036" y="950368"/>
                </a:cubicBezTo>
                <a:cubicBezTo>
                  <a:pt x="372310" y="946200"/>
                  <a:pt x="261850" y="897570"/>
                  <a:pt x="293112" y="873255"/>
                </a:cubicBezTo>
                <a:cubicBezTo>
                  <a:pt x="368836" y="842688"/>
                  <a:pt x="459149" y="894791"/>
                  <a:pt x="527231" y="837825"/>
                </a:cubicBezTo>
                <a:cubicBezTo>
                  <a:pt x="500832" y="862139"/>
                  <a:pt x="446644" y="771827"/>
                  <a:pt x="393846" y="773216"/>
                </a:cubicBezTo>
                <a:cubicBezTo>
                  <a:pt x="366752" y="766269"/>
                  <a:pt x="247956" y="715555"/>
                  <a:pt x="293807" y="704440"/>
                </a:cubicBezTo>
                <a:cubicBezTo>
                  <a:pt x="344521" y="729450"/>
                  <a:pt x="324375" y="673873"/>
                  <a:pt x="361194" y="694019"/>
                </a:cubicBezTo>
                <a:cubicBezTo>
                  <a:pt x="434139" y="740565"/>
                  <a:pt x="365362" y="659978"/>
                  <a:pt x="409824" y="660673"/>
                </a:cubicBezTo>
                <a:cubicBezTo>
                  <a:pt x="511947" y="676651"/>
                  <a:pt x="431361" y="625937"/>
                  <a:pt x="382036" y="612043"/>
                </a:cubicBezTo>
                <a:cubicBezTo>
                  <a:pt x="386204" y="605095"/>
                  <a:pt x="336184" y="570360"/>
                  <a:pt x="379952" y="569665"/>
                </a:cubicBezTo>
                <a:cubicBezTo>
                  <a:pt x="411214" y="534235"/>
                  <a:pt x="530704" y="593980"/>
                  <a:pt x="486938" y="548129"/>
                </a:cubicBezTo>
                <a:cubicBezTo>
                  <a:pt x="552241" y="567581"/>
                  <a:pt x="639775" y="566887"/>
                  <a:pt x="685626" y="497415"/>
                </a:cubicBezTo>
                <a:cubicBezTo>
                  <a:pt x="678679" y="475879"/>
                  <a:pt x="550851" y="567581"/>
                  <a:pt x="516116" y="525898"/>
                </a:cubicBezTo>
                <a:cubicBezTo>
                  <a:pt x="603650" y="448090"/>
                  <a:pt x="467486" y="563413"/>
                  <a:pt x="453591" y="496720"/>
                </a:cubicBezTo>
                <a:cubicBezTo>
                  <a:pt x="535568" y="443228"/>
                  <a:pt x="350079" y="532845"/>
                  <a:pt x="430666" y="468237"/>
                </a:cubicBezTo>
                <a:cubicBezTo>
                  <a:pt x="405656" y="473100"/>
                  <a:pt x="284081" y="441143"/>
                  <a:pt x="382036" y="433502"/>
                </a:cubicBezTo>
                <a:cubicBezTo>
                  <a:pt x="414687" y="377925"/>
                  <a:pt x="483464" y="448090"/>
                  <a:pt x="528620" y="446006"/>
                </a:cubicBezTo>
                <a:cubicBezTo>
                  <a:pt x="491106" y="384872"/>
                  <a:pt x="707857" y="514783"/>
                  <a:pt x="685626" y="416133"/>
                </a:cubicBezTo>
                <a:cubicBezTo>
                  <a:pt x="641858" y="444617"/>
                  <a:pt x="643943" y="409186"/>
                  <a:pt x="598786" y="413355"/>
                </a:cubicBezTo>
                <a:cubicBezTo>
                  <a:pt x="622406" y="372367"/>
                  <a:pt x="550156" y="400155"/>
                  <a:pt x="516116" y="388345"/>
                </a:cubicBezTo>
                <a:cubicBezTo>
                  <a:pt x="443865" y="363335"/>
                  <a:pt x="602954" y="357083"/>
                  <a:pt x="507779" y="323737"/>
                </a:cubicBezTo>
                <a:cubicBezTo>
                  <a:pt x="448728" y="294559"/>
                  <a:pt x="561967" y="302200"/>
                  <a:pt x="493885" y="273022"/>
                </a:cubicBezTo>
                <a:cubicBezTo>
                  <a:pt x="495274" y="248708"/>
                  <a:pt x="655753" y="329989"/>
                  <a:pt x="585587" y="234118"/>
                </a:cubicBezTo>
                <a:cubicBezTo>
                  <a:pt x="629354" y="254960"/>
                  <a:pt x="648111" y="214666"/>
                  <a:pt x="591145" y="214666"/>
                </a:cubicBezTo>
                <a:cubicBezTo>
                  <a:pt x="621017" y="202857"/>
                  <a:pt x="529315" y="107681"/>
                  <a:pt x="602954" y="136164"/>
                </a:cubicBezTo>
                <a:cubicBezTo>
                  <a:pt x="624491" y="122270"/>
                  <a:pt x="650195" y="120185"/>
                  <a:pt x="657837" y="168815"/>
                </a:cubicBezTo>
                <a:cubicBezTo>
                  <a:pt x="718972" y="224392"/>
                  <a:pt x="630049" y="71556"/>
                  <a:pt x="639080" y="71556"/>
                </a:cubicBezTo>
                <a:cubicBezTo>
                  <a:pt x="704383" y="141027"/>
                  <a:pt x="679373" y="40294"/>
                  <a:pt x="687015" y="0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34" name="Freeform: Shape 2333">
            <a:extLst>
              <a:ext uri="{FF2B5EF4-FFF2-40B4-BE49-F238E27FC236}">
                <a16:creationId xmlns:a16="http://schemas.microsoft.com/office/drawing/2014/main" id="{B6D85F62-C5D7-4EBC-8BEF-025359BC3642}"/>
              </a:ext>
            </a:extLst>
          </p:cNvPr>
          <p:cNvSpPr/>
          <p:nvPr/>
        </p:nvSpPr>
        <p:spPr>
          <a:xfrm>
            <a:off x="3057021" y="3303649"/>
            <a:ext cx="1822866" cy="3505508"/>
          </a:xfrm>
          <a:custGeom>
            <a:avLst/>
            <a:gdLst>
              <a:gd name="connsiteX0" fmla="*/ 214610 w 1505111"/>
              <a:gd name="connsiteY0" fmla="*/ 1743731 h 2894443"/>
              <a:gd name="connsiteX1" fmla="*/ 336880 w 1505111"/>
              <a:gd name="connsiteY1" fmla="*/ 1764573 h 2894443"/>
              <a:gd name="connsiteX2" fmla="*/ 214610 w 1505111"/>
              <a:gd name="connsiteY2" fmla="*/ 1743731 h 2894443"/>
              <a:gd name="connsiteX3" fmla="*/ 491800 w 1505111"/>
              <a:gd name="connsiteY3" fmla="*/ 654421 h 2894443"/>
              <a:gd name="connsiteX4" fmla="*/ 561967 w 1505111"/>
              <a:gd name="connsiteY4" fmla="*/ 684988 h 2894443"/>
              <a:gd name="connsiteX5" fmla="*/ 491800 w 1505111"/>
              <a:gd name="connsiteY5" fmla="*/ 654421 h 2894443"/>
              <a:gd name="connsiteX6" fmla="*/ 748150 w 1505111"/>
              <a:gd name="connsiteY6" fmla="*/ 549518 h 2894443"/>
              <a:gd name="connsiteX7" fmla="*/ 744676 w 1505111"/>
              <a:gd name="connsiteY7" fmla="*/ 564108 h 2894443"/>
              <a:gd name="connsiteX8" fmla="*/ 748150 w 1505111"/>
              <a:gd name="connsiteY8" fmla="*/ 549518 h 2894443"/>
              <a:gd name="connsiteX9" fmla="*/ 730782 w 1505111"/>
              <a:gd name="connsiteY9" fmla="*/ 420997 h 2894443"/>
              <a:gd name="connsiteX10" fmla="*/ 745371 w 1505111"/>
              <a:gd name="connsiteY10" fmla="*/ 432112 h 2894443"/>
              <a:gd name="connsiteX11" fmla="*/ 730782 w 1505111"/>
              <a:gd name="connsiteY11" fmla="*/ 420997 h 2894443"/>
              <a:gd name="connsiteX12" fmla="*/ 809285 w 1505111"/>
              <a:gd name="connsiteY12" fmla="*/ 337631 h 2894443"/>
              <a:gd name="connsiteX13" fmla="*/ 772465 w 1505111"/>
              <a:gd name="connsiteY13" fmla="*/ 367503 h 2894443"/>
              <a:gd name="connsiteX14" fmla="*/ 809285 w 1505111"/>
              <a:gd name="connsiteY14" fmla="*/ 337631 h 2894443"/>
              <a:gd name="connsiteX15" fmla="*/ 624491 w 1505111"/>
              <a:gd name="connsiteY15" fmla="*/ 289696 h 2894443"/>
              <a:gd name="connsiteX16" fmla="*/ 634217 w 1505111"/>
              <a:gd name="connsiteY16" fmla="*/ 312621 h 2894443"/>
              <a:gd name="connsiteX17" fmla="*/ 624491 w 1505111"/>
              <a:gd name="connsiteY17" fmla="*/ 289696 h 2894443"/>
              <a:gd name="connsiteX18" fmla="*/ 641164 w 1505111"/>
              <a:gd name="connsiteY18" fmla="*/ 204246 h 2894443"/>
              <a:gd name="connsiteX19" fmla="*/ 657142 w 1505111"/>
              <a:gd name="connsiteY19" fmla="*/ 233424 h 2894443"/>
              <a:gd name="connsiteX20" fmla="*/ 641164 w 1505111"/>
              <a:gd name="connsiteY20" fmla="*/ 204246 h 2894443"/>
              <a:gd name="connsiteX21" fmla="*/ 687015 w 1505111"/>
              <a:gd name="connsiteY21" fmla="*/ 0 h 2894443"/>
              <a:gd name="connsiteX22" fmla="*/ 721751 w 1505111"/>
              <a:gd name="connsiteY22" fmla="*/ 76419 h 2894443"/>
              <a:gd name="connsiteX23" fmla="*/ 718277 w 1505111"/>
              <a:gd name="connsiteY23" fmla="*/ 134775 h 2894443"/>
              <a:gd name="connsiteX24" fmla="*/ 771075 w 1505111"/>
              <a:gd name="connsiteY24" fmla="*/ 129911 h 2894443"/>
              <a:gd name="connsiteX25" fmla="*/ 806506 w 1505111"/>
              <a:gd name="connsiteY25" fmla="*/ 149363 h 2894443"/>
              <a:gd name="connsiteX26" fmla="*/ 762739 w 1505111"/>
              <a:gd name="connsiteY26" fmla="*/ 178541 h 2894443"/>
              <a:gd name="connsiteX27" fmla="*/ 766907 w 1505111"/>
              <a:gd name="connsiteY27" fmla="*/ 229950 h 2894443"/>
              <a:gd name="connsiteX28" fmla="*/ 750234 w 1505111"/>
              <a:gd name="connsiteY28" fmla="*/ 323737 h 2894443"/>
              <a:gd name="connsiteX29" fmla="*/ 907934 w 1505111"/>
              <a:gd name="connsiteY29" fmla="*/ 212583 h 2894443"/>
              <a:gd name="connsiteX30" fmla="*/ 890566 w 1505111"/>
              <a:gd name="connsiteY30" fmla="*/ 298032 h 2894443"/>
              <a:gd name="connsiteX31" fmla="*/ 855830 w 1505111"/>
              <a:gd name="connsiteY31" fmla="*/ 369588 h 2894443"/>
              <a:gd name="connsiteX32" fmla="*/ 851662 w 1505111"/>
              <a:gd name="connsiteY32" fmla="*/ 425165 h 2894443"/>
              <a:gd name="connsiteX33" fmla="*/ 1007973 w 1505111"/>
              <a:gd name="connsiteY33" fmla="*/ 481436 h 2894443"/>
              <a:gd name="connsiteX34" fmla="*/ 902376 w 1505111"/>
              <a:gd name="connsiteY34" fmla="*/ 525204 h 2894443"/>
              <a:gd name="connsiteX35" fmla="*/ 788443 w 1505111"/>
              <a:gd name="connsiteY35" fmla="*/ 486300 h 2894443"/>
              <a:gd name="connsiteX36" fmla="*/ 738424 w 1505111"/>
              <a:gd name="connsiteY36" fmla="*/ 473100 h 2894443"/>
              <a:gd name="connsiteX37" fmla="*/ 819705 w 1505111"/>
              <a:gd name="connsiteY37" fmla="*/ 546045 h 2894443"/>
              <a:gd name="connsiteX38" fmla="*/ 989215 w 1505111"/>
              <a:gd name="connsiteY38" fmla="*/ 577307 h 2894443"/>
              <a:gd name="connsiteX39" fmla="*/ 1074665 w 1505111"/>
              <a:gd name="connsiteY39" fmla="*/ 601622 h 2894443"/>
              <a:gd name="connsiteX40" fmla="*/ 980879 w 1505111"/>
              <a:gd name="connsiteY40" fmla="*/ 628021 h 2894443"/>
              <a:gd name="connsiteX41" fmla="*/ 946143 w 1505111"/>
              <a:gd name="connsiteY41" fmla="*/ 639831 h 2894443"/>
              <a:gd name="connsiteX42" fmla="*/ 837073 w 1505111"/>
              <a:gd name="connsiteY42" fmla="*/ 653725 h 2894443"/>
              <a:gd name="connsiteX43" fmla="*/ 1031593 w 1505111"/>
              <a:gd name="connsiteY43" fmla="*/ 679430 h 2894443"/>
              <a:gd name="connsiteX44" fmla="*/ 1112180 w 1505111"/>
              <a:gd name="connsiteY44" fmla="*/ 701661 h 2894443"/>
              <a:gd name="connsiteX45" fmla="*/ 1094812 w 1505111"/>
              <a:gd name="connsiteY45" fmla="*/ 753764 h 2894443"/>
              <a:gd name="connsiteX46" fmla="*/ 1020478 w 1505111"/>
              <a:gd name="connsiteY46" fmla="*/ 793363 h 2894443"/>
              <a:gd name="connsiteX47" fmla="*/ 950311 w 1505111"/>
              <a:gd name="connsiteY47" fmla="*/ 803784 h 2894443"/>
              <a:gd name="connsiteX48" fmla="*/ 816926 w 1505111"/>
              <a:gd name="connsiteY48" fmla="*/ 793363 h 2894443"/>
              <a:gd name="connsiteX49" fmla="*/ 1045487 w 1505111"/>
              <a:gd name="connsiteY49" fmla="*/ 834351 h 2894443"/>
              <a:gd name="connsiteX50" fmla="*/ 1157336 w 1505111"/>
              <a:gd name="connsiteY50" fmla="*/ 876729 h 2894443"/>
              <a:gd name="connsiteX51" fmla="*/ 1138579 w 1505111"/>
              <a:gd name="connsiteY51" fmla="*/ 963568 h 2894443"/>
              <a:gd name="connsiteX52" fmla="*/ 930165 w 1505111"/>
              <a:gd name="connsiteY52" fmla="*/ 987188 h 2894443"/>
              <a:gd name="connsiteX53" fmla="*/ 1103843 w 1505111"/>
              <a:gd name="connsiteY53" fmla="*/ 1007335 h 2894443"/>
              <a:gd name="connsiteX54" fmla="*/ 1117738 w 1505111"/>
              <a:gd name="connsiteY54" fmla="*/ 1042071 h 2894443"/>
              <a:gd name="connsiteX55" fmla="*/ 1233060 w 1505111"/>
              <a:gd name="connsiteY55" fmla="*/ 1059438 h 2894443"/>
              <a:gd name="connsiteX56" fmla="*/ 1103148 w 1505111"/>
              <a:gd name="connsiteY56" fmla="*/ 1130299 h 2894443"/>
              <a:gd name="connsiteX57" fmla="*/ 1043403 w 1505111"/>
              <a:gd name="connsiteY57" fmla="*/ 1171287 h 2894443"/>
              <a:gd name="connsiteX58" fmla="*/ 1196935 w 1505111"/>
              <a:gd name="connsiteY58" fmla="*/ 1199770 h 2894443"/>
              <a:gd name="connsiteX59" fmla="*/ 1190682 w 1505111"/>
              <a:gd name="connsiteY59" fmla="*/ 1229643 h 2894443"/>
              <a:gd name="connsiteX60" fmla="*/ 1155946 w 1505111"/>
              <a:gd name="connsiteY60" fmla="*/ 1256042 h 2894443"/>
              <a:gd name="connsiteX61" fmla="*/ 1324762 w 1505111"/>
              <a:gd name="connsiteY61" fmla="*/ 1262294 h 2894443"/>
              <a:gd name="connsiteX62" fmla="*/ 1162199 w 1505111"/>
              <a:gd name="connsiteY62" fmla="*/ 1358165 h 2894443"/>
              <a:gd name="connsiteX63" fmla="*/ 1362971 w 1505111"/>
              <a:gd name="connsiteY63" fmla="*/ 1406100 h 2894443"/>
              <a:gd name="connsiteX64" fmla="*/ 1334488 w 1505111"/>
              <a:gd name="connsiteY64" fmla="*/ 1454035 h 2894443"/>
              <a:gd name="connsiteX65" fmla="*/ 1313647 w 1505111"/>
              <a:gd name="connsiteY65" fmla="*/ 1473487 h 2894443"/>
              <a:gd name="connsiteX66" fmla="*/ 1234449 w 1505111"/>
              <a:gd name="connsiteY66" fmla="*/ 1498497 h 2894443"/>
              <a:gd name="connsiteX67" fmla="*/ 1463705 w 1505111"/>
              <a:gd name="connsiteY67" fmla="*/ 1544348 h 2894443"/>
              <a:gd name="connsiteX68" fmla="*/ 1449811 w 1505111"/>
              <a:gd name="connsiteY68" fmla="*/ 1569358 h 2894443"/>
              <a:gd name="connsiteX69" fmla="*/ 1324762 w 1505111"/>
              <a:gd name="connsiteY69" fmla="*/ 1665923 h 2894443"/>
              <a:gd name="connsiteX70" fmla="*/ 1128853 w 1505111"/>
              <a:gd name="connsiteY70" fmla="*/ 1659670 h 2894443"/>
              <a:gd name="connsiteX71" fmla="*/ 1124685 w 1505111"/>
              <a:gd name="connsiteY71" fmla="*/ 1693017 h 2894443"/>
              <a:gd name="connsiteX72" fmla="*/ 1448421 w 1505111"/>
              <a:gd name="connsiteY72" fmla="*/ 1736089 h 2894443"/>
              <a:gd name="connsiteX73" fmla="*/ 1453979 w 1505111"/>
              <a:gd name="connsiteY73" fmla="*/ 1757625 h 2894443"/>
              <a:gd name="connsiteX74" fmla="*/ 1408822 w 1505111"/>
              <a:gd name="connsiteY74" fmla="*/ 1781246 h 2894443"/>
              <a:gd name="connsiteX75" fmla="*/ 1325456 w 1505111"/>
              <a:gd name="connsiteY75" fmla="*/ 1866695 h 2894443"/>
              <a:gd name="connsiteX76" fmla="*/ 1155946 w 1505111"/>
              <a:gd name="connsiteY76" fmla="*/ 1843770 h 2894443"/>
              <a:gd name="connsiteX77" fmla="*/ 1087170 w 1505111"/>
              <a:gd name="connsiteY77" fmla="*/ 1846549 h 2894443"/>
              <a:gd name="connsiteX78" fmla="*/ 1302531 w 1505111"/>
              <a:gd name="connsiteY78" fmla="*/ 1928525 h 2894443"/>
              <a:gd name="connsiteX79" fmla="*/ 1412296 w 1505111"/>
              <a:gd name="connsiteY79" fmla="*/ 1924357 h 2894443"/>
              <a:gd name="connsiteX80" fmla="*/ 1459537 w 1505111"/>
              <a:gd name="connsiteY80" fmla="*/ 1942419 h 2894443"/>
              <a:gd name="connsiteX81" fmla="*/ 1480378 w 1505111"/>
              <a:gd name="connsiteY81" fmla="*/ 1972292 h 2894443"/>
              <a:gd name="connsiteX82" fmla="*/ 1476904 w 1505111"/>
              <a:gd name="connsiteY82" fmla="*/ 2006333 h 2894443"/>
              <a:gd name="connsiteX83" fmla="*/ 1387286 w 1505111"/>
              <a:gd name="connsiteY83" fmla="*/ 2029953 h 2894443"/>
              <a:gd name="connsiteX84" fmla="*/ 1368529 w 1505111"/>
              <a:gd name="connsiteY84" fmla="*/ 2050794 h 2894443"/>
              <a:gd name="connsiteX85" fmla="*/ 1339351 w 1505111"/>
              <a:gd name="connsiteY85" fmla="*/ 2075804 h 2894443"/>
              <a:gd name="connsiteX86" fmla="*/ 1415769 w 1505111"/>
              <a:gd name="connsiteY86" fmla="*/ 2119571 h 2894443"/>
              <a:gd name="connsiteX87" fmla="*/ 1427580 w 1505111"/>
              <a:gd name="connsiteY87" fmla="*/ 2144580 h 2894443"/>
              <a:gd name="connsiteX88" fmla="*/ 1372003 w 1505111"/>
              <a:gd name="connsiteY88" fmla="*/ 2142497 h 2894443"/>
              <a:gd name="connsiteX89" fmla="*/ 1376171 w 1505111"/>
              <a:gd name="connsiteY89" fmla="*/ 2189737 h 2894443"/>
              <a:gd name="connsiteX90" fmla="*/ 1269879 w 1505111"/>
              <a:gd name="connsiteY90" fmla="*/ 2180011 h 2894443"/>
              <a:gd name="connsiteX91" fmla="*/ 1219860 w 1505111"/>
              <a:gd name="connsiteY91" fmla="*/ 2205021 h 2894443"/>
              <a:gd name="connsiteX92" fmla="*/ 1133716 w 1505111"/>
              <a:gd name="connsiteY92" fmla="*/ 2184874 h 2894443"/>
              <a:gd name="connsiteX93" fmla="*/ 1065634 w 1505111"/>
              <a:gd name="connsiteY93" fmla="*/ 2202242 h 2894443"/>
              <a:gd name="connsiteX94" fmla="*/ 864167 w 1505111"/>
              <a:gd name="connsiteY94" fmla="*/ 2180705 h 2894443"/>
              <a:gd name="connsiteX95" fmla="*/ 811368 w 1505111"/>
              <a:gd name="connsiteY95" fmla="*/ 2198074 h 2894443"/>
              <a:gd name="connsiteX96" fmla="*/ 807015 w 1505111"/>
              <a:gd name="connsiteY96" fmla="*/ 2195838 h 2894443"/>
              <a:gd name="connsiteX97" fmla="*/ 850866 w 1505111"/>
              <a:gd name="connsiteY97" fmla="*/ 2894443 h 2894443"/>
              <a:gd name="connsiteX98" fmla="*/ 654245 w 1505111"/>
              <a:gd name="connsiteY98" fmla="*/ 2894443 h 2894443"/>
              <a:gd name="connsiteX99" fmla="*/ 691914 w 1505111"/>
              <a:gd name="connsiteY99" fmla="*/ 2127104 h 2894443"/>
              <a:gd name="connsiteX100" fmla="*/ 683020 w 1505111"/>
              <a:gd name="connsiteY100" fmla="*/ 2108118 h 2894443"/>
              <a:gd name="connsiteX101" fmla="*/ 596702 w 1505111"/>
              <a:gd name="connsiteY101" fmla="*/ 2149444 h 2894443"/>
              <a:gd name="connsiteX102" fmla="*/ 434834 w 1505111"/>
              <a:gd name="connsiteY102" fmla="*/ 2225167 h 2894443"/>
              <a:gd name="connsiteX103" fmla="*/ 368141 w 1505111"/>
              <a:gd name="connsiteY103" fmla="*/ 2204326 h 2894443"/>
              <a:gd name="connsiteX104" fmla="*/ 258377 w 1505111"/>
              <a:gd name="connsiteY104" fmla="*/ 2168896 h 2894443"/>
              <a:gd name="connsiteX105" fmla="*/ 214610 w 1505111"/>
              <a:gd name="connsiteY105" fmla="*/ 2150833 h 2894443"/>
              <a:gd name="connsiteX106" fmla="*/ 245177 w 1505111"/>
              <a:gd name="connsiteY106" fmla="*/ 2120266 h 2894443"/>
              <a:gd name="connsiteX107" fmla="*/ 108318 w 1505111"/>
              <a:gd name="connsiteY107" fmla="*/ 2111929 h 2894443"/>
              <a:gd name="connsiteX108" fmla="*/ 59689 w 1505111"/>
              <a:gd name="connsiteY108" fmla="*/ 2106371 h 2894443"/>
              <a:gd name="connsiteX109" fmla="*/ 28427 w 1505111"/>
              <a:gd name="connsiteY109" fmla="*/ 2084835 h 2894443"/>
              <a:gd name="connsiteX110" fmla="*/ 27732 w 1505111"/>
              <a:gd name="connsiteY110" fmla="*/ 2041763 h 2894443"/>
              <a:gd name="connsiteX111" fmla="*/ 180569 w 1505111"/>
              <a:gd name="connsiteY111" fmla="*/ 2007027 h 2894443"/>
              <a:gd name="connsiteX112" fmla="*/ 256293 w 1505111"/>
              <a:gd name="connsiteY112" fmla="*/ 1988270 h 2894443"/>
              <a:gd name="connsiteX113" fmla="*/ 186126 w 1505111"/>
              <a:gd name="connsiteY113" fmla="*/ 2004943 h 2894443"/>
              <a:gd name="connsiteX114" fmla="*/ 151391 w 1505111"/>
              <a:gd name="connsiteY114" fmla="*/ 1984102 h 2894443"/>
              <a:gd name="connsiteX115" fmla="*/ 75667 w 1505111"/>
              <a:gd name="connsiteY115" fmla="*/ 1959092 h 2894443"/>
              <a:gd name="connsiteX116" fmla="*/ 37458 w 1505111"/>
              <a:gd name="connsiteY116" fmla="*/ 1934777 h 2894443"/>
              <a:gd name="connsiteX117" fmla="*/ 50658 w 1505111"/>
              <a:gd name="connsiteY117" fmla="*/ 1883368 h 2894443"/>
              <a:gd name="connsiteX118" fmla="*/ 214610 w 1505111"/>
              <a:gd name="connsiteY118" fmla="*/ 1861137 h 2894443"/>
              <a:gd name="connsiteX119" fmla="*/ 141665 w 1505111"/>
              <a:gd name="connsiteY119" fmla="*/ 1832654 h 2894443"/>
              <a:gd name="connsiteX120" fmla="*/ 120823 w 1505111"/>
              <a:gd name="connsiteY120" fmla="*/ 1802781 h 2894443"/>
              <a:gd name="connsiteX121" fmla="*/ 143054 w 1505111"/>
              <a:gd name="connsiteY121" fmla="*/ 1777772 h 2894443"/>
              <a:gd name="connsiteX122" fmla="*/ 56215 w 1505111"/>
              <a:gd name="connsiteY122" fmla="*/ 1711079 h 2894443"/>
              <a:gd name="connsiteX123" fmla="*/ 27732 w 1505111"/>
              <a:gd name="connsiteY123" fmla="*/ 1665228 h 2894443"/>
              <a:gd name="connsiteX124" fmla="*/ 72193 w 1505111"/>
              <a:gd name="connsiteY124" fmla="*/ 1636050 h 2894443"/>
              <a:gd name="connsiteX125" fmla="*/ 191684 w 1505111"/>
              <a:gd name="connsiteY125" fmla="*/ 1620072 h 2894443"/>
              <a:gd name="connsiteX126" fmla="*/ 345216 w 1505111"/>
              <a:gd name="connsiteY126" fmla="*/ 1580473 h 2894443"/>
              <a:gd name="connsiteX127" fmla="*/ 301449 w 1505111"/>
              <a:gd name="connsiteY127" fmla="*/ 1563800 h 2894443"/>
              <a:gd name="connsiteX128" fmla="*/ 186126 w 1505111"/>
              <a:gd name="connsiteY128" fmla="*/ 1520728 h 2894443"/>
              <a:gd name="connsiteX129" fmla="*/ 167369 w 1505111"/>
              <a:gd name="connsiteY129" fmla="*/ 1489466 h 2894443"/>
              <a:gd name="connsiteX130" fmla="*/ 195852 w 1505111"/>
              <a:gd name="connsiteY130" fmla="*/ 1471403 h 2894443"/>
              <a:gd name="connsiteX131" fmla="*/ 434139 w 1505111"/>
              <a:gd name="connsiteY131" fmla="*/ 1456814 h 2894443"/>
              <a:gd name="connsiteX132" fmla="*/ 398709 w 1505111"/>
              <a:gd name="connsiteY132" fmla="*/ 1419300 h 2894443"/>
              <a:gd name="connsiteX133" fmla="*/ 339658 w 1505111"/>
              <a:gd name="connsiteY133" fmla="*/ 1392901 h 2894443"/>
              <a:gd name="connsiteX134" fmla="*/ 239620 w 1505111"/>
              <a:gd name="connsiteY134" fmla="*/ 1390817 h 2894443"/>
              <a:gd name="connsiteX135" fmla="*/ 151391 w 1505111"/>
              <a:gd name="connsiteY135" fmla="*/ 1353302 h 2894443"/>
              <a:gd name="connsiteX136" fmla="*/ 153475 w 1505111"/>
              <a:gd name="connsiteY136" fmla="*/ 1303977 h 2894443"/>
              <a:gd name="connsiteX137" fmla="*/ 435529 w 1505111"/>
              <a:gd name="connsiteY137" fmla="*/ 1278273 h 2894443"/>
              <a:gd name="connsiteX138" fmla="*/ 530704 w 1505111"/>
              <a:gd name="connsiteY138" fmla="*/ 1207412 h 2894443"/>
              <a:gd name="connsiteX139" fmla="*/ 452202 w 1505111"/>
              <a:gd name="connsiteY139" fmla="*/ 1210191 h 2894443"/>
              <a:gd name="connsiteX140" fmla="*/ 396625 w 1505111"/>
              <a:gd name="connsiteY140" fmla="*/ 1226169 h 2894443"/>
              <a:gd name="connsiteX141" fmla="*/ 203495 w 1505111"/>
              <a:gd name="connsiteY141" fmla="*/ 1153225 h 2894443"/>
              <a:gd name="connsiteX142" fmla="*/ 445255 w 1505111"/>
              <a:gd name="connsiteY142" fmla="*/ 1079585 h 2894443"/>
              <a:gd name="connsiteX143" fmla="*/ 459843 w 1505111"/>
              <a:gd name="connsiteY143" fmla="*/ 1025398 h 2894443"/>
              <a:gd name="connsiteX144" fmla="*/ 261850 w 1505111"/>
              <a:gd name="connsiteY144" fmla="*/ 990662 h 2894443"/>
              <a:gd name="connsiteX145" fmla="*/ 382036 w 1505111"/>
              <a:gd name="connsiteY145" fmla="*/ 950368 h 2894443"/>
              <a:gd name="connsiteX146" fmla="*/ 293112 w 1505111"/>
              <a:gd name="connsiteY146" fmla="*/ 873255 h 2894443"/>
              <a:gd name="connsiteX147" fmla="*/ 527231 w 1505111"/>
              <a:gd name="connsiteY147" fmla="*/ 837825 h 2894443"/>
              <a:gd name="connsiteX148" fmla="*/ 393846 w 1505111"/>
              <a:gd name="connsiteY148" fmla="*/ 773216 h 2894443"/>
              <a:gd name="connsiteX149" fmla="*/ 293807 w 1505111"/>
              <a:gd name="connsiteY149" fmla="*/ 704440 h 2894443"/>
              <a:gd name="connsiteX150" fmla="*/ 361194 w 1505111"/>
              <a:gd name="connsiteY150" fmla="*/ 694019 h 2894443"/>
              <a:gd name="connsiteX151" fmla="*/ 409824 w 1505111"/>
              <a:gd name="connsiteY151" fmla="*/ 660673 h 2894443"/>
              <a:gd name="connsiteX152" fmla="*/ 382036 w 1505111"/>
              <a:gd name="connsiteY152" fmla="*/ 612043 h 2894443"/>
              <a:gd name="connsiteX153" fmla="*/ 379952 w 1505111"/>
              <a:gd name="connsiteY153" fmla="*/ 569665 h 2894443"/>
              <a:gd name="connsiteX154" fmla="*/ 486938 w 1505111"/>
              <a:gd name="connsiteY154" fmla="*/ 548129 h 2894443"/>
              <a:gd name="connsiteX155" fmla="*/ 685626 w 1505111"/>
              <a:gd name="connsiteY155" fmla="*/ 497415 h 2894443"/>
              <a:gd name="connsiteX156" fmla="*/ 516116 w 1505111"/>
              <a:gd name="connsiteY156" fmla="*/ 525898 h 2894443"/>
              <a:gd name="connsiteX157" fmla="*/ 453591 w 1505111"/>
              <a:gd name="connsiteY157" fmla="*/ 496720 h 2894443"/>
              <a:gd name="connsiteX158" fmla="*/ 430666 w 1505111"/>
              <a:gd name="connsiteY158" fmla="*/ 468237 h 2894443"/>
              <a:gd name="connsiteX159" fmla="*/ 382036 w 1505111"/>
              <a:gd name="connsiteY159" fmla="*/ 433502 h 2894443"/>
              <a:gd name="connsiteX160" fmla="*/ 528620 w 1505111"/>
              <a:gd name="connsiteY160" fmla="*/ 446006 h 2894443"/>
              <a:gd name="connsiteX161" fmla="*/ 685626 w 1505111"/>
              <a:gd name="connsiteY161" fmla="*/ 416133 h 2894443"/>
              <a:gd name="connsiteX162" fmla="*/ 598786 w 1505111"/>
              <a:gd name="connsiteY162" fmla="*/ 413355 h 2894443"/>
              <a:gd name="connsiteX163" fmla="*/ 516116 w 1505111"/>
              <a:gd name="connsiteY163" fmla="*/ 388345 h 2894443"/>
              <a:gd name="connsiteX164" fmla="*/ 507779 w 1505111"/>
              <a:gd name="connsiteY164" fmla="*/ 323737 h 2894443"/>
              <a:gd name="connsiteX165" fmla="*/ 493885 w 1505111"/>
              <a:gd name="connsiteY165" fmla="*/ 273022 h 2894443"/>
              <a:gd name="connsiteX166" fmla="*/ 585587 w 1505111"/>
              <a:gd name="connsiteY166" fmla="*/ 234118 h 2894443"/>
              <a:gd name="connsiteX167" fmla="*/ 591145 w 1505111"/>
              <a:gd name="connsiteY167" fmla="*/ 214666 h 2894443"/>
              <a:gd name="connsiteX168" fmla="*/ 602954 w 1505111"/>
              <a:gd name="connsiteY168" fmla="*/ 136164 h 2894443"/>
              <a:gd name="connsiteX169" fmla="*/ 657837 w 1505111"/>
              <a:gd name="connsiteY169" fmla="*/ 168815 h 2894443"/>
              <a:gd name="connsiteX170" fmla="*/ 639080 w 1505111"/>
              <a:gd name="connsiteY170" fmla="*/ 71556 h 2894443"/>
              <a:gd name="connsiteX171" fmla="*/ 687015 w 1505111"/>
              <a:gd name="connsiteY171" fmla="*/ 0 h 289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</a:cxnLst>
            <a:rect l="l" t="t" r="r" b="b"/>
            <a:pathLst>
              <a:path w="1505111" h="2894443">
                <a:moveTo>
                  <a:pt x="214610" y="1743731"/>
                </a:moveTo>
                <a:cubicBezTo>
                  <a:pt x="142360" y="1806950"/>
                  <a:pt x="357026" y="1772214"/>
                  <a:pt x="336880" y="1764573"/>
                </a:cubicBezTo>
                <a:cubicBezTo>
                  <a:pt x="294502" y="1748594"/>
                  <a:pt x="245177" y="1778467"/>
                  <a:pt x="214610" y="1743731"/>
                </a:cubicBezTo>
                <a:close/>
                <a:moveTo>
                  <a:pt x="491800" y="654421"/>
                </a:moveTo>
                <a:cubicBezTo>
                  <a:pt x="472348" y="699577"/>
                  <a:pt x="538346" y="689851"/>
                  <a:pt x="561967" y="684988"/>
                </a:cubicBezTo>
                <a:cubicBezTo>
                  <a:pt x="666174" y="648863"/>
                  <a:pt x="518894" y="686377"/>
                  <a:pt x="491800" y="654421"/>
                </a:cubicBezTo>
                <a:close/>
                <a:moveTo>
                  <a:pt x="748150" y="549518"/>
                </a:moveTo>
                <a:lnTo>
                  <a:pt x="744676" y="564108"/>
                </a:lnTo>
                <a:cubicBezTo>
                  <a:pt x="731477" y="633579"/>
                  <a:pt x="774549" y="588422"/>
                  <a:pt x="748150" y="549518"/>
                </a:cubicBezTo>
                <a:close/>
                <a:moveTo>
                  <a:pt x="730782" y="420997"/>
                </a:moveTo>
                <a:lnTo>
                  <a:pt x="745371" y="432112"/>
                </a:lnTo>
                <a:cubicBezTo>
                  <a:pt x="817621" y="450175"/>
                  <a:pt x="773854" y="425859"/>
                  <a:pt x="730782" y="420997"/>
                </a:cubicBezTo>
                <a:close/>
                <a:moveTo>
                  <a:pt x="809285" y="337631"/>
                </a:moveTo>
                <a:cubicBezTo>
                  <a:pt x="794695" y="344578"/>
                  <a:pt x="787748" y="361251"/>
                  <a:pt x="772465" y="367503"/>
                </a:cubicBezTo>
                <a:cubicBezTo>
                  <a:pt x="663395" y="390429"/>
                  <a:pt x="828042" y="388345"/>
                  <a:pt x="809285" y="337631"/>
                </a:cubicBezTo>
                <a:close/>
                <a:moveTo>
                  <a:pt x="624491" y="289696"/>
                </a:moveTo>
                <a:cubicBezTo>
                  <a:pt x="609207" y="291085"/>
                  <a:pt x="634911" y="313316"/>
                  <a:pt x="634217" y="312621"/>
                </a:cubicBezTo>
                <a:cubicBezTo>
                  <a:pt x="685626" y="362641"/>
                  <a:pt x="674510" y="291085"/>
                  <a:pt x="624491" y="289696"/>
                </a:cubicBezTo>
                <a:close/>
                <a:moveTo>
                  <a:pt x="641164" y="204246"/>
                </a:moveTo>
                <a:cubicBezTo>
                  <a:pt x="636301" y="217445"/>
                  <a:pt x="654363" y="223698"/>
                  <a:pt x="657142" y="233424"/>
                </a:cubicBezTo>
                <a:cubicBezTo>
                  <a:pt x="677983" y="308453"/>
                  <a:pt x="688405" y="209109"/>
                  <a:pt x="641164" y="204246"/>
                </a:cubicBezTo>
                <a:close/>
                <a:moveTo>
                  <a:pt x="687015" y="0"/>
                </a:moveTo>
                <a:cubicBezTo>
                  <a:pt x="737034" y="12505"/>
                  <a:pt x="685626" y="81282"/>
                  <a:pt x="721751" y="76419"/>
                </a:cubicBezTo>
                <a:cubicBezTo>
                  <a:pt x="809285" y="19452"/>
                  <a:pt x="730782" y="95176"/>
                  <a:pt x="718277" y="134775"/>
                </a:cubicBezTo>
                <a:cubicBezTo>
                  <a:pt x="701604" y="229950"/>
                  <a:pt x="746065" y="94481"/>
                  <a:pt x="771075" y="129911"/>
                </a:cubicBezTo>
                <a:cubicBezTo>
                  <a:pt x="807200" y="122270"/>
                  <a:pt x="863472" y="93786"/>
                  <a:pt x="806506" y="149363"/>
                </a:cubicBezTo>
                <a:cubicBezTo>
                  <a:pt x="885703" y="171594"/>
                  <a:pt x="790527" y="175068"/>
                  <a:pt x="762739" y="178541"/>
                </a:cubicBezTo>
                <a:cubicBezTo>
                  <a:pt x="816232" y="180626"/>
                  <a:pt x="835684" y="233424"/>
                  <a:pt x="766907" y="229950"/>
                </a:cubicBezTo>
                <a:cubicBezTo>
                  <a:pt x="702993" y="170900"/>
                  <a:pt x="695352" y="334157"/>
                  <a:pt x="750234" y="323737"/>
                </a:cubicBezTo>
                <a:cubicBezTo>
                  <a:pt x="797474" y="264686"/>
                  <a:pt x="833599" y="215362"/>
                  <a:pt x="907934" y="212583"/>
                </a:cubicBezTo>
                <a:cubicBezTo>
                  <a:pt x="867641" y="249402"/>
                  <a:pt x="959343" y="273022"/>
                  <a:pt x="890566" y="298032"/>
                </a:cubicBezTo>
                <a:cubicBezTo>
                  <a:pt x="984352" y="332073"/>
                  <a:pt x="847494" y="344578"/>
                  <a:pt x="855830" y="369588"/>
                </a:cubicBezTo>
                <a:cubicBezTo>
                  <a:pt x="923912" y="378619"/>
                  <a:pt x="891955" y="391124"/>
                  <a:pt x="851662" y="425165"/>
                </a:cubicBezTo>
                <a:cubicBezTo>
                  <a:pt x="859998" y="416828"/>
                  <a:pt x="969069" y="450175"/>
                  <a:pt x="1007973" y="481436"/>
                </a:cubicBezTo>
                <a:cubicBezTo>
                  <a:pt x="988521" y="540487"/>
                  <a:pt x="921828" y="483521"/>
                  <a:pt x="902376" y="525204"/>
                </a:cubicBezTo>
                <a:cubicBezTo>
                  <a:pt x="860693" y="461290"/>
                  <a:pt x="814842" y="562718"/>
                  <a:pt x="788443" y="486300"/>
                </a:cubicBezTo>
                <a:cubicBezTo>
                  <a:pt x="791222" y="543961"/>
                  <a:pt x="745371" y="504362"/>
                  <a:pt x="738424" y="473100"/>
                </a:cubicBezTo>
                <a:cubicBezTo>
                  <a:pt x="692573" y="489079"/>
                  <a:pt x="798864" y="534930"/>
                  <a:pt x="819705" y="546045"/>
                </a:cubicBezTo>
                <a:cubicBezTo>
                  <a:pt x="839852" y="614127"/>
                  <a:pt x="950311" y="493941"/>
                  <a:pt x="989215" y="577307"/>
                </a:cubicBezTo>
                <a:cubicBezTo>
                  <a:pt x="1021172" y="551603"/>
                  <a:pt x="1180262" y="589117"/>
                  <a:pt x="1074665" y="601622"/>
                </a:cubicBezTo>
                <a:cubicBezTo>
                  <a:pt x="1081612" y="630105"/>
                  <a:pt x="1024646" y="659978"/>
                  <a:pt x="980879" y="628021"/>
                </a:cubicBezTo>
                <a:cubicBezTo>
                  <a:pt x="1046877" y="662062"/>
                  <a:pt x="978100" y="671788"/>
                  <a:pt x="946143" y="639831"/>
                </a:cubicBezTo>
                <a:cubicBezTo>
                  <a:pt x="946838" y="700272"/>
                  <a:pt x="869724" y="650947"/>
                  <a:pt x="837073" y="653725"/>
                </a:cubicBezTo>
                <a:cubicBezTo>
                  <a:pt x="872503" y="717639"/>
                  <a:pt x="973931" y="732923"/>
                  <a:pt x="1031593" y="679430"/>
                </a:cubicBezTo>
                <a:cubicBezTo>
                  <a:pt x="1035761" y="730144"/>
                  <a:pt x="1087864" y="678041"/>
                  <a:pt x="1112180" y="701661"/>
                </a:cubicBezTo>
                <a:cubicBezTo>
                  <a:pt x="1196240" y="702355"/>
                  <a:pt x="1110095" y="719724"/>
                  <a:pt x="1094812" y="753764"/>
                </a:cubicBezTo>
                <a:cubicBezTo>
                  <a:pt x="1033677" y="712776"/>
                  <a:pt x="1073970" y="791279"/>
                  <a:pt x="1020478" y="793363"/>
                </a:cubicBezTo>
                <a:cubicBezTo>
                  <a:pt x="998247" y="845466"/>
                  <a:pt x="943364" y="781553"/>
                  <a:pt x="950311" y="803784"/>
                </a:cubicBezTo>
                <a:cubicBezTo>
                  <a:pt x="896819" y="791279"/>
                  <a:pt x="880840" y="813510"/>
                  <a:pt x="816926" y="793363"/>
                </a:cubicBezTo>
                <a:cubicBezTo>
                  <a:pt x="832905" y="826014"/>
                  <a:pt x="978100" y="887844"/>
                  <a:pt x="1045487" y="834351"/>
                </a:cubicBezTo>
                <a:cubicBezTo>
                  <a:pt x="1020478" y="917022"/>
                  <a:pt x="1133021" y="826014"/>
                  <a:pt x="1157336" y="876729"/>
                </a:cubicBezTo>
                <a:cubicBezTo>
                  <a:pt x="1268490" y="888539"/>
                  <a:pt x="1118432" y="910769"/>
                  <a:pt x="1138579" y="963568"/>
                </a:cubicBezTo>
                <a:cubicBezTo>
                  <a:pt x="1066329" y="985104"/>
                  <a:pt x="1008667" y="987188"/>
                  <a:pt x="930165" y="987188"/>
                </a:cubicBezTo>
                <a:cubicBezTo>
                  <a:pt x="897513" y="1010114"/>
                  <a:pt x="1067718" y="1074027"/>
                  <a:pt x="1103843" y="1007335"/>
                </a:cubicBezTo>
                <a:cubicBezTo>
                  <a:pt x="1117042" y="1030955"/>
                  <a:pt x="1164283" y="1011503"/>
                  <a:pt x="1117738" y="1042071"/>
                </a:cubicBezTo>
                <a:cubicBezTo>
                  <a:pt x="1154557" y="1049018"/>
                  <a:pt x="1198324" y="1020534"/>
                  <a:pt x="1233060" y="1059438"/>
                </a:cubicBezTo>
                <a:cubicBezTo>
                  <a:pt x="1249038" y="1093479"/>
                  <a:pt x="1150389" y="1146972"/>
                  <a:pt x="1103148" y="1130299"/>
                </a:cubicBezTo>
                <a:cubicBezTo>
                  <a:pt x="1170536" y="1167119"/>
                  <a:pt x="1081612" y="1184486"/>
                  <a:pt x="1043403" y="1171287"/>
                </a:cubicBezTo>
                <a:cubicBezTo>
                  <a:pt x="1009362" y="1210191"/>
                  <a:pt x="1155946" y="1207412"/>
                  <a:pt x="1196935" y="1199770"/>
                </a:cubicBezTo>
                <a:cubicBezTo>
                  <a:pt x="1251817" y="1164340"/>
                  <a:pt x="1230975" y="1237980"/>
                  <a:pt x="1190682" y="1229643"/>
                </a:cubicBezTo>
                <a:cubicBezTo>
                  <a:pt x="1227502" y="1260211"/>
                  <a:pt x="1178872" y="1271326"/>
                  <a:pt x="1155946" y="1256042"/>
                </a:cubicBezTo>
                <a:cubicBezTo>
                  <a:pt x="1189988" y="1317871"/>
                  <a:pt x="1271964" y="1269242"/>
                  <a:pt x="1324762" y="1262294"/>
                </a:cubicBezTo>
                <a:cubicBezTo>
                  <a:pt x="1321983" y="1360249"/>
                  <a:pt x="1238618" y="1372754"/>
                  <a:pt x="1162199" y="1358165"/>
                </a:cubicBezTo>
                <a:cubicBezTo>
                  <a:pt x="1165672" y="1426247"/>
                  <a:pt x="1310173" y="1374838"/>
                  <a:pt x="1362971" y="1406100"/>
                </a:cubicBezTo>
                <a:cubicBezTo>
                  <a:pt x="1467178" y="1367891"/>
                  <a:pt x="1384507" y="1449867"/>
                  <a:pt x="1334488" y="1454035"/>
                </a:cubicBezTo>
                <a:cubicBezTo>
                  <a:pt x="1391455" y="1465151"/>
                  <a:pt x="1340740" y="1477656"/>
                  <a:pt x="1313647" y="1473487"/>
                </a:cubicBezTo>
                <a:cubicBezTo>
                  <a:pt x="1361582" y="1523507"/>
                  <a:pt x="1250427" y="1461678"/>
                  <a:pt x="1234449" y="1498497"/>
                </a:cubicBezTo>
                <a:cubicBezTo>
                  <a:pt x="1297668" y="1533928"/>
                  <a:pt x="1387981" y="1542264"/>
                  <a:pt x="1463705" y="1544348"/>
                </a:cubicBezTo>
                <a:cubicBezTo>
                  <a:pt x="1542902" y="1534622"/>
                  <a:pt x="1491493" y="1546433"/>
                  <a:pt x="1449811" y="1569358"/>
                </a:cubicBezTo>
                <a:cubicBezTo>
                  <a:pt x="1529008" y="1643692"/>
                  <a:pt x="1342825" y="1608957"/>
                  <a:pt x="1324762" y="1665923"/>
                </a:cubicBezTo>
                <a:cubicBezTo>
                  <a:pt x="1243480" y="1665228"/>
                  <a:pt x="1215692" y="1680512"/>
                  <a:pt x="1128853" y="1659670"/>
                </a:cubicBezTo>
                <a:cubicBezTo>
                  <a:pt x="1060771" y="1640914"/>
                  <a:pt x="1053129" y="1678428"/>
                  <a:pt x="1124685" y="1693017"/>
                </a:cubicBezTo>
                <a:cubicBezTo>
                  <a:pt x="1238618" y="1732616"/>
                  <a:pt x="1337267" y="1725669"/>
                  <a:pt x="1448421" y="1736089"/>
                </a:cubicBezTo>
                <a:cubicBezTo>
                  <a:pt x="1510250" y="1727058"/>
                  <a:pt x="1413685" y="1762488"/>
                  <a:pt x="1453979" y="1757625"/>
                </a:cubicBezTo>
                <a:cubicBezTo>
                  <a:pt x="1574164" y="1781246"/>
                  <a:pt x="1392149" y="1772214"/>
                  <a:pt x="1408822" y="1781246"/>
                </a:cubicBezTo>
                <a:cubicBezTo>
                  <a:pt x="1551933" y="1836823"/>
                  <a:pt x="1237228" y="1765267"/>
                  <a:pt x="1325456" y="1866695"/>
                </a:cubicBezTo>
                <a:cubicBezTo>
                  <a:pt x="1260153" y="1797919"/>
                  <a:pt x="1221945" y="1901431"/>
                  <a:pt x="1155946" y="1843770"/>
                </a:cubicBezTo>
                <a:cubicBezTo>
                  <a:pt x="1176788" y="1897262"/>
                  <a:pt x="1109401" y="1842380"/>
                  <a:pt x="1087170" y="1846549"/>
                </a:cubicBezTo>
                <a:cubicBezTo>
                  <a:pt x="1089949" y="1869474"/>
                  <a:pt x="1237228" y="1933388"/>
                  <a:pt x="1302531" y="1928525"/>
                </a:cubicBezTo>
                <a:cubicBezTo>
                  <a:pt x="1340046" y="1950061"/>
                  <a:pt x="1460231" y="1865306"/>
                  <a:pt x="1412296" y="1924357"/>
                </a:cubicBezTo>
                <a:cubicBezTo>
                  <a:pt x="1440779" y="1923662"/>
                  <a:pt x="1549849" y="1906294"/>
                  <a:pt x="1459537" y="1942419"/>
                </a:cubicBezTo>
                <a:cubicBezTo>
                  <a:pt x="1369224" y="1945198"/>
                  <a:pt x="1433137" y="1968818"/>
                  <a:pt x="1480378" y="1972292"/>
                </a:cubicBezTo>
                <a:cubicBezTo>
                  <a:pt x="1455368" y="1981323"/>
                  <a:pt x="1414380" y="1980628"/>
                  <a:pt x="1476904" y="2006333"/>
                </a:cubicBezTo>
                <a:cubicBezTo>
                  <a:pt x="1424801" y="1989660"/>
                  <a:pt x="1426190" y="2025785"/>
                  <a:pt x="1387286" y="2029953"/>
                </a:cubicBezTo>
                <a:cubicBezTo>
                  <a:pt x="1449811" y="2029953"/>
                  <a:pt x="1401875" y="2066078"/>
                  <a:pt x="1368529" y="2050794"/>
                </a:cubicBezTo>
                <a:cubicBezTo>
                  <a:pt x="1417854" y="2075804"/>
                  <a:pt x="1351161" y="2063994"/>
                  <a:pt x="1339351" y="2075804"/>
                </a:cubicBezTo>
                <a:cubicBezTo>
                  <a:pt x="1283774" y="2090393"/>
                  <a:pt x="1368529" y="2115402"/>
                  <a:pt x="1415769" y="2119571"/>
                </a:cubicBezTo>
                <a:cubicBezTo>
                  <a:pt x="1480378" y="2109845"/>
                  <a:pt x="1511640" y="2146665"/>
                  <a:pt x="1427580" y="2144580"/>
                </a:cubicBezTo>
                <a:cubicBezTo>
                  <a:pt x="1476904" y="2182790"/>
                  <a:pt x="1384507" y="2141107"/>
                  <a:pt x="1372003" y="2142497"/>
                </a:cubicBezTo>
                <a:cubicBezTo>
                  <a:pt x="1413685" y="2171675"/>
                  <a:pt x="1372697" y="2153612"/>
                  <a:pt x="1376171" y="2189737"/>
                </a:cubicBezTo>
                <a:cubicBezTo>
                  <a:pt x="1359498" y="2178622"/>
                  <a:pt x="1300447" y="2197379"/>
                  <a:pt x="1269879" y="2180011"/>
                </a:cubicBezTo>
                <a:cubicBezTo>
                  <a:pt x="1227502" y="2114708"/>
                  <a:pt x="1260848" y="2234199"/>
                  <a:pt x="1219860" y="2205021"/>
                </a:cubicBezTo>
                <a:cubicBezTo>
                  <a:pt x="1203882" y="2213357"/>
                  <a:pt x="1157336" y="2211273"/>
                  <a:pt x="1133716" y="2184874"/>
                </a:cubicBezTo>
                <a:cubicBezTo>
                  <a:pt x="1110095" y="2190431"/>
                  <a:pt x="1057992" y="2155001"/>
                  <a:pt x="1065634" y="2202242"/>
                </a:cubicBezTo>
                <a:cubicBezTo>
                  <a:pt x="1010752" y="2212662"/>
                  <a:pt x="912797" y="2232114"/>
                  <a:pt x="864167" y="2180705"/>
                </a:cubicBezTo>
                <a:cubicBezTo>
                  <a:pt x="844715" y="2179316"/>
                  <a:pt x="794001" y="2125128"/>
                  <a:pt x="811368" y="2198074"/>
                </a:cubicBezTo>
                <a:lnTo>
                  <a:pt x="807015" y="2195838"/>
                </a:lnTo>
                <a:lnTo>
                  <a:pt x="850866" y="2894443"/>
                </a:lnTo>
                <a:lnTo>
                  <a:pt x="654245" y="2894443"/>
                </a:lnTo>
                <a:lnTo>
                  <a:pt x="691914" y="2127104"/>
                </a:lnTo>
                <a:lnTo>
                  <a:pt x="683020" y="2108118"/>
                </a:lnTo>
                <a:cubicBezTo>
                  <a:pt x="657794" y="2077790"/>
                  <a:pt x="624056" y="2179837"/>
                  <a:pt x="596702" y="2149444"/>
                </a:cubicBezTo>
                <a:cubicBezTo>
                  <a:pt x="552241" y="2191127"/>
                  <a:pt x="500137" y="2203631"/>
                  <a:pt x="434834" y="2225167"/>
                </a:cubicBezTo>
                <a:cubicBezTo>
                  <a:pt x="441781" y="2148749"/>
                  <a:pt x="360500" y="2259208"/>
                  <a:pt x="368141" y="2204326"/>
                </a:cubicBezTo>
                <a:cubicBezTo>
                  <a:pt x="363279" y="2195989"/>
                  <a:pt x="215304" y="2245314"/>
                  <a:pt x="258377" y="2168896"/>
                </a:cubicBezTo>
                <a:cubicBezTo>
                  <a:pt x="224336" y="2192516"/>
                  <a:pt x="147918" y="2188348"/>
                  <a:pt x="214610" y="2150833"/>
                </a:cubicBezTo>
                <a:cubicBezTo>
                  <a:pt x="117350" y="2168896"/>
                  <a:pt x="195158" y="2117487"/>
                  <a:pt x="245177" y="2120266"/>
                </a:cubicBezTo>
                <a:cubicBezTo>
                  <a:pt x="199326" y="2113319"/>
                  <a:pt x="147918" y="2127907"/>
                  <a:pt x="108318" y="2111929"/>
                </a:cubicBezTo>
                <a:cubicBezTo>
                  <a:pt x="63162" y="2141107"/>
                  <a:pt x="91645" y="2091782"/>
                  <a:pt x="59689" y="2106371"/>
                </a:cubicBezTo>
                <a:cubicBezTo>
                  <a:pt x="58994" y="2082751"/>
                  <a:pt x="82614" y="2061215"/>
                  <a:pt x="28427" y="2084835"/>
                </a:cubicBezTo>
                <a:cubicBezTo>
                  <a:pt x="-66055" y="2097340"/>
                  <a:pt x="112487" y="2037595"/>
                  <a:pt x="27732" y="2041763"/>
                </a:cubicBezTo>
                <a:cubicBezTo>
                  <a:pt x="63162" y="2017448"/>
                  <a:pt x="114571" y="1997996"/>
                  <a:pt x="180569" y="2007027"/>
                </a:cubicBezTo>
                <a:cubicBezTo>
                  <a:pt x="213221" y="2039679"/>
                  <a:pt x="338269" y="1960482"/>
                  <a:pt x="256293" y="1988270"/>
                </a:cubicBezTo>
                <a:cubicBezTo>
                  <a:pt x="277134" y="1928525"/>
                  <a:pt x="227115" y="1988270"/>
                  <a:pt x="186126" y="2004943"/>
                </a:cubicBezTo>
                <a:cubicBezTo>
                  <a:pt x="211831" y="1964650"/>
                  <a:pt x="175011" y="1963955"/>
                  <a:pt x="151391" y="1984102"/>
                </a:cubicBezTo>
                <a:cubicBezTo>
                  <a:pt x="138192" y="1972292"/>
                  <a:pt x="116655" y="1945198"/>
                  <a:pt x="75667" y="1959092"/>
                </a:cubicBezTo>
                <a:cubicBezTo>
                  <a:pt x="128466" y="1916714"/>
                  <a:pt x="68025" y="1927135"/>
                  <a:pt x="37458" y="1934777"/>
                </a:cubicBezTo>
                <a:cubicBezTo>
                  <a:pt x="-52855" y="1914631"/>
                  <a:pt x="125687" y="1911852"/>
                  <a:pt x="50658" y="1883368"/>
                </a:cubicBezTo>
                <a:cubicBezTo>
                  <a:pt x="72888" y="1871558"/>
                  <a:pt x="266713" y="1886147"/>
                  <a:pt x="214610" y="1861137"/>
                </a:cubicBezTo>
                <a:cubicBezTo>
                  <a:pt x="202105" y="1838907"/>
                  <a:pt x="163896" y="1866695"/>
                  <a:pt x="141665" y="1832654"/>
                </a:cubicBezTo>
                <a:cubicBezTo>
                  <a:pt x="66636" y="1852106"/>
                  <a:pt x="182653" y="1786108"/>
                  <a:pt x="120823" y="1802781"/>
                </a:cubicBezTo>
                <a:cubicBezTo>
                  <a:pt x="42321" y="1799308"/>
                  <a:pt x="102066" y="1774993"/>
                  <a:pt x="143054" y="1777772"/>
                </a:cubicBezTo>
                <a:cubicBezTo>
                  <a:pt x="229199" y="1736089"/>
                  <a:pt x="79141" y="1752068"/>
                  <a:pt x="56215" y="1711079"/>
                </a:cubicBezTo>
                <a:cubicBezTo>
                  <a:pt x="86088" y="1671481"/>
                  <a:pt x="77057" y="1665228"/>
                  <a:pt x="27732" y="1665228"/>
                </a:cubicBezTo>
                <a:cubicBezTo>
                  <a:pt x="-52855" y="1624935"/>
                  <a:pt x="145139" y="1669396"/>
                  <a:pt x="72193" y="1636050"/>
                </a:cubicBezTo>
                <a:cubicBezTo>
                  <a:pt x="99288" y="1621462"/>
                  <a:pt x="150696" y="1622851"/>
                  <a:pt x="191684" y="1620072"/>
                </a:cubicBezTo>
                <a:cubicBezTo>
                  <a:pt x="231283" y="1648555"/>
                  <a:pt x="414687" y="1593673"/>
                  <a:pt x="345216" y="1580473"/>
                </a:cubicBezTo>
                <a:cubicBezTo>
                  <a:pt x="279913" y="1595757"/>
                  <a:pt x="366058" y="1532538"/>
                  <a:pt x="301449" y="1563800"/>
                </a:cubicBezTo>
                <a:cubicBezTo>
                  <a:pt x="272966" y="1529064"/>
                  <a:pt x="199326" y="1561716"/>
                  <a:pt x="186126" y="1520728"/>
                </a:cubicBezTo>
                <a:cubicBezTo>
                  <a:pt x="100677" y="1503360"/>
                  <a:pt x="237535" y="1497803"/>
                  <a:pt x="167369" y="1489466"/>
                </a:cubicBezTo>
                <a:cubicBezTo>
                  <a:pt x="80530" y="1467235"/>
                  <a:pt x="147222" y="1454730"/>
                  <a:pt x="195852" y="1471403"/>
                </a:cubicBezTo>
                <a:cubicBezTo>
                  <a:pt x="270881" y="1469319"/>
                  <a:pt x="351468" y="1477656"/>
                  <a:pt x="434139" y="1456814"/>
                </a:cubicBezTo>
                <a:cubicBezTo>
                  <a:pt x="511947" y="1440141"/>
                  <a:pt x="443865" y="1412352"/>
                  <a:pt x="398709" y="1419300"/>
                </a:cubicBezTo>
                <a:cubicBezTo>
                  <a:pt x="390372" y="1376922"/>
                  <a:pt x="336880" y="1440836"/>
                  <a:pt x="339658" y="1392901"/>
                </a:cubicBezTo>
                <a:cubicBezTo>
                  <a:pt x="304923" y="1401932"/>
                  <a:pt x="284081" y="1383175"/>
                  <a:pt x="239620" y="1390817"/>
                </a:cubicBezTo>
                <a:cubicBezTo>
                  <a:pt x="258377" y="1351218"/>
                  <a:pt x="122908" y="1388038"/>
                  <a:pt x="151391" y="1353302"/>
                </a:cubicBezTo>
                <a:cubicBezTo>
                  <a:pt x="216694" y="1322735"/>
                  <a:pt x="99288" y="1328293"/>
                  <a:pt x="153475" y="1303977"/>
                </a:cubicBezTo>
                <a:cubicBezTo>
                  <a:pt x="245872" y="1283831"/>
                  <a:pt x="344521" y="1303977"/>
                  <a:pt x="435529" y="1278273"/>
                </a:cubicBezTo>
                <a:cubicBezTo>
                  <a:pt x="325069" y="1236590"/>
                  <a:pt x="498053" y="1242148"/>
                  <a:pt x="530704" y="1207412"/>
                </a:cubicBezTo>
                <a:cubicBezTo>
                  <a:pt x="500137" y="1171287"/>
                  <a:pt x="479295" y="1224780"/>
                  <a:pt x="452202" y="1210191"/>
                </a:cubicBezTo>
                <a:cubicBezTo>
                  <a:pt x="419550" y="1201160"/>
                  <a:pt x="434139" y="1212275"/>
                  <a:pt x="396625" y="1226169"/>
                </a:cubicBezTo>
                <a:cubicBezTo>
                  <a:pt x="324375" y="1215054"/>
                  <a:pt x="261155" y="1208802"/>
                  <a:pt x="203495" y="1153225"/>
                </a:cubicBezTo>
                <a:cubicBezTo>
                  <a:pt x="243093" y="1116405"/>
                  <a:pt x="375784" y="1111542"/>
                  <a:pt x="445255" y="1079585"/>
                </a:cubicBezTo>
                <a:cubicBezTo>
                  <a:pt x="417466" y="1037207"/>
                  <a:pt x="483464" y="1042765"/>
                  <a:pt x="459843" y="1025398"/>
                </a:cubicBezTo>
                <a:cubicBezTo>
                  <a:pt x="389678" y="1082364"/>
                  <a:pt x="329237" y="1030955"/>
                  <a:pt x="261850" y="990662"/>
                </a:cubicBezTo>
                <a:cubicBezTo>
                  <a:pt x="245872" y="946895"/>
                  <a:pt x="491800" y="998998"/>
                  <a:pt x="382036" y="950368"/>
                </a:cubicBezTo>
                <a:cubicBezTo>
                  <a:pt x="372310" y="946200"/>
                  <a:pt x="261850" y="897570"/>
                  <a:pt x="293112" y="873255"/>
                </a:cubicBezTo>
                <a:cubicBezTo>
                  <a:pt x="368836" y="842688"/>
                  <a:pt x="459149" y="894791"/>
                  <a:pt x="527231" y="837825"/>
                </a:cubicBezTo>
                <a:cubicBezTo>
                  <a:pt x="500832" y="862139"/>
                  <a:pt x="446644" y="771827"/>
                  <a:pt x="393846" y="773216"/>
                </a:cubicBezTo>
                <a:cubicBezTo>
                  <a:pt x="366752" y="766269"/>
                  <a:pt x="247956" y="715555"/>
                  <a:pt x="293807" y="704440"/>
                </a:cubicBezTo>
                <a:cubicBezTo>
                  <a:pt x="344521" y="729450"/>
                  <a:pt x="324375" y="673873"/>
                  <a:pt x="361194" y="694019"/>
                </a:cubicBezTo>
                <a:cubicBezTo>
                  <a:pt x="434139" y="740565"/>
                  <a:pt x="365362" y="659978"/>
                  <a:pt x="409824" y="660673"/>
                </a:cubicBezTo>
                <a:cubicBezTo>
                  <a:pt x="511947" y="676651"/>
                  <a:pt x="431361" y="625937"/>
                  <a:pt x="382036" y="612043"/>
                </a:cubicBezTo>
                <a:cubicBezTo>
                  <a:pt x="386204" y="605095"/>
                  <a:pt x="336184" y="570360"/>
                  <a:pt x="379952" y="569665"/>
                </a:cubicBezTo>
                <a:cubicBezTo>
                  <a:pt x="411214" y="534235"/>
                  <a:pt x="530704" y="593980"/>
                  <a:pt x="486938" y="548129"/>
                </a:cubicBezTo>
                <a:cubicBezTo>
                  <a:pt x="552241" y="567581"/>
                  <a:pt x="639775" y="566887"/>
                  <a:pt x="685626" y="497415"/>
                </a:cubicBezTo>
                <a:cubicBezTo>
                  <a:pt x="678679" y="475879"/>
                  <a:pt x="550851" y="567581"/>
                  <a:pt x="516116" y="525898"/>
                </a:cubicBezTo>
                <a:cubicBezTo>
                  <a:pt x="603650" y="448090"/>
                  <a:pt x="467486" y="563413"/>
                  <a:pt x="453591" y="496720"/>
                </a:cubicBezTo>
                <a:cubicBezTo>
                  <a:pt x="535568" y="443228"/>
                  <a:pt x="350079" y="532845"/>
                  <a:pt x="430666" y="468237"/>
                </a:cubicBezTo>
                <a:cubicBezTo>
                  <a:pt x="405656" y="473100"/>
                  <a:pt x="284081" y="441143"/>
                  <a:pt x="382036" y="433502"/>
                </a:cubicBezTo>
                <a:cubicBezTo>
                  <a:pt x="414687" y="377925"/>
                  <a:pt x="483464" y="448090"/>
                  <a:pt x="528620" y="446006"/>
                </a:cubicBezTo>
                <a:cubicBezTo>
                  <a:pt x="491106" y="384872"/>
                  <a:pt x="707857" y="514783"/>
                  <a:pt x="685626" y="416133"/>
                </a:cubicBezTo>
                <a:cubicBezTo>
                  <a:pt x="641858" y="444617"/>
                  <a:pt x="643943" y="409186"/>
                  <a:pt x="598786" y="413355"/>
                </a:cubicBezTo>
                <a:cubicBezTo>
                  <a:pt x="622406" y="372367"/>
                  <a:pt x="550156" y="400155"/>
                  <a:pt x="516116" y="388345"/>
                </a:cubicBezTo>
                <a:cubicBezTo>
                  <a:pt x="443865" y="363335"/>
                  <a:pt x="602954" y="357083"/>
                  <a:pt x="507779" y="323737"/>
                </a:cubicBezTo>
                <a:cubicBezTo>
                  <a:pt x="448728" y="294559"/>
                  <a:pt x="561967" y="302200"/>
                  <a:pt x="493885" y="273022"/>
                </a:cubicBezTo>
                <a:cubicBezTo>
                  <a:pt x="495274" y="248708"/>
                  <a:pt x="655753" y="329989"/>
                  <a:pt x="585587" y="234118"/>
                </a:cubicBezTo>
                <a:cubicBezTo>
                  <a:pt x="629354" y="254960"/>
                  <a:pt x="648111" y="214666"/>
                  <a:pt x="591145" y="214666"/>
                </a:cubicBezTo>
                <a:cubicBezTo>
                  <a:pt x="621017" y="202857"/>
                  <a:pt x="529315" y="107681"/>
                  <a:pt x="602954" y="136164"/>
                </a:cubicBezTo>
                <a:cubicBezTo>
                  <a:pt x="624491" y="122270"/>
                  <a:pt x="650195" y="120185"/>
                  <a:pt x="657837" y="168815"/>
                </a:cubicBezTo>
                <a:cubicBezTo>
                  <a:pt x="718972" y="224392"/>
                  <a:pt x="630049" y="71556"/>
                  <a:pt x="639080" y="71556"/>
                </a:cubicBezTo>
                <a:cubicBezTo>
                  <a:pt x="704383" y="141027"/>
                  <a:pt x="679373" y="40294"/>
                  <a:pt x="687015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35" name="Freeform: Shape 2334">
            <a:extLst>
              <a:ext uri="{FF2B5EF4-FFF2-40B4-BE49-F238E27FC236}">
                <a16:creationId xmlns:a16="http://schemas.microsoft.com/office/drawing/2014/main" id="{3C5460AD-B85A-403C-AEC5-8CC396AD2830}"/>
              </a:ext>
            </a:extLst>
          </p:cNvPr>
          <p:cNvSpPr/>
          <p:nvPr/>
        </p:nvSpPr>
        <p:spPr>
          <a:xfrm>
            <a:off x="5186954" y="3303649"/>
            <a:ext cx="1822866" cy="3505508"/>
          </a:xfrm>
          <a:custGeom>
            <a:avLst/>
            <a:gdLst>
              <a:gd name="connsiteX0" fmla="*/ 214610 w 1505111"/>
              <a:gd name="connsiteY0" fmla="*/ 1743731 h 2894443"/>
              <a:gd name="connsiteX1" fmla="*/ 336880 w 1505111"/>
              <a:gd name="connsiteY1" fmla="*/ 1764573 h 2894443"/>
              <a:gd name="connsiteX2" fmla="*/ 214610 w 1505111"/>
              <a:gd name="connsiteY2" fmla="*/ 1743731 h 2894443"/>
              <a:gd name="connsiteX3" fmla="*/ 491800 w 1505111"/>
              <a:gd name="connsiteY3" fmla="*/ 654421 h 2894443"/>
              <a:gd name="connsiteX4" fmla="*/ 561967 w 1505111"/>
              <a:gd name="connsiteY4" fmla="*/ 684988 h 2894443"/>
              <a:gd name="connsiteX5" fmla="*/ 491800 w 1505111"/>
              <a:gd name="connsiteY5" fmla="*/ 654421 h 2894443"/>
              <a:gd name="connsiteX6" fmla="*/ 748150 w 1505111"/>
              <a:gd name="connsiteY6" fmla="*/ 549518 h 2894443"/>
              <a:gd name="connsiteX7" fmla="*/ 744676 w 1505111"/>
              <a:gd name="connsiteY7" fmla="*/ 564108 h 2894443"/>
              <a:gd name="connsiteX8" fmla="*/ 748150 w 1505111"/>
              <a:gd name="connsiteY8" fmla="*/ 549518 h 2894443"/>
              <a:gd name="connsiteX9" fmla="*/ 730782 w 1505111"/>
              <a:gd name="connsiteY9" fmla="*/ 420997 h 2894443"/>
              <a:gd name="connsiteX10" fmla="*/ 745371 w 1505111"/>
              <a:gd name="connsiteY10" fmla="*/ 432112 h 2894443"/>
              <a:gd name="connsiteX11" fmla="*/ 730782 w 1505111"/>
              <a:gd name="connsiteY11" fmla="*/ 420997 h 2894443"/>
              <a:gd name="connsiteX12" fmla="*/ 809285 w 1505111"/>
              <a:gd name="connsiteY12" fmla="*/ 337631 h 2894443"/>
              <a:gd name="connsiteX13" fmla="*/ 772465 w 1505111"/>
              <a:gd name="connsiteY13" fmla="*/ 367503 h 2894443"/>
              <a:gd name="connsiteX14" fmla="*/ 809285 w 1505111"/>
              <a:gd name="connsiteY14" fmla="*/ 337631 h 2894443"/>
              <a:gd name="connsiteX15" fmla="*/ 624491 w 1505111"/>
              <a:gd name="connsiteY15" fmla="*/ 289696 h 2894443"/>
              <a:gd name="connsiteX16" fmla="*/ 634217 w 1505111"/>
              <a:gd name="connsiteY16" fmla="*/ 312621 h 2894443"/>
              <a:gd name="connsiteX17" fmla="*/ 624491 w 1505111"/>
              <a:gd name="connsiteY17" fmla="*/ 289696 h 2894443"/>
              <a:gd name="connsiteX18" fmla="*/ 641164 w 1505111"/>
              <a:gd name="connsiteY18" fmla="*/ 204246 h 2894443"/>
              <a:gd name="connsiteX19" fmla="*/ 657142 w 1505111"/>
              <a:gd name="connsiteY19" fmla="*/ 233424 h 2894443"/>
              <a:gd name="connsiteX20" fmla="*/ 641164 w 1505111"/>
              <a:gd name="connsiteY20" fmla="*/ 204246 h 2894443"/>
              <a:gd name="connsiteX21" fmla="*/ 687015 w 1505111"/>
              <a:gd name="connsiteY21" fmla="*/ 0 h 2894443"/>
              <a:gd name="connsiteX22" fmla="*/ 721751 w 1505111"/>
              <a:gd name="connsiteY22" fmla="*/ 76419 h 2894443"/>
              <a:gd name="connsiteX23" fmla="*/ 718277 w 1505111"/>
              <a:gd name="connsiteY23" fmla="*/ 134775 h 2894443"/>
              <a:gd name="connsiteX24" fmla="*/ 771075 w 1505111"/>
              <a:gd name="connsiteY24" fmla="*/ 129911 h 2894443"/>
              <a:gd name="connsiteX25" fmla="*/ 806506 w 1505111"/>
              <a:gd name="connsiteY25" fmla="*/ 149363 h 2894443"/>
              <a:gd name="connsiteX26" fmla="*/ 762739 w 1505111"/>
              <a:gd name="connsiteY26" fmla="*/ 178541 h 2894443"/>
              <a:gd name="connsiteX27" fmla="*/ 766907 w 1505111"/>
              <a:gd name="connsiteY27" fmla="*/ 229950 h 2894443"/>
              <a:gd name="connsiteX28" fmla="*/ 750234 w 1505111"/>
              <a:gd name="connsiteY28" fmla="*/ 323737 h 2894443"/>
              <a:gd name="connsiteX29" fmla="*/ 907934 w 1505111"/>
              <a:gd name="connsiteY29" fmla="*/ 212583 h 2894443"/>
              <a:gd name="connsiteX30" fmla="*/ 890566 w 1505111"/>
              <a:gd name="connsiteY30" fmla="*/ 298032 h 2894443"/>
              <a:gd name="connsiteX31" fmla="*/ 855830 w 1505111"/>
              <a:gd name="connsiteY31" fmla="*/ 369588 h 2894443"/>
              <a:gd name="connsiteX32" fmla="*/ 851662 w 1505111"/>
              <a:gd name="connsiteY32" fmla="*/ 425165 h 2894443"/>
              <a:gd name="connsiteX33" fmla="*/ 1007973 w 1505111"/>
              <a:gd name="connsiteY33" fmla="*/ 481436 h 2894443"/>
              <a:gd name="connsiteX34" fmla="*/ 902376 w 1505111"/>
              <a:gd name="connsiteY34" fmla="*/ 525204 h 2894443"/>
              <a:gd name="connsiteX35" fmla="*/ 788443 w 1505111"/>
              <a:gd name="connsiteY35" fmla="*/ 486300 h 2894443"/>
              <a:gd name="connsiteX36" fmla="*/ 738424 w 1505111"/>
              <a:gd name="connsiteY36" fmla="*/ 473100 h 2894443"/>
              <a:gd name="connsiteX37" fmla="*/ 819705 w 1505111"/>
              <a:gd name="connsiteY37" fmla="*/ 546045 h 2894443"/>
              <a:gd name="connsiteX38" fmla="*/ 989215 w 1505111"/>
              <a:gd name="connsiteY38" fmla="*/ 577307 h 2894443"/>
              <a:gd name="connsiteX39" fmla="*/ 1074665 w 1505111"/>
              <a:gd name="connsiteY39" fmla="*/ 601622 h 2894443"/>
              <a:gd name="connsiteX40" fmla="*/ 980879 w 1505111"/>
              <a:gd name="connsiteY40" fmla="*/ 628021 h 2894443"/>
              <a:gd name="connsiteX41" fmla="*/ 946143 w 1505111"/>
              <a:gd name="connsiteY41" fmla="*/ 639831 h 2894443"/>
              <a:gd name="connsiteX42" fmla="*/ 837073 w 1505111"/>
              <a:gd name="connsiteY42" fmla="*/ 653725 h 2894443"/>
              <a:gd name="connsiteX43" fmla="*/ 1031593 w 1505111"/>
              <a:gd name="connsiteY43" fmla="*/ 679430 h 2894443"/>
              <a:gd name="connsiteX44" fmla="*/ 1112180 w 1505111"/>
              <a:gd name="connsiteY44" fmla="*/ 701661 h 2894443"/>
              <a:gd name="connsiteX45" fmla="*/ 1094812 w 1505111"/>
              <a:gd name="connsiteY45" fmla="*/ 753764 h 2894443"/>
              <a:gd name="connsiteX46" fmla="*/ 1020478 w 1505111"/>
              <a:gd name="connsiteY46" fmla="*/ 793363 h 2894443"/>
              <a:gd name="connsiteX47" fmla="*/ 950311 w 1505111"/>
              <a:gd name="connsiteY47" fmla="*/ 803784 h 2894443"/>
              <a:gd name="connsiteX48" fmla="*/ 816926 w 1505111"/>
              <a:gd name="connsiteY48" fmla="*/ 793363 h 2894443"/>
              <a:gd name="connsiteX49" fmla="*/ 1045487 w 1505111"/>
              <a:gd name="connsiteY49" fmla="*/ 834351 h 2894443"/>
              <a:gd name="connsiteX50" fmla="*/ 1157336 w 1505111"/>
              <a:gd name="connsiteY50" fmla="*/ 876729 h 2894443"/>
              <a:gd name="connsiteX51" fmla="*/ 1138579 w 1505111"/>
              <a:gd name="connsiteY51" fmla="*/ 963568 h 2894443"/>
              <a:gd name="connsiteX52" fmla="*/ 930165 w 1505111"/>
              <a:gd name="connsiteY52" fmla="*/ 987188 h 2894443"/>
              <a:gd name="connsiteX53" fmla="*/ 1103843 w 1505111"/>
              <a:gd name="connsiteY53" fmla="*/ 1007335 h 2894443"/>
              <a:gd name="connsiteX54" fmla="*/ 1117738 w 1505111"/>
              <a:gd name="connsiteY54" fmla="*/ 1042071 h 2894443"/>
              <a:gd name="connsiteX55" fmla="*/ 1233060 w 1505111"/>
              <a:gd name="connsiteY55" fmla="*/ 1059438 h 2894443"/>
              <a:gd name="connsiteX56" fmla="*/ 1103148 w 1505111"/>
              <a:gd name="connsiteY56" fmla="*/ 1130299 h 2894443"/>
              <a:gd name="connsiteX57" fmla="*/ 1043403 w 1505111"/>
              <a:gd name="connsiteY57" fmla="*/ 1171287 h 2894443"/>
              <a:gd name="connsiteX58" fmla="*/ 1196935 w 1505111"/>
              <a:gd name="connsiteY58" fmla="*/ 1199770 h 2894443"/>
              <a:gd name="connsiteX59" fmla="*/ 1190682 w 1505111"/>
              <a:gd name="connsiteY59" fmla="*/ 1229643 h 2894443"/>
              <a:gd name="connsiteX60" fmla="*/ 1155946 w 1505111"/>
              <a:gd name="connsiteY60" fmla="*/ 1256042 h 2894443"/>
              <a:gd name="connsiteX61" fmla="*/ 1324762 w 1505111"/>
              <a:gd name="connsiteY61" fmla="*/ 1262294 h 2894443"/>
              <a:gd name="connsiteX62" fmla="*/ 1162199 w 1505111"/>
              <a:gd name="connsiteY62" fmla="*/ 1358165 h 2894443"/>
              <a:gd name="connsiteX63" fmla="*/ 1362971 w 1505111"/>
              <a:gd name="connsiteY63" fmla="*/ 1406100 h 2894443"/>
              <a:gd name="connsiteX64" fmla="*/ 1334488 w 1505111"/>
              <a:gd name="connsiteY64" fmla="*/ 1454035 h 2894443"/>
              <a:gd name="connsiteX65" fmla="*/ 1313647 w 1505111"/>
              <a:gd name="connsiteY65" fmla="*/ 1473487 h 2894443"/>
              <a:gd name="connsiteX66" fmla="*/ 1234449 w 1505111"/>
              <a:gd name="connsiteY66" fmla="*/ 1498497 h 2894443"/>
              <a:gd name="connsiteX67" fmla="*/ 1463705 w 1505111"/>
              <a:gd name="connsiteY67" fmla="*/ 1544348 h 2894443"/>
              <a:gd name="connsiteX68" fmla="*/ 1449811 w 1505111"/>
              <a:gd name="connsiteY68" fmla="*/ 1569358 h 2894443"/>
              <a:gd name="connsiteX69" fmla="*/ 1324762 w 1505111"/>
              <a:gd name="connsiteY69" fmla="*/ 1665923 h 2894443"/>
              <a:gd name="connsiteX70" fmla="*/ 1128853 w 1505111"/>
              <a:gd name="connsiteY70" fmla="*/ 1659670 h 2894443"/>
              <a:gd name="connsiteX71" fmla="*/ 1124685 w 1505111"/>
              <a:gd name="connsiteY71" fmla="*/ 1693017 h 2894443"/>
              <a:gd name="connsiteX72" fmla="*/ 1448421 w 1505111"/>
              <a:gd name="connsiteY72" fmla="*/ 1736089 h 2894443"/>
              <a:gd name="connsiteX73" fmla="*/ 1453979 w 1505111"/>
              <a:gd name="connsiteY73" fmla="*/ 1757625 h 2894443"/>
              <a:gd name="connsiteX74" fmla="*/ 1408822 w 1505111"/>
              <a:gd name="connsiteY74" fmla="*/ 1781246 h 2894443"/>
              <a:gd name="connsiteX75" fmla="*/ 1325456 w 1505111"/>
              <a:gd name="connsiteY75" fmla="*/ 1866695 h 2894443"/>
              <a:gd name="connsiteX76" fmla="*/ 1155946 w 1505111"/>
              <a:gd name="connsiteY76" fmla="*/ 1843770 h 2894443"/>
              <a:gd name="connsiteX77" fmla="*/ 1087170 w 1505111"/>
              <a:gd name="connsiteY77" fmla="*/ 1846549 h 2894443"/>
              <a:gd name="connsiteX78" fmla="*/ 1302531 w 1505111"/>
              <a:gd name="connsiteY78" fmla="*/ 1928525 h 2894443"/>
              <a:gd name="connsiteX79" fmla="*/ 1412296 w 1505111"/>
              <a:gd name="connsiteY79" fmla="*/ 1924357 h 2894443"/>
              <a:gd name="connsiteX80" fmla="*/ 1459537 w 1505111"/>
              <a:gd name="connsiteY80" fmla="*/ 1942419 h 2894443"/>
              <a:gd name="connsiteX81" fmla="*/ 1480378 w 1505111"/>
              <a:gd name="connsiteY81" fmla="*/ 1972292 h 2894443"/>
              <a:gd name="connsiteX82" fmla="*/ 1476904 w 1505111"/>
              <a:gd name="connsiteY82" fmla="*/ 2006333 h 2894443"/>
              <a:gd name="connsiteX83" fmla="*/ 1387286 w 1505111"/>
              <a:gd name="connsiteY83" fmla="*/ 2029953 h 2894443"/>
              <a:gd name="connsiteX84" fmla="*/ 1368529 w 1505111"/>
              <a:gd name="connsiteY84" fmla="*/ 2050794 h 2894443"/>
              <a:gd name="connsiteX85" fmla="*/ 1339351 w 1505111"/>
              <a:gd name="connsiteY85" fmla="*/ 2075804 h 2894443"/>
              <a:gd name="connsiteX86" fmla="*/ 1415769 w 1505111"/>
              <a:gd name="connsiteY86" fmla="*/ 2119571 h 2894443"/>
              <a:gd name="connsiteX87" fmla="*/ 1427580 w 1505111"/>
              <a:gd name="connsiteY87" fmla="*/ 2144580 h 2894443"/>
              <a:gd name="connsiteX88" fmla="*/ 1372003 w 1505111"/>
              <a:gd name="connsiteY88" fmla="*/ 2142497 h 2894443"/>
              <a:gd name="connsiteX89" fmla="*/ 1376171 w 1505111"/>
              <a:gd name="connsiteY89" fmla="*/ 2189737 h 2894443"/>
              <a:gd name="connsiteX90" fmla="*/ 1269879 w 1505111"/>
              <a:gd name="connsiteY90" fmla="*/ 2180011 h 2894443"/>
              <a:gd name="connsiteX91" fmla="*/ 1219860 w 1505111"/>
              <a:gd name="connsiteY91" fmla="*/ 2205021 h 2894443"/>
              <a:gd name="connsiteX92" fmla="*/ 1133716 w 1505111"/>
              <a:gd name="connsiteY92" fmla="*/ 2184874 h 2894443"/>
              <a:gd name="connsiteX93" fmla="*/ 1065634 w 1505111"/>
              <a:gd name="connsiteY93" fmla="*/ 2202242 h 2894443"/>
              <a:gd name="connsiteX94" fmla="*/ 864167 w 1505111"/>
              <a:gd name="connsiteY94" fmla="*/ 2180705 h 2894443"/>
              <a:gd name="connsiteX95" fmla="*/ 811368 w 1505111"/>
              <a:gd name="connsiteY95" fmla="*/ 2198074 h 2894443"/>
              <a:gd name="connsiteX96" fmla="*/ 807015 w 1505111"/>
              <a:gd name="connsiteY96" fmla="*/ 2195838 h 2894443"/>
              <a:gd name="connsiteX97" fmla="*/ 850866 w 1505111"/>
              <a:gd name="connsiteY97" fmla="*/ 2894443 h 2894443"/>
              <a:gd name="connsiteX98" fmla="*/ 654245 w 1505111"/>
              <a:gd name="connsiteY98" fmla="*/ 2894443 h 2894443"/>
              <a:gd name="connsiteX99" fmla="*/ 691914 w 1505111"/>
              <a:gd name="connsiteY99" fmla="*/ 2127104 h 2894443"/>
              <a:gd name="connsiteX100" fmla="*/ 683020 w 1505111"/>
              <a:gd name="connsiteY100" fmla="*/ 2108118 h 2894443"/>
              <a:gd name="connsiteX101" fmla="*/ 596702 w 1505111"/>
              <a:gd name="connsiteY101" fmla="*/ 2149444 h 2894443"/>
              <a:gd name="connsiteX102" fmla="*/ 434834 w 1505111"/>
              <a:gd name="connsiteY102" fmla="*/ 2225167 h 2894443"/>
              <a:gd name="connsiteX103" fmla="*/ 368141 w 1505111"/>
              <a:gd name="connsiteY103" fmla="*/ 2204326 h 2894443"/>
              <a:gd name="connsiteX104" fmla="*/ 258377 w 1505111"/>
              <a:gd name="connsiteY104" fmla="*/ 2168896 h 2894443"/>
              <a:gd name="connsiteX105" fmla="*/ 214610 w 1505111"/>
              <a:gd name="connsiteY105" fmla="*/ 2150833 h 2894443"/>
              <a:gd name="connsiteX106" fmla="*/ 245177 w 1505111"/>
              <a:gd name="connsiteY106" fmla="*/ 2120266 h 2894443"/>
              <a:gd name="connsiteX107" fmla="*/ 108318 w 1505111"/>
              <a:gd name="connsiteY107" fmla="*/ 2111929 h 2894443"/>
              <a:gd name="connsiteX108" fmla="*/ 59689 w 1505111"/>
              <a:gd name="connsiteY108" fmla="*/ 2106371 h 2894443"/>
              <a:gd name="connsiteX109" fmla="*/ 28427 w 1505111"/>
              <a:gd name="connsiteY109" fmla="*/ 2084835 h 2894443"/>
              <a:gd name="connsiteX110" fmla="*/ 27732 w 1505111"/>
              <a:gd name="connsiteY110" fmla="*/ 2041763 h 2894443"/>
              <a:gd name="connsiteX111" fmla="*/ 180569 w 1505111"/>
              <a:gd name="connsiteY111" fmla="*/ 2007027 h 2894443"/>
              <a:gd name="connsiteX112" fmla="*/ 256293 w 1505111"/>
              <a:gd name="connsiteY112" fmla="*/ 1988270 h 2894443"/>
              <a:gd name="connsiteX113" fmla="*/ 186126 w 1505111"/>
              <a:gd name="connsiteY113" fmla="*/ 2004943 h 2894443"/>
              <a:gd name="connsiteX114" fmla="*/ 151391 w 1505111"/>
              <a:gd name="connsiteY114" fmla="*/ 1984102 h 2894443"/>
              <a:gd name="connsiteX115" fmla="*/ 75667 w 1505111"/>
              <a:gd name="connsiteY115" fmla="*/ 1959092 h 2894443"/>
              <a:gd name="connsiteX116" fmla="*/ 37458 w 1505111"/>
              <a:gd name="connsiteY116" fmla="*/ 1934777 h 2894443"/>
              <a:gd name="connsiteX117" fmla="*/ 50658 w 1505111"/>
              <a:gd name="connsiteY117" fmla="*/ 1883368 h 2894443"/>
              <a:gd name="connsiteX118" fmla="*/ 214610 w 1505111"/>
              <a:gd name="connsiteY118" fmla="*/ 1861137 h 2894443"/>
              <a:gd name="connsiteX119" fmla="*/ 141665 w 1505111"/>
              <a:gd name="connsiteY119" fmla="*/ 1832654 h 2894443"/>
              <a:gd name="connsiteX120" fmla="*/ 120823 w 1505111"/>
              <a:gd name="connsiteY120" fmla="*/ 1802781 h 2894443"/>
              <a:gd name="connsiteX121" fmla="*/ 143054 w 1505111"/>
              <a:gd name="connsiteY121" fmla="*/ 1777772 h 2894443"/>
              <a:gd name="connsiteX122" fmla="*/ 56215 w 1505111"/>
              <a:gd name="connsiteY122" fmla="*/ 1711079 h 2894443"/>
              <a:gd name="connsiteX123" fmla="*/ 27732 w 1505111"/>
              <a:gd name="connsiteY123" fmla="*/ 1665228 h 2894443"/>
              <a:gd name="connsiteX124" fmla="*/ 72193 w 1505111"/>
              <a:gd name="connsiteY124" fmla="*/ 1636050 h 2894443"/>
              <a:gd name="connsiteX125" fmla="*/ 191684 w 1505111"/>
              <a:gd name="connsiteY125" fmla="*/ 1620072 h 2894443"/>
              <a:gd name="connsiteX126" fmla="*/ 345216 w 1505111"/>
              <a:gd name="connsiteY126" fmla="*/ 1580473 h 2894443"/>
              <a:gd name="connsiteX127" fmla="*/ 301449 w 1505111"/>
              <a:gd name="connsiteY127" fmla="*/ 1563800 h 2894443"/>
              <a:gd name="connsiteX128" fmla="*/ 186126 w 1505111"/>
              <a:gd name="connsiteY128" fmla="*/ 1520728 h 2894443"/>
              <a:gd name="connsiteX129" fmla="*/ 167369 w 1505111"/>
              <a:gd name="connsiteY129" fmla="*/ 1489466 h 2894443"/>
              <a:gd name="connsiteX130" fmla="*/ 195852 w 1505111"/>
              <a:gd name="connsiteY130" fmla="*/ 1471403 h 2894443"/>
              <a:gd name="connsiteX131" fmla="*/ 434139 w 1505111"/>
              <a:gd name="connsiteY131" fmla="*/ 1456814 h 2894443"/>
              <a:gd name="connsiteX132" fmla="*/ 398709 w 1505111"/>
              <a:gd name="connsiteY132" fmla="*/ 1419300 h 2894443"/>
              <a:gd name="connsiteX133" fmla="*/ 339658 w 1505111"/>
              <a:gd name="connsiteY133" fmla="*/ 1392901 h 2894443"/>
              <a:gd name="connsiteX134" fmla="*/ 239620 w 1505111"/>
              <a:gd name="connsiteY134" fmla="*/ 1390817 h 2894443"/>
              <a:gd name="connsiteX135" fmla="*/ 151391 w 1505111"/>
              <a:gd name="connsiteY135" fmla="*/ 1353302 h 2894443"/>
              <a:gd name="connsiteX136" fmla="*/ 153475 w 1505111"/>
              <a:gd name="connsiteY136" fmla="*/ 1303977 h 2894443"/>
              <a:gd name="connsiteX137" fmla="*/ 435529 w 1505111"/>
              <a:gd name="connsiteY137" fmla="*/ 1278273 h 2894443"/>
              <a:gd name="connsiteX138" fmla="*/ 530704 w 1505111"/>
              <a:gd name="connsiteY138" fmla="*/ 1207412 h 2894443"/>
              <a:gd name="connsiteX139" fmla="*/ 452202 w 1505111"/>
              <a:gd name="connsiteY139" fmla="*/ 1210191 h 2894443"/>
              <a:gd name="connsiteX140" fmla="*/ 396625 w 1505111"/>
              <a:gd name="connsiteY140" fmla="*/ 1226169 h 2894443"/>
              <a:gd name="connsiteX141" fmla="*/ 203495 w 1505111"/>
              <a:gd name="connsiteY141" fmla="*/ 1153225 h 2894443"/>
              <a:gd name="connsiteX142" fmla="*/ 445255 w 1505111"/>
              <a:gd name="connsiteY142" fmla="*/ 1079585 h 2894443"/>
              <a:gd name="connsiteX143" fmla="*/ 459843 w 1505111"/>
              <a:gd name="connsiteY143" fmla="*/ 1025398 h 2894443"/>
              <a:gd name="connsiteX144" fmla="*/ 261850 w 1505111"/>
              <a:gd name="connsiteY144" fmla="*/ 990662 h 2894443"/>
              <a:gd name="connsiteX145" fmla="*/ 382036 w 1505111"/>
              <a:gd name="connsiteY145" fmla="*/ 950368 h 2894443"/>
              <a:gd name="connsiteX146" fmla="*/ 293112 w 1505111"/>
              <a:gd name="connsiteY146" fmla="*/ 873255 h 2894443"/>
              <a:gd name="connsiteX147" fmla="*/ 527231 w 1505111"/>
              <a:gd name="connsiteY147" fmla="*/ 837825 h 2894443"/>
              <a:gd name="connsiteX148" fmla="*/ 393846 w 1505111"/>
              <a:gd name="connsiteY148" fmla="*/ 773216 h 2894443"/>
              <a:gd name="connsiteX149" fmla="*/ 293807 w 1505111"/>
              <a:gd name="connsiteY149" fmla="*/ 704440 h 2894443"/>
              <a:gd name="connsiteX150" fmla="*/ 361194 w 1505111"/>
              <a:gd name="connsiteY150" fmla="*/ 694019 h 2894443"/>
              <a:gd name="connsiteX151" fmla="*/ 409824 w 1505111"/>
              <a:gd name="connsiteY151" fmla="*/ 660673 h 2894443"/>
              <a:gd name="connsiteX152" fmla="*/ 382036 w 1505111"/>
              <a:gd name="connsiteY152" fmla="*/ 612043 h 2894443"/>
              <a:gd name="connsiteX153" fmla="*/ 379952 w 1505111"/>
              <a:gd name="connsiteY153" fmla="*/ 569665 h 2894443"/>
              <a:gd name="connsiteX154" fmla="*/ 486938 w 1505111"/>
              <a:gd name="connsiteY154" fmla="*/ 548129 h 2894443"/>
              <a:gd name="connsiteX155" fmla="*/ 685626 w 1505111"/>
              <a:gd name="connsiteY155" fmla="*/ 497415 h 2894443"/>
              <a:gd name="connsiteX156" fmla="*/ 516116 w 1505111"/>
              <a:gd name="connsiteY156" fmla="*/ 525898 h 2894443"/>
              <a:gd name="connsiteX157" fmla="*/ 453591 w 1505111"/>
              <a:gd name="connsiteY157" fmla="*/ 496720 h 2894443"/>
              <a:gd name="connsiteX158" fmla="*/ 430666 w 1505111"/>
              <a:gd name="connsiteY158" fmla="*/ 468237 h 2894443"/>
              <a:gd name="connsiteX159" fmla="*/ 382036 w 1505111"/>
              <a:gd name="connsiteY159" fmla="*/ 433502 h 2894443"/>
              <a:gd name="connsiteX160" fmla="*/ 528620 w 1505111"/>
              <a:gd name="connsiteY160" fmla="*/ 446006 h 2894443"/>
              <a:gd name="connsiteX161" fmla="*/ 685626 w 1505111"/>
              <a:gd name="connsiteY161" fmla="*/ 416133 h 2894443"/>
              <a:gd name="connsiteX162" fmla="*/ 598786 w 1505111"/>
              <a:gd name="connsiteY162" fmla="*/ 413355 h 2894443"/>
              <a:gd name="connsiteX163" fmla="*/ 516116 w 1505111"/>
              <a:gd name="connsiteY163" fmla="*/ 388345 h 2894443"/>
              <a:gd name="connsiteX164" fmla="*/ 507779 w 1505111"/>
              <a:gd name="connsiteY164" fmla="*/ 323737 h 2894443"/>
              <a:gd name="connsiteX165" fmla="*/ 493885 w 1505111"/>
              <a:gd name="connsiteY165" fmla="*/ 273022 h 2894443"/>
              <a:gd name="connsiteX166" fmla="*/ 585587 w 1505111"/>
              <a:gd name="connsiteY166" fmla="*/ 234118 h 2894443"/>
              <a:gd name="connsiteX167" fmla="*/ 591145 w 1505111"/>
              <a:gd name="connsiteY167" fmla="*/ 214666 h 2894443"/>
              <a:gd name="connsiteX168" fmla="*/ 602954 w 1505111"/>
              <a:gd name="connsiteY168" fmla="*/ 136164 h 2894443"/>
              <a:gd name="connsiteX169" fmla="*/ 657837 w 1505111"/>
              <a:gd name="connsiteY169" fmla="*/ 168815 h 2894443"/>
              <a:gd name="connsiteX170" fmla="*/ 639080 w 1505111"/>
              <a:gd name="connsiteY170" fmla="*/ 71556 h 2894443"/>
              <a:gd name="connsiteX171" fmla="*/ 687015 w 1505111"/>
              <a:gd name="connsiteY171" fmla="*/ 0 h 289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</a:cxnLst>
            <a:rect l="l" t="t" r="r" b="b"/>
            <a:pathLst>
              <a:path w="1505111" h="2894443">
                <a:moveTo>
                  <a:pt x="214610" y="1743731"/>
                </a:moveTo>
                <a:cubicBezTo>
                  <a:pt x="142360" y="1806950"/>
                  <a:pt x="357026" y="1772214"/>
                  <a:pt x="336880" y="1764573"/>
                </a:cubicBezTo>
                <a:cubicBezTo>
                  <a:pt x="294502" y="1748594"/>
                  <a:pt x="245177" y="1778467"/>
                  <a:pt x="214610" y="1743731"/>
                </a:cubicBezTo>
                <a:close/>
                <a:moveTo>
                  <a:pt x="491800" y="654421"/>
                </a:moveTo>
                <a:cubicBezTo>
                  <a:pt x="472348" y="699577"/>
                  <a:pt x="538346" y="689851"/>
                  <a:pt x="561967" y="684988"/>
                </a:cubicBezTo>
                <a:cubicBezTo>
                  <a:pt x="666174" y="648863"/>
                  <a:pt x="518894" y="686377"/>
                  <a:pt x="491800" y="654421"/>
                </a:cubicBezTo>
                <a:close/>
                <a:moveTo>
                  <a:pt x="748150" y="549518"/>
                </a:moveTo>
                <a:lnTo>
                  <a:pt x="744676" y="564108"/>
                </a:lnTo>
                <a:cubicBezTo>
                  <a:pt x="731477" y="633579"/>
                  <a:pt x="774549" y="588422"/>
                  <a:pt x="748150" y="549518"/>
                </a:cubicBezTo>
                <a:close/>
                <a:moveTo>
                  <a:pt x="730782" y="420997"/>
                </a:moveTo>
                <a:lnTo>
                  <a:pt x="745371" y="432112"/>
                </a:lnTo>
                <a:cubicBezTo>
                  <a:pt x="817621" y="450175"/>
                  <a:pt x="773854" y="425859"/>
                  <a:pt x="730782" y="420997"/>
                </a:cubicBezTo>
                <a:close/>
                <a:moveTo>
                  <a:pt x="809285" y="337631"/>
                </a:moveTo>
                <a:cubicBezTo>
                  <a:pt x="794695" y="344578"/>
                  <a:pt x="787748" y="361251"/>
                  <a:pt x="772465" y="367503"/>
                </a:cubicBezTo>
                <a:cubicBezTo>
                  <a:pt x="663395" y="390429"/>
                  <a:pt x="828042" y="388345"/>
                  <a:pt x="809285" y="337631"/>
                </a:cubicBezTo>
                <a:close/>
                <a:moveTo>
                  <a:pt x="624491" y="289696"/>
                </a:moveTo>
                <a:cubicBezTo>
                  <a:pt x="609207" y="291085"/>
                  <a:pt x="634911" y="313316"/>
                  <a:pt x="634217" y="312621"/>
                </a:cubicBezTo>
                <a:cubicBezTo>
                  <a:pt x="685626" y="362641"/>
                  <a:pt x="674510" y="291085"/>
                  <a:pt x="624491" y="289696"/>
                </a:cubicBezTo>
                <a:close/>
                <a:moveTo>
                  <a:pt x="641164" y="204246"/>
                </a:moveTo>
                <a:cubicBezTo>
                  <a:pt x="636301" y="217445"/>
                  <a:pt x="654363" y="223698"/>
                  <a:pt x="657142" y="233424"/>
                </a:cubicBezTo>
                <a:cubicBezTo>
                  <a:pt x="677983" y="308453"/>
                  <a:pt x="688405" y="209109"/>
                  <a:pt x="641164" y="204246"/>
                </a:cubicBezTo>
                <a:close/>
                <a:moveTo>
                  <a:pt x="687015" y="0"/>
                </a:moveTo>
                <a:cubicBezTo>
                  <a:pt x="737034" y="12505"/>
                  <a:pt x="685626" y="81282"/>
                  <a:pt x="721751" y="76419"/>
                </a:cubicBezTo>
                <a:cubicBezTo>
                  <a:pt x="809285" y="19452"/>
                  <a:pt x="730782" y="95176"/>
                  <a:pt x="718277" y="134775"/>
                </a:cubicBezTo>
                <a:cubicBezTo>
                  <a:pt x="701604" y="229950"/>
                  <a:pt x="746065" y="94481"/>
                  <a:pt x="771075" y="129911"/>
                </a:cubicBezTo>
                <a:cubicBezTo>
                  <a:pt x="807200" y="122270"/>
                  <a:pt x="863472" y="93786"/>
                  <a:pt x="806506" y="149363"/>
                </a:cubicBezTo>
                <a:cubicBezTo>
                  <a:pt x="885703" y="171594"/>
                  <a:pt x="790527" y="175068"/>
                  <a:pt x="762739" y="178541"/>
                </a:cubicBezTo>
                <a:cubicBezTo>
                  <a:pt x="816232" y="180626"/>
                  <a:pt x="835684" y="233424"/>
                  <a:pt x="766907" y="229950"/>
                </a:cubicBezTo>
                <a:cubicBezTo>
                  <a:pt x="702993" y="170900"/>
                  <a:pt x="695352" y="334157"/>
                  <a:pt x="750234" y="323737"/>
                </a:cubicBezTo>
                <a:cubicBezTo>
                  <a:pt x="797474" y="264686"/>
                  <a:pt x="833599" y="215362"/>
                  <a:pt x="907934" y="212583"/>
                </a:cubicBezTo>
                <a:cubicBezTo>
                  <a:pt x="867641" y="249402"/>
                  <a:pt x="959343" y="273022"/>
                  <a:pt x="890566" y="298032"/>
                </a:cubicBezTo>
                <a:cubicBezTo>
                  <a:pt x="984352" y="332073"/>
                  <a:pt x="847494" y="344578"/>
                  <a:pt x="855830" y="369588"/>
                </a:cubicBezTo>
                <a:cubicBezTo>
                  <a:pt x="923912" y="378619"/>
                  <a:pt x="891955" y="391124"/>
                  <a:pt x="851662" y="425165"/>
                </a:cubicBezTo>
                <a:cubicBezTo>
                  <a:pt x="859998" y="416828"/>
                  <a:pt x="969069" y="450175"/>
                  <a:pt x="1007973" y="481436"/>
                </a:cubicBezTo>
                <a:cubicBezTo>
                  <a:pt x="988521" y="540487"/>
                  <a:pt x="921828" y="483521"/>
                  <a:pt x="902376" y="525204"/>
                </a:cubicBezTo>
                <a:cubicBezTo>
                  <a:pt x="860693" y="461290"/>
                  <a:pt x="814842" y="562718"/>
                  <a:pt x="788443" y="486300"/>
                </a:cubicBezTo>
                <a:cubicBezTo>
                  <a:pt x="791222" y="543961"/>
                  <a:pt x="745371" y="504362"/>
                  <a:pt x="738424" y="473100"/>
                </a:cubicBezTo>
                <a:cubicBezTo>
                  <a:pt x="692573" y="489079"/>
                  <a:pt x="798864" y="534930"/>
                  <a:pt x="819705" y="546045"/>
                </a:cubicBezTo>
                <a:cubicBezTo>
                  <a:pt x="839852" y="614127"/>
                  <a:pt x="950311" y="493941"/>
                  <a:pt x="989215" y="577307"/>
                </a:cubicBezTo>
                <a:cubicBezTo>
                  <a:pt x="1021172" y="551603"/>
                  <a:pt x="1180262" y="589117"/>
                  <a:pt x="1074665" y="601622"/>
                </a:cubicBezTo>
                <a:cubicBezTo>
                  <a:pt x="1081612" y="630105"/>
                  <a:pt x="1024646" y="659978"/>
                  <a:pt x="980879" y="628021"/>
                </a:cubicBezTo>
                <a:cubicBezTo>
                  <a:pt x="1046877" y="662062"/>
                  <a:pt x="978100" y="671788"/>
                  <a:pt x="946143" y="639831"/>
                </a:cubicBezTo>
                <a:cubicBezTo>
                  <a:pt x="946838" y="700272"/>
                  <a:pt x="869724" y="650947"/>
                  <a:pt x="837073" y="653725"/>
                </a:cubicBezTo>
                <a:cubicBezTo>
                  <a:pt x="872503" y="717639"/>
                  <a:pt x="973931" y="732923"/>
                  <a:pt x="1031593" y="679430"/>
                </a:cubicBezTo>
                <a:cubicBezTo>
                  <a:pt x="1035761" y="730144"/>
                  <a:pt x="1087864" y="678041"/>
                  <a:pt x="1112180" y="701661"/>
                </a:cubicBezTo>
                <a:cubicBezTo>
                  <a:pt x="1196240" y="702355"/>
                  <a:pt x="1110095" y="719724"/>
                  <a:pt x="1094812" y="753764"/>
                </a:cubicBezTo>
                <a:cubicBezTo>
                  <a:pt x="1033677" y="712776"/>
                  <a:pt x="1073970" y="791279"/>
                  <a:pt x="1020478" y="793363"/>
                </a:cubicBezTo>
                <a:cubicBezTo>
                  <a:pt x="998247" y="845466"/>
                  <a:pt x="943364" y="781553"/>
                  <a:pt x="950311" y="803784"/>
                </a:cubicBezTo>
                <a:cubicBezTo>
                  <a:pt x="896819" y="791279"/>
                  <a:pt x="880840" y="813510"/>
                  <a:pt x="816926" y="793363"/>
                </a:cubicBezTo>
                <a:cubicBezTo>
                  <a:pt x="832905" y="826014"/>
                  <a:pt x="978100" y="887844"/>
                  <a:pt x="1045487" y="834351"/>
                </a:cubicBezTo>
                <a:cubicBezTo>
                  <a:pt x="1020478" y="917022"/>
                  <a:pt x="1133021" y="826014"/>
                  <a:pt x="1157336" y="876729"/>
                </a:cubicBezTo>
                <a:cubicBezTo>
                  <a:pt x="1268490" y="888539"/>
                  <a:pt x="1118432" y="910769"/>
                  <a:pt x="1138579" y="963568"/>
                </a:cubicBezTo>
                <a:cubicBezTo>
                  <a:pt x="1066329" y="985104"/>
                  <a:pt x="1008667" y="987188"/>
                  <a:pt x="930165" y="987188"/>
                </a:cubicBezTo>
                <a:cubicBezTo>
                  <a:pt x="897513" y="1010114"/>
                  <a:pt x="1067718" y="1074027"/>
                  <a:pt x="1103843" y="1007335"/>
                </a:cubicBezTo>
                <a:cubicBezTo>
                  <a:pt x="1117042" y="1030955"/>
                  <a:pt x="1164283" y="1011503"/>
                  <a:pt x="1117738" y="1042071"/>
                </a:cubicBezTo>
                <a:cubicBezTo>
                  <a:pt x="1154557" y="1049018"/>
                  <a:pt x="1198324" y="1020534"/>
                  <a:pt x="1233060" y="1059438"/>
                </a:cubicBezTo>
                <a:cubicBezTo>
                  <a:pt x="1249038" y="1093479"/>
                  <a:pt x="1150389" y="1146972"/>
                  <a:pt x="1103148" y="1130299"/>
                </a:cubicBezTo>
                <a:cubicBezTo>
                  <a:pt x="1170536" y="1167119"/>
                  <a:pt x="1081612" y="1184486"/>
                  <a:pt x="1043403" y="1171287"/>
                </a:cubicBezTo>
                <a:cubicBezTo>
                  <a:pt x="1009362" y="1210191"/>
                  <a:pt x="1155946" y="1207412"/>
                  <a:pt x="1196935" y="1199770"/>
                </a:cubicBezTo>
                <a:cubicBezTo>
                  <a:pt x="1251817" y="1164340"/>
                  <a:pt x="1230975" y="1237980"/>
                  <a:pt x="1190682" y="1229643"/>
                </a:cubicBezTo>
                <a:cubicBezTo>
                  <a:pt x="1227502" y="1260211"/>
                  <a:pt x="1178872" y="1271326"/>
                  <a:pt x="1155946" y="1256042"/>
                </a:cubicBezTo>
                <a:cubicBezTo>
                  <a:pt x="1189988" y="1317871"/>
                  <a:pt x="1271964" y="1269242"/>
                  <a:pt x="1324762" y="1262294"/>
                </a:cubicBezTo>
                <a:cubicBezTo>
                  <a:pt x="1321983" y="1360249"/>
                  <a:pt x="1238618" y="1372754"/>
                  <a:pt x="1162199" y="1358165"/>
                </a:cubicBezTo>
                <a:cubicBezTo>
                  <a:pt x="1165672" y="1426247"/>
                  <a:pt x="1310173" y="1374838"/>
                  <a:pt x="1362971" y="1406100"/>
                </a:cubicBezTo>
                <a:cubicBezTo>
                  <a:pt x="1467178" y="1367891"/>
                  <a:pt x="1384507" y="1449867"/>
                  <a:pt x="1334488" y="1454035"/>
                </a:cubicBezTo>
                <a:cubicBezTo>
                  <a:pt x="1391455" y="1465151"/>
                  <a:pt x="1340740" y="1477656"/>
                  <a:pt x="1313647" y="1473487"/>
                </a:cubicBezTo>
                <a:cubicBezTo>
                  <a:pt x="1361582" y="1523507"/>
                  <a:pt x="1250427" y="1461678"/>
                  <a:pt x="1234449" y="1498497"/>
                </a:cubicBezTo>
                <a:cubicBezTo>
                  <a:pt x="1297668" y="1533928"/>
                  <a:pt x="1387981" y="1542264"/>
                  <a:pt x="1463705" y="1544348"/>
                </a:cubicBezTo>
                <a:cubicBezTo>
                  <a:pt x="1542902" y="1534622"/>
                  <a:pt x="1491493" y="1546433"/>
                  <a:pt x="1449811" y="1569358"/>
                </a:cubicBezTo>
                <a:cubicBezTo>
                  <a:pt x="1529008" y="1643692"/>
                  <a:pt x="1342825" y="1608957"/>
                  <a:pt x="1324762" y="1665923"/>
                </a:cubicBezTo>
                <a:cubicBezTo>
                  <a:pt x="1243480" y="1665228"/>
                  <a:pt x="1215692" y="1680512"/>
                  <a:pt x="1128853" y="1659670"/>
                </a:cubicBezTo>
                <a:cubicBezTo>
                  <a:pt x="1060771" y="1640914"/>
                  <a:pt x="1053129" y="1678428"/>
                  <a:pt x="1124685" y="1693017"/>
                </a:cubicBezTo>
                <a:cubicBezTo>
                  <a:pt x="1238618" y="1732616"/>
                  <a:pt x="1337267" y="1725669"/>
                  <a:pt x="1448421" y="1736089"/>
                </a:cubicBezTo>
                <a:cubicBezTo>
                  <a:pt x="1510250" y="1727058"/>
                  <a:pt x="1413685" y="1762488"/>
                  <a:pt x="1453979" y="1757625"/>
                </a:cubicBezTo>
                <a:cubicBezTo>
                  <a:pt x="1574164" y="1781246"/>
                  <a:pt x="1392149" y="1772214"/>
                  <a:pt x="1408822" y="1781246"/>
                </a:cubicBezTo>
                <a:cubicBezTo>
                  <a:pt x="1551933" y="1836823"/>
                  <a:pt x="1237228" y="1765267"/>
                  <a:pt x="1325456" y="1866695"/>
                </a:cubicBezTo>
                <a:cubicBezTo>
                  <a:pt x="1260153" y="1797919"/>
                  <a:pt x="1221945" y="1901431"/>
                  <a:pt x="1155946" y="1843770"/>
                </a:cubicBezTo>
                <a:cubicBezTo>
                  <a:pt x="1176788" y="1897262"/>
                  <a:pt x="1109401" y="1842380"/>
                  <a:pt x="1087170" y="1846549"/>
                </a:cubicBezTo>
                <a:cubicBezTo>
                  <a:pt x="1089949" y="1869474"/>
                  <a:pt x="1237228" y="1933388"/>
                  <a:pt x="1302531" y="1928525"/>
                </a:cubicBezTo>
                <a:cubicBezTo>
                  <a:pt x="1340046" y="1950061"/>
                  <a:pt x="1460231" y="1865306"/>
                  <a:pt x="1412296" y="1924357"/>
                </a:cubicBezTo>
                <a:cubicBezTo>
                  <a:pt x="1440779" y="1923662"/>
                  <a:pt x="1549849" y="1906294"/>
                  <a:pt x="1459537" y="1942419"/>
                </a:cubicBezTo>
                <a:cubicBezTo>
                  <a:pt x="1369224" y="1945198"/>
                  <a:pt x="1433137" y="1968818"/>
                  <a:pt x="1480378" y="1972292"/>
                </a:cubicBezTo>
                <a:cubicBezTo>
                  <a:pt x="1455368" y="1981323"/>
                  <a:pt x="1414380" y="1980628"/>
                  <a:pt x="1476904" y="2006333"/>
                </a:cubicBezTo>
                <a:cubicBezTo>
                  <a:pt x="1424801" y="1989660"/>
                  <a:pt x="1426190" y="2025785"/>
                  <a:pt x="1387286" y="2029953"/>
                </a:cubicBezTo>
                <a:cubicBezTo>
                  <a:pt x="1449811" y="2029953"/>
                  <a:pt x="1401875" y="2066078"/>
                  <a:pt x="1368529" y="2050794"/>
                </a:cubicBezTo>
                <a:cubicBezTo>
                  <a:pt x="1417854" y="2075804"/>
                  <a:pt x="1351161" y="2063994"/>
                  <a:pt x="1339351" y="2075804"/>
                </a:cubicBezTo>
                <a:cubicBezTo>
                  <a:pt x="1283774" y="2090393"/>
                  <a:pt x="1368529" y="2115402"/>
                  <a:pt x="1415769" y="2119571"/>
                </a:cubicBezTo>
                <a:cubicBezTo>
                  <a:pt x="1480378" y="2109845"/>
                  <a:pt x="1511640" y="2146665"/>
                  <a:pt x="1427580" y="2144580"/>
                </a:cubicBezTo>
                <a:cubicBezTo>
                  <a:pt x="1476904" y="2182790"/>
                  <a:pt x="1384507" y="2141107"/>
                  <a:pt x="1372003" y="2142497"/>
                </a:cubicBezTo>
                <a:cubicBezTo>
                  <a:pt x="1413685" y="2171675"/>
                  <a:pt x="1372697" y="2153612"/>
                  <a:pt x="1376171" y="2189737"/>
                </a:cubicBezTo>
                <a:cubicBezTo>
                  <a:pt x="1359498" y="2178622"/>
                  <a:pt x="1300447" y="2197379"/>
                  <a:pt x="1269879" y="2180011"/>
                </a:cubicBezTo>
                <a:cubicBezTo>
                  <a:pt x="1227502" y="2114708"/>
                  <a:pt x="1260848" y="2234199"/>
                  <a:pt x="1219860" y="2205021"/>
                </a:cubicBezTo>
                <a:cubicBezTo>
                  <a:pt x="1203882" y="2213357"/>
                  <a:pt x="1157336" y="2211273"/>
                  <a:pt x="1133716" y="2184874"/>
                </a:cubicBezTo>
                <a:cubicBezTo>
                  <a:pt x="1110095" y="2190431"/>
                  <a:pt x="1057992" y="2155001"/>
                  <a:pt x="1065634" y="2202242"/>
                </a:cubicBezTo>
                <a:cubicBezTo>
                  <a:pt x="1010752" y="2212662"/>
                  <a:pt x="912797" y="2232114"/>
                  <a:pt x="864167" y="2180705"/>
                </a:cubicBezTo>
                <a:cubicBezTo>
                  <a:pt x="844715" y="2179316"/>
                  <a:pt x="794001" y="2125128"/>
                  <a:pt x="811368" y="2198074"/>
                </a:cubicBezTo>
                <a:lnTo>
                  <a:pt x="807015" y="2195838"/>
                </a:lnTo>
                <a:lnTo>
                  <a:pt x="850866" y="2894443"/>
                </a:lnTo>
                <a:lnTo>
                  <a:pt x="654245" y="2894443"/>
                </a:lnTo>
                <a:lnTo>
                  <a:pt x="691914" y="2127104"/>
                </a:lnTo>
                <a:lnTo>
                  <a:pt x="683020" y="2108118"/>
                </a:lnTo>
                <a:cubicBezTo>
                  <a:pt x="657794" y="2077790"/>
                  <a:pt x="624056" y="2179837"/>
                  <a:pt x="596702" y="2149444"/>
                </a:cubicBezTo>
                <a:cubicBezTo>
                  <a:pt x="552241" y="2191127"/>
                  <a:pt x="500137" y="2203631"/>
                  <a:pt x="434834" y="2225167"/>
                </a:cubicBezTo>
                <a:cubicBezTo>
                  <a:pt x="441781" y="2148749"/>
                  <a:pt x="360500" y="2259208"/>
                  <a:pt x="368141" y="2204326"/>
                </a:cubicBezTo>
                <a:cubicBezTo>
                  <a:pt x="363279" y="2195989"/>
                  <a:pt x="215304" y="2245314"/>
                  <a:pt x="258377" y="2168896"/>
                </a:cubicBezTo>
                <a:cubicBezTo>
                  <a:pt x="224336" y="2192516"/>
                  <a:pt x="147918" y="2188348"/>
                  <a:pt x="214610" y="2150833"/>
                </a:cubicBezTo>
                <a:cubicBezTo>
                  <a:pt x="117350" y="2168896"/>
                  <a:pt x="195158" y="2117487"/>
                  <a:pt x="245177" y="2120266"/>
                </a:cubicBezTo>
                <a:cubicBezTo>
                  <a:pt x="199326" y="2113319"/>
                  <a:pt x="147918" y="2127907"/>
                  <a:pt x="108318" y="2111929"/>
                </a:cubicBezTo>
                <a:cubicBezTo>
                  <a:pt x="63162" y="2141107"/>
                  <a:pt x="91645" y="2091782"/>
                  <a:pt x="59689" y="2106371"/>
                </a:cubicBezTo>
                <a:cubicBezTo>
                  <a:pt x="58994" y="2082751"/>
                  <a:pt x="82614" y="2061215"/>
                  <a:pt x="28427" y="2084835"/>
                </a:cubicBezTo>
                <a:cubicBezTo>
                  <a:pt x="-66055" y="2097340"/>
                  <a:pt x="112487" y="2037595"/>
                  <a:pt x="27732" y="2041763"/>
                </a:cubicBezTo>
                <a:cubicBezTo>
                  <a:pt x="63162" y="2017448"/>
                  <a:pt x="114571" y="1997996"/>
                  <a:pt x="180569" y="2007027"/>
                </a:cubicBezTo>
                <a:cubicBezTo>
                  <a:pt x="213221" y="2039679"/>
                  <a:pt x="338269" y="1960482"/>
                  <a:pt x="256293" y="1988270"/>
                </a:cubicBezTo>
                <a:cubicBezTo>
                  <a:pt x="277134" y="1928525"/>
                  <a:pt x="227115" y="1988270"/>
                  <a:pt x="186126" y="2004943"/>
                </a:cubicBezTo>
                <a:cubicBezTo>
                  <a:pt x="211831" y="1964650"/>
                  <a:pt x="175011" y="1963955"/>
                  <a:pt x="151391" y="1984102"/>
                </a:cubicBezTo>
                <a:cubicBezTo>
                  <a:pt x="138192" y="1972292"/>
                  <a:pt x="116655" y="1945198"/>
                  <a:pt x="75667" y="1959092"/>
                </a:cubicBezTo>
                <a:cubicBezTo>
                  <a:pt x="128466" y="1916714"/>
                  <a:pt x="68025" y="1927135"/>
                  <a:pt x="37458" y="1934777"/>
                </a:cubicBezTo>
                <a:cubicBezTo>
                  <a:pt x="-52855" y="1914631"/>
                  <a:pt x="125687" y="1911852"/>
                  <a:pt x="50658" y="1883368"/>
                </a:cubicBezTo>
                <a:cubicBezTo>
                  <a:pt x="72888" y="1871558"/>
                  <a:pt x="266713" y="1886147"/>
                  <a:pt x="214610" y="1861137"/>
                </a:cubicBezTo>
                <a:cubicBezTo>
                  <a:pt x="202105" y="1838907"/>
                  <a:pt x="163896" y="1866695"/>
                  <a:pt x="141665" y="1832654"/>
                </a:cubicBezTo>
                <a:cubicBezTo>
                  <a:pt x="66636" y="1852106"/>
                  <a:pt x="182653" y="1786108"/>
                  <a:pt x="120823" y="1802781"/>
                </a:cubicBezTo>
                <a:cubicBezTo>
                  <a:pt x="42321" y="1799308"/>
                  <a:pt x="102066" y="1774993"/>
                  <a:pt x="143054" y="1777772"/>
                </a:cubicBezTo>
                <a:cubicBezTo>
                  <a:pt x="229199" y="1736089"/>
                  <a:pt x="79141" y="1752068"/>
                  <a:pt x="56215" y="1711079"/>
                </a:cubicBezTo>
                <a:cubicBezTo>
                  <a:pt x="86088" y="1671481"/>
                  <a:pt x="77057" y="1665228"/>
                  <a:pt x="27732" y="1665228"/>
                </a:cubicBezTo>
                <a:cubicBezTo>
                  <a:pt x="-52855" y="1624935"/>
                  <a:pt x="145139" y="1669396"/>
                  <a:pt x="72193" y="1636050"/>
                </a:cubicBezTo>
                <a:cubicBezTo>
                  <a:pt x="99288" y="1621462"/>
                  <a:pt x="150696" y="1622851"/>
                  <a:pt x="191684" y="1620072"/>
                </a:cubicBezTo>
                <a:cubicBezTo>
                  <a:pt x="231283" y="1648555"/>
                  <a:pt x="414687" y="1593673"/>
                  <a:pt x="345216" y="1580473"/>
                </a:cubicBezTo>
                <a:cubicBezTo>
                  <a:pt x="279913" y="1595757"/>
                  <a:pt x="366058" y="1532538"/>
                  <a:pt x="301449" y="1563800"/>
                </a:cubicBezTo>
                <a:cubicBezTo>
                  <a:pt x="272966" y="1529064"/>
                  <a:pt x="199326" y="1561716"/>
                  <a:pt x="186126" y="1520728"/>
                </a:cubicBezTo>
                <a:cubicBezTo>
                  <a:pt x="100677" y="1503360"/>
                  <a:pt x="237535" y="1497803"/>
                  <a:pt x="167369" y="1489466"/>
                </a:cubicBezTo>
                <a:cubicBezTo>
                  <a:pt x="80530" y="1467235"/>
                  <a:pt x="147222" y="1454730"/>
                  <a:pt x="195852" y="1471403"/>
                </a:cubicBezTo>
                <a:cubicBezTo>
                  <a:pt x="270881" y="1469319"/>
                  <a:pt x="351468" y="1477656"/>
                  <a:pt x="434139" y="1456814"/>
                </a:cubicBezTo>
                <a:cubicBezTo>
                  <a:pt x="511947" y="1440141"/>
                  <a:pt x="443865" y="1412352"/>
                  <a:pt x="398709" y="1419300"/>
                </a:cubicBezTo>
                <a:cubicBezTo>
                  <a:pt x="390372" y="1376922"/>
                  <a:pt x="336880" y="1440836"/>
                  <a:pt x="339658" y="1392901"/>
                </a:cubicBezTo>
                <a:cubicBezTo>
                  <a:pt x="304923" y="1401932"/>
                  <a:pt x="284081" y="1383175"/>
                  <a:pt x="239620" y="1390817"/>
                </a:cubicBezTo>
                <a:cubicBezTo>
                  <a:pt x="258377" y="1351218"/>
                  <a:pt x="122908" y="1388038"/>
                  <a:pt x="151391" y="1353302"/>
                </a:cubicBezTo>
                <a:cubicBezTo>
                  <a:pt x="216694" y="1322735"/>
                  <a:pt x="99288" y="1328293"/>
                  <a:pt x="153475" y="1303977"/>
                </a:cubicBezTo>
                <a:cubicBezTo>
                  <a:pt x="245872" y="1283831"/>
                  <a:pt x="344521" y="1303977"/>
                  <a:pt x="435529" y="1278273"/>
                </a:cubicBezTo>
                <a:cubicBezTo>
                  <a:pt x="325069" y="1236590"/>
                  <a:pt x="498053" y="1242148"/>
                  <a:pt x="530704" y="1207412"/>
                </a:cubicBezTo>
                <a:cubicBezTo>
                  <a:pt x="500137" y="1171287"/>
                  <a:pt x="479295" y="1224780"/>
                  <a:pt x="452202" y="1210191"/>
                </a:cubicBezTo>
                <a:cubicBezTo>
                  <a:pt x="419550" y="1201160"/>
                  <a:pt x="434139" y="1212275"/>
                  <a:pt x="396625" y="1226169"/>
                </a:cubicBezTo>
                <a:cubicBezTo>
                  <a:pt x="324375" y="1215054"/>
                  <a:pt x="261155" y="1208802"/>
                  <a:pt x="203495" y="1153225"/>
                </a:cubicBezTo>
                <a:cubicBezTo>
                  <a:pt x="243093" y="1116405"/>
                  <a:pt x="375784" y="1111542"/>
                  <a:pt x="445255" y="1079585"/>
                </a:cubicBezTo>
                <a:cubicBezTo>
                  <a:pt x="417466" y="1037207"/>
                  <a:pt x="483464" y="1042765"/>
                  <a:pt x="459843" y="1025398"/>
                </a:cubicBezTo>
                <a:cubicBezTo>
                  <a:pt x="389678" y="1082364"/>
                  <a:pt x="329237" y="1030955"/>
                  <a:pt x="261850" y="990662"/>
                </a:cubicBezTo>
                <a:cubicBezTo>
                  <a:pt x="245872" y="946895"/>
                  <a:pt x="491800" y="998998"/>
                  <a:pt x="382036" y="950368"/>
                </a:cubicBezTo>
                <a:cubicBezTo>
                  <a:pt x="372310" y="946200"/>
                  <a:pt x="261850" y="897570"/>
                  <a:pt x="293112" y="873255"/>
                </a:cubicBezTo>
                <a:cubicBezTo>
                  <a:pt x="368836" y="842688"/>
                  <a:pt x="459149" y="894791"/>
                  <a:pt x="527231" y="837825"/>
                </a:cubicBezTo>
                <a:cubicBezTo>
                  <a:pt x="500832" y="862139"/>
                  <a:pt x="446644" y="771827"/>
                  <a:pt x="393846" y="773216"/>
                </a:cubicBezTo>
                <a:cubicBezTo>
                  <a:pt x="366752" y="766269"/>
                  <a:pt x="247956" y="715555"/>
                  <a:pt x="293807" y="704440"/>
                </a:cubicBezTo>
                <a:cubicBezTo>
                  <a:pt x="344521" y="729450"/>
                  <a:pt x="324375" y="673873"/>
                  <a:pt x="361194" y="694019"/>
                </a:cubicBezTo>
                <a:cubicBezTo>
                  <a:pt x="434139" y="740565"/>
                  <a:pt x="365362" y="659978"/>
                  <a:pt x="409824" y="660673"/>
                </a:cubicBezTo>
                <a:cubicBezTo>
                  <a:pt x="511947" y="676651"/>
                  <a:pt x="431361" y="625937"/>
                  <a:pt x="382036" y="612043"/>
                </a:cubicBezTo>
                <a:cubicBezTo>
                  <a:pt x="386204" y="605095"/>
                  <a:pt x="336184" y="570360"/>
                  <a:pt x="379952" y="569665"/>
                </a:cubicBezTo>
                <a:cubicBezTo>
                  <a:pt x="411214" y="534235"/>
                  <a:pt x="530704" y="593980"/>
                  <a:pt x="486938" y="548129"/>
                </a:cubicBezTo>
                <a:cubicBezTo>
                  <a:pt x="552241" y="567581"/>
                  <a:pt x="639775" y="566887"/>
                  <a:pt x="685626" y="497415"/>
                </a:cubicBezTo>
                <a:cubicBezTo>
                  <a:pt x="678679" y="475879"/>
                  <a:pt x="550851" y="567581"/>
                  <a:pt x="516116" y="525898"/>
                </a:cubicBezTo>
                <a:cubicBezTo>
                  <a:pt x="603650" y="448090"/>
                  <a:pt x="467486" y="563413"/>
                  <a:pt x="453591" y="496720"/>
                </a:cubicBezTo>
                <a:cubicBezTo>
                  <a:pt x="535568" y="443228"/>
                  <a:pt x="350079" y="532845"/>
                  <a:pt x="430666" y="468237"/>
                </a:cubicBezTo>
                <a:cubicBezTo>
                  <a:pt x="405656" y="473100"/>
                  <a:pt x="284081" y="441143"/>
                  <a:pt x="382036" y="433502"/>
                </a:cubicBezTo>
                <a:cubicBezTo>
                  <a:pt x="414687" y="377925"/>
                  <a:pt x="483464" y="448090"/>
                  <a:pt x="528620" y="446006"/>
                </a:cubicBezTo>
                <a:cubicBezTo>
                  <a:pt x="491106" y="384872"/>
                  <a:pt x="707857" y="514783"/>
                  <a:pt x="685626" y="416133"/>
                </a:cubicBezTo>
                <a:cubicBezTo>
                  <a:pt x="641858" y="444617"/>
                  <a:pt x="643943" y="409186"/>
                  <a:pt x="598786" y="413355"/>
                </a:cubicBezTo>
                <a:cubicBezTo>
                  <a:pt x="622406" y="372367"/>
                  <a:pt x="550156" y="400155"/>
                  <a:pt x="516116" y="388345"/>
                </a:cubicBezTo>
                <a:cubicBezTo>
                  <a:pt x="443865" y="363335"/>
                  <a:pt x="602954" y="357083"/>
                  <a:pt x="507779" y="323737"/>
                </a:cubicBezTo>
                <a:cubicBezTo>
                  <a:pt x="448728" y="294559"/>
                  <a:pt x="561967" y="302200"/>
                  <a:pt x="493885" y="273022"/>
                </a:cubicBezTo>
                <a:cubicBezTo>
                  <a:pt x="495274" y="248708"/>
                  <a:pt x="655753" y="329989"/>
                  <a:pt x="585587" y="234118"/>
                </a:cubicBezTo>
                <a:cubicBezTo>
                  <a:pt x="629354" y="254960"/>
                  <a:pt x="648111" y="214666"/>
                  <a:pt x="591145" y="214666"/>
                </a:cubicBezTo>
                <a:cubicBezTo>
                  <a:pt x="621017" y="202857"/>
                  <a:pt x="529315" y="107681"/>
                  <a:pt x="602954" y="136164"/>
                </a:cubicBezTo>
                <a:cubicBezTo>
                  <a:pt x="624491" y="122270"/>
                  <a:pt x="650195" y="120185"/>
                  <a:pt x="657837" y="168815"/>
                </a:cubicBezTo>
                <a:cubicBezTo>
                  <a:pt x="718972" y="224392"/>
                  <a:pt x="630049" y="71556"/>
                  <a:pt x="639080" y="71556"/>
                </a:cubicBezTo>
                <a:cubicBezTo>
                  <a:pt x="704383" y="141027"/>
                  <a:pt x="679373" y="40294"/>
                  <a:pt x="687015" y="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36" name="Freeform: Shape 2335">
            <a:extLst>
              <a:ext uri="{FF2B5EF4-FFF2-40B4-BE49-F238E27FC236}">
                <a16:creationId xmlns:a16="http://schemas.microsoft.com/office/drawing/2014/main" id="{125A6676-5FFB-4996-8611-902076D2CF03}"/>
              </a:ext>
            </a:extLst>
          </p:cNvPr>
          <p:cNvSpPr/>
          <p:nvPr/>
        </p:nvSpPr>
        <p:spPr>
          <a:xfrm>
            <a:off x="7316887" y="3303649"/>
            <a:ext cx="1822866" cy="3505508"/>
          </a:xfrm>
          <a:custGeom>
            <a:avLst/>
            <a:gdLst>
              <a:gd name="connsiteX0" fmla="*/ 214610 w 1505111"/>
              <a:gd name="connsiteY0" fmla="*/ 1743731 h 2894443"/>
              <a:gd name="connsiteX1" fmla="*/ 336880 w 1505111"/>
              <a:gd name="connsiteY1" fmla="*/ 1764573 h 2894443"/>
              <a:gd name="connsiteX2" fmla="*/ 214610 w 1505111"/>
              <a:gd name="connsiteY2" fmla="*/ 1743731 h 2894443"/>
              <a:gd name="connsiteX3" fmla="*/ 491800 w 1505111"/>
              <a:gd name="connsiteY3" fmla="*/ 654421 h 2894443"/>
              <a:gd name="connsiteX4" fmla="*/ 561967 w 1505111"/>
              <a:gd name="connsiteY4" fmla="*/ 684988 h 2894443"/>
              <a:gd name="connsiteX5" fmla="*/ 491800 w 1505111"/>
              <a:gd name="connsiteY5" fmla="*/ 654421 h 2894443"/>
              <a:gd name="connsiteX6" fmla="*/ 748150 w 1505111"/>
              <a:gd name="connsiteY6" fmla="*/ 549518 h 2894443"/>
              <a:gd name="connsiteX7" fmla="*/ 744676 w 1505111"/>
              <a:gd name="connsiteY7" fmla="*/ 564108 h 2894443"/>
              <a:gd name="connsiteX8" fmla="*/ 748150 w 1505111"/>
              <a:gd name="connsiteY8" fmla="*/ 549518 h 2894443"/>
              <a:gd name="connsiteX9" fmla="*/ 730782 w 1505111"/>
              <a:gd name="connsiteY9" fmla="*/ 420997 h 2894443"/>
              <a:gd name="connsiteX10" fmla="*/ 745371 w 1505111"/>
              <a:gd name="connsiteY10" fmla="*/ 432112 h 2894443"/>
              <a:gd name="connsiteX11" fmla="*/ 730782 w 1505111"/>
              <a:gd name="connsiteY11" fmla="*/ 420997 h 2894443"/>
              <a:gd name="connsiteX12" fmla="*/ 809285 w 1505111"/>
              <a:gd name="connsiteY12" fmla="*/ 337631 h 2894443"/>
              <a:gd name="connsiteX13" fmla="*/ 772465 w 1505111"/>
              <a:gd name="connsiteY13" fmla="*/ 367503 h 2894443"/>
              <a:gd name="connsiteX14" fmla="*/ 809285 w 1505111"/>
              <a:gd name="connsiteY14" fmla="*/ 337631 h 2894443"/>
              <a:gd name="connsiteX15" fmla="*/ 624491 w 1505111"/>
              <a:gd name="connsiteY15" fmla="*/ 289696 h 2894443"/>
              <a:gd name="connsiteX16" fmla="*/ 634217 w 1505111"/>
              <a:gd name="connsiteY16" fmla="*/ 312621 h 2894443"/>
              <a:gd name="connsiteX17" fmla="*/ 624491 w 1505111"/>
              <a:gd name="connsiteY17" fmla="*/ 289696 h 2894443"/>
              <a:gd name="connsiteX18" fmla="*/ 641164 w 1505111"/>
              <a:gd name="connsiteY18" fmla="*/ 204246 h 2894443"/>
              <a:gd name="connsiteX19" fmla="*/ 657142 w 1505111"/>
              <a:gd name="connsiteY19" fmla="*/ 233424 h 2894443"/>
              <a:gd name="connsiteX20" fmla="*/ 641164 w 1505111"/>
              <a:gd name="connsiteY20" fmla="*/ 204246 h 2894443"/>
              <a:gd name="connsiteX21" fmla="*/ 687015 w 1505111"/>
              <a:gd name="connsiteY21" fmla="*/ 0 h 2894443"/>
              <a:gd name="connsiteX22" fmla="*/ 721751 w 1505111"/>
              <a:gd name="connsiteY22" fmla="*/ 76419 h 2894443"/>
              <a:gd name="connsiteX23" fmla="*/ 718277 w 1505111"/>
              <a:gd name="connsiteY23" fmla="*/ 134775 h 2894443"/>
              <a:gd name="connsiteX24" fmla="*/ 771075 w 1505111"/>
              <a:gd name="connsiteY24" fmla="*/ 129911 h 2894443"/>
              <a:gd name="connsiteX25" fmla="*/ 806506 w 1505111"/>
              <a:gd name="connsiteY25" fmla="*/ 149363 h 2894443"/>
              <a:gd name="connsiteX26" fmla="*/ 762739 w 1505111"/>
              <a:gd name="connsiteY26" fmla="*/ 178541 h 2894443"/>
              <a:gd name="connsiteX27" fmla="*/ 766907 w 1505111"/>
              <a:gd name="connsiteY27" fmla="*/ 229950 h 2894443"/>
              <a:gd name="connsiteX28" fmla="*/ 750234 w 1505111"/>
              <a:gd name="connsiteY28" fmla="*/ 323737 h 2894443"/>
              <a:gd name="connsiteX29" fmla="*/ 907934 w 1505111"/>
              <a:gd name="connsiteY29" fmla="*/ 212583 h 2894443"/>
              <a:gd name="connsiteX30" fmla="*/ 890566 w 1505111"/>
              <a:gd name="connsiteY30" fmla="*/ 298032 h 2894443"/>
              <a:gd name="connsiteX31" fmla="*/ 855830 w 1505111"/>
              <a:gd name="connsiteY31" fmla="*/ 369588 h 2894443"/>
              <a:gd name="connsiteX32" fmla="*/ 851662 w 1505111"/>
              <a:gd name="connsiteY32" fmla="*/ 425165 h 2894443"/>
              <a:gd name="connsiteX33" fmla="*/ 1007973 w 1505111"/>
              <a:gd name="connsiteY33" fmla="*/ 481436 h 2894443"/>
              <a:gd name="connsiteX34" fmla="*/ 902376 w 1505111"/>
              <a:gd name="connsiteY34" fmla="*/ 525204 h 2894443"/>
              <a:gd name="connsiteX35" fmla="*/ 788443 w 1505111"/>
              <a:gd name="connsiteY35" fmla="*/ 486300 h 2894443"/>
              <a:gd name="connsiteX36" fmla="*/ 738424 w 1505111"/>
              <a:gd name="connsiteY36" fmla="*/ 473100 h 2894443"/>
              <a:gd name="connsiteX37" fmla="*/ 819705 w 1505111"/>
              <a:gd name="connsiteY37" fmla="*/ 546045 h 2894443"/>
              <a:gd name="connsiteX38" fmla="*/ 989215 w 1505111"/>
              <a:gd name="connsiteY38" fmla="*/ 577307 h 2894443"/>
              <a:gd name="connsiteX39" fmla="*/ 1074665 w 1505111"/>
              <a:gd name="connsiteY39" fmla="*/ 601622 h 2894443"/>
              <a:gd name="connsiteX40" fmla="*/ 980879 w 1505111"/>
              <a:gd name="connsiteY40" fmla="*/ 628021 h 2894443"/>
              <a:gd name="connsiteX41" fmla="*/ 946143 w 1505111"/>
              <a:gd name="connsiteY41" fmla="*/ 639831 h 2894443"/>
              <a:gd name="connsiteX42" fmla="*/ 837073 w 1505111"/>
              <a:gd name="connsiteY42" fmla="*/ 653725 h 2894443"/>
              <a:gd name="connsiteX43" fmla="*/ 1031593 w 1505111"/>
              <a:gd name="connsiteY43" fmla="*/ 679430 h 2894443"/>
              <a:gd name="connsiteX44" fmla="*/ 1112180 w 1505111"/>
              <a:gd name="connsiteY44" fmla="*/ 701661 h 2894443"/>
              <a:gd name="connsiteX45" fmla="*/ 1094812 w 1505111"/>
              <a:gd name="connsiteY45" fmla="*/ 753764 h 2894443"/>
              <a:gd name="connsiteX46" fmla="*/ 1020478 w 1505111"/>
              <a:gd name="connsiteY46" fmla="*/ 793363 h 2894443"/>
              <a:gd name="connsiteX47" fmla="*/ 950311 w 1505111"/>
              <a:gd name="connsiteY47" fmla="*/ 803784 h 2894443"/>
              <a:gd name="connsiteX48" fmla="*/ 816926 w 1505111"/>
              <a:gd name="connsiteY48" fmla="*/ 793363 h 2894443"/>
              <a:gd name="connsiteX49" fmla="*/ 1045487 w 1505111"/>
              <a:gd name="connsiteY49" fmla="*/ 834351 h 2894443"/>
              <a:gd name="connsiteX50" fmla="*/ 1157336 w 1505111"/>
              <a:gd name="connsiteY50" fmla="*/ 876729 h 2894443"/>
              <a:gd name="connsiteX51" fmla="*/ 1138579 w 1505111"/>
              <a:gd name="connsiteY51" fmla="*/ 963568 h 2894443"/>
              <a:gd name="connsiteX52" fmla="*/ 930165 w 1505111"/>
              <a:gd name="connsiteY52" fmla="*/ 987188 h 2894443"/>
              <a:gd name="connsiteX53" fmla="*/ 1103843 w 1505111"/>
              <a:gd name="connsiteY53" fmla="*/ 1007335 h 2894443"/>
              <a:gd name="connsiteX54" fmla="*/ 1117738 w 1505111"/>
              <a:gd name="connsiteY54" fmla="*/ 1042071 h 2894443"/>
              <a:gd name="connsiteX55" fmla="*/ 1233060 w 1505111"/>
              <a:gd name="connsiteY55" fmla="*/ 1059438 h 2894443"/>
              <a:gd name="connsiteX56" fmla="*/ 1103148 w 1505111"/>
              <a:gd name="connsiteY56" fmla="*/ 1130299 h 2894443"/>
              <a:gd name="connsiteX57" fmla="*/ 1043403 w 1505111"/>
              <a:gd name="connsiteY57" fmla="*/ 1171287 h 2894443"/>
              <a:gd name="connsiteX58" fmla="*/ 1196935 w 1505111"/>
              <a:gd name="connsiteY58" fmla="*/ 1199770 h 2894443"/>
              <a:gd name="connsiteX59" fmla="*/ 1190682 w 1505111"/>
              <a:gd name="connsiteY59" fmla="*/ 1229643 h 2894443"/>
              <a:gd name="connsiteX60" fmla="*/ 1155946 w 1505111"/>
              <a:gd name="connsiteY60" fmla="*/ 1256042 h 2894443"/>
              <a:gd name="connsiteX61" fmla="*/ 1324762 w 1505111"/>
              <a:gd name="connsiteY61" fmla="*/ 1262294 h 2894443"/>
              <a:gd name="connsiteX62" fmla="*/ 1162199 w 1505111"/>
              <a:gd name="connsiteY62" fmla="*/ 1358165 h 2894443"/>
              <a:gd name="connsiteX63" fmla="*/ 1362971 w 1505111"/>
              <a:gd name="connsiteY63" fmla="*/ 1406100 h 2894443"/>
              <a:gd name="connsiteX64" fmla="*/ 1334488 w 1505111"/>
              <a:gd name="connsiteY64" fmla="*/ 1454035 h 2894443"/>
              <a:gd name="connsiteX65" fmla="*/ 1313647 w 1505111"/>
              <a:gd name="connsiteY65" fmla="*/ 1473487 h 2894443"/>
              <a:gd name="connsiteX66" fmla="*/ 1234449 w 1505111"/>
              <a:gd name="connsiteY66" fmla="*/ 1498497 h 2894443"/>
              <a:gd name="connsiteX67" fmla="*/ 1463705 w 1505111"/>
              <a:gd name="connsiteY67" fmla="*/ 1544348 h 2894443"/>
              <a:gd name="connsiteX68" fmla="*/ 1449811 w 1505111"/>
              <a:gd name="connsiteY68" fmla="*/ 1569358 h 2894443"/>
              <a:gd name="connsiteX69" fmla="*/ 1324762 w 1505111"/>
              <a:gd name="connsiteY69" fmla="*/ 1665923 h 2894443"/>
              <a:gd name="connsiteX70" fmla="*/ 1128853 w 1505111"/>
              <a:gd name="connsiteY70" fmla="*/ 1659670 h 2894443"/>
              <a:gd name="connsiteX71" fmla="*/ 1124685 w 1505111"/>
              <a:gd name="connsiteY71" fmla="*/ 1693017 h 2894443"/>
              <a:gd name="connsiteX72" fmla="*/ 1448421 w 1505111"/>
              <a:gd name="connsiteY72" fmla="*/ 1736089 h 2894443"/>
              <a:gd name="connsiteX73" fmla="*/ 1453979 w 1505111"/>
              <a:gd name="connsiteY73" fmla="*/ 1757625 h 2894443"/>
              <a:gd name="connsiteX74" fmla="*/ 1408822 w 1505111"/>
              <a:gd name="connsiteY74" fmla="*/ 1781246 h 2894443"/>
              <a:gd name="connsiteX75" fmla="*/ 1325456 w 1505111"/>
              <a:gd name="connsiteY75" fmla="*/ 1866695 h 2894443"/>
              <a:gd name="connsiteX76" fmla="*/ 1155946 w 1505111"/>
              <a:gd name="connsiteY76" fmla="*/ 1843770 h 2894443"/>
              <a:gd name="connsiteX77" fmla="*/ 1087170 w 1505111"/>
              <a:gd name="connsiteY77" fmla="*/ 1846549 h 2894443"/>
              <a:gd name="connsiteX78" fmla="*/ 1302531 w 1505111"/>
              <a:gd name="connsiteY78" fmla="*/ 1928525 h 2894443"/>
              <a:gd name="connsiteX79" fmla="*/ 1412296 w 1505111"/>
              <a:gd name="connsiteY79" fmla="*/ 1924357 h 2894443"/>
              <a:gd name="connsiteX80" fmla="*/ 1459537 w 1505111"/>
              <a:gd name="connsiteY80" fmla="*/ 1942419 h 2894443"/>
              <a:gd name="connsiteX81" fmla="*/ 1480378 w 1505111"/>
              <a:gd name="connsiteY81" fmla="*/ 1972292 h 2894443"/>
              <a:gd name="connsiteX82" fmla="*/ 1476904 w 1505111"/>
              <a:gd name="connsiteY82" fmla="*/ 2006333 h 2894443"/>
              <a:gd name="connsiteX83" fmla="*/ 1387286 w 1505111"/>
              <a:gd name="connsiteY83" fmla="*/ 2029953 h 2894443"/>
              <a:gd name="connsiteX84" fmla="*/ 1368529 w 1505111"/>
              <a:gd name="connsiteY84" fmla="*/ 2050794 h 2894443"/>
              <a:gd name="connsiteX85" fmla="*/ 1339351 w 1505111"/>
              <a:gd name="connsiteY85" fmla="*/ 2075804 h 2894443"/>
              <a:gd name="connsiteX86" fmla="*/ 1415769 w 1505111"/>
              <a:gd name="connsiteY86" fmla="*/ 2119571 h 2894443"/>
              <a:gd name="connsiteX87" fmla="*/ 1427580 w 1505111"/>
              <a:gd name="connsiteY87" fmla="*/ 2144580 h 2894443"/>
              <a:gd name="connsiteX88" fmla="*/ 1372003 w 1505111"/>
              <a:gd name="connsiteY88" fmla="*/ 2142497 h 2894443"/>
              <a:gd name="connsiteX89" fmla="*/ 1376171 w 1505111"/>
              <a:gd name="connsiteY89" fmla="*/ 2189737 h 2894443"/>
              <a:gd name="connsiteX90" fmla="*/ 1269879 w 1505111"/>
              <a:gd name="connsiteY90" fmla="*/ 2180011 h 2894443"/>
              <a:gd name="connsiteX91" fmla="*/ 1219860 w 1505111"/>
              <a:gd name="connsiteY91" fmla="*/ 2205021 h 2894443"/>
              <a:gd name="connsiteX92" fmla="*/ 1133716 w 1505111"/>
              <a:gd name="connsiteY92" fmla="*/ 2184874 h 2894443"/>
              <a:gd name="connsiteX93" fmla="*/ 1065634 w 1505111"/>
              <a:gd name="connsiteY93" fmla="*/ 2202242 h 2894443"/>
              <a:gd name="connsiteX94" fmla="*/ 864167 w 1505111"/>
              <a:gd name="connsiteY94" fmla="*/ 2180705 h 2894443"/>
              <a:gd name="connsiteX95" fmla="*/ 811368 w 1505111"/>
              <a:gd name="connsiteY95" fmla="*/ 2198074 h 2894443"/>
              <a:gd name="connsiteX96" fmla="*/ 807015 w 1505111"/>
              <a:gd name="connsiteY96" fmla="*/ 2195838 h 2894443"/>
              <a:gd name="connsiteX97" fmla="*/ 850866 w 1505111"/>
              <a:gd name="connsiteY97" fmla="*/ 2894443 h 2894443"/>
              <a:gd name="connsiteX98" fmla="*/ 654245 w 1505111"/>
              <a:gd name="connsiteY98" fmla="*/ 2894443 h 2894443"/>
              <a:gd name="connsiteX99" fmla="*/ 691914 w 1505111"/>
              <a:gd name="connsiteY99" fmla="*/ 2127104 h 2894443"/>
              <a:gd name="connsiteX100" fmla="*/ 683020 w 1505111"/>
              <a:gd name="connsiteY100" fmla="*/ 2108118 h 2894443"/>
              <a:gd name="connsiteX101" fmla="*/ 596702 w 1505111"/>
              <a:gd name="connsiteY101" fmla="*/ 2149444 h 2894443"/>
              <a:gd name="connsiteX102" fmla="*/ 434834 w 1505111"/>
              <a:gd name="connsiteY102" fmla="*/ 2225167 h 2894443"/>
              <a:gd name="connsiteX103" fmla="*/ 368141 w 1505111"/>
              <a:gd name="connsiteY103" fmla="*/ 2204326 h 2894443"/>
              <a:gd name="connsiteX104" fmla="*/ 258377 w 1505111"/>
              <a:gd name="connsiteY104" fmla="*/ 2168896 h 2894443"/>
              <a:gd name="connsiteX105" fmla="*/ 214610 w 1505111"/>
              <a:gd name="connsiteY105" fmla="*/ 2150833 h 2894443"/>
              <a:gd name="connsiteX106" fmla="*/ 245177 w 1505111"/>
              <a:gd name="connsiteY106" fmla="*/ 2120266 h 2894443"/>
              <a:gd name="connsiteX107" fmla="*/ 108318 w 1505111"/>
              <a:gd name="connsiteY107" fmla="*/ 2111929 h 2894443"/>
              <a:gd name="connsiteX108" fmla="*/ 59689 w 1505111"/>
              <a:gd name="connsiteY108" fmla="*/ 2106371 h 2894443"/>
              <a:gd name="connsiteX109" fmla="*/ 28427 w 1505111"/>
              <a:gd name="connsiteY109" fmla="*/ 2084835 h 2894443"/>
              <a:gd name="connsiteX110" fmla="*/ 27732 w 1505111"/>
              <a:gd name="connsiteY110" fmla="*/ 2041763 h 2894443"/>
              <a:gd name="connsiteX111" fmla="*/ 180569 w 1505111"/>
              <a:gd name="connsiteY111" fmla="*/ 2007027 h 2894443"/>
              <a:gd name="connsiteX112" fmla="*/ 256293 w 1505111"/>
              <a:gd name="connsiteY112" fmla="*/ 1988270 h 2894443"/>
              <a:gd name="connsiteX113" fmla="*/ 186126 w 1505111"/>
              <a:gd name="connsiteY113" fmla="*/ 2004943 h 2894443"/>
              <a:gd name="connsiteX114" fmla="*/ 151391 w 1505111"/>
              <a:gd name="connsiteY114" fmla="*/ 1984102 h 2894443"/>
              <a:gd name="connsiteX115" fmla="*/ 75667 w 1505111"/>
              <a:gd name="connsiteY115" fmla="*/ 1959092 h 2894443"/>
              <a:gd name="connsiteX116" fmla="*/ 37458 w 1505111"/>
              <a:gd name="connsiteY116" fmla="*/ 1934777 h 2894443"/>
              <a:gd name="connsiteX117" fmla="*/ 50658 w 1505111"/>
              <a:gd name="connsiteY117" fmla="*/ 1883368 h 2894443"/>
              <a:gd name="connsiteX118" fmla="*/ 214610 w 1505111"/>
              <a:gd name="connsiteY118" fmla="*/ 1861137 h 2894443"/>
              <a:gd name="connsiteX119" fmla="*/ 141665 w 1505111"/>
              <a:gd name="connsiteY119" fmla="*/ 1832654 h 2894443"/>
              <a:gd name="connsiteX120" fmla="*/ 120823 w 1505111"/>
              <a:gd name="connsiteY120" fmla="*/ 1802781 h 2894443"/>
              <a:gd name="connsiteX121" fmla="*/ 143054 w 1505111"/>
              <a:gd name="connsiteY121" fmla="*/ 1777772 h 2894443"/>
              <a:gd name="connsiteX122" fmla="*/ 56215 w 1505111"/>
              <a:gd name="connsiteY122" fmla="*/ 1711079 h 2894443"/>
              <a:gd name="connsiteX123" fmla="*/ 27732 w 1505111"/>
              <a:gd name="connsiteY123" fmla="*/ 1665228 h 2894443"/>
              <a:gd name="connsiteX124" fmla="*/ 72193 w 1505111"/>
              <a:gd name="connsiteY124" fmla="*/ 1636050 h 2894443"/>
              <a:gd name="connsiteX125" fmla="*/ 191684 w 1505111"/>
              <a:gd name="connsiteY125" fmla="*/ 1620072 h 2894443"/>
              <a:gd name="connsiteX126" fmla="*/ 345216 w 1505111"/>
              <a:gd name="connsiteY126" fmla="*/ 1580473 h 2894443"/>
              <a:gd name="connsiteX127" fmla="*/ 301449 w 1505111"/>
              <a:gd name="connsiteY127" fmla="*/ 1563800 h 2894443"/>
              <a:gd name="connsiteX128" fmla="*/ 186126 w 1505111"/>
              <a:gd name="connsiteY128" fmla="*/ 1520728 h 2894443"/>
              <a:gd name="connsiteX129" fmla="*/ 167369 w 1505111"/>
              <a:gd name="connsiteY129" fmla="*/ 1489466 h 2894443"/>
              <a:gd name="connsiteX130" fmla="*/ 195852 w 1505111"/>
              <a:gd name="connsiteY130" fmla="*/ 1471403 h 2894443"/>
              <a:gd name="connsiteX131" fmla="*/ 434139 w 1505111"/>
              <a:gd name="connsiteY131" fmla="*/ 1456814 h 2894443"/>
              <a:gd name="connsiteX132" fmla="*/ 398709 w 1505111"/>
              <a:gd name="connsiteY132" fmla="*/ 1419300 h 2894443"/>
              <a:gd name="connsiteX133" fmla="*/ 339658 w 1505111"/>
              <a:gd name="connsiteY133" fmla="*/ 1392901 h 2894443"/>
              <a:gd name="connsiteX134" fmla="*/ 239620 w 1505111"/>
              <a:gd name="connsiteY134" fmla="*/ 1390817 h 2894443"/>
              <a:gd name="connsiteX135" fmla="*/ 151391 w 1505111"/>
              <a:gd name="connsiteY135" fmla="*/ 1353302 h 2894443"/>
              <a:gd name="connsiteX136" fmla="*/ 153475 w 1505111"/>
              <a:gd name="connsiteY136" fmla="*/ 1303977 h 2894443"/>
              <a:gd name="connsiteX137" fmla="*/ 435529 w 1505111"/>
              <a:gd name="connsiteY137" fmla="*/ 1278273 h 2894443"/>
              <a:gd name="connsiteX138" fmla="*/ 530704 w 1505111"/>
              <a:gd name="connsiteY138" fmla="*/ 1207412 h 2894443"/>
              <a:gd name="connsiteX139" fmla="*/ 452202 w 1505111"/>
              <a:gd name="connsiteY139" fmla="*/ 1210191 h 2894443"/>
              <a:gd name="connsiteX140" fmla="*/ 396625 w 1505111"/>
              <a:gd name="connsiteY140" fmla="*/ 1226169 h 2894443"/>
              <a:gd name="connsiteX141" fmla="*/ 203495 w 1505111"/>
              <a:gd name="connsiteY141" fmla="*/ 1153225 h 2894443"/>
              <a:gd name="connsiteX142" fmla="*/ 445255 w 1505111"/>
              <a:gd name="connsiteY142" fmla="*/ 1079585 h 2894443"/>
              <a:gd name="connsiteX143" fmla="*/ 459843 w 1505111"/>
              <a:gd name="connsiteY143" fmla="*/ 1025398 h 2894443"/>
              <a:gd name="connsiteX144" fmla="*/ 261850 w 1505111"/>
              <a:gd name="connsiteY144" fmla="*/ 990662 h 2894443"/>
              <a:gd name="connsiteX145" fmla="*/ 382036 w 1505111"/>
              <a:gd name="connsiteY145" fmla="*/ 950368 h 2894443"/>
              <a:gd name="connsiteX146" fmla="*/ 293112 w 1505111"/>
              <a:gd name="connsiteY146" fmla="*/ 873255 h 2894443"/>
              <a:gd name="connsiteX147" fmla="*/ 527231 w 1505111"/>
              <a:gd name="connsiteY147" fmla="*/ 837825 h 2894443"/>
              <a:gd name="connsiteX148" fmla="*/ 393846 w 1505111"/>
              <a:gd name="connsiteY148" fmla="*/ 773216 h 2894443"/>
              <a:gd name="connsiteX149" fmla="*/ 293807 w 1505111"/>
              <a:gd name="connsiteY149" fmla="*/ 704440 h 2894443"/>
              <a:gd name="connsiteX150" fmla="*/ 361194 w 1505111"/>
              <a:gd name="connsiteY150" fmla="*/ 694019 h 2894443"/>
              <a:gd name="connsiteX151" fmla="*/ 409824 w 1505111"/>
              <a:gd name="connsiteY151" fmla="*/ 660673 h 2894443"/>
              <a:gd name="connsiteX152" fmla="*/ 382036 w 1505111"/>
              <a:gd name="connsiteY152" fmla="*/ 612043 h 2894443"/>
              <a:gd name="connsiteX153" fmla="*/ 379952 w 1505111"/>
              <a:gd name="connsiteY153" fmla="*/ 569665 h 2894443"/>
              <a:gd name="connsiteX154" fmla="*/ 486938 w 1505111"/>
              <a:gd name="connsiteY154" fmla="*/ 548129 h 2894443"/>
              <a:gd name="connsiteX155" fmla="*/ 685626 w 1505111"/>
              <a:gd name="connsiteY155" fmla="*/ 497415 h 2894443"/>
              <a:gd name="connsiteX156" fmla="*/ 516116 w 1505111"/>
              <a:gd name="connsiteY156" fmla="*/ 525898 h 2894443"/>
              <a:gd name="connsiteX157" fmla="*/ 453591 w 1505111"/>
              <a:gd name="connsiteY157" fmla="*/ 496720 h 2894443"/>
              <a:gd name="connsiteX158" fmla="*/ 430666 w 1505111"/>
              <a:gd name="connsiteY158" fmla="*/ 468237 h 2894443"/>
              <a:gd name="connsiteX159" fmla="*/ 382036 w 1505111"/>
              <a:gd name="connsiteY159" fmla="*/ 433502 h 2894443"/>
              <a:gd name="connsiteX160" fmla="*/ 528620 w 1505111"/>
              <a:gd name="connsiteY160" fmla="*/ 446006 h 2894443"/>
              <a:gd name="connsiteX161" fmla="*/ 685626 w 1505111"/>
              <a:gd name="connsiteY161" fmla="*/ 416133 h 2894443"/>
              <a:gd name="connsiteX162" fmla="*/ 598786 w 1505111"/>
              <a:gd name="connsiteY162" fmla="*/ 413355 h 2894443"/>
              <a:gd name="connsiteX163" fmla="*/ 516116 w 1505111"/>
              <a:gd name="connsiteY163" fmla="*/ 388345 h 2894443"/>
              <a:gd name="connsiteX164" fmla="*/ 507779 w 1505111"/>
              <a:gd name="connsiteY164" fmla="*/ 323737 h 2894443"/>
              <a:gd name="connsiteX165" fmla="*/ 493885 w 1505111"/>
              <a:gd name="connsiteY165" fmla="*/ 273022 h 2894443"/>
              <a:gd name="connsiteX166" fmla="*/ 585587 w 1505111"/>
              <a:gd name="connsiteY166" fmla="*/ 234118 h 2894443"/>
              <a:gd name="connsiteX167" fmla="*/ 591145 w 1505111"/>
              <a:gd name="connsiteY167" fmla="*/ 214666 h 2894443"/>
              <a:gd name="connsiteX168" fmla="*/ 602954 w 1505111"/>
              <a:gd name="connsiteY168" fmla="*/ 136164 h 2894443"/>
              <a:gd name="connsiteX169" fmla="*/ 657837 w 1505111"/>
              <a:gd name="connsiteY169" fmla="*/ 168815 h 2894443"/>
              <a:gd name="connsiteX170" fmla="*/ 639080 w 1505111"/>
              <a:gd name="connsiteY170" fmla="*/ 71556 h 2894443"/>
              <a:gd name="connsiteX171" fmla="*/ 687015 w 1505111"/>
              <a:gd name="connsiteY171" fmla="*/ 0 h 289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</a:cxnLst>
            <a:rect l="l" t="t" r="r" b="b"/>
            <a:pathLst>
              <a:path w="1505111" h="2894443">
                <a:moveTo>
                  <a:pt x="214610" y="1743731"/>
                </a:moveTo>
                <a:cubicBezTo>
                  <a:pt x="142360" y="1806950"/>
                  <a:pt x="357026" y="1772214"/>
                  <a:pt x="336880" y="1764573"/>
                </a:cubicBezTo>
                <a:cubicBezTo>
                  <a:pt x="294502" y="1748594"/>
                  <a:pt x="245177" y="1778467"/>
                  <a:pt x="214610" y="1743731"/>
                </a:cubicBezTo>
                <a:close/>
                <a:moveTo>
                  <a:pt x="491800" y="654421"/>
                </a:moveTo>
                <a:cubicBezTo>
                  <a:pt x="472348" y="699577"/>
                  <a:pt x="538346" y="689851"/>
                  <a:pt x="561967" y="684988"/>
                </a:cubicBezTo>
                <a:cubicBezTo>
                  <a:pt x="666174" y="648863"/>
                  <a:pt x="518894" y="686377"/>
                  <a:pt x="491800" y="654421"/>
                </a:cubicBezTo>
                <a:close/>
                <a:moveTo>
                  <a:pt x="748150" y="549518"/>
                </a:moveTo>
                <a:lnTo>
                  <a:pt x="744676" y="564108"/>
                </a:lnTo>
                <a:cubicBezTo>
                  <a:pt x="731477" y="633579"/>
                  <a:pt x="774549" y="588422"/>
                  <a:pt x="748150" y="549518"/>
                </a:cubicBezTo>
                <a:close/>
                <a:moveTo>
                  <a:pt x="730782" y="420997"/>
                </a:moveTo>
                <a:lnTo>
                  <a:pt x="745371" y="432112"/>
                </a:lnTo>
                <a:cubicBezTo>
                  <a:pt x="817621" y="450175"/>
                  <a:pt x="773854" y="425859"/>
                  <a:pt x="730782" y="420997"/>
                </a:cubicBezTo>
                <a:close/>
                <a:moveTo>
                  <a:pt x="809285" y="337631"/>
                </a:moveTo>
                <a:cubicBezTo>
                  <a:pt x="794695" y="344578"/>
                  <a:pt x="787748" y="361251"/>
                  <a:pt x="772465" y="367503"/>
                </a:cubicBezTo>
                <a:cubicBezTo>
                  <a:pt x="663395" y="390429"/>
                  <a:pt x="828042" y="388345"/>
                  <a:pt x="809285" y="337631"/>
                </a:cubicBezTo>
                <a:close/>
                <a:moveTo>
                  <a:pt x="624491" y="289696"/>
                </a:moveTo>
                <a:cubicBezTo>
                  <a:pt x="609207" y="291085"/>
                  <a:pt x="634911" y="313316"/>
                  <a:pt x="634217" y="312621"/>
                </a:cubicBezTo>
                <a:cubicBezTo>
                  <a:pt x="685626" y="362641"/>
                  <a:pt x="674510" y="291085"/>
                  <a:pt x="624491" y="289696"/>
                </a:cubicBezTo>
                <a:close/>
                <a:moveTo>
                  <a:pt x="641164" y="204246"/>
                </a:moveTo>
                <a:cubicBezTo>
                  <a:pt x="636301" y="217445"/>
                  <a:pt x="654363" y="223698"/>
                  <a:pt x="657142" y="233424"/>
                </a:cubicBezTo>
                <a:cubicBezTo>
                  <a:pt x="677983" y="308453"/>
                  <a:pt x="688405" y="209109"/>
                  <a:pt x="641164" y="204246"/>
                </a:cubicBezTo>
                <a:close/>
                <a:moveTo>
                  <a:pt x="687015" y="0"/>
                </a:moveTo>
                <a:cubicBezTo>
                  <a:pt x="737034" y="12505"/>
                  <a:pt x="685626" y="81282"/>
                  <a:pt x="721751" y="76419"/>
                </a:cubicBezTo>
                <a:cubicBezTo>
                  <a:pt x="809285" y="19452"/>
                  <a:pt x="730782" y="95176"/>
                  <a:pt x="718277" y="134775"/>
                </a:cubicBezTo>
                <a:cubicBezTo>
                  <a:pt x="701604" y="229950"/>
                  <a:pt x="746065" y="94481"/>
                  <a:pt x="771075" y="129911"/>
                </a:cubicBezTo>
                <a:cubicBezTo>
                  <a:pt x="807200" y="122270"/>
                  <a:pt x="863472" y="93786"/>
                  <a:pt x="806506" y="149363"/>
                </a:cubicBezTo>
                <a:cubicBezTo>
                  <a:pt x="885703" y="171594"/>
                  <a:pt x="790527" y="175068"/>
                  <a:pt x="762739" y="178541"/>
                </a:cubicBezTo>
                <a:cubicBezTo>
                  <a:pt x="816232" y="180626"/>
                  <a:pt x="835684" y="233424"/>
                  <a:pt x="766907" y="229950"/>
                </a:cubicBezTo>
                <a:cubicBezTo>
                  <a:pt x="702993" y="170900"/>
                  <a:pt x="695352" y="334157"/>
                  <a:pt x="750234" y="323737"/>
                </a:cubicBezTo>
                <a:cubicBezTo>
                  <a:pt x="797474" y="264686"/>
                  <a:pt x="833599" y="215362"/>
                  <a:pt x="907934" y="212583"/>
                </a:cubicBezTo>
                <a:cubicBezTo>
                  <a:pt x="867641" y="249402"/>
                  <a:pt x="959343" y="273022"/>
                  <a:pt x="890566" y="298032"/>
                </a:cubicBezTo>
                <a:cubicBezTo>
                  <a:pt x="984352" y="332073"/>
                  <a:pt x="847494" y="344578"/>
                  <a:pt x="855830" y="369588"/>
                </a:cubicBezTo>
                <a:cubicBezTo>
                  <a:pt x="923912" y="378619"/>
                  <a:pt x="891955" y="391124"/>
                  <a:pt x="851662" y="425165"/>
                </a:cubicBezTo>
                <a:cubicBezTo>
                  <a:pt x="859998" y="416828"/>
                  <a:pt x="969069" y="450175"/>
                  <a:pt x="1007973" y="481436"/>
                </a:cubicBezTo>
                <a:cubicBezTo>
                  <a:pt x="988521" y="540487"/>
                  <a:pt x="921828" y="483521"/>
                  <a:pt x="902376" y="525204"/>
                </a:cubicBezTo>
                <a:cubicBezTo>
                  <a:pt x="860693" y="461290"/>
                  <a:pt x="814842" y="562718"/>
                  <a:pt x="788443" y="486300"/>
                </a:cubicBezTo>
                <a:cubicBezTo>
                  <a:pt x="791222" y="543961"/>
                  <a:pt x="745371" y="504362"/>
                  <a:pt x="738424" y="473100"/>
                </a:cubicBezTo>
                <a:cubicBezTo>
                  <a:pt x="692573" y="489079"/>
                  <a:pt x="798864" y="534930"/>
                  <a:pt x="819705" y="546045"/>
                </a:cubicBezTo>
                <a:cubicBezTo>
                  <a:pt x="839852" y="614127"/>
                  <a:pt x="950311" y="493941"/>
                  <a:pt x="989215" y="577307"/>
                </a:cubicBezTo>
                <a:cubicBezTo>
                  <a:pt x="1021172" y="551603"/>
                  <a:pt x="1180262" y="589117"/>
                  <a:pt x="1074665" y="601622"/>
                </a:cubicBezTo>
                <a:cubicBezTo>
                  <a:pt x="1081612" y="630105"/>
                  <a:pt x="1024646" y="659978"/>
                  <a:pt x="980879" y="628021"/>
                </a:cubicBezTo>
                <a:cubicBezTo>
                  <a:pt x="1046877" y="662062"/>
                  <a:pt x="978100" y="671788"/>
                  <a:pt x="946143" y="639831"/>
                </a:cubicBezTo>
                <a:cubicBezTo>
                  <a:pt x="946838" y="700272"/>
                  <a:pt x="869724" y="650947"/>
                  <a:pt x="837073" y="653725"/>
                </a:cubicBezTo>
                <a:cubicBezTo>
                  <a:pt x="872503" y="717639"/>
                  <a:pt x="973931" y="732923"/>
                  <a:pt x="1031593" y="679430"/>
                </a:cubicBezTo>
                <a:cubicBezTo>
                  <a:pt x="1035761" y="730144"/>
                  <a:pt x="1087864" y="678041"/>
                  <a:pt x="1112180" y="701661"/>
                </a:cubicBezTo>
                <a:cubicBezTo>
                  <a:pt x="1196240" y="702355"/>
                  <a:pt x="1110095" y="719724"/>
                  <a:pt x="1094812" y="753764"/>
                </a:cubicBezTo>
                <a:cubicBezTo>
                  <a:pt x="1033677" y="712776"/>
                  <a:pt x="1073970" y="791279"/>
                  <a:pt x="1020478" y="793363"/>
                </a:cubicBezTo>
                <a:cubicBezTo>
                  <a:pt x="998247" y="845466"/>
                  <a:pt x="943364" y="781553"/>
                  <a:pt x="950311" y="803784"/>
                </a:cubicBezTo>
                <a:cubicBezTo>
                  <a:pt x="896819" y="791279"/>
                  <a:pt x="880840" y="813510"/>
                  <a:pt x="816926" y="793363"/>
                </a:cubicBezTo>
                <a:cubicBezTo>
                  <a:pt x="832905" y="826014"/>
                  <a:pt x="978100" y="887844"/>
                  <a:pt x="1045487" y="834351"/>
                </a:cubicBezTo>
                <a:cubicBezTo>
                  <a:pt x="1020478" y="917022"/>
                  <a:pt x="1133021" y="826014"/>
                  <a:pt x="1157336" y="876729"/>
                </a:cubicBezTo>
                <a:cubicBezTo>
                  <a:pt x="1268490" y="888539"/>
                  <a:pt x="1118432" y="910769"/>
                  <a:pt x="1138579" y="963568"/>
                </a:cubicBezTo>
                <a:cubicBezTo>
                  <a:pt x="1066329" y="985104"/>
                  <a:pt x="1008667" y="987188"/>
                  <a:pt x="930165" y="987188"/>
                </a:cubicBezTo>
                <a:cubicBezTo>
                  <a:pt x="897513" y="1010114"/>
                  <a:pt x="1067718" y="1074027"/>
                  <a:pt x="1103843" y="1007335"/>
                </a:cubicBezTo>
                <a:cubicBezTo>
                  <a:pt x="1117042" y="1030955"/>
                  <a:pt x="1164283" y="1011503"/>
                  <a:pt x="1117738" y="1042071"/>
                </a:cubicBezTo>
                <a:cubicBezTo>
                  <a:pt x="1154557" y="1049018"/>
                  <a:pt x="1198324" y="1020534"/>
                  <a:pt x="1233060" y="1059438"/>
                </a:cubicBezTo>
                <a:cubicBezTo>
                  <a:pt x="1249038" y="1093479"/>
                  <a:pt x="1150389" y="1146972"/>
                  <a:pt x="1103148" y="1130299"/>
                </a:cubicBezTo>
                <a:cubicBezTo>
                  <a:pt x="1170536" y="1167119"/>
                  <a:pt x="1081612" y="1184486"/>
                  <a:pt x="1043403" y="1171287"/>
                </a:cubicBezTo>
                <a:cubicBezTo>
                  <a:pt x="1009362" y="1210191"/>
                  <a:pt x="1155946" y="1207412"/>
                  <a:pt x="1196935" y="1199770"/>
                </a:cubicBezTo>
                <a:cubicBezTo>
                  <a:pt x="1251817" y="1164340"/>
                  <a:pt x="1230975" y="1237980"/>
                  <a:pt x="1190682" y="1229643"/>
                </a:cubicBezTo>
                <a:cubicBezTo>
                  <a:pt x="1227502" y="1260211"/>
                  <a:pt x="1178872" y="1271326"/>
                  <a:pt x="1155946" y="1256042"/>
                </a:cubicBezTo>
                <a:cubicBezTo>
                  <a:pt x="1189988" y="1317871"/>
                  <a:pt x="1271964" y="1269242"/>
                  <a:pt x="1324762" y="1262294"/>
                </a:cubicBezTo>
                <a:cubicBezTo>
                  <a:pt x="1321983" y="1360249"/>
                  <a:pt x="1238618" y="1372754"/>
                  <a:pt x="1162199" y="1358165"/>
                </a:cubicBezTo>
                <a:cubicBezTo>
                  <a:pt x="1165672" y="1426247"/>
                  <a:pt x="1310173" y="1374838"/>
                  <a:pt x="1362971" y="1406100"/>
                </a:cubicBezTo>
                <a:cubicBezTo>
                  <a:pt x="1467178" y="1367891"/>
                  <a:pt x="1384507" y="1449867"/>
                  <a:pt x="1334488" y="1454035"/>
                </a:cubicBezTo>
                <a:cubicBezTo>
                  <a:pt x="1391455" y="1465151"/>
                  <a:pt x="1340740" y="1477656"/>
                  <a:pt x="1313647" y="1473487"/>
                </a:cubicBezTo>
                <a:cubicBezTo>
                  <a:pt x="1361582" y="1523507"/>
                  <a:pt x="1250427" y="1461678"/>
                  <a:pt x="1234449" y="1498497"/>
                </a:cubicBezTo>
                <a:cubicBezTo>
                  <a:pt x="1297668" y="1533928"/>
                  <a:pt x="1387981" y="1542264"/>
                  <a:pt x="1463705" y="1544348"/>
                </a:cubicBezTo>
                <a:cubicBezTo>
                  <a:pt x="1542902" y="1534622"/>
                  <a:pt x="1491493" y="1546433"/>
                  <a:pt x="1449811" y="1569358"/>
                </a:cubicBezTo>
                <a:cubicBezTo>
                  <a:pt x="1529008" y="1643692"/>
                  <a:pt x="1342825" y="1608957"/>
                  <a:pt x="1324762" y="1665923"/>
                </a:cubicBezTo>
                <a:cubicBezTo>
                  <a:pt x="1243480" y="1665228"/>
                  <a:pt x="1215692" y="1680512"/>
                  <a:pt x="1128853" y="1659670"/>
                </a:cubicBezTo>
                <a:cubicBezTo>
                  <a:pt x="1060771" y="1640914"/>
                  <a:pt x="1053129" y="1678428"/>
                  <a:pt x="1124685" y="1693017"/>
                </a:cubicBezTo>
                <a:cubicBezTo>
                  <a:pt x="1238618" y="1732616"/>
                  <a:pt x="1337267" y="1725669"/>
                  <a:pt x="1448421" y="1736089"/>
                </a:cubicBezTo>
                <a:cubicBezTo>
                  <a:pt x="1510250" y="1727058"/>
                  <a:pt x="1413685" y="1762488"/>
                  <a:pt x="1453979" y="1757625"/>
                </a:cubicBezTo>
                <a:cubicBezTo>
                  <a:pt x="1574164" y="1781246"/>
                  <a:pt x="1392149" y="1772214"/>
                  <a:pt x="1408822" y="1781246"/>
                </a:cubicBezTo>
                <a:cubicBezTo>
                  <a:pt x="1551933" y="1836823"/>
                  <a:pt x="1237228" y="1765267"/>
                  <a:pt x="1325456" y="1866695"/>
                </a:cubicBezTo>
                <a:cubicBezTo>
                  <a:pt x="1260153" y="1797919"/>
                  <a:pt x="1221945" y="1901431"/>
                  <a:pt x="1155946" y="1843770"/>
                </a:cubicBezTo>
                <a:cubicBezTo>
                  <a:pt x="1176788" y="1897262"/>
                  <a:pt x="1109401" y="1842380"/>
                  <a:pt x="1087170" y="1846549"/>
                </a:cubicBezTo>
                <a:cubicBezTo>
                  <a:pt x="1089949" y="1869474"/>
                  <a:pt x="1237228" y="1933388"/>
                  <a:pt x="1302531" y="1928525"/>
                </a:cubicBezTo>
                <a:cubicBezTo>
                  <a:pt x="1340046" y="1950061"/>
                  <a:pt x="1460231" y="1865306"/>
                  <a:pt x="1412296" y="1924357"/>
                </a:cubicBezTo>
                <a:cubicBezTo>
                  <a:pt x="1440779" y="1923662"/>
                  <a:pt x="1549849" y="1906294"/>
                  <a:pt x="1459537" y="1942419"/>
                </a:cubicBezTo>
                <a:cubicBezTo>
                  <a:pt x="1369224" y="1945198"/>
                  <a:pt x="1433137" y="1968818"/>
                  <a:pt x="1480378" y="1972292"/>
                </a:cubicBezTo>
                <a:cubicBezTo>
                  <a:pt x="1455368" y="1981323"/>
                  <a:pt x="1414380" y="1980628"/>
                  <a:pt x="1476904" y="2006333"/>
                </a:cubicBezTo>
                <a:cubicBezTo>
                  <a:pt x="1424801" y="1989660"/>
                  <a:pt x="1426190" y="2025785"/>
                  <a:pt x="1387286" y="2029953"/>
                </a:cubicBezTo>
                <a:cubicBezTo>
                  <a:pt x="1449811" y="2029953"/>
                  <a:pt x="1401875" y="2066078"/>
                  <a:pt x="1368529" y="2050794"/>
                </a:cubicBezTo>
                <a:cubicBezTo>
                  <a:pt x="1417854" y="2075804"/>
                  <a:pt x="1351161" y="2063994"/>
                  <a:pt x="1339351" y="2075804"/>
                </a:cubicBezTo>
                <a:cubicBezTo>
                  <a:pt x="1283774" y="2090393"/>
                  <a:pt x="1368529" y="2115402"/>
                  <a:pt x="1415769" y="2119571"/>
                </a:cubicBezTo>
                <a:cubicBezTo>
                  <a:pt x="1480378" y="2109845"/>
                  <a:pt x="1511640" y="2146665"/>
                  <a:pt x="1427580" y="2144580"/>
                </a:cubicBezTo>
                <a:cubicBezTo>
                  <a:pt x="1476904" y="2182790"/>
                  <a:pt x="1384507" y="2141107"/>
                  <a:pt x="1372003" y="2142497"/>
                </a:cubicBezTo>
                <a:cubicBezTo>
                  <a:pt x="1413685" y="2171675"/>
                  <a:pt x="1372697" y="2153612"/>
                  <a:pt x="1376171" y="2189737"/>
                </a:cubicBezTo>
                <a:cubicBezTo>
                  <a:pt x="1359498" y="2178622"/>
                  <a:pt x="1300447" y="2197379"/>
                  <a:pt x="1269879" y="2180011"/>
                </a:cubicBezTo>
                <a:cubicBezTo>
                  <a:pt x="1227502" y="2114708"/>
                  <a:pt x="1260848" y="2234199"/>
                  <a:pt x="1219860" y="2205021"/>
                </a:cubicBezTo>
                <a:cubicBezTo>
                  <a:pt x="1203882" y="2213357"/>
                  <a:pt x="1157336" y="2211273"/>
                  <a:pt x="1133716" y="2184874"/>
                </a:cubicBezTo>
                <a:cubicBezTo>
                  <a:pt x="1110095" y="2190431"/>
                  <a:pt x="1057992" y="2155001"/>
                  <a:pt x="1065634" y="2202242"/>
                </a:cubicBezTo>
                <a:cubicBezTo>
                  <a:pt x="1010752" y="2212662"/>
                  <a:pt x="912797" y="2232114"/>
                  <a:pt x="864167" y="2180705"/>
                </a:cubicBezTo>
                <a:cubicBezTo>
                  <a:pt x="844715" y="2179316"/>
                  <a:pt x="794001" y="2125128"/>
                  <a:pt x="811368" y="2198074"/>
                </a:cubicBezTo>
                <a:lnTo>
                  <a:pt x="807015" y="2195838"/>
                </a:lnTo>
                <a:lnTo>
                  <a:pt x="850866" y="2894443"/>
                </a:lnTo>
                <a:lnTo>
                  <a:pt x="654245" y="2894443"/>
                </a:lnTo>
                <a:lnTo>
                  <a:pt x="691914" y="2127104"/>
                </a:lnTo>
                <a:lnTo>
                  <a:pt x="683020" y="2108118"/>
                </a:lnTo>
                <a:cubicBezTo>
                  <a:pt x="657794" y="2077790"/>
                  <a:pt x="624056" y="2179837"/>
                  <a:pt x="596702" y="2149444"/>
                </a:cubicBezTo>
                <a:cubicBezTo>
                  <a:pt x="552241" y="2191127"/>
                  <a:pt x="500137" y="2203631"/>
                  <a:pt x="434834" y="2225167"/>
                </a:cubicBezTo>
                <a:cubicBezTo>
                  <a:pt x="441781" y="2148749"/>
                  <a:pt x="360500" y="2259208"/>
                  <a:pt x="368141" y="2204326"/>
                </a:cubicBezTo>
                <a:cubicBezTo>
                  <a:pt x="363279" y="2195989"/>
                  <a:pt x="215304" y="2245314"/>
                  <a:pt x="258377" y="2168896"/>
                </a:cubicBezTo>
                <a:cubicBezTo>
                  <a:pt x="224336" y="2192516"/>
                  <a:pt x="147918" y="2188348"/>
                  <a:pt x="214610" y="2150833"/>
                </a:cubicBezTo>
                <a:cubicBezTo>
                  <a:pt x="117350" y="2168896"/>
                  <a:pt x="195158" y="2117487"/>
                  <a:pt x="245177" y="2120266"/>
                </a:cubicBezTo>
                <a:cubicBezTo>
                  <a:pt x="199326" y="2113319"/>
                  <a:pt x="147918" y="2127907"/>
                  <a:pt x="108318" y="2111929"/>
                </a:cubicBezTo>
                <a:cubicBezTo>
                  <a:pt x="63162" y="2141107"/>
                  <a:pt x="91645" y="2091782"/>
                  <a:pt x="59689" y="2106371"/>
                </a:cubicBezTo>
                <a:cubicBezTo>
                  <a:pt x="58994" y="2082751"/>
                  <a:pt x="82614" y="2061215"/>
                  <a:pt x="28427" y="2084835"/>
                </a:cubicBezTo>
                <a:cubicBezTo>
                  <a:pt x="-66055" y="2097340"/>
                  <a:pt x="112487" y="2037595"/>
                  <a:pt x="27732" y="2041763"/>
                </a:cubicBezTo>
                <a:cubicBezTo>
                  <a:pt x="63162" y="2017448"/>
                  <a:pt x="114571" y="1997996"/>
                  <a:pt x="180569" y="2007027"/>
                </a:cubicBezTo>
                <a:cubicBezTo>
                  <a:pt x="213221" y="2039679"/>
                  <a:pt x="338269" y="1960482"/>
                  <a:pt x="256293" y="1988270"/>
                </a:cubicBezTo>
                <a:cubicBezTo>
                  <a:pt x="277134" y="1928525"/>
                  <a:pt x="227115" y="1988270"/>
                  <a:pt x="186126" y="2004943"/>
                </a:cubicBezTo>
                <a:cubicBezTo>
                  <a:pt x="211831" y="1964650"/>
                  <a:pt x="175011" y="1963955"/>
                  <a:pt x="151391" y="1984102"/>
                </a:cubicBezTo>
                <a:cubicBezTo>
                  <a:pt x="138192" y="1972292"/>
                  <a:pt x="116655" y="1945198"/>
                  <a:pt x="75667" y="1959092"/>
                </a:cubicBezTo>
                <a:cubicBezTo>
                  <a:pt x="128466" y="1916714"/>
                  <a:pt x="68025" y="1927135"/>
                  <a:pt x="37458" y="1934777"/>
                </a:cubicBezTo>
                <a:cubicBezTo>
                  <a:pt x="-52855" y="1914631"/>
                  <a:pt x="125687" y="1911852"/>
                  <a:pt x="50658" y="1883368"/>
                </a:cubicBezTo>
                <a:cubicBezTo>
                  <a:pt x="72888" y="1871558"/>
                  <a:pt x="266713" y="1886147"/>
                  <a:pt x="214610" y="1861137"/>
                </a:cubicBezTo>
                <a:cubicBezTo>
                  <a:pt x="202105" y="1838907"/>
                  <a:pt x="163896" y="1866695"/>
                  <a:pt x="141665" y="1832654"/>
                </a:cubicBezTo>
                <a:cubicBezTo>
                  <a:pt x="66636" y="1852106"/>
                  <a:pt x="182653" y="1786108"/>
                  <a:pt x="120823" y="1802781"/>
                </a:cubicBezTo>
                <a:cubicBezTo>
                  <a:pt x="42321" y="1799308"/>
                  <a:pt x="102066" y="1774993"/>
                  <a:pt x="143054" y="1777772"/>
                </a:cubicBezTo>
                <a:cubicBezTo>
                  <a:pt x="229199" y="1736089"/>
                  <a:pt x="79141" y="1752068"/>
                  <a:pt x="56215" y="1711079"/>
                </a:cubicBezTo>
                <a:cubicBezTo>
                  <a:pt x="86088" y="1671481"/>
                  <a:pt x="77057" y="1665228"/>
                  <a:pt x="27732" y="1665228"/>
                </a:cubicBezTo>
                <a:cubicBezTo>
                  <a:pt x="-52855" y="1624935"/>
                  <a:pt x="145139" y="1669396"/>
                  <a:pt x="72193" y="1636050"/>
                </a:cubicBezTo>
                <a:cubicBezTo>
                  <a:pt x="99288" y="1621462"/>
                  <a:pt x="150696" y="1622851"/>
                  <a:pt x="191684" y="1620072"/>
                </a:cubicBezTo>
                <a:cubicBezTo>
                  <a:pt x="231283" y="1648555"/>
                  <a:pt x="414687" y="1593673"/>
                  <a:pt x="345216" y="1580473"/>
                </a:cubicBezTo>
                <a:cubicBezTo>
                  <a:pt x="279913" y="1595757"/>
                  <a:pt x="366058" y="1532538"/>
                  <a:pt x="301449" y="1563800"/>
                </a:cubicBezTo>
                <a:cubicBezTo>
                  <a:pt x="272966" y="1529064"/>
                  <a:pt x="199326" y="1561716"/>
                  <a:pt x="186126" y="1520728"/>
                </a:cubicBezTo>
                <a:cubicBezTo>
                  <a:pt x="100677" y="1503360"/>
                  <a:pt x="237535" y="1497803"/>
                  <a:pt x="167369" y="1489466"/>
                </a:cubicBezTo>
                <a:cubicBezTo>
                  <a:pt x="80530" y="1467235"/>
                  <a:pt x="147222" y="1454730"/>
                  <a:pt x="195852" y="1471403"/>
                </a:cubicBezTo>
                <a:cubicBezTo>
                  <a:pt x="270881" y="1469319"/>
                  <a:pt x="351468" y="1477656"/>
                  <a:pt x="434139" y="1456814"/>
                </a:cubicBezTo>
                <a:cubicBezTo>
                  <a:pt x="511947" y="1440141"/>
                  <a:pt x="443865" y="1412352"/>
                  <a:pt x="398709" y="1419300"/>
                </a:cubicBezTo>
                <a:cubicBezTo>
                  <a:pt x="390372" y="1376922"/>
                  <a:pt x="336880" y="1440836"/>
                  <a:pt x="339658" y="1392901"/>
                </a:cubicBezTo>
                <a:cubicBezTo>
                  <a:pt x="304923" y="1401932"/>
                  <a:pt x="284081" y="1383175"/>
                  <a:pt x="239620" y="1390817"/>
                </a:cubicBezTo>
                <a:cubicBezTo>
                  <a:pt x="258377" y="1351218"/>
                  <a:pt x="122908" y="1388038"/>
                  <a:pt x="151391" y="1353302"/>
                </a:cubicBezTo>
                <a:cubicBezTo>
                  <a:pt x="216694" y="1322735"/>
                  <a:pt x="99288" y="1328293"/>
                  <a:pt x="153475" y="1303977"/>
                </a:cubicBezTo>
                <a:cubicBezTo>
                  <a:pt x="245872" y="1283831"/>
                  <a:pt x="344521" y="1303977"/>
                  <a:pt x="435529" y="1278273"/>
                </a:cubicBezTo>
                <a:cubicBezTo>
                  <a:pt x="325069" y="1236590"/>
                  <a:pt x="498053" y="1242148"/>
                  <a:pt x="530704" y="1207412"/>
                </a:cubicBezTo>
                <a:cubicBezTo>
                  <a:pt x="500137" y="1171287"/>
                  <a:pt x="479295" y="1224780"/>
                  <a:pt x="452202" y="1210191"/>
                </a:cubicBezTo>
                <a:cubicBezTo>
                  <a:pt x="419550" y="1201160"/>
                  <a:pt x="434139" y="1212275"/>
                  <a:pt x="396625" y="1226169"/>
                </a:cubicBezTo>
                <a:cubicBezTo>
                  <a:pt x="324375" y="1215054"/>
                  <a:pt x="261155" y="1208802"/>
                  <a:pt x="203495" y="1153225"/>
                </a:cubicBezTo>
                <a:cubicBezTo>
                  <a:pt x="243093" y="1116405"/>
                  <a:pt x="375784" y="1111542"/>
                  <a:pt x="445255" y="1079585"/>
                </a:cubicBezTo>
                <a:cubicBezTo>
                  <a:pt x="417466" y="1037207"/>
                  <a:pt x="483464" y="1042765"/>
                  <a:pt x="459843" y="1025398"/>
                </a:cubicBezTo>
                <a:cubicBezTo>
                  <a:pt x="389678" y="1082364"/>
                  <a:pt x="329237" y="1030955"/>
                  <a:pt x="261850" y="990662"/>
                </a:cubicBezTo>
                <a:cubicBezTo>
                  <a:pt x="245872" y="946895"/>
                  <a:pt x="491800" y="998998"/>
                  <a:pt x="382036" y="950368"/>
                </a:cubicBezTo>
                <a:cubicBezTo>
                  <a:pt x="372310" y="946200"/>
                  <a:pt x="261850" y="897570"/>
                  <a:pt x="293112" y="873255"/>
                </a:cubicBezTo>
                <a:cubicBezTo>
                  <a:pt x="368836" y="842688"/>
                  <a:pt x="459149" y="894791"/>
                  <a:pt x="527231" y="837825"/>
                </a:cubicBezTo>
                <a:cubicBezTo>
                  <a:pt x="500832" y="862139"/>
                  <a:pt x="446644" y="771827"/>
                  <a:pt x="393846" y="773216"/>
                </a:cubicBezTo>
                <a:cubicBezTo>
                  <a:pt x="366752" y="766269"/>
                  <a:pt x="247956" y="715555"/>
                  <a:pt x="293807" y="704440"/>
                </a:cubicBezTo>
                <a:cubicBezTo>
                  <a:pt x="344521" y="729450"/>
                  <a:pt x="324375" y="673873"/>
                  <a:pt x="361194" y="694019"/>
                </a:cubicBezTo>
                <a:cubicBezTo>
                  <a:pt x="434139" y="740565"/>
                  <a:pt x="365362" y="659978"/>
                  <a:pt x="409824" y="660673"/>
                </a:cubicBezTo>
                <a:cubicBezTo>
                  <a:pt x="511947" y="676651"/>
                  <a:pt x="431361" y="625937"/>
                  <a:pt x="382036" y="612043"/>
                </a:cubicBezTo>
                <a:cubicBezTo>
                  <a:pt x="386204" y="605095"/>
                  <a:pt x="336184" y="570360"/>
                  <a:pt x="379952" y="569665"/>
                </a:cubicBezTo>
                <a:cubicBezTo>
                  <a:pt x="411214" y="534235"/>
                  <a:pt x="530704" y="593980"/>
                  <a:pt x="486938" y="548129"/>
                </a:cubicBezTo>
                <a:cubicBezTo>
                  <a:pt x="552241" y="567581"/>
                  <a:pt x="639775" y="566887"/>
                  <a:pt x="685626" y="497415"/>
                </a:cubicBezTo>
                <a:cubicBezTo>
                  <a:pt x="678679" y="475879"/>
                  <a:pt x="550851" y="567581"/>
                  <a:pt x="516116" y="525898"/>
                </a:cubicBezTo>
                <a:cubicBezTo>
                  <a:pt x="603650" y="448090"/>
                  <a:pt x="467486" y="563413"/>
                  <a:pt x="453591" y="496720"/>
                </a:cubicBezTo>
                <a:cubicBezTo>
                  <a:pt x="535568" y="443228"/>
                  <a:pt x="350079" y="532845"/>
                  <a:pt x="430666" y="468237"/>
                </a:cubicBezTo>
                <a:cubicBezTo>
                  <a:pt x="405656" y="473100"/>
                  <a:pt x="284081" y="441143"/>
                  <a:pt x="382036" y="433502"/>
                </a:cubicBezTo>
                <a:cubicBezTo>
                  <a:pt x="414687" y="377925"/>
                  <a:pt x="483464" y="448090"/>
                  <a:pt x="528620" y="446006"/>
                </a:cubicBezTo>
                <a:cubicBezTo>
                  <a:pt x="491106" y="384872"/>
                  <a:pt x="707857" y="514783"/>
                  <a:pt x="685626" y="416133"/>
                </a:cubicBezTo>
                <a:cubicBezTo>
                  <a:pt x="641858" y="444617"/>
                  <a:pt x="643943" y="409186"/>
                  <a:pt x="598786" y="413355"/>
                </a:cubicBezTo>
                <a:cubicBezTo>
                  <a:pt x="622406" y="372367"/>
                  <a:pt x="550156" y="400155"/>
                  <a:pt x="516116" y="388345"/>
                </a:cubicBezTo>
                <a:cubicBezTo>
                  <a:pt x="443865" y="363335"/>
                  <a:pt x="602954" y="357083"/>
                  <a:pt x="507779" y="323737"/>
                </a:cubicBezTo>
                <a:cubicBezTo>
                  <a:pt x="448728" y="294559"/>
                  <a:pt x="561967" y="302200"/>
                  <a:pt x="493885" y="273022"/>
                </a:cubicBezTo>
                <a:cubicBezTo>
                  <a:pt x="495274" y="248708"/>
                  <a:pt x="655753" y="329989"/>
                  <a:pt x="585587" y="234118"/>
                </a:cubicBezTo>
                <a:cubicBezTo>
                  <a:pt x="629354" y="254960"/>
                  <a:pt x="648111" y="214666"/>
                  <a:pt x="591145" y="214666"/>
                </a:cubicBezTo>
                <a:cubicBezTo>
                  <a:pt x="621017" y="202857"/>
                  <a:pt x="529315" y="107681"/>
                  <a:pt x="602954" y="136164"/>
                </a:cubicBezTo>
                <a:cubicBezTo>
                  <a:pt x="624491" y="122270"/>
                  <a:pt x="650195" y="120185"/>
                  <a:pt x="657837" y="168815"/>
                </a:cubicBezTo>
                <a:cubicBezTo>
                  <a:pt x="718972" y="224392"/>
                  <a:pt x="630049" y="71556"/>
                  <a:pt x="639080" y="71556"/>
                </a:cubicBezTo>
                <a:cubicBezTo>
                  <a:pt x="704383" y="141027"/>
                  <a:pt x="679373" y="40294"/>
                  <a:pt x="687015" y="0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37" name="Freeform: Shape 2336">
            <a:extLst>
              <a:ext uri="{FF2B5EF4-FFF2-40B4-BE49-F238E27FC236}">
                <a16:creationId xmlns:a16="http://schemas.microsoft.com/office/drawing/2014/main" id="{51733494-442F-4B31-B34C-9E3DB90F6AD4}"/>
              </a:ext>
            </a:extLst>
          </p:cNvPr>
          <p:cNvSpPr/>
          <p:nvPr/>
        </p:nvSpPr>
        <p:spPr>
          <a:xfrm>
            <a:off x="9446820" y="3303649"/>
            <a:ext cx="1822866" cy="3505508"/>
          </a:xfrm>
          <a:custGeom>
            <a:avLst/>
            <a:gdLst>
              <a:gd name="connsiteX0" fmla="*/ 214610 w 1505111"/>
              <a:gd name="connsiteY0" fmla="*/ 1743731 h 2894443"/>
              <a:gd name="connsiteX1" fmla="*/ 336880 w 1505111"/>
              <a:gd name="connsiteY1" fmla="*/ 1764573 h 2894443"/>
              <a:gd name="connsiteX2" fmla="*/ 214610 w 1505111"/>
              <a:gd name="connsiteY2" fmla="*/ 1743731 h 2894443"/>
              <a:gd name="connsiteX3" fmla="*/ 491800 w 1505111"/>
              <a:gd name="connsiteY3" fmla="*/ 654421 h 2894443"/>
              <a:gd name="connsiteX4" fmla="*/ 561967 w 1505111"/>
              <a:gd name="connsiteY4" fmla="*/ 684988 h 2894443"/>
              <a:gd name="connsiteX5" fmla="*/ 491800 w 1505111"/>
              <a:gd name="connsiteY5" fmla="*/ 654421 h 2894443"/>
              <a:gd name="connsiteX6" fmla="*/ 748150 w 1505111"/>
              <a:gd name="connsiteY6" fmla="*/ 549518 h 2894443"/>
              <a:gd name="connsiteX7" fmla="*/ 744676 w 1505111"/>
              <a:gd name="connsiteY7" fmla="*/ 564108 h 2894443"/>
              <a:gd name="connsiteX8" fmla="*/ 748150 w 1505111"/>
              <a:gd name="connsiteY8" fmla="*/ 549518 h 2894443"/>
              <a:gd name="connsiteX9" fmla="*/ 730782 w 1505111"/>
              <a:gd name="connsiteY9" fmla="*/ 420997 h 2894443"/>
              <a:gd name="connsiteX10" fmla="*/ 745371 w 1505111"/>
              <a:gd name="connsiteY10" fmla="*/ 432112 h 2894443"/>
              <a:gd name="connsiteX11" fmla="*/ 730782 w 1505111"/>
              <a:gd name="connsiteY11" fmla="*/ 420997 h 2894443"/>
              <a:gd name="connsiteX12" fmla="*/ 809285 w 1505111"/>
              <a:gd name="connsiteY12" fmla="*/ 337631 h 2894443"/>
              <a:gd name="connsiteX13" fmla="*/ 772465 w 1505111"/>
              <a:gd name="connsiteY13" fmla="*/ 367503 h 2894443"/>
              <a:gd name="connsiteX14" fmla="*/ 809285 w 1505111"/>
              <a:gd name="connsiteY14" fmla="*/ 337631 h 2894443"/>
              <a:gd name="connsiteX15" fmla="*/ 624491 w 1505111"/>
              <a:gd name="connsiteY15" fmla="*/ 289696 h 2894443"/>
              <a:gd name="connsiteX16" fmla="*/ 634217 w 1505111"/>
              <a:gd name="connsiteY16" fmla="*/ 312621 h 2894443"/>
              <a:gd name="connsiteX17" fmla="*/ 624491 w 1505111"/>
              <a:gd name="connsiteY17" fmla="*/ 289696 h 2894443"/>
              <a:gd name="connsiteX18" fmla="*/ 641164 w 1505111"/>
              <a:gd name="connsiteY18" fmla="*/ 204246 h 2894443"/>
              <a:gd name="connsiteX19" fmla="*/ 657142 w 1505111"/>
              <a:gd name="connsiteY19" fmla="*/ 233424 h 2894443"/>
              <a:gd name="connsiteX20" fmla="*/ 641164 w 1505111"/>
              <a:gd name="connsiteY20" fmla="*/ 204246 h 2894443"/>
              <a:gd name="connsiteX21" fmla="*/ 687015 w 1505111"/>
              <a:gd name="connsiteY21" fmla="*/ 0 h 2894443"/>
              <a:gd name="connsiteX22" fmla="*/ 721751 w 1505111"/>
              <a:gd name="connsiteY22" fmla="*/ 76419 h 2894443"/>
              <a:gd name="connsiteX23" fmla="*/ 718277 w 1505111"/>
              <a:gd name="connsiteY23" fmla="*/ 134775 h 2894443"/>
              <a:gd name="connsiteX24" fmla="*/ 771075 w 1505111"/>
              <a:gd name="connsiteY24" fmla="*/ 129911 h 2894443"/>
              <a:gd name="connsiteX25" fmla="*/ 806506 w 1505111"/>
              <a:gd name="connsiteY25" fmla="*/ 149363 h 2894443"/>
              <a:gd name="connsiteX26" fmla="*/ 762739 w 1505111"/>
              <a:gd name="connsiteY26" fmla="*/ 178541 h 2894443"/>
              <a:gd name="connsiteX27" fmla="*/ 766907 w 1505111"/>
              <a:gd name="connsiteY27" fmla="*/ 229950 h 2894443"/>
              <a:gd name="connsiteX28" fmla="*/ 750234 w 1505111"/>
              <a:gd name="connsiteY28" fmla="*/ 323737 h 2894443"/>
              <a:gd name="connsiteX29" fmla="*/ 907934 w 1505111"/>
              <a:gd name="connsiteY29" fmla="*/ 212583 h 2894443"/>
              <a:gd name="connsiteX30" fmla="*/ 890566 w 1505111"/>
              <a:gd name="connsiteY30" fmla="*/ 298032 h 2894443"/>
              <a:gd name="connsiteX31" fmla="*/ 855830 w 1505111"/>
              <a:gd name="connsiteY31" fmla="*/ 369588 h 2894443"/>
              <a:gd name="connsiteX32" fmla="*/ 851662 w 1505111"/>
              <a:gd name="connsiteY32" fmla="*/ 425165 h 2894443"/>
              <a:gd name="connsiteX33" fmla="*/ 1007973 w 1505111"/>
              <a:gd name="connsiteY33" fmla="*/ 481436 h 2894443"/>
              <a:gd name="connsiteX34" fmla="*/ 902376 w 1505111"/>
              <a:gd name="connsiteY34" fmla="*/ 525204 h 2894443"/>
              <a:gd name="connsiteX35" fmla="*/ 788443 w 1505111"/>
              <a:gd name="connsiteY35" fmla="*/ 486300 h 2894443"/>
              <a:gd name="connsiteX36" fmla="*/ 738424 w 1505111"/>
              <a:gd name="connsiteY36" fmla="*/ 473100 h 2894443"/>
              <a:gd name="connsiteX37" fmla="*/ 819705 w 1505111"/>
              <a:gd name="connsiteY37" fmla="*/ 546045 h 2894443"/>
              <a:gd name="connsiteX38" fmla="*/ 989215 w 1505111"/>
              <a:gd name="connsiteY38" fmla="*/ 577307 h 2894443"/>
              <a:gd name="connsiteX39" fmla="*/ 1074665 w 1505111"/>
              <a:gd name="connsiteY39" fmla="*/ 601622 h 2894443"/>
              <a:gd name="connsiteX40" fmla="*/ 980879 w 1505111"/>
              <a:gd name="connsiteY40" fmla="*/ 628021 h 2894443"/>
              <a:gd name="connsiteX41" fmla="*/ 946143 w 1505111"/>
              <a:gd name="connsiteY41" fmla="*/ 639831 h 2894443"/>
              <a:gd name="connsiteX42" fmla="*/ 837073 w 1505111"/>
              <a:gd name="connsiteY42" fmla="*/ 653725 h 2894443"/>
              <a:gd name="connsiteX43" fmla="*/ 1031593 w 1505111"/>
              <a:gd name="connsiteY43" fmla="*/ 679430 h 2894443"/>
              <a:gd name="connsiteX44" fmla="*/ 1112180 w 1505111"/>
              <a:gd name="connsiteY44" fmla="*/ 701661 h 2894443"/>
              <a:gd name="connsiteX45" fmla="*/ 1094812 w 1505111"/>
              <a:gd name="connsiteY45" fmla="*/ 753764 h 2894443"/>
              <a:gd name="connsiteX46" fmla="*/ 1020478 w 1505111"/>
              <a:gd name="connsiteY46" fmla="*/ 793363 h 2894443"/>
              <a:gd name="connsiteX47" fmla="*/ 950311 w 1505111"/>
              <a:gd name="connsiteY47" fmla="*/ 803784 h 2894443"/>
              <a:gd name="connsiteX48" fmla="*/ 816926 w 1505111"/>
              <a:gd name="connsiteY48" fmla="*/ 793363 h 2894443"/>
              <a:gd name="connsiteX49" fmla="*/ 1045487 w 1505111"/>
              <a:gd name="connsiteY49" fmla="*/ 834351 h 2894443"/>
              <a:gd name="connsiteX50" fmla="*/ 1157336 w 1505111"/>
              <a:gd name="connsiteY50" fmla="*/ 876729 h 2894443"/>
              <a:gd name="connsiteX51" fmla="*/ 1138579 w 1505111"/>
              <a:gd name="connsiteY51" fmla="*/ 963568 h 2894443"/>
              <a:gd name="connsiteX52" fmla="*/ 930165 w 1505111"/>
              <a:gd name="connsiteY52" fmla="*/ 987188 h 2894443"/>
              <a:gd name="connsiteX53" fmla="*/ 1103843 w 1505111"/>
              <a:gd name="connsiteY53" fmla="*/ 1007335 h 2894443"/>
              <a:gd name="connsiteX54" fmla="*/ 1117738 w 1505111"/>
              <a:gd name="connsiteY54" fmla="*/ 1042071 h 2894443"/>
              <a:gd name="connsiteX55" fmla="*/ 1233060 w 1505111"/>
              <a:gd name="connsiteY55" fmla="*/ 1059438 h 2894443"/>
              <a:gd name="connsiteX56" fmla="*/ 1103148 w 1505111"/>
              <a:gd name="connsiteY56" fmla="*/ 1130299 h 2894443"/>
              <a:gd name="connsiteX57" fmla="*/ 1043403 w 1505111"/>
              <a:gd name="connsiteY57" fmla="*/ 1171287 h 2894443"/>
              <a:gd name="connsiteX58" fmla="*/ 1196935 w 1505111"/>
              <a:gd name="connsiteY58" fmla="*/ 1199770 h 2894443"/>
              <a:gd name="connsiteX59" fmla="*/ 1190682 w 1505111"/>
              <a:gd name="connsiteY59" fmla="*/ 1229643 h 2894443"/>
              <a:gd name="connsiteX60" fmla="*/ 1155946 w 1505111"/>
              <a:gd name="connsiteY60" fmla="*/ 1256042 h 2894443"/>
              <a:gd name="connsiteX61" fmla="*/ 1324762 w 1505111"/>
              <a:gd name="connsiteY61" fmla="*/ 1262294 h 2894443"/>
              <a:gd name="connsiteX62" fmla="*/ 1162199 w 1505111"/>
              <a:gd name="connsiteY62" fmla="*/ 1358165 h 2894443"/>
              <a:gd name="connsiteX63" fmla="*/ 1362971 w 1505111"/>
              <a:gd name="connsiteY63" fmla="*/ 1406100 h 2894443"/>
              <a:gd name="connsiteX64" fmla="*/ 1334488 w 1505111"/>
              <a:gd name="connsiteY64" fmla="*/ 1454035 h 2894443"/>
              <a:gd name="connsiteX65" fmla="*/ 1313647 w 1505111"/>
              <a:gd name="connsiteY65" fmla="*/ 1473487 h 2894443"/>
              <a:gd name="connsiteX66" fmla="*/ 1234449 w 1505111"/>
              <a:gd name="connsiteY66" fmla="*/ 1498497 h 2894443"/>
              <a:gd name="connsiteX67" fmla="*/ 1463705 w 1505111"/>
              <a:gd name="connsiteY67" fmla="*/ 1544348 h 2894443"/>
              <a:gd name="connsiteX68" fmla="*/ 1449811 w 1505111"/>
              <a:gd name="connsiteY68" fmla="*/ 1569358 h 2894443"/>
              <a:gd name="connsiteX69" fmla="*/ 1324762 w 1505111"/>
              <a:gd name="connsiteY69" fmla="*/ 1665923 h 2894443"/>
              <a:gd name="connsiteX70" fmla="*/ 1128853 w 1505111"/>
              <a:gd name="connsiteY70" fmla="*/ 1659670 h 2894443"/>
              <a:gd name="connsiteX71" fmla="*/ 1124685 w 1505111"/>
              <a:gd name="connsiteY71" fmla="*/ 1693017 h 2894443"/>
              <a:gd name="connsiteX72" fmla="*/ 1448421 w 1505111"/>
              <a:gd name="connsiteY72" fmla="*/ 1736089 h 2894443"/>
              <a:gd name="connsiteX73" fmla="*/ 1453979 w 1505111"/>
              <a:gd name="connsiteY73" fmla="*/ 1757625 h 2894443"/>
              <a:gd name="connsiteX74" fmla="*/ 1408822 w 1505111"/>
              <a:gd name="connsiteY74" fmla="*/ 1781246 h 2894443"/>
              <a:gd name="connsiteX75" fmla="*/ 1325456 w 1505111"/>
              <a:gd name="connsiteY75" fmla="*/ 1866695 h 2894443"/>
              <a:gd name="connsiteX76" fmla="*/ 1155946 w 1505111"/>
              <a:gd name="connsiteY76" fmla="*/ 1843770 h 2894443"/>
              <a:gd name="connsiteX77" fmla="*/ 1087170 w 1505111"/>
              <a:gd name="connsiteY77" fmla="*/ 1846549 h 2894443"/>
              <a:gd name="connsiteX78" fmla="*/ 1302531 w 1505111"/>
              <a:gd name="connsiteY78" fmla="*/ 1928525 h 2894443"/>
              <a:gd name="connsiteX79" fmla="*/ 1412296 w 1505111"/>
              <a:gd name="connsiteY79" fmla="*/ 1924357 h 2894443"/>
              <a:gd name="connsiteX80" fmla="*/ 1459537 w 1505111"/>
              <a:gd name="connsiteY80" fmla="*/ 1942419 h 2894443"/>
              <a:gd name="connsiteX81" fmla="*/ 1480378 w 1505111"/>
              <a:gd name="connsiteY81" fmla="*/ 1972292 h 2894443"/>
              <a:gd name="connsiteX82" fmla="*/ 1476904 w 1505111"/>
              <a:gd name="connsiteY82" fmla="*/ 2006333 h 2894443"/>
              <a:gd name="connsiteX83" fmla="*/ 1387286 w 1505111"/>
              <a:gd name="connsiteY83" fmla="*/ 2029953 h 2894443"/>
              <a:gd name="connsiteX84" fmla="*/ 1368529 w 1505111"/>
              <a:gd name="connsiteY84" fmla="*/ 2050794 h 2894443"/>
              <a:gd name="connsiteX85" fmla="*/ 1339351 w 1505111"/>
              <a:gd name="connsiteY85" fmla="*/ 2075804 h 2894443"/>
              <a:gd name="connsiteX86" fmla="*/ 1415769 w 1505111"/>
              <a:gd name="connsiteY86" fmla="*/ 2119571 h 2894443"/>
              <a:gd name="connsiteX87" fmla="*/ 1427580 w 1505111"/>
              <a:gd name="connsiteY87" fmla="*/ 2144580 h 2894443"/>
              <a:gd name="connsiteX88" fmla="*/ 1372003 w 1505111"/>
              <a:gd name="connsiteY88" fmla="*/ 2142497 h 2894443"/>
              <a:gd name="connsiteX89" fmla="*/ 1376171 w 1505111"/>
              <a:gd name="connsiteY89" fmla="*/ 2189737 h 2894443"/>
              <a:gd name="connsiteX90" fmla="*/ 1269879 w 1505111"/>
              <a:gd name="connsiteY90" fmla="*/ 2180011 h 2894443"/>
              <a:gd name="connsiteX91" fmla="*/ 1219860 w 1505111"/>
              <a:gd name="connsiteY91" fmla="*/ 2205021 h 2894443"/>
              <a:gd name="connsiteX92" fmla="*/ 1133716 w 1505111"/>
              <a:gd name="connsiteY92" fmla="*/ 2184874 h 2894443"/>
              <a:gd name="connsiteX93" fmla="*/ 1065634 w 1505111"/>
              <a:gd name="connsiteY93" fmla="*/ 2202242 h 2894443"/>
              <a:gd name="connsiteX94" fmla="*/ 864167 w 1505111"/>
              <a:gd name="connsiteY94" fmla="*/ 2180705 h 2894443"/>
              <a:gd name="connsiteX95" fmla="*/ 811368 w 1505111"/>
              <a:gd name="connsiteY95" fmla="*/ 2198074 h 2894443"/>
              <a:gd name="connsiteX96" fmla="*/ 807015 w 1505111"/>
              <a:gd name="connsiteY96" fmla="*/ 2195838 h 2894443"/>
              <a:gd name="connsiteX97" fmla="*/ 850866 w 1505111"/>
              <a:gd name="connsiteY97" fmla="*/ 2894443 h 2894443"/>
              <a:gd name="connsiteX98" fmla="*/ 654245 w 1505111"/>
              <a:gd name="connsiteY98" fmla="*/ 2894443 h 2894443"/>
              <a:gd name="connsiteX99" fmla="*/ 691914 w 1505111"/>
              <a:gd name="connsiteY99" fmla="*/ 2127104 h 2894443"/>
              <a:gd name="connsiteX100" fmla="*/ 683020 w 1505111"/>
              <a:gd name="connsiteY100" fmla="*/ 2108118 h 2894443"/>
              <a:gd name="connsiteX101" fmla="*/ 596702 w 1505111"/>
              <a:gd name="connsiteY101" fmla="*/ 2149444 h 2894443"/>
              <a:gd name="connsiteX102" fmla="*/ 434834 w 1505111"/>
              <a:gd name="connsiteY102" fmla="*/ 2225167 h 2894443"/>
              <a:gd name="connsiteX103" fmla="*/ 368141 w 1505111"/>
              <a:gd name="connsiteY103" fmla="*/ 2204326 h 2894443"/>
              <a:gd name="connsiteX104" fmla="*/ 258377 w 1505111"/>
              <a:gd name="connsiteY104" fmla="*/ 2168896 h 2894443"/>
              <a:gd name="connsiteX105" fmla="*/ 214610 w 1505111"/>
              <a:gd name="connsiteY105" fmla="*/ 2150833 h 2894443"/>
              <a:gd name="connsiteX106" fmla="*/ 245177 w 1505111"/>
              <a:gd name="connsiteY106" fmla="*/ 2120266 h 2894443"/>
              <a:gd name="connsiteX107" fmla="*/ 108318 w 1505111"/>
              <a:gd name="connsiteY107" fmla="*/ 2111929 h 2894443"/>
              <a:gd name="connsiteX108" fmla="*/ 59689 w 1505111"/>
              <a:gd name="connsiteY108" fmla="*/ 2106371 h 2894443"/>
              <a:gd name="connsiteX109" fmla="*/ 28427 w 1505111"/>
              <a:gd name="connsiteY109" fmla="*/ 2084835 h 2894443"/>
              <a:gd name="connsiteX110" fmla="*/ 27732 w 1505111"/>
              <a:gd name="connsiteY110" fmla="*/ 2041763 h 2894443"/>
              <a:gd name="connsiteX111" fmla="*/ 180569 w 1505111"/>
              <a:gd name="connsiteY111" fmla="*/ 2007027 h 2894443"/>
              <a:gd name="connsiteX112" fmla="*/ 256293 w 1505111"/>
              <a:gd name="connsiteY112" fmla="*/ 1988270 h 2894443"/>
              <a:gd name="connsiteX113" fmla="*/ 186126 w 1505111"/>
              <a:gd name="connsiteY113" fmla="*/ 2004943 h 2894443"/>
              <a:gd name="connsiteX114" fmla="*/ 151391 w 1505111"/>
              <a:gd name="connsiteY114" fmla="*/ 1984102 h 2894443"/>
              <a:gd name="connsiteX115" fmla="*/ 75667 w 1505111"/>
              <a:gd name="connsiteY115" fmla="*/ 1959092 h 2894443"/>
              <a:gd name="connsiteX116" fmla="*/ 37458 w 1505111"/>
              <a:gd name="connsiteY116" fmla="*/ 1934777 h 2894443"/>
              <a:gd name="connsiteX117" fmla="*/ 50658 w 1505111"/>
              <a:gd name="connsiteY117" fmla="*/ 1883368 h 2894443"/>
              <a:gd name="connsiteX118" fmla="*/ 214610 w 1505111"/>
              <a:gd name="connsiteY118" fmla="*/ 1861137 h 2894443"/>
              <a:gd name="connsiteX119" fmla="*/ 141665 w 1505111"/>
              <a:gd name="connsiteY119" fmla="*/ 1832654 h 2894443"/>
              <a:gd name="connsiteX120" fmla="*/ 120823 w 1505111"/>
              <a:gd name="connsiteY120" fmla="*/ 1802781 h 2894443"/>
              <a:gd name="connsiteX121" fmla="*/ 143054 w 1505111"/>
              <a:gd name="connsiteY121" fmla="*/ 1777772 h 2894443"/>
              <a:gd name="connsiteX122" fmla="*/ 56215 w 1505111"/>
              <a:gd name="connsiteY122" fmla="*/ 1711079 h 2894443"/>
              <a:gd name="connsiteX123" fmla="*/ 27732 w 1505111"/>
              <a:gd name="connsiteY123" fmla="*/ 1665228 h 2894443"/>
              <a:gd name="connsiteX124" fmla="*/ 72193 w 1505111"/>
              <a:gd name="connsiteY124" fmla="*/ 1636050 h 2894443"/>
              <a:gd name="connsiteX125" fmla="*/ 191684 w 1505111"/>
              <a:gd name="connsiteY125" fmla="*/ 1620072 h 2894443"/>
              <a:gd name="connsiteX126" fmla="*/ 345216 w 1505111"/>
              <a:gd name="connsiteY126" fmla="*/ 1580473 h 2894443"/>
              <a:gd name="connsiteX127" fmla="*/ 301449 w 1505111"/>
              <a:gd name="connsiteY127" fmla="*/ 1563800 h 2894443"/>
              <a:gd name="connsiteX128" fmla="*/ 186126 w 1505111"/>
              <a:gd name="connsiteY128" fmla="*/ 1520728 h 2894443"/>
              <a:gd name="connsiteX129" fmla="*/ 167369 w 1505111"/>
              <a:gd name="connsiteY129" fmla="*/ 1489466 h 2894443"/>
              <a:gd name="connsiteX130" fmla="*/ 195852 w 1505111"/>
              <a:gd name="connsiteY130" fmla="*/ 1471403 h 2894443"/>
              <a:gd name="connsiteX131" fmla="*/ 434139 w 1505111"/>
              <a:gd name="connsiteY131" fmla="*/ 1456814 h 2894443"/>
              <a:gd name="connsiteX132" fmla="*/ 398709 w 1505111"/>
              <a:gd name="connsiteY132" fmla="*/ 1419300 h 2894443"/>
              <a:gd name="connsiteX133" fmla="*/ 339658 w 1505111"/>
              <a:gd name="connsiteY133" fmla="*/ 1392901 h 2894443"/>
              <a:gd name="connsiteX134" fmla="*/ 239620 w 1505111"/>
              <a:gd name="connsiteY134" fmla="*/ 1390817 h 2894443"/>
              <a:gd name="connsiteX135" fmla="*/ 151391 w 1505111"/>
              <a:gd name="connsiteY135" fmla="*/ 1353302 h 2894443"/>
              <a:gd name="connsiteX136" fmla="*/ 153475 w 1505111"/>
              <a:gd name="connsiteY136" fmla="*/ 1303977 h 2894443"/>
              <a:gd name="connsiteX137" fmla="*/ 435529 w 1505111"/>
              <a:gd name="connsiteY137" fmla="*/ 1278273 h 2894443"/>
              <a:gd name="connsiteX138" fmla="*/ 530704 w 1505111"/>
              <a:gd name="connsiteY138" fmla="*/ 1207412 h 2894443"/>
              <a:gd name="connsiteX139" fmla="*/ 452202 w 1505111"/>
              <a:gd name="connsiteY139" fmla="*/ 1210191 h 2894443"/>
              <a:gd name="connsiteX140" fmla="*/ 396625 w 1505111"/>
              <a:gd name="connsiteY140" fmla="*/ 1226169 h 2894443"/>
              <a:gd name="connsiteX141" fmla="*/ 203495 w 1505111"/>
              <a:gd name="connsiteY141" fmla="*/ 1153225 h 2894443"/>
              <a:gd name="connsiteX142" fmla="*/ 445255 w 1505111"/>
              <a:gd name="connsiteY142" fmla="*/ 1079585 h 2894443"/>
              <a:gd name="connsiteX143" fmla="*/ 459843 w 1505111"/>
              <a:gd name="connsiteY143" fmla="*/ 1025398 h 2894443"/>
              <a:gd name="connsiteX144" fmla="*/ 261850 w 1505111"/>
              <a:gd name="connsiteY144" fmla="*/ 990662 h 2894443"/>
              <a:gd name="connsiteX145" fmla="*/ 382036 w 1505111"/>
              <a:gd name="connsiteY145" fmla="*/ 950368 h 2894443"/>
              <a:gd name="connsiteX146" fmla="*/ 293112 w 1505111"/>
              <a:gd name="connsiteY146" fmla="*/ 873255 h 2894443"/>
              <a:gd name="connsiteX147" fmla="*/ 527231 w 1505111"/>
              <a:gd name="connsiteY147" fmla="*/ 837825 h 2894443"/>
              <a:gd name="connsiteX148" fmla="*/ 393846 w 1505111"/>
              <a:gd name="connsiteY148" fmla="*/ 773216 h 2894443"/>
              <a:gd name="connsiteX149" fmla="*/ 293807 w 1505111"/>
              <a:gd name="connsiteY149" fmla="*/ 704440 h 2894443"/>
              <a:gd name="connsiteX150" fmla="*/ 361194 w 1505111"/>
              <a:gd name="connsiteY150" fmla="*/ 694019 h 2894443"/>
              <a:gd name="connsiteX151" fmla="*/ 409824 w 1505111"/>
              <a:gd name="connsiteY151" fmla="*/ 660673 h 2894443"/>
              <a:gd name="connsiteX152" fmla="*/ 382036 w 1505111"/>
              <a:gd name="connsiteY152" fmla="*/ 612043 h 2894443"/>
              <a:gd name="connsiteX153" fmla="*/ 379952 w 1505111"/>
              <a:gd name="connsiteY153" fmla="*/ 569665 h 2894443"/>
              <a:gd name="connsiteX154" fmla="*/ 486938 w 1505111"/>
              <a:gd name="connsiteY154" fmla="*/ 548129 h 2894443"/>
              <a:gd name="connsiteX155" fmla="*/ 685626 w 1505111"/>
              <a:gd name="connsiteY155" fmla="*/ 497415 h 2894443"/>
              <a:gd name="connsiteX156" fmla="*/ 516116 w 1505111"/>
              <a:gd name="connsiteY156" fmla="*/ 525898 h 2894443"/>
              <a:gd name="connsiteX157" fmla="*/ 453591 w 1505111"/>
              <a:gd name="connsiteY157" fmla="*/ 496720 h 2894443"/>
              <a:gd name="connsiteX158" fmla="*/ 430666 w 1505111"/>
              <a:gd name="connsiteY158" fmla="*/ 468237 h 2894443"/>
              <a:gd name="connsiteX159" fmla="*/ 382036 w 1505111"/>
              <a:gd name="connsiteY159" fmla="*/ 433502 h 2894443"/>
              <a:gd name="connsiteX160" fmla="*/ 528620 w 1505111"/>
              <a:gd name="connsiteY160" fmla="*/ 446006 h 2894443"/>
              <a:gd name="connsiteX161" fmla="*/ 685626 w 1505111"/>
              <a:gd name="connsiteY161" fmla="*/ 416133 h 2894443"/>
              <a:gd name="connsiteX162" fmla="*/ 598786 w 1505111"/>
              <a:gd name="connsiteY162" fmla="*/ 413355 h 2894443"/>
              <a:gd name="connsiteX163" fmla="*/ 516116 w 1505111"/>
              <a:gd name="connsiteY163" fmla="*/ 388345 h 2894443"/>
              <a:gd name="connsiteX164" fmla="*/ 507779 w 1505111"/>
              <a:gd name="connsiteY164" fmla="*/ 323737 h 2894443"/>
              <a:gd name="connsiteX165" fmla="*/ 493885 w 1505111"/>
              <a:gd name="connsiteY165" fmla="*/ 273022 h 2894443"/>
              <a:gd name="connsiteX166" fmla="*/ 585587 w 1505111"/>
              <a:gd name="connsiteY166" fmla="*/ 234118 h 2894443"/>
              <a:gd name="connsiteX167" fmla="*/ 591145 w 1505111"/>
              <a:gd name="connsiteY167" fmla="*/ 214666 h 2894443"/>
              <a:gd name="connsiteX168" fmla="*/ 602954 w 1505111"/>
              <a:gd name="connsiteY168" fmla="*/ 136164 h 2894443"/>
              <a:gd name="connsiteX169" fmla="*/ 657837 w 1505111"/>
              <a:gd name="connsiteY169" fmla="*/ 168815 h 2894443"/>
              <a:gd name="connsiteX170" fmla="*/ 639080 w 1505111"/>
              <a:gd name="connsiteY170" fmla="*/ 71556 h 2894443"/>
              <a:gd name="connsiteX171" fmla="*/ 687015 w 1505111"/>
              <a:gd name="connsiteY171" fmla="*/ 0 h 289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</a:cxnLst>
            <a:rect l="l" t="t" r="r" b="b"/>
            <a:pathLst>
              <a:path w="1505111" h="2894443">
                <a:moveTo>
                  <a:pt x="214610" y="1743731"/>
                </a:moveTo>
                <a:cubicBezTo>
                  <a:pt x="142360" y="1806950"/>
                  <a:pt x="357026" y="1772214"/>
                  <a:pt x="336880" y="1764573"/>
                </a:cubicBezTo>
                <a:cubicBezTo>
                  <a:pt x="294502" y="1748594"/>
                  <a:pt x="245177" y="1778467"/>
                  <a:pt x="214610" y="1743731"/>
                </a:cubicBezTo>
                <a:close/>
                <a:moveTo>
                  <a:pt x="491800" y="654421"/>
                </a:moveTo>
                <a:cubicBezTo>
                  <a:pt x="472348" y="699577"/>
                  <a:pt x="538346" y="689851"/>
                  <a:pt x="561967" y="684988"/>
                </a:cubicBezTo>
                <a:cubicBezTo>
                  <a:pt x="666174" y="648863"/>
                  <a:pt x="518894" y="686377"/>
                  <a:pt x="491800" y="654421"/>
                </a:cubicBezTo>
                <a:close/>
                <a:moveTo>
                  <a:pt x="748150" y="549518"/>
                </a:moveTo>
                <a:lnTo>
                  <a:pt x="744676" y="564108"/>
                </a:lnTo>
                <a:cubicBezTo>
                  <a:pt x="731477" y="633579"/>
                  <a:pt x="774549" y="588422"/>
                  <a:pt x="748150" y="549518"/>
                </a:cubicBezTo>
                <a:close/>
                <a:moveTo>
                  <a:pt x="730782" y="420997"/>
                </a:moveTo>
                <a:lnTo>
                  <a:pt x="745371" y="432112"/>
                </a:lnTo>
                <a:cubicBezTo>
                  <a:pt x="817621" y="450175"/>
                  <a:pt x="773854" y="425859"/>
                  <a:pt x="730782" y="420997"/>
                </a:cubicBezTo>
                <a:close/>
                <a:moveTo>
                  <a:pt x="809285" y="337631"/>
                </a:moveTo>
                <a:cubicBezTo>
                  <a:pt x="794695" y="344578"/>
                  <a:pt x="787748" y="361251"/>
                  <a:pt x="772465" y="367503"/>
                </a:cubicBezTo>
                <a:cubicBezTo>
                  <a:pt x="663395" y="390429"/>
                  <a:pt x="828042" y="388345"/>
                  <a:pt x="809285" y="337631"/>
                </a:cubicBezTo>
                <a:close/>
                <a:moveTo>
                  <a:pt x="624491" y="289696"/>
                </a:moveTo>
                <a:cubicBezTo>
                  <a:pt x="609207" y="291085"/>
                  <a:pt x="634911" y="313316"/>
                  <a:pt x="634217" y="312621"/>
                </a:cubicBezTo>
                <a:cubicBezTo>
                  <a:pt x="685626" y="362641"/>
                  <a:pt x="674510" y="291085"/>
                  <a:pt x="624491" y="289696"/>
                </a:cubicBezTo>
                <a:close/>
                <a:moveTo>
                  <a:pt x="641164" y="204246"/>
                </a:moveTo>
                <a:cubicBezTo>
                  <a:pt x="636301" y="217445"/>
                  <a:pt x="654363" y="223698"/>
                  <a:pt x="657142" y="233424"/>
                </a:cubicBezTo>
                <a:cubicBezTo>
                  <a:pt x="677983" y="308453"/>
                  <a:pt x="688405" y="209109"/>
                  <a:pt x="641164" y="204246"/>
                </a:cubicBezTo>
                <a:close/>
                <a:moveTo>
                  <a:pt x="687015" y="0"/>
                </a:moveTo>
                <a:cubicBezTo>
                  <a:pt x="737034" y="12505"/>
                  <a:pt x="685626" y="81282"/>
                  <a:pt x="721751" y="76419"/>
                </a:cubicBezTo>
                <a:cubicBezTo>
                  <a:pt x="809285" y="19452"/>
                  <a:pt x="730782" y="95176"/>
                  <a:pt x="718277" y="134775"/>
                </a:cubicBezTo>
                <a:cubicBezTo>
                  <a:pt x="701604" y="229950"/>
                  <a:pt x="746065" y="94481"/>
                  <a:pt x="771075" y="129911"/>
                </a:cubicBezTo>
                <a:cubicBezTo>
                  <a:pt x="807200" y="122270"/>
                  <a:pt x="863472" y="93786"/>
                  <a:pt x="806506" y="149363"/>
                </a:cubicBezTo>
                <a:cubicBezTo>
                  <a:pt x="885703" y="171594"/>
                  <a:pt x="790527" y="175068"/>
                  <a:pt x="762739" y="178541"/>
                </a:cubicBezTo>
                <a:cubicBezTo>
                  <a:pt x="816232" y="180626"/>
                  <a:pt x="835684" y="233424"/>
                  <a:pt x="766907" y="229950"/>
                </a:cubicBezTo>
                <a:cubicBezTo>
                  <a:pt x="702993" y="170900"/>
                  <a:pt x="695352" y="334157"/>
                  <a:pt x="750234" y="323737"/>
                </a:cubicBezTo>
                <a:cubicBezTo>
                  <a:pt x="797474" y="264686"/>
                  <a:pt x="833599" y="215362"/>
                  <a:pt x="907934" y="212583"/>
                </a:cubicBezTo>
                <a:cubicBezTo>
                  <a:pt x="867641" y="249402"/>
                  <a:pt x="959343" y="273022"/>
                  <a:pt x="890566" y="298032"/>
                </a:cubicBezTo>
                <a:cubicBezTo>
                  <a:pt x="984352" y="332073"/>
                  <a:pt x="847494" y="344578"/>
                  <a:pt x="855830" y="369588"/>
                </a:cubicBezTo>
                <a:cubicBezTo>
                  <a:pt x="923912" y="378619"/>
                  <a:pt x="891955" y="391124"/>
                  <a:pt x="851662" y="425165"/>
                </a:cubicBezTo>
                <a:cubicBezTo>
                  <a:pt x="859998" y="416828"/>
                  <a:pt x="969069" y="450175"/>
                  <a:pt x="1007973" y="481436"/>
                </a:cubicBezTo>
                <a:cubicBezTo>
                  <a:pt x="988521" y="540487"/>
                  <a:pt x="921828" y="483521"/>
                  <a:pt x="902376" y="525204"/>
                </a:cubicBezTo>
                <a:cubicBezTo>
                  <a:pt x="860693" y="461290"/>
                  <a:pt x="814842" y="562718"/>
                  <a:pt x="788443" y="486300"/>
                </a:cubicBezTo>
                <a:cubicBezTo>
                  <a:pt x="791222" y="543961"/>
                  <a:pt x="745371" y="504362"/>
                  <a:pt x="738424" y="473100"/>
                </a:cubicBezTo>
                <a:cubicBezTo>
                  <a:pt x="692573" y="489079"/>
                  <a:pt x="798864" y="534930"/>
                  <a:pt x="819705" y="546045"/>
                </a:cubicBezTo>
                <a:cubicBezTo>
                  <a:pt x="839852" y="614127"/>
                  <a:pt x="950311" y="493941"/>
                  <a:pt x="989215" y="577307"/>
                </a:cubicBezTo>
                <a:cubicBezTo>
                  <a:pt x="1021172" y="551603"/>
                  <a:pt x="1180262" y="589117"/>
                  <a:pt x="1074665" y="601622"/>
                </a:cubicBezTo>
                <a:cubicBezTo>
                  <a:pt x="1081612" y="630105"/>
                  <a:pt x="1024646" y="659978"/>
                  <a:pt x="980879" y="628021"/>
                </a:cubicBezTo>
                <a:cubicBezTo>
                  <a:pt x="1046877" y="662062"/>
                  <a:pt x="978100" y="671788"/>
                  <a:pt x="946143" y="639831"/>
                </a:cubicBezTo>
                <a:cubicBezTo>
                  <a:pt x="946838" y="700272"/>
                  <a:pt x="869724" y="650947"/>
                  <a:pt x="837073" y="653725"/>
                </a:cubicBezTo>
                <a:cubicBezTo>
                  <a:pt x="872503" y="717639"/>
                  <a:pt x="973931" y="732923"/>
                  <a:pt x="1031593" y="679430"/>
                </a:cubicBezTo>
                <a:cubicBezTo>
                  <a:pt x="1035761" y="730144"/>
                  <a:pt x="1087864" y="678041"/>
                  <a:pt x="1112180" y="701661"/>
                </a:cubicBezTo>
                <a:cubicBezTo>
                  <a:pt x="1196240" y="702355"/>
                  <a:pt x="1110095" y="719724"/>
                  <a:pt x="1094812" y="753764"/>
                </a:cubicBezTo>
                <a:cubicBezTo>
                  <a:pt x="1033677" y="712776"/>
                  <a:pt x="1073970" y="791279"/>
                  <a:pt x="1020478" y="793363"/>
                </a:cubicBezTo>
                <a:cubicBezTo>
                  <a:pt x="998247" y="845466"/>
                  <a:pt x="943364" y="781553"/>
                  <a:pt x="950311" y="803784"/>
                </a:cubicBezTo>
                <a:cubicBezTo>
                  <a:pt x="896819" y="791279"/>
                  <a:pt x="880840" y="813510"/>
                  <a:pt x="816926" y="793363"/>
                </a:cubicBezTo>
                <a:cubicBezTo>
                  <a:pt x="832905" y="826014"/>
                  <a:pt x="978100" y="887844"/>
                  <a:pt x="1045487" y="834351"/>
                </a:cubicBezTo>
                <a:cubicBezTo>
                  <a:pt x="1020478" y="917022"/>
                  <a:pt x="1133021" y="826014"/>
                  <a:pt x="1157336" y="876729"/>
                </a:cubicBezTo>
                <a:cubicBezTo>
                  <a:pt x="1268490" y="888539"/>
                  <a:pt x="1118432" y="910769"/>
                  <a:pt x="1138579" y="963568"/>
                </a:cubicBezTo>
                <a:cubicBezTo>
                  <a:pt x="1066329" y="985104"/>
                  <a:pt x="1008667" y="987188"/>
                  <a:pt x="930165" y="987188"/>
                </a:cubicBezTo>
                <a:cubicBezTo>
                  <a:pt x="897513" y="1010114"/>
                  <a:pt x="1067718" y="1074027"/>
                  <a:pt x="1103843" y="1007335"/>
                </a:cubicBezTo>
                <a:cubicBezTo>
                  <a:pt x="1117042" y="1030955"/>
                  <a:pt x="1164283" y="1011503"/>
                  <a:pt x="1117738" y="1042071"/>
                </a:cubicBezTo>
                <a:cubicBezTo>
                  <a:pt x="1154557" y="1049018"/>
                  <a:pt x="1198324" y="1020534"/>
                  <a:pt x="1233060" y="1059438"/>
                </a:cubicBezTo>
                <a:cubicBezTo>
                  <a:pt x="1249038" y="1093479"/>
                  <a:pt x="1150389" y="1146972"/>
                  <a:pt x="1103148" y="1130299"/>
                </a:cubicBezTo>
                <a:cubicBezTo>
                  <a:pt x="1170536" y="1167119"/>
                  <a:pt x="1081612" y="1184486"/>
                  <a:pt x="1043403" y="1171287"/>
                </a:cubicBezTo>
                <a:cubicBezTo>
                  <a:pt x="1009362" y="1210191"/>
                  <a:pt x="1155946" y="1207412"/>
                  <a:pt x="1196935" y="1199770"/>
                </a:cubicBezTo>
                <a:cubicBezTo>
                  <a:pt x="1251817" y="1164340"/>
                  <a:pt x="1230975" y="1237980"/>
                  <a:pt x="1190682" y="1229643"/>
                </a:cubicBezTo>
                <a:cubicBezTo>
                  <a:pt x="1227502" y="1260211"/>
                  <a:pt x="1178872" y="1271326"/>
                  <a:pt x="1155946" y="1256042"/>
                </a:cubicBezTo>
                <a:cubicBezTo>
                  <a:pt x="1189988" y="1317871"/>
                  <a:pt x="1271964" y="1269242"/>
                  <a:pt x="1324762" y="1262294"/>
                </a:cubicBezTo>
                <a:cubicBezTo>
                  <a:pt x="1321983" y="1360249"/>
                  <a:pt x="1238618" y="1372754"/>
                  <a:pt x="1162199" y="1358165"/>
                </a:cubicBezTo>
                <a:cubicBezTo>
                  <a:pt x="1165672" y="1426247"/>
                  <a:pt x="1310173" y="1374838"/>
                  <a:pt x="1362971" y="1406100"/>
                </a:cubicBezTo>
                <a:cubicBezTo>
                  <a:pt x="1467178" y="1367891"/>
                  <a:pt x="1384507" y="1449867"/>
                  <a:pt x="1334488" y="1454035"/>
                </a:cubicBezTo>
                <a:cubicBezTo>
                  <a:pt x="1391455" y="1465151"/>
                  <a:pt x="1340740" y="1477656"/>
                  <a:pt x="1313647" y="1473487"/>
                </a:cubicBezTo>
                <a:cubicBezTo>
                  <a:pt x="1361582" y="1523507"/>
                  <a:pt x="1250427" y="1461678"/>
                  <a:pt x="1234449" y="1498497"/>
                </a:cubicBezTo>
                <a:cubicBezTo>
                  <a:pt x="1297668" y="1533928"/>
                  <a:pt x="1387981" y="1542264"/>
                  <a:pt x="1463705" y="1544348"/>
                </a:cubicBezTo>
                <a:cubicBezTo>
                  <a:pt x="1542902" y="1534622"/>
                  <a:pt x="1491493" y="1546433"/>
                  <a:pt x="1449811" y="1569358"/>
                </a:cubicBezTo>
                <a:cubicBezTo>
                  <a:pt x="1529008" y="1643692"/>
                  <a:pt x="1342825" y="1608957"/>
                  <a:pt x="1324762" y="1665923"/>
                </a:cubicBezTo>
                <a:cubicBezTo>
                  <a:pt x="1243480" y="1665228"/>
                  <a:pt x="1215692" y="1680512"/>
                  <a:pt x="1128853" y="1659670"/>
                </a:cubicBezTo>
                <a:cubicBezTo>
                  <a:pt x="1060771" y="1640914"/>
                  <a:pt x="1053129" y="1678428"/>
                  <a:pt x="1124685" y="1693017"/>
                </a:cubicBezTo>
                <a:cubicBezTo>
                  <a:pt x="1238618" y="1732616"/>
                  <a:pt x="1337267" y="1725669"/>
                  <a:pt x="1448421" y="1736089"/>
                </a:cubicBezTo>
                <a:cubicBezTo>
                  <a:pt x="1510250" y="1727058"/>
                  <a:pt x="1413685" y="1762488"/>
                  <a:pt x="1453979" y="1757625"/>
                </a:cubicBezTo>
                <a:cubicBezTo>
                  <a:pt x="1574164" y="1781246"/>
                  <a:pt x="1392149" y="1772214"/>
                  <a:pt x="1408822" y="1781246"/>
                </a:cubicBezTo>
                <a:cubicBezTo>
                  <a:pt x="1551933" y="1836823"/>
                  <a:pt x="1237228" y="1765267"/>
                  <a:pt x="1325456" y="1866695"/>
                </a:cubicBezTo>
                <a:cubicBezTo>
                  <a:pt x="1260153" y="1797919"/>
                  <a:pt x="1221945" y="1901431"/>
                  <a:pt x="1155946" y="1843770"/>
                </a:cubicBezTo>
                <a:cubicBezTo>
                  <a:pt x="1176788" y="1897262"/>
                  <a:pt x="1109401" y="1842380"/>
                  <a:pt x="1087170" y="1846549"/>
                </a:cubicBezTo>
                <a:cubicBezTo>
                  <a:pt x="1089949" y="1869474"/>
                  <a:pt x="1237228" y="1933388"/>
                  <a:pt x="1302531" y="1928525"/>
                </a:cubicBezTo>
                <a:cubicBezTo>
                  <a:pt x="1340046" y="1950061"/>
                  <a:pt x="1460231" y="1865306"/>
                  <a:pt x="1412296" y="1924357"/>
                </a:cubicBezTo>
                <a:cubicBezTo>
                  <a:pt x="1440779" y="1923662"/>
                  <a:pt x="1549849" y="1906294"/>
                  <a:pt x="1459537" y="1942419"/>
                </a:cubicBezTo>
                <a:cubicBezTo>
                  <a:pt x="1369224" y="1945198"/>
                  <a:pt x="1433137" y="1968818"/>
                  <a:pt x="1480378" y="1972292"/>
                </a:cubicBezTo>
                <a:cubicBezTo>
                  <a:pt x="1455368" y="1981323"/>
                  <a:pt x="1414380" y="1980628"/>
                  <a:pt x="1476904" y="2006333"/>
                </a:cubicBezTo>
                <a:cubicBezTo>
                  <a:pt x="1424801" y="1989660"/>
                  <a:pt x="1426190" y="2025785"/>
                  <a:pt x="1387286" y="2029953"/>
                </a:cubicBezTo>
                <a:cubicBezTo>
                  <a:pt x="1449811" y="2029953"/>
                  <a:pt x="1401875" y="2066078"/>
                  <a:pt x="1368529" y="2050794"/>
                </a:cubicBezTo>
                <a:cubicBezTo>
                  <a:pt x="1417854" y="2075804"/>
                  <a:pt x="1351161" y="2063994"/>
                  <a:pt x="1339351" y="2075804"/>
                </a:cubicBezTo>
                <a:cubicBezTo>
                  <a:pt x="1283774" y="2090393"/>
                  <a:pt x="1368529" y="2115402"/>
                  <a:pt x="1415769" y="2119571"/>
                </a:cubicBezTo>
                <a:cubicBezTo>
                  <a:pt x="1480378" y="2109845"/>
                  <a:pt x="1511640" y="2146665"/>
                  <a:pt x="1427580" y="2144580"/>
                </a:cubicBezTo>
                <a:cubicBezTo>
                  <a:pt x="1476904" y="2182790"/>
                  <a:pt x="1384507" y="2141107"/>
                  <a:pt x="1372003" y="2142497"/>
                </a:cubicBezTo>
                <a:cubicBezTo>
                  <a:pt x="1413685" y="2171675"/>
                  <a:pt x="1372697" y="2153612"/>
                  <a:pt x="1376171" y="2189737"/>
                </a:cubicBezTo>
                <a:cubicBezTo>
                  <a:pt x="1359498" y="2178622"/>
                  <a:pt x="1300447" y="2197379"/>
                  <a:pt x="1269879" y="2180011"/>
                </a:cubicBezTo>
                <a:cubicBezTo>
                  <a:pt x="1227502" y="2114708"/>
                  <a:pt x="1260848" y="2234199"/>
                  <a:pt x="1219860" y="2205021"/>
                </a:cubicBezTo>
                <a:cubicBezTo>
                  <a:pt x="1203882" y="2213357"/>
                  <a:pt x="1157336" y="2211273"/>
                  <a:pt x="1133716" y="2184874"/>
                </a:cubicBezTo>
                <a:cubicBezTo>
                  <a:pt x="1110095" y="2190431"/>
                  <a:pt x="1057992" y="2155001"/>
                  <a:pt x="1065634" y="2202242"/>
                </a:cubicBezTo>
                <a:cubicBezTo>
                  <a:pt x="1010752" y="2212662"/>
                  <a:pt x="912797" y="2232114"/>
                  <a:pt x="864167" y="2180705"/>
                </a:cubicBezTo>
                <a:cubicBezTo>
                  <a:pt x="844715" y="2179316"/>
                  <a:pt x="794001" y="2125128"/>
                  <a:pt x="811368" y="2198074"/>
                </a:cubicBezTo>
                <a:lnTo>
                  <a:pt x="807015" y="2195838"/>
                </a:lnTo>
                <a:lnTo>
                  <a:pt x="850866" y="2894443"/>
                </a:lnTo>
                <a:lnTo>
                  <a:pt x="654245" y="2894443"/>
                </a:lnTo>
                <a:lnTo>
                  <a:pt x="691914" y="2127104"/>
                </a:lnTo>
                <a:lnTo>
                  <a:pt x="683020" y="2108118"/>
                </a:lnTo>
                <a:cubicBezTo>
                  <a:pt x="657794" y="2077790"/>
                  <a:pt x="624056" y="2179837"/>
                  <a:pt x="596702" y="2149444"/>
                </a:cubicBezTo>
                <a:cubicBezTo>
                  <a:pt x="552241" y="2191127"/>
                  <a:pt x="500137" y="2203631"/>
                  <a:pt x="434834" y="2225167"/>
                </a:cubicBezTo>
                <a:cubicBezTo>
                  <a:pt x="441781" y="2148749"/>
                  <a:pt x="360500" y="2259208"/>
                  <a:pt x="368141" y="2204326"/>
                </a:cubicBezTo>
                <a:cubicBezTo>
                  <a:pt x="363279" y="2195989"/>
                  <a:pt x="215304" y="2245314"/>
                  <a:pt x="258377" y="2168896"/>
                </a:cubicBezTo>
                <a:cubicBezTo>
                  <a:pt x="224336" y="2192516"/>
                  <a:pt x="147918" y="2188348"/>
                  <a:pt x="214610" y="2150833"/>
                </a:cubicBezTo>
                <a:cubicBezTo>
                  <a:pt x="117350" y="2168896"/>
                  <a:pt x="195158" y="2117487"/>
                  <a:pt x="245177" y="2120266"/>
                </a:cubicBezTo>
                <a:cubicBezTo>
                  <a:pt x="199326" y="2113319"/>
                  <a:pt x="147918" y="2127907"/>
                  <a:pt x="108318" y="2111929"/>
                </a:cubicBezTo>
                <a:cubicBezTo>
                  <a:pt x="63162" y="2141107"/>
                  <a:pt x="91645" y="2091782"/>
                  <a:pt x="59689" y="2106371"/>
                </a:cubicBezTo>
                <a:cubicBezTo>
                  <a:pt x="58994" y="2082751"/>
                  <a:pt x="82614" y="2061215"/>
                  <a:pt x="28427" y="2084835"/>
                </a:cubicBezTo>
                <a:cubicBezTo>
                  <a:pt x="-66055" y="2097340"/>
                  <a:pt x="112487" y="2037595"/>
                  <a:pt x="27732" y="2041763"/>
                </a:cubicBezTo>
                <a:cubicBezTo>
                  <a:pt x="63162" y="2017448"/>
                  <a:pt x="114571" y="1997996"/>
                  <a:pt x="180569" y="2007027"/>
                </a:cubicBezTo>
                <a:cubicBezTo>
                  <a:pt x="213221" y="2039679"/>
                  <a:pt x="338269" y="1960482"/>
                  <a:pt x="256293" y="1988270"/>
                </a:cubicBezTo>
                <a:cubicBezTo>
                  <a:pt x="277134" y="1928525"/>
                  <a:pt x="227115" y="1988270"/>
                  <a:pt x="186126" y="2004943"/>
                </a:cubicBezTo>
                <a:cubicBezTo>
                  <a:pt x="211831" y="1964650"/>
                  <a:pt x="175011" y="1963955"/>
                  <a:pt x="151391" y="1984102"/>
                </a:cubicBezTo>
                <a:cubicBezTo>
                  <a:pt x="138192" y="1972292"/>
                  <a:pt x="116655" y="1945198"/>
                  <a:pt x="75667" y="1959092"/>
                </a:cubicBezTo>
                <a:cubicBezTo>
                  <a:pt x="128466" y="1916714"/>
                  <a:pt x="68025" y="1927135"/>
                  <a:pt x="37458" y="1934777"/>
                </a:cubicBezTo>
                <a:cubicBezTo>
                  <a:pt x="-52855" y="1914631"/>
                  <a:pt x="125687" y="1911852"/>
                  <a:pt x="50658" y="1883368"/>
                </a:cubicBezTo>
                <a:cubicBezTo>
                  <a:pt x="72888" y="1871558"/>
                  <a:pt x="266713" y="1886147"/>
                  <a:pt x="214610" y="1861137"/>
                </a:cubicBezTo>
                <a:cubicBezTo>
                  <a:pt x="202105" y="1838907"/>
                  <a:pt x="163896" y="1866695"/>
                  <a:pt x="141665" y="1832654"/>
                </a:cubicBezTo>
                <a:cubicBezTo>
                  <a:pt x="66636" y="1852106"/>
                  <a:pt x="182653" y="1786108"/>
                  <a:pt x="120823" y="1802781"/>
                </a:cubicBezTo>
                <a:cubicBezTo>
                  <a:pt x="42321" y="1799308"/>
                  <a:pt x="102066" y="1774993"/>
                  <a:pt x="143054" y="1777772"/>
                </a:cubicBezTo>
                <a:cubicBezTo>
                  <a:pt x="229199" y="1736089"/>
                  <a:pt x="79141" y="1752068"/>
                  <a:pt x="56215" y="1711079"/>
                </a:cubicBezTo>
                <a:cubicBezTo>
                  <a:pt x="86088" y="1671481"/>
                  <a:pt x="77057" y="1665228"/>
                  <a:pt x="27732" y="1665228"/>
                </a:cubicBezTo>
                <a:cubicBezTo>
                  <a:pt x="-52855" y="1624935"/>
                  <a:pt x="145139" y="1669396"/>
                  <a:pt x="72193" y="1636050"/>
                </a:cubicBezTo>
                <a:cubicBezTo>
                  <a:pt x="99288" y="1621462"/>
                  <a:pt x="150696" y="1622851"/>
                  <a:pt x="191684" y="1620072"/>
                </a:cubicBezTo>
                <a:cubicBezTo>
                  <a:pt x="231283" y="1648555"/>
                  <a:pt x="414687" y="1593673"/>
                  <a:pt x="345216" y="1580473"/>
                </a:cubicBezTo>
                <a:cubicBezTo>
                  <a:pt x="279913" y="1595757"/>
                  <a:pt x="366058" y="1532538"/>
                  <a:pt x="301449" y="1563800"/>
                </a:cubicBezTo>
                <a:cubicBezTo>
                  <a:pt x="272966" y="1529064"/>
                  <a:pt x="199326" y="1561716"/>
                  <a:pt x="186126" y="1520728"/>
                </a:cubicBezTo>
                <a:cubicBezTo>
                  <a:pt x="100677" y="1503360"/>
                  <a:pt x="237535" y="1497803"/>
                  <a:pt x="167369" y="1489466"/>
                </a:cubicBezTo>
                <a:cubicBezTo>
                  <a:pt x="80530" y="1467235"/>
                  <a:pt x="147222" y="1454730"/>
                  <a:pt x="195852" y="1471403"/>
                </a:cubicBezTo>
                <a:cubicBezTo>
                  <a:pt x="270881" y="1469319"/>
                  <a:pt x="351468" y="1477656"/>
                  <a:pt x="434139" y="1456814"/>
                </a:cubicBezTo>
                <a:cubicBezTo>
                  <a:pt x="511947" y="1440141"/>
                  <a:pt x="443865" y="1412352"/>
                  <a:pt x="398709" y="1419300"/>
                </a:cubicBezTo>
                <a:cubicBezTo>
                  <a:pt x="390372" y="1376922"/>
                  <a:pt x="336880" y="1440836"/>
                  <a:pt x="339658" y="1392901"/>
                </a:cubicBezTo>
                <a:cubicBezTo>
                  <a:pt x="304923" y="1401932"/>
                  <a:pt x="284081" y="1383175"/>
                  <a:pt x="239620" y="1390817"/>
                </a:cubicBezTo>
                <a:cubicBezTo>
                  <a:pt x="258377" y="1351218"/>
                  <a:pt x="122908" y="1388038"/>
                  <a:pt x="151391" y="1353302"/>
                </a:cubicBezTo>
                <a:cubicBezTo>
                  <a:pt x="216694" y="1322735"/>
                  <a:pt x="99288" y="1328293"/>
                  <a:pt x="153475" y="1303977"/>
                </a:cubicBezTo>
                <a:cubicBezTo>
                  <a:pt x="245872" y="1283831"/>
                  <a:pt x="344521" y="1303977"/>
                  <a:pt x="435529" y="1278273"/>
                </a:cubicBezTo>
                <a:cubicBezTo>
                  <a:pt x="325069" y="1236590"/>
                  <a:pt x="498053" y="1242148"/>
                  <a:pt x="530704" y="1207412"/>
                </a:cubicBezTo>
                <a:cubicBezTo>
                  <a:pt x="500137" y="1171287"/>
                  <a:pt x="479295" y="1224780"/>
                  <a:pt x="452202" y="1210191"/>
                </a:cubicBezTo>
                <a:cubicBezTo>
                  <a:pt x="419550" y="1201160"/>
                  <a:pt x="434139" y="1212275"/>
                  <a:pt x="396625" y="1226169"/>
                </a:cubicBezTo>
                <a:cubicBezTo>
                  <a:pt x="324375" y="1215054"/>
                  <a:pt x="261155" y="1208802"/>
                  <a:pt x="203495" y="1153225"/>
                </a:cubicBezTo>
                <a:cubicBezTo>
                  <a:pt x="243093" y="1116405"/>
                  <a:pt x="375784" y="1111542"/>
                  <a:pt x="445255" y="1079585"/>
                </a:cubicBezTo>
                <a:cubicBezTo>
                  <a:pt x="417466" y="1037207"/>
                  <a:pt x="483464" y="1042765"/>
                  <a:pt x="459843" y="1025398"/>
                </a:cubicBezTo>
                <a:cubicBezTo>
                  <a:pt x="389678" y="1082364"/>
                  <a:pt x="329237" y="1030955"/>
                  <a:pt x="261850" y="990662"/>
                </a:cubicBezTo>
                <a:cubicBezTo>
                  <a:pt x="245872" y="946895"/>
                  <a:pt x="491800" y="998998"/>
                  <a:pt x="382036" y="950368"/>
                </a:cubicBezTo>
                <a:cubicBezTo>
                  <a:pt x="372310" y="946200"/>
                  <a:pt x="261850" y="897570"/>
                  <a:pt x="293112" y="873255"/>
                </a:cubicBezTo>
                <a:cubicBezTo>
                  <a:pt x="368836" y="842688"/>
                  <a:pt x="459149" y="894791"/>
                  <a:pt x="527231" y="837825"/>
                </a:cubicBezTo>
                <a:cubicBezTo>
                  <a:pt x="500832" y="862139"/>
                  <a:pt x="446644" y="771827"/>
                  <a:pt x="393846" y="773216"/>
                </a:cubicBezTo>
                <a:cubicBezTo>
                  <a:pt x="366752" y="766269"/>
                  <a:pt x="247956" y="715555"/>
                  <a:pt x="293807" y="704440"/>
                </a:cubicBezTo>
                <a:cubicBezTo>
                  <a:pt x="344521" y="729450"/>
                  <a:pt x="324375" y="673873"/>
                  <a:pt x="361194" y="694019"/>
                </a:cubicBezTo>
                <a:cubicBezTo>
                  <a:pt x="434139" y="740565"/>
                  <a:pt x="365362" y="659978"/>
                  <a:pt x="409824" y="660673"/>
                </a:cubicBezTo>
                <a:cubicBezTo>
                  <a:pt x="511947" y="676651"/>
                  <a:pt x="431361" y="625937"/>
                  <a:pt x="382036" y="612043"/>
                </a:cubicBezTo>
                <a:cubicBezTo>
                  <a:pt x="386204" y="605095"/>
                  <a:pt x="336184" y="570360"/>
                  <a:pt x="379952" y="569665"/>
                </a:cubicBezTo>
                <a:cubicBezTo>
                  <a:pt x="411214" y="534235"/>
                  <a:pt x="530704" y="593980"/>
                  <a:pt x="486938" y="548129"/>
                </a:cubicBezTo>
                <a:cubicBezTo>
                  <a:pt x="552241" y="567581"/>
                  <a:pt x="639775" y="566887"/>
                  <a:pt x="685626" y="497415"/>
                </a:cubicBezTo>
                <a:cubicBezTo>
                  <a:pt x="678679" y="475879"/>
                  <a:pt x="550851" y="567581"/>
                  <a:pt x="516116" y="525898"/>
                </a:cubicBezTo>
                <a:cubicBezTo>
                  <a:pt x="603650" y="448090"/>
                  <a:pt x="467486" y="563413"/>
                  <a:pt x="453591" y="496720"/>
                </a:cubicBezTo>
                <a:cubicBezTo>
                  <a:pt x="535568" y="443228"/>
                  <a:pt x="350079" y="532845"/>
                  <a:pt x="430666" y="468237"/>
                </a:cubicBezTo>
                <a:cubicBezTo>
                  <a:pt x="405656" y="473100"/>
                  <a:pt x="284081" y="441143"/>
                  <a:pt x="382036" y="433502"/>
                </a:cubicBezTo>
                <a:cubicBezTo>
                  <a:pt x="414687" y="377925"/>
                  <a:pt x="483464" y="448090"/>
                  <a:pt x="528620" y="446006"/>
                </a:cubicBezTo>
                <a:cubicBezTo>
                  <a:pt x="491106" y="384872"/>
                  <a:pt x="707857" y="514783"/>
                  <a:pt x="685626" y="416133"/>
                </a:cubicBezTo>
                <a:cubicBezTo>
                  <a:pt x="641858" y="444617"/>
                  <a:pt x="643943" y="409186"/>
                  <a:pt x="598786" y="413355"/>
                </a:cubicBezTo>
                <a:cubicBezTo>
                  <a:pt x="622406" y="372367"/>
                  <a:pt x="550156" y="400155"/>
                  <a:pt x="516116" y="388345"/>
                </a:cubicBezTo>
                <a:cubicBezTo>
                  <a:pt x="443865" y="363335"/>
                  <a:pt x="602954" y="357083"/>
                  <a:pt x="507779" y="323737"/>
                </a:cubicBezTo>
                <a:cubicBezTo>
                  <a:pt x="448728" y="294559"/>
                  <a:pt x="561967" y="302200"/>
                  <a:pt x="493885" y="273022"/>
                </a:cubicBezTo>
                <a:cubicBezTo>
                  <a:pt x="495274" y="248708"/>
                  <a:pt x="655753" y="329989"/>
                  <a:pt x="585587" y="234118"/>
                </a:cubicBezTo>
                <a:cubicBezTo>
                  <a:pt x="629354" y="254960"/>
                  <a:pt x="648111" y="214666"/>
                  <a:pt x="591145" y="214666"/>
                </a:cubicBezTo>
                <a:cubicBezTo>
                  <a:pt x="621017" y="202857"/>
                  <a:pt x="529315" y="107681"/>
                  <a:pt x="602954" y="136164"/>
                </a:cubicBezTo>
                <a:cubicBezTo>
                  <a:pt x="624491" y="122270"/>
                  <a:pt x="650195" y="120185"/>
                  <a:pt x="657837" y="168815"/>
                </a:cubicBezTo>
                <a:cubicBezTo>
                  <a:pt x="718972" y="224392"/>
                  <a:pt x="630049" y="71556"/>
                  <a:pt x="639080" y="71556"/>
                </a:cubicBezTo>
                <a:cubicBezTo>
                  <a:pt x="704383" y="141027"/>
                  <a:pt x="679373" y="40294"/>
                  <a:pt x="687015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38" name="Rectangle 30">
            <a:extLst>
              <a:ext uri="{FF2B5EF4-FFF2-40B4-BE49-F238E27FC236}">
                <a16:creationId xmlns:a16="http://schemas.microsoft.com/office/drawing/2014/main" id="{4E539522-4112-4DEF-B895-C7588A5A3B36}"/>
              </a:ext>
            </a:extLst>
          </p:cNvPr>
          <p:cNvSpPr/>
          <p:nvPr/>
        </p:nvSpPr>
        <p:spPr>
          <a:xfrm>
            <a:off x="1651620" y="4606292"/>
            <a:ext cx="405780" cy="40459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39" name="Freeform 18">
            <a:extLst>
              <a:ext uri="{FF2B5EF4-FFF2-40B4-BE49-F238E27FC236}">
                <a16:creationId xmlns:a16="http://schemas.microsoft.com/office/drawing/2014/main" id="{3D38DF47-4B82-4955-A1F4-C1256CFDF36F}"/>
              </a:ext>
            </a:extLst>
          </p:cNvPr>
          <p:cNvSpPr/>
          <p:nvPr/>
        </p:nvSpPr>
        <p:spPr>
          <a:xfrm>
            <a:off x="10077955" y="4587942"/>
            <a:ext cx="546787" cy="44129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0" name="Oval 7">
            <a:extLst>
              <a:ext uri="{FF2B5EF4-FFF2-40B4-BE49-F238E27FC236}">
                <a16:creationId xmlns:a16="http://schemas.microsoft.com/office/drawing/2014/main" id="{92BDB374-5C1E-4BDC-8966-6623194360D9}"/>
              </a:ext>
            </a:extLst>
          </p:cNvPr>
          <p:cNvSpPr/>
          <p:nvPr/>
        </p:nvSpPr>
        <p:spPr>
          <a:xfrm>
            <a:off x="8000949" y="4577514"/>
            <a:ext cx="462153" cy="462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1" name="Rectangle 16">
            <a:extLst>
              <a:ext uri="{FF2B5EF4-FFF2-40B4-BE49-F238E27FC236}">
                <a16:creationId xmlns:a16="http://schemas.microsoft.com/office/drawing/2014/main" id="{C9D480A2-738D-46CA-949E-9C2174265C0F}"/>
              </a:ext>
            </a:extLst>
          </p:cNvPr>
          <p:cNvSpPr/>
          <p:nvPr/>
        </p:nvSpPr>
        <p:spPr>
          <a:xfrm>
            <a:off x="3718169" y="4642917"/>
            <a:ext cx="504164" cy="33134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2" name="Round Same Side Corner Rectangle 36">
            <a:extLst>
              <a:ext uri="{FF2B5EF4-FFF2-40B4-BE49-F238E27FC236}">
                <a16:creationId xmlns:a16="http://schemas.microsoft.com/office/drawing/2014/main" id="{95942D49-74ED-4063-B6AE-B4AF764D9CC4}"/>
              </a:ext>
            </a:extLst>
          </p:cNvPr>
          <p:cNvSpPr>
            <a:spLocks noChangeAspect="1"/>
          </p:cNvSpPr>
          <p:nvPr/>
        </p:nvSpPr>
        <p:spPr>
          <a:xfrm>
            <a:off x="5841105" y="4608339"/>
            <a:ext cx="506571" cy="40050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3" name="Rectangle 2342">
            <a:extLst>
              <a:ext uri="{FF2B5EF4-FFF2-40B4-BE49-F238E27FC236}">
                <a16:creationId xmlns:a16="http://schemas.microsoft.com/office/drawing/2014/main" id="{AC1C53B9-A23B-4F8F-879A-AEBACD8F1DD0}"/>
              </a:ext>
            </a:extLst>
          </p:cNvPr>
          <p:cNvSpPr/>
          <p:nvPr/>
        </p:nvSpPr>
        <p:spPr>
          <a:xfrm>
            <a:off x="0" y="6457057"/>
            <a:ext cx="12192000" cy="400945"/>
          </a:xfrm>
          <a:prstGeom prst="rect">
            <a:avLst/>
          </a:prstGeom>
          <a:solidFill>
            <a:srgbClr val="576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rgbClr val="F5B317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11264</TotalTime>
  <Words>165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86</cp:revision>
  <dcterms:created xsi:type="dcterms:W3CDTF">2018-02-18T19:39:47Z</dcterms:created>
  <dcterms:modified xsi:type="dcterms:W3CDTF">2020-08-31T07:29:55Z</dcterms:modified>
</cp:coreProperties>
</file>