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91AB8B2-0D04-4DD0-9E2A-4E2A042AE103}"/>
              </a:ext>
            </a:extLst>
          </p:cNvPr>
          <p:cNvGrpSpPr/>
          <p:nvPr/>
        </p:nvGrpSpPr>
        <p:grpSpPr>
          <a:xfrm>
            <a:off x="4027264" y="2602974"/>
            <a:ext cx="2788428" cy="2557126"/>
            <a:chOff x="4427329" y="2443691"/>
            <a:chExt cx="3014621" cy="276455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EA84B01-61A2-4B28-AE28-9153C3C88155}"/>
                </a:ext>
              </a:extLst>
            </p:cNvPr>
            <p:cNvSpPr/>
            <p:nvPr/>
          </p:nvSpPr>
          <p:spPr>
            <a:xfrm rot="14302272">
              <a:off x="4784967" y="2374368"/>
              <a:ext cx="1340883" cy="2056159"/>
            </a:xfrm>
            <a:custGeom>
              <a:avLst/>
              <a:gdLst>
                <a:gd name="connsiteX0" fmla="*/ 624840 w 725506"/>
                <a:gd name="connsiteY0" fmla="*/ 1112520 h 1112519"/>
                <a:gd name="connsiteX1" fmla="*/ 195263 w 725506"/>
                <a:gd name="connsiteY1" fmla="*/ 812482 h 1112519"/>
                <a:gd name="connsiteX2" fmla="*/ 23813 w 725506"/>
                <a:gd name="connsiteY2" fmla="*/ 445770 h 1112519"/>
                <a:gd name="connsiteX3" fmla="*/ 0 w 725506"/>
                <a:gd name="connsiteY3" fmla="*/ 21908 h 1112519"/>
                <a:gd name="connsiteX4" fmla="*/ 2857 w 725506"/>
                <a:gd name="connsiteY4" fmla="*/ 0 h 1112519"/>
                <a:gd name="connsiteX5" fmla="*/ 620077 w 725506"/>
                <a:gd name="connsiteY5" fmla="*/ 358140 h 1112519"/>
                <a:gd name="connsiteX6" fmla="*/ 624840 w 725506"/>
                <a:gd name="connsiteY6" fmla="*/ 1112520 h 111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5506" h="1112519">
                  <a:moveTo>
                    <a:pt x="624840" y="1112520"/>
                  </a:moveTo>
                  <a:cubicBezTo>
                    <a:pt x="471488" y="1024890"/>
                    <a:pt x="325755" y="929640"/>
                    <a:pt x="195263" y="812482"/>
                  </a:cubicBezTo>
                  <a:cubicBezTo>
                    <a:pt x="85725" y="713423"/>
                    <a:pt x="38100" y="586740"/>
                    <a:pt x="23813" y="445770"/>
                  </a:cubicBezTo>
                  <a:cubicBezTo>
                    <a:pt x="10477" y="304800"/>
                    <a:pt x="7620" y="162878"/>
                    <a:pt x="0" y="21908"/>
                  </a:cubicBezTo>
                  <a:cubicBezTo>
                    <a:pt x="0" y="16193"/>
                    <a:pt x="952" y="10478"/>
                    <a:pt x="2857" y="0"/>
                  </a:cubicBezTo>
                  <a:cubicBezTo>
                    <a:pt x="273367" y="10478"/>
                    <a:pt x="480060" y="128588"/>
                    <a:pt x="620077" y="358140"/>
                  </a:cubicBezTo>
                  <a:cubicBezTo>
                    <a:pt x="773430" y="611505"/>
                    <a:pt x="745807" y="920115"/>
                    <a:pt x="624840" y="111252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0A774F3-9D60-4AD9-831D-59672637D2C8}"/>
                </a:ext>
              </a:extLst>
            </p:cNvPr>
            <p:cNvSpPr/>
            <p:nvPr/>
          </p:nvSpPr>
          <p:spPr>
            <a:xfrm>
              <a:off x="4930391" y="4046845"/>
              <a:ext cx="2323746" cy="1161402"/>
            </a:xfrm>
            <a:custGeom>
              <a:avLst/>
              <a:gdLst>
                <a:gd name="connsiteX0" fmla="*/ 1257300 w 1257300"/>
                <a:gd name="connsiteY0" fmla="*/ 259395 h 628396"/>
                <a:gd name="connsiteX1" fmla="*/ 606742 w 1257300"/>
                <a:gd name="connsiteY1" fmla="*/ 628013 h 628396"/>
                <a:gd name="connsiteX2" fmla="*/ 0 w 1257300"/>
                <a:gd name="connsiteY2" fmla="*/ 259395 h 628396"/>
                <a:gd name="connsiteX3" fmla="*/ 57150 w 1257300"/>
                <a:gd name="connsiteY3" fmla="*/ 223200 h 628396"/>
                <a:gd name="connsiteX4" fmla="*/ 461963 w 1257300"/>
                <a:gd name="connsiteY4" fmla="*/ 28891 h 628396"/>
                <a:gd name="connsiteX5" fmla="*/ 776288 w 1257300"/>
                <a:gd name="connsiteY5" fmla="*/ 24128 h 628396"/>
                <a:gd name="connsiteX6" fmla="*/ 1257300 w 1257300"/>
                <a:gd name="connsiteY6" fmla="*/ 259395 h 62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7300" h="628396">
                  <a:moveTo>
                    <a:pt x="1257300" y="259395"/>
                  </a:moveTo>
                  <a:cubicBezTo>
                    <a:pt x="1103947" y="501330"/>
                    <a:pt x="892492" y="636585"/>
                    <a:pt x="606742" y="628013"/>
                  </a:cubicBezTo>
                  <a:cubicBezTo>
                    <a:pt x="340042" y="620393"/>
                    <a:pt x="141922" y="487995"/>
                    <a:pt x="0" y="259395"/>
                  </a:cubicBezTo>
                  <a:cubicBezTo>
                    <a:pt x="20955" y="246060"/>
                    <a:pt x="39052" y="234630"/>
                    <a:pt x="57150" y="223200"/>
                  </a:cubicBezTo>
                  <a:cubicBezTo>
                    <a:pt x="186690" y="146048"/>
                    <a:pt x="319088" y="77468"/>
                    <a:pt x="461963" y="28891"/>
                  </a:cubicBezTo>
                  <a:cubicBezTo>
                    <a:pt x="566738" y="-7305"/>
                    <a:pt x="670560" y="-10162"/>
                    <a:pt x="776288" y="24128"/>
                  </a:cubicBezTo>
                  <a:cubicBezTo>
                    <a:pt x="946785" y="78420"/>
                    <a:pt x="1101090" y="163193"/>
                    <a:pt x="1257300" y="25939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3EE09A-D41D-42C7-B093-551BDE002590}"/>
                </a:ext>
              </a:extLst>
            </p:cNvPr>
            <p:cNvSpPr/>
            <p:nvPr/>
          </p:nvSpPr>
          <p:spPr>
            <a:xfrm>
              <a:off x="6101067" y="2443691"/>
              <a:ext cx="1340883" cy="2056159"/>
            </a:xfrm>
            <a:custGeom>
              <a:avLst/>
              <a:gdLst>
                <a:gd name="connsiteX0" fmla="*/ 624840 w 725506"/>
                <a:gd name="connsiteY0" fmla="*/ 1112520 h 1112519"/>
                <a:gd name="connsiteX1" fmla="*/ 195263 w 725506"/>
                <a:gd name="connsiteY1" fmla="*/ 812482 h 1112519"/>
                <a:gd name="connsiteX2" fmla="*/ 23813 w 725506"/>
                <a:gd name="connsiteY2" fmla="*/ 445770 h 1112519"/>
                <a:gd name="connsiteX3" fmla="*/ 0 w 725506"/>
                <a:gd name="connsiteY3" fmla="*/ 21908 h 1112519"/>
                <a:gd name="connsiteX4" fmla="*/ 2857 w 725506"/>
                <a:gd name="connsiteY4" fmla="*/ 0 h 1112519"/>
                <a:gd name="connsiteX5" fmla="*/ 620077 w 725506"/>
                <a:gd name="connsiteY5" fmla="*/ 358140 h 1112519"/>
                <a:gd name="connsiteX6" fmla="*/ 624840 w 725506"/>
                <a:gd name="connsiteY6" fmla="*/ 1112520 h 111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5506" h="1112519">
                  <a:moveTo>
                    <a:pt x="624840" y="1112520"/>
                  </a:moveTo>
                  <a:cubicBezTo>
                    <a:pt x="471488" y="1024890"/>
                    <a:pt x="325755" y="929640"/>
                    <a:pt x="195263" y="812482"/>
                  </a:cubicBezTo>
                  <a:cubicBezTo>
                    <a:pt x="85725" y="713423"/>
                    <a:pt x="38100" y="586740"/>
                    <a:pt x="23813" y="445770"/>
                  </a:cubicBezTo>
                  <a:cubicBezTo>
                    <a:pt x="10477" y="304800"/>
                    <a:pt x="7620" y="162878"/>
                    <a:pt x="0" y="21908"/>
                  </a:cubicBezTo>
                  <a:cubicBezTo>
                    <a:pt x="0" y="16193"/>
                    <a:pt x="952" y="10478"/>
                    <a:pt x="2857" y="0"/>
                  </a:cubicBezTo>
                  <a:cubicBezTo>
                    <a:pt x="273367" y="10478"/>
                    <a:pt x="480060" y="128588"/>
                    <a:pt x="620077" y="358140"/>
                  </a:cubicBezTo>
                  <a:cubicBezTo>
                    <a:pt x="773430" y="611505"/>
                    <a:pt x="745807" y="920115"/>
                    <a:pt x="624840" y="111252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그룹 3">
            <a:extLst>
              <a:ext uri="{FF2B5EF4-FFF2-40B4-BE49-F238E27FC236}">
                <a16:creationId xmlns:a16="http://schemas.microsoft.com/office/drawing/2014/main" id="{DE0AD5D1-2CA5-4E90-9BF5-FB3FEFD3F853}"/>
              </a:ext>
            </a:extLst>
          </p:cNvPr>
          <p:cNvGrpSpPr/>
          <p:nvPr/>
        </p:nvGrpSpPr>
        <p:grpSpPr>
          <a:xfrm>
            <a:off x="6929478" y="1792751"/>
            <a:ext cx="4033797" cy="1116460"/>
            <a:chOff x="467544" y="2421312"/>
            <a:chExt cx="4546958" cy="111646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6A0577-8D64-4C6E-8B84-ED0C6EA864B4}"/>
                </a:ext>
              </a:extLst>
            </p:cNvPr>
            <p:cNvSpPr/>
            <p:nvPr/>
          </p:nvSpPr>
          <p:spPr>
            <a:xfrm>
              <a:off x="820483" y="2799108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50B2925-E6FD-4F27-9B25-DC1359C52929}"/>
                </a:ext>
              </a:extLst>
            </p:cNvPr>
            <p:cNvSpPr/>
            <p:nvPr/>
          </p:nvSpPr>
          <p:spPr>
            <a:xfrm>
              <a:off x="467544" y="2421312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5" name="그룹 9">
            <a:extLst>
              <a:ext uri="{FF2B5EF4-FFF2-40B4-BE49-F238E27FC236}">
                <a16:creationId xmlns:a16="http://schemas.microsoft.com/office/drawing/2014/main" id="{DD40F756-CA98-4D3C-BEED-D4572A831F74}"/>
              </a:ext>
            </a:extLst>
          </p:cNvPr>
          <p:cNvGrpSpPr/>
          <p:nvPr/>
        </p:nvGrpSpPr>
        <p:grpSpPr>
          <a:xfrm>
            <a:off x="7681771" y="3401196"/>
            <a:ext cx="4033797" cy="1116460"/>
            <a:chOff x="467544" y="3302740"/>
            <a:chExt cx="4546958" cy="111646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75DE77B-A317-45FD-BC1F-8418CBC371A2}"/>
                </a:ext>
              </a:extLst>
            </p:cNvPr>
            <p:cNvSpPr/>
            <p:nvPr/>
          </p:nvSpPr>
          <p:spPr>
            <a:xfrm>
              <a:off x="820483" y="3680536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7F6F298-B4B2-485E-9026-A377794E27F1}"/>
                </a:ext>
              </a:extLst>
            </p:cNvPr>
            <p:cNvSpPr/>
            <p:nvPr/>
          </p:nvSpPr>
          <p:spPr>
            <a:xfrm>
              <a:off x="467544" y="3302740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8" name="그룹 10">
            <a:extLst>
              <a:ext uri="{FF2B5EF4-FFF2-40B4-BE49-F238E27FC236}">
                <a16:creationId xmlns:a16="http://schemas.microsoft.com/office/drawing/2014/main" id="{40593980-84C6-4790-8071-827DC5837DC2}"/>
              </a:ext>
            </a:extLst>
          </p:cNvPr>
          <p:cNvGrpSpPr/>
          <p:nvPr/>
        </p:nvGrpSpPr>
        <p:grpSpPr>
          <a:xfrm>
            <a:off x="6929478" y="5009641"/>
            <a:ext cx="4033797" cy="1116460"/>
            <a:chOff x="467544" y="4184168"/>
            <a:chExt cx="4546958" cy="111646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BC119D-96B7-4D26-98A5-3C35C69225D1}"/>
                </a:ext>
              </a:extLst>
            </p:cNvPr>
            <p:cNvSpPr/>
            <p:nvPr/>
          </p:nvSpPr>
          <p:spPr>
            <a:xfrm>
              <a:off x="820483" y="4561964"/>
              <a:ext cx="4194019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A9A946A-BEAF-410A-AE28-F547D6E628CD}"/>
                </a:ext>
              </a:extLst>
            </p:cNvPr>
            <p:cNvSpPr/>
            <p:nvPr/>
          </p:nvSpPr>
          <p:spPr>
            <a:xfrm>
              <a:off x="467544" y="4184168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1" name="Rectangle 30">
            <a:extLst>
              <a:ext uri="{FF2B5EF4-FFF2-40B4-BE49-F238E27FC236}">
                <a16:creationId xmlns:a16="http://schemas.microsoft.com/office/drawing/2014/main" id="{00E2918D-BA6A-4085-A994-86E8B3D012CF}"/>
              </a:ext>
            </a:extLst>
          </p:cNvPr>
          <p:cNvSpPr/>
          <p:nvPr/>
        </p:nvSpPr>
        <p:spPr>
          <a:xfrm>
            <a:off x="5384835" y="4452426"/>
            <a:ext cx="381165" cy="380051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Frame 17">
            <a:extLst>
              <a:ext uri="{FF2B5EF4-FFF2-40B4-BE49-F238E27FC236}">
                <a16:creationId xmlns:a16="http://schemas.microsoft.com/office/drawing/2014/main" id="{D74CB61E-4E32-4D3B-B640-5D5070AB2A06}"/>
              </a:ext>
            </a:extLst>
          </p:cNvPr>
          <p:cNvSpPr/>
          <p:nvPr/>
        </p:nvSpPr>
        <p:spPr>
          <a:xfrm>
            <a:off x="4762327" y="3309310"/>
            <a:ext cx="380051" cy="38005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Isosceles Triangle 8">
            <a:extLst>
              <a:ext uri="{FF2B5EF4-FFF2-40B4-BE49-F238E27FC236}">
                <a16:creationId xmlns:a16="http://schemas.microsoft.com/office/drawing/2014/main" id="{1A23AB7B-3177-4C4A-841B-6A785E725BAC}"/>
              </a:ext>
            </a:extLst>
          </p:cNvPr>
          <p:cNvSpPr/>
          <p:nvPr/>
        </p:nvSpPr>
        <p:spPr>
          <a:xfrm rot="16200000">
            <a:off x="6037839" y="3275932"/>
            <a:ext cx="374754" cy="44680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4" name="그룹 12">
            <a:extLst>
              <a:ext uri="{FF2B5EF4-FFF2-40B4-BE49-F238E27FC236}">
                <a16:creationId xmlns:a16="http://schemas.microsoft.com/office/drawing/2014/main" id="{4C4F9A42-FB38-4637-92BF-F4D87AE88A12}"/>
              </a:ext>
            </a:extLst>
          </p:cNvPr>
          <p:cNvGrpSpPr/>
          <p:nvPr/>
        </p:nvGrpSpPr>
        <p:grpSpPr>
          <a:xfrm>
            <a:off x="1151981" y="2342730"/>
            <a:ext cx="2418299" cy="2827747"/>
            <a:chOff x="1989012" y="2175681"/>
            <a:chExt cx="2165302" cy="282774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6C1A234-B236-4C84-9105-E775F5B5A0A2}"/>
                </a:ext>
              </a:extLst>
            </p:cNvPr>
            <p:cNvSpPr txBox="1"/>
            <p:nvPr/>
          </p:nvSpPr>
          <p:spPr>
            <a:xfrm>
              <a:off x="1991544" y="2510438"/>
              <a:ext cx="216277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BCC5CCC-7D06-444E-879F-7AD434199E51}"/>
                </a:ext>
              </a:extLst>
            </p:cNvPr>
            <p:cNvSpPr txBox="1"/>
            <p:nvPr/>
          </p:nvSpPr>
          <p:spPr>
            <a:xfrm>
              <a:off x="1989012" y="2175681"/>
              <a:ext cx="21627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B891077-88FC-4BA7-822C-FF0EACE7A895}"/>
              </a:ext>
            </a:extLst>
          </p:cNvPr>
          <p:cNvCxnSpPr>
            <a:cxnSpLocks/>
          </p:cNvCxnSpPr>
          <p:nvPr/>
        </p:nvCxnSpPr>
        <p:spPr>
          <a:xfrm>
            <a:off x="951049" y="2648913"/>
            <a:ext cx="2799629" cy="15225"/>
          </a:xfrm>
          <a:prstGeom prst="line">
            <a:avLst/>
          </a:prstGeom>
          <a:ln w="12700"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E6BE63E-3552-4D60-90FF-D1F1B60570D4}"/>
              </a:ext>
            </a:extLst>
          </p:cNvPr>
          <p:cNvCxnSpPr>
            <a:cxnSpLocks/>
          </p:cNvCxnSpPr>
          <p:nvPr/>
        </p:nvCxnSpPr>
        <p:spPr>
          <a:xfrm>
            <a:off x="3750678" y="2664138"/>
            <a:ext cx="577011" cy="35494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2020-08-31T05:33:03Z</dcterms:modified>
</cp:coreProperties>
</file>