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29" name="Group 728">
            <a:extLst>
              <a:ext uri="{FF2B5EF4-FFF2-40B4-BE49-F238E27FC236}">
                <a16:creationId xmlns:a16="http://schemas.microsoft.com/office/drawing/2014/main" id="{A8CB1AB3-0B23-4A45-84E4-506ECCAF252D}"/>
              </a:ext>
            </a:extLst>
          </p:cNvPr>
          <p:cNvGrpSpPr/>
          <p:nvPr/>
        </p:nvGrpSpPr>
        <p:grpSpPr>
          <a:xfrm>
            <a:off x="5220589" y="3106893"/>
            <a:ext cx="1759518" cy="1759516"/>
            <a:chOff x="5216241" y="2465715"/>
            <a:chExt cx="1759518" cy="1759516"/>
          </a:xfrm>
        </p:grpSpPr>
        <p:grpSp>
          <p:nvGrpSpPr>
            <p:cNvPr id="730" name="Group 729">
              <a:extLst>
                <a:ext uri="{FF2B5EF4-FFF2-40B4-BE49-F238E27FC236}">
                  <a16:creationId xmlns:a16="http://schemas.microsoft.com/office/drawing/2014/main" id="{8D389951-1428-4C6D-B8F5-90B7305E2D21}"/>
                </a:ext>
              </a:extLst>
            </p:cNvPr>
            <p:cNvGrpSpPr/>
            <p:nvPr/>
          </p:nvGrpSpPr>
          <p:grpSpPr>
            <a:xfrm>
              <a:off x="5216241" y="2465715"/>
              <a:ext cx="1759518" cy="1759516"/>
              <a:chOff x="5323215" y="2866292"/>
              <a:chExt cx="1345223" cy="1345223"/>
            </a:xfrm>
          </p:grpSpPr>
          <p:sp>
            <p:nvSpPr>
              <p:cNvPr id="732" name="Oval 731">
                <a:extLst>
                  <a:ext uri="{FF2B5EF4-FFF2-40B4-BE49-F238E27FC236}">
                    <a16:creationId xmlns:a16="http://schemas.microsoft.com/office/drawing/2014/main" id="{3DD9A419-BBC6-4F94-9B57-9D70CB051EF5}"/>
                  </a:ext>
                </a:extLst>
              </p:cNvPr>
              <p:cNvSpPr/>
              <p:nvPr/>
            </p:nvSpPr>
            <p:spPr>
              <a:xfrm>
                <a:off x="5323215" y="2866292"/>
                <a:ext cx="1345223" cy="1345223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3" name="Oval 732">
                <a:extLst>
                  <a:ext uri="{FF2B5EF4-FFF2-40B4-BE49-F238E27FC236}">
                    <a16:creationId xmlns:a16="http://schemas.microsoft.com/office/drawing/2014/main" id="{928F4061-359B-4DBE-81B0-CA6372B1479E}"/>
                  </a:ext>
                </a:extLst>
              </p:cNvPr>
              <p:cNvSpPr/>
              <p:nvPr/>
            </p:nvSpPr>
            <p:spPr>
              <a:xfrm>
                <a:off x="5399415" y="2942492"/>
                <a:ext cx="1192823" cy="119282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31" name="TextBox 730">
              <a:extLst>
                <a:ext uri="{FF2B5EF4-FFF2-40B4-BE49-F238E27FC236}">
                  <a16:creationId xmlns:a16="http://schemas.microsoft.com/office/drawing/2014/main" id="{5B61FDE7-52F5-45FA-BB8E-EF1C7FCC0B6B}"/>
                </a:ext>
              </a:extLst>
            </p:cNvPr>
            <p:cNvSpPr txBox="1"/>
            <p:nvPr/>
          </p:nvSpPr>
          <p:spPr>
            <a:xfrm>
              <a:off x="5282341" y="2890070"/>
              <a:ext cx="162731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3"/>
                  </a:solidFill>
                  <a:cs typeface="Arial" pitchFamily="34" charset="0"/>
                </a:rPr>
                <a:t>Simple PowerPoint Design</a:t>
              </a:r>
              <a:endParaRPr lang="ko-KR" altLang="en-US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734" name="Group 733">
            <a:extLst>
              <a:ext uri="{FF2B5EF4-FFF2-40B4-BE49-F238E27FC236}">
                <a16:creationId xmlns:a16="http://schemas.microsoft.com/office/drawing/2014/main" id="{7A19A365-3A51-4F78-82FA-C85B61D33142}"/>
              </a:ext>
            </a:extLst>
          </p:cNvPr>
          <p:cNvGrpSpPr/>
          <p:nvPr/>
        </p:nvGrpSpPr>
        <p:grpSpPr>
          <a:xfrm>
            <a:off x="8174017" y="1712337"/>
            <a:ext cx="3291153" cy="1124888"/>
            <a:chOff x="8696325" y="1793281"/>
            <a:chExt cx="2561860" cy="1188127"/>
          </a:xfrm>
        </p:grpSpPr>
        <p:sp>
          <p:nvSpPr>
            <p:cNvPr id="735" name="Rectangle: Rounded Corners 734">
              <a:extLst>
                <a:ext uri="{FF2B5EF4-FFF2-40B4-BE49-F238E27FC236}">
                  <a16:creationId xmlns:a16="http://schemas.microsoft.com/office/drawing/2014/main" id="{809B08A8-C0CF-4439-8763-567A50C03DEF}"/>
                </a:ext>
              </a:extLst>
            </p:cNvPr>
            <p:cNvSpPr/>
            <p:nvPr/>
          </p:nvSpPr>
          <p:spPr>
            <a:xfrm>
              <a:off x="8782774" y="1948927"/>
              <a:ext cx="2388963" cy="1032481"/>
            </a:xfrm>
            <a:prstGeom prst="roundRect">
              <a:avLst>
                <a:gd name="adj" fmla="val 15218"/>
              </a:avLst>
            </a:prstGeom>
            <a:solidFill>
              <a:schemeClr val="bg1"/>
            </a:solidFill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6" name="Rectangle: Rounded Corners 735">
              <a:extLst>
                <a:ext uri="{FF2B5EF4-FFF2-40B4-BE49-F238E27FC236}">
                  <a16:creationId xmlns:a16="http://schemas.microsoft.com/office/drawing/2014/main" id="{9773B026-C130-4503-BACA-D9C49695FACC}"/>
                </a:ext>
              </a:extLst>
            </p:cNvPr>
            <p:cNvSpPr/>
            <p:nvPr/>
          </p:nvSpPr>
          <p:spPr>
            <a:xfrm>
              <a:off x="8696325" y="1793281"/>
              <a:ext cx="2561860" cy="38615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7" name="TextBox 736">
              <a:extLst>
                <a:ext uri="{FF2B5EF4-FFF2-40B4-BE49-F238E27FC236}">
                  <a16:creationId xmlns:a16="http://schemas.microsoft.com/office/drawing/2014/main" id="{3CAFCA35-2D9B-4482-B287-853243648DB2}"/>
                </a:ext>
              </a:extLst>
            </p:cNvPr>
            <p:cNvSpPr txBox="1"/>
            <p:nvPr/>
          </p:nvSpPr>
          <p:spPr>
            <a:xfrm>
              <a:off x="8956198" y="2225926"/>
              <a:ext cx="2042116" cy="646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738" name="TextBox 737">
              <a:extLst>
                <a:ext uri="{FF2B5EF4-FFF2-40B4-BE49-F238E27FC236}">
                  <a16:creationId xmlns:a16="http://schemas.microsoft.com/office/drawing/2014/main" id="{3CFBF3BC-113A-43C4-9F64-B8903EF3D9C9}"/>
                </a:ext>
              </a:extLst>
            </p:cNvPr>
            <p:cNvSpPr txBox="1"/>
            <p:nvPr/>
          </p:nvSpPr>
          <p:spPr>
            <a:xfrm>
              <a:off x="8962410" y="1847856"/>
              <a:ext cx="2029690" cy="2925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39" name="Group 738">
            <a:extLst>
              <a:ext uri="{FF2B5EF4-FFF2-40B4-BE49-F238E27FC236}">
                <a16:creationId xmlns:a16="http://schemas.microsoft.com/office/drawing/2014/main" id="{458B8833-B7E9-4ECE-824B-46D531C03F64}"/>
              </a:ext>
            </a:extLst>
          </p:cNvPr>
          <p:cNvGrpSpPr/>
          <p:nvPr/>
        </p:nvGrpSpPr>
        <p:grpSpPr>
          <a:xfrm>
            <a:off x="8174017" y="2957663"/>
            <a:ext cx="3291153" cy="955450"/>
            <a:chOff x="8696325" y="1793281"/>
            <a:chExt cx="2561860" cy="1009164"/>
          </a:xfrm>
        </p:grpSpPr>
        <p:sp>
          <p:nvSpPr>
            <p:cNvPr id="740" name="Rectangle: Rounded Corners 739">
              <a:extLst>
                <a:ext uri="{FF2B5EF4-FFF2-40B4-BE49-F238E27FC236}">
                  <a16:creationId xmlns:a16="http://schemas.microsoft.com/office/drawing/2014/main" id="{46CD58F1-59BD-4E16-8A95-DA61A8F9B2B4}"/>
                </a:ext>
              </a:extLst>
            </p:cNvPr>
            <p:cNvSpPr/>
            <p:nvPr/>
          </p:nvSpPr>
          <p:spPr>
            <a:xfrm>
              <a:off x="8782774" y="1948927"/>
              <a:ext cx="2388963" cy="853518"/>
            </a:xfrm>
            <a:prstGeom prst="roundRect">
              <a:avLst>
                <a:gd name="adj" fmla="val 15218"/>
              </a:avLst>
            </a:prstGeom>
            <a:solidFill>
              <a:schemeClr val="bg1"/>
            </a:solidFill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1" name="Rectangle: Rounded Corners 740">
              <a:extLst>
                <a:ext uri="{FF2B5EF4-FFF2-40B4-BE49-F238E27FC236}">
                  <a16:creationId xmlns:a16="http://schemas.microsoft.com/office/drawing/2014/main" id="{C1C0D2A3-B4BA-495A-BBFC-9FF5B9B4DD97}"/>
                </a:ext>
              </a:extLst>
            </p:cNvPr>
            <p:cNvSpPr/>
            <p:nvPr/>
          </p:nvSpPr>
          <p:spPr>
            <a:xfrm>
              <a:off x="8696325" y="1793281"/>
              <a:ext cx="2561860" cy="38615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2" name="TextBox 741">
              <a:extLst>
                <a:ext uri="{FF2B5EF4-FFF2-40B4-BE49-F238E27FC236}">
                  <a16:creationId xmlns:a16="http://schemas.microsoft.com/office/drawing/2014/main" id="{42A97EC8-CB1D-42F5-A210-D94D41DA5A4A}"/>
                </a:ext>
              </a:extLst>
            </p:cNvPr>
            <p:cNvSpPr txBox="1"/>
            <p:nvPr/>
          </p:nvSpPr>
          <p:spPr>
            <a:xfrm>
              <a:off x="9120654" y="2225926"/>
              <a:ext cx="1713205" cy="4876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  <p:sp>
          <p:nvSpPr>
            <p:cNvPr id="743" name="TextBox 742">
              <a:extLst>
                <a:ext uri="{FF2B5EF4-FFF2-40B4-BE49-F238E27FC236}">
                  <a16:creationId xmlns:a16="http://schemas.microsoft.com/office/drawing/2014/main" id="{72D8DD52-5198-42C1-8A14-5208827EDCDE}"/>
                </a:ext>
              </a:extLst>
            </p:cNvPr>
            <p:cNvSpPr txBox="1"/>
            <p:nvPr/>
          </p:nvSpPr>
          <p:spPr>
            <a:xfrm>
              <a:off x="8962410" y="1847856"/>
              <a:ext cx="2029690" cy="2925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44" name="Group 743">
            <a:extLst>
              <a:ext uri="{FF2B5EF4-FFF2-40B4-BE49-F238E27FC236}">
                <a16:creationId xmlns:a16="http://schemas.microsoft.com/office/drawing/2014/main" id="{3D84E0CA-2AC4-47E5-9296-43C50D10EFAE}"/>
              </a:ext>
            </a:extLst>
          </p:cNvPr>
          <p:cNvGrpSpPr/>
          <p:nvPr/>
        </p:nvGrpSpPr>
        <p:grpSpPr>
          <a:xfrm>
            <a:off x="8174017" y="4033551"/>
            <a:ext cx="3291153" cy="1347686"/>
            <a:chOff x="8696325" y="1793281"/>
            <a:chExt cx="2561860" cy="1423450"/>
          </a:xfrm>
        </p:grpSpPr>
        <p:sp>
          <p:nvSpPr>
            <p:cNvPr id="745" name="Rectangle: Rounded Corners 744">
              <a:extLst>
                <a:ext uri="{FF2B5EF4-FFF2-40B4-BE49-F238E27FC236}">
                  <a16:creationId xmlns:a16="http://schemas.microsoft.com/office/drawing/2014/main" id="{DEFC6479-2CC8-4871-922F-FF49BDF1C64A}"/>
                </a:ext>
              </a:extLst>
            </p:cNvPr>
            <p:cNvSpPr/>
            <p:nvPr/>
          </p:nvSpPr>
          <p:spPr>
            <a:xfrm>
              <a:off x="8782774" y="1948926"/>
              <a:ext cx="2388963" cy="1267805"/>
            </a:xfrm>
            <a:prstGeom prst="roundRect">
              <a:avLst>
                <a:gd name="adj" fmla="val 15218"/>
              </a:avLst>
            </a:prstGeom>
            <a:solidFill>
              <a:schemeClr val="bg1"/>
            </a:solidFill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6" name="Rectangle: Rounded Corners 745">
              <a:extLst>
                <a:ext uri="{FF2B5EF4-FFF2-40B4-BE49-F238E27FC236}">
                  <a16:creationId xmlns:a16="http://schemas.microsoft.com/office/drawing/2014/main" id="{736FDA05-0546-4AC4-958F-FC678B01C01E}"/>
                </a:ext>
              </a:extLst>
            </p:cNvPr>
            <p:cNvSpPr/>
            <p:nvPr/>
          </p:nvSpPr>
          <p:spPr>
            <a:xfrm>
              <a:off x="8696325" y="1793281"/>
              <a:ext cx="2561860" cy="38615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7" name="TextBox 746">
              <a:extLst>
                <a:ext uri="{FF2B5EF4-FFF2-40B4-BE49-F238E27FC236}">
                  <a16:creationId xmlns:a16="http://schemas.microsoft.com/office/drawing/2014/main" id="{BF55BA08-24F9-45AA-8953-12DA6F2FE9C6}"/>
                </a:ext>
              </a:extLst>
            </p:cNvPr>
            <p:cNvSpPr txBox="1"/>
            <p:nvPr/>
          </p:nvSpPr>
          <p:spPr>
            <a:xfrm>
              <a:off x="8901015" y="2225926"/>
              <a:ext cx="2158695" cy="8777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48" name="TextBox 747">
              <a:extLst>
                <a:ext uri="{FF2B5EF4-FFF2-40B4-BE49-F238E27FC236}">
                  <a16:creationId xmlns:a16="http://schemas.microsoft.com/office/drawing/2014/main" id="{AB0A91DF-727E-45B0-BE4F-585F6867B120}"/>
                </a:ext>
              </a:extLst>
            </p:cNvPr>
            <p:cNvSpPr txBox="1"/>
            <p:nvPr/>
          </p:nvSpPr>
          <p:spPr>
            <a:xfrm>
              <a:off x="8962410" y="1847856"/>
              <a:ext cx="2029690" cy="2925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49" name="Group 748">
            <a:extLst>
              <a:ext uri="{FF2B5EF4-FFF2-40B4-BE49-F238E27FC236}">
                <a16:creationId xmlns:a16="http://schemas.microsoft.com/office/drawing/2014/main" id="{065F43E8-6881-4142-89AF-B71F0D42F962}"/>
              </a:ext>
            </a:extLst>
          </p:cNvPr>
          <p:cNvGrpSpPr/>
          <p:nvPr/>
        </p:nvGrpSpPr>
        <p:grpSpPr>
          <a:xfrm>
            <a:off x="8174017" y="5501675"/>
            <a:ext cx="3291153" cy="759291"/>
            <a:chOff x="8696325" y="1793281"/>
            <a:chExt cx="2561860" cy="801977"/>
          </a:xfrm>
        </p:grpSpPr>
        <p:sp>
          <p:nvSpPr>
            <p:cNvPr id="750" name="Rectangle: Rounded Corners 749">
              <a:extLst>
                <a:ext uri="{FF2B5EF4-FFF2-40B4-BE49-F238E27FC236}">
                  <a16:creationId xmlns:a16="http://schemas.microsoft.com/office/drawing/2014/main" id="{8015C35D-6127-4431-B037-7412CF2D2AF8}"/>
                </a:ext>
              </a:extLst>
            </p:cNvPr>
            <p:cNvSpPr/>
            <p:nvPr/>
          </p:nvSpPr>
          <p:spPr>
            <a:xfrm>
              <a:off x="8782774" y="1948927"/>
              <a:ext cx="2388963" cy="646331"/>
            </a:xfrm>
            <a:prstGeom prst="roundRect">
              <a:avLst>
                <a:gd name="adj" fmla="val 15218"/>
              </a:avLst>
            </a:prstGeom>
            <a:solidFill>
              <a:schemeClr val="bg1"/>
            </a:solidFill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1" name="Rectangle: Rounded Corners 750">
              <a:extLst>
                <a:ext uri="{FF2B5EF4-FFF2-40B4-BE49-F238E27FC236}">
                  <a16:creationId xmlns:a16="http://schemas.microsoft.com/office/drawing/2014/main" id="{A94B2A07-C28E-4323-8F01-AA1A384EC9CA}"/>
                </a:ext>
              </a:extLst>
            </p:cNvPr>
            <p:cNvSpPr/>
            <p:nvPr/>
          </p:nvSpPr>
          <p:spPr>
            <a:xfrm>
              <a:off x="8696325" y="1793281"/>
              <a:ext cx="2561860" cy="38615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2" name="TextBox 751">
              <a:extLst>
                <a:ext uri="{FF2B5EF4-FFF2-40B4-BE49-F238E27FC236}">
                  <a16:creationId xmlns:a16="http://schemas.microsoft.com/office/drawing/2014/main" id="{488FEBA3-A0C6-4586-9A02-56263799F87F}"/>
                </a:ext>
              </a:extLst>
            </p:cNvPr>
            <p:cNvSpPr txBox="1"/>
            <p:nvPr/>
          </p:nvSpPr>
          <p:spPr>
            <a:xfrm>
              <a:off x="8962411" y="2225926"/>
              <a:ext cx="2029693" cy="2925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53" name="TextBox 752">
              <a:extLst>
                <a:ext uri="{FF2B5EF4-FFF2-40B4-BE49-F238E27FC236}">
                  <a16:creationId xmlns:a16="http://schemas.microsoft.com/office/drawing/2014/main" id="{FE55EF3B-C9B5-469E-8791-27A8DAFA270F}"/>
                </a:ext>
              </a:extLst>
            </p:cNvPr>
            <p:cNvSpPr txBox="1"/>
            <p:nvPr/>
          </p:nvSpPr>
          <p:spPr>
            <a:xfrm>
              <a:off x="8962410" y="1847856"/>
              <a:ext cx="2029690" cy="2925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54" name="Group 753">
            <a:extLst>
              <a:ext uri="{FF2B5EF4-FFF2-40B4-BE49-F238E27FC236}">
                <a16:creationId xmlns:a16="http://schemas.microsoft.com/office/drawing/2014/main" id="{893C0B7E-5F00-4F25-8CAB-A3E47E9BBC98}"/>
              </a:ext>
            </a:extLst>
          </p:cNvPr>
          <p:cNvGrpSpPr/>
          <p:nvPr/>
        </p:nvGrpSpPr>
        <p:grpSpPr>
          <a:xfrm>
            <a:off x="735527" y="3667954"/>
            <a:ext cx="3291153" cy="1124888"/>
            <a:chOff x="8696325" y="1793281"/>
            <a:chExt cx="2561860" cy="1188127"/>
          </a:xfrm>
        </p:grpSpPr>
        <p:sp>
          <p:nvSpPr>
            <p:cNvPr id="755" name="Rectangle: Rounded Corners 754">
              <a:extLst>
                <a:ext uri="{FF2B5EF4-FFF2-40B4-BE49-F238E27FC236}">
                  <a16:creationId xmlns:a16="http://schemas.microsoft.com/office/drawing/2014/main" id="{98D5FAD4-BE83-4D59-999B-B895AA5043D6}"/>
                </a:ext>
              </a:extLst>
            </p:cNvPr>
            <p:cNvSpPr/>
            <p:nvPr/>
          </p:nvSpPr>
          <p:spPr>
            <a:xfrm>
              <a:off x="8782774" y="1948927"/>
              <a:ext cx="2388963" cy="1032481"/>
            </a:xfrm>
            <a:prstGeom prst="roundRect">
              <a:avLst>
                <a:gd name="adj" fmla="val 15218"/>
              </a:avLst>
            </a:prstGeom>
            <a:solidFill>
              <a:schemeClr val="bg1"/>
            </a:solidFill>
            <a:ln w="254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6" name="Rectangle: Rounded Corners 755">
              <a:extLst>
                <a:ext uri="{FF2B5EF4-FFF2-40B4-BE49-F238E27FC236}">
                  <a16:creationId xmlns:a16="http://schemas.microsoft.com/office/drawing/2014/main" id="{50D6A860-625D-4E77-9913-1CA41FE503FA}"/>
                </a:ext>
              </a:extLst>
            </p:cNvPr>
            <p:cNvSpPr/>
            <p:nvPr/>
          </p:nvSpPr>
          <p:spPr>
            <a:xfrm>
              <a:off x="8696325" y="1793281"/>
              <a:ext cx="2561860" cy="386150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7" name="TextBox 756">
              <a:extLst>
                <a:ext uri="{FF2B5EF4-FFF2-40B4-BE49-F238E27FC236}">
                  <a16:creationId xmlns:a16="http://schemas.microsoft.com/office/drawing/2014/main" id="{CD2B3909-354E-4B5F-BD60-9D94466E1A3B}"/>
                </a:ext>
              </a:extLst>
            </p:cNvPr>
            <p:cNvSpPr txBox="1"/>
            <p:nvPr/>
          </p:nvSpPr>
          <p:spPr>
            <a:xfrm>
              <a:off x="8956198" y="2225926"/>
              <a:ext cx="2042116" cy="646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758" name="TextBox 757">
              <a:extLst>
                <a:ext uri="{FF2B5EF4-FFF2-40B4-BE49-F238E27FC236}">
                  <a16:creationId xmlns:a16="http://schemas.microsoft.com/office/drawing/2014/main" id="{CC38F204-CC71-4727-94D1-1A065CF6A12B}"/>
                </a:ext>
              </a:extLst>
            </p:cNvPr>
            <p:cNvSpPr txBox="1"/>
            <p:nvPr/>
          </p:nvSpPr>
          <p:spPr>
            <a:xfrm>
              <a:off x="8962410" y="1847856"/>
              <a:ext cx="2029690" cy="2925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59" name="Group 758">
            <a:extLst>
              <a:ext uri="{FF2B5EF4-FFF2-40B4-BE49-F238E27FC236}">
                <a16:creationId xmlns:a16="http://schemas.microsoft.com/office/drawing/2014/main" id="{E49BB627-27ED-4AE9-AA0E-2C10A2DD6789}"/>
              </a:ext>
            </a:extLst>
          </p:cNvPr>
          <p:cNvGrpSpPr/>
          <p:nvPr/>
        </p:nvGrpSpPr>
        <p:grpSpPr>
          <a:xfrm>
            <a:off x="735527" y="2592066"/>
            <a:ext cx="3291153" cy="955450"/>
            <a:chOff x="8696325" y="1793281"/>
            <a:chExt cx="2561860" cy="1009164"/>
          </a:xfrm>
        </p:grpSpPr>
        <p:sp>
          <p:nvSpPr>
            <p:cNvPr id="760" name="Rectangle: Rounded Corners 759">
              <a:extLst>
                <a:ext uri="{FF2B5EF4-FFF2-40B4-BE49-F238E27FC236}">
                  <a16:creationId xmlns:a16="http://schemas.microsoft.com/office/drawing/2014/main" id="{50C8760C-4798-43E9-9670-B9A3DFF4CF64}"/>
                </a:ext>
              </a:extLst>
            </p:cNvPr>
            <p:cNvSpPr/>
            <p:nvPr/>
          </p:nvSpPr>
          <p:spPr>
            <a:xfrm>
              <a:off x="8782774" y="1948927"/>
              <a:ext cx="2388963" cy="853518"/>
            </a:xfrm>
            <a:prstGeom prst="roundRect">
              <a:avLst>
                <a:gd name="adj" fmla="val 15218"/>
              </a:avLst>
            </a:prstGeom>
            <a:solidFill>
              <a:schemeClr val="bg1"/>
            </a:solidFill>
            <a:ln w="254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1" name="Rectangle: Rounded Corners 760">
              <a:extLst>
                <a:ext uri="{FF2B5EF4-FFF2-40B4-BE49-F238E27FC236}">
                  <a16:creationId xmlns:a16="http://schemas.microsoft.com/office/drawing/2014/main" id="{9EE310B1-EA8F-4B6D-92A0-2D5327CD8292}"/>
                </a:ext>
              </a:extLst>
            </p:cNvPr>
            <p:cNvSpPr/>
            <p:nvPr/>
          </p:nvSpPr>
          <p:spPr>
            <a:xfrm>
              <a:off x="8696325" y="1793281"/>
              <a:ext cx="2561860" cy="386150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2" name="TextBox 761">
              <a:extLst>
                <a:ext uri="{FF2B5EF4-FFF2-40B4-BE49-F238E27FC236}">
                  <a16:creationId xmlns:a16="http://schemas.microsoft.com/office/drawing/2014/main" id="{B9909DE0-0DE2-48D1-A019-CE3F75DBA41A}"/>
                </a:ext>
              </a:extLst>
            </p:cNvPr>
            <p:cNvSpPr txBox="1"/>
            <p:nvPr/>
          </p:nvSpPr>
          <p:spPr>
            <a:xfrm>
              <a:off x="9120654" y="2225926"/>
              <a:ext cx="1713205" cy="4876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  <p:sp>
          <p:nvSpPr>
            <p:cNvPr id="763" name="TextBox 762">
              <a:extLst>
                <a:ext uri="{FF2B5EF4-FFF2-40B4-BE49-F238E27FC236}">
                  <a16:creationId xmlns:a16="http://schemas.microsoft.com/office/drawing/2014/main" id="{EFAFBD0B-3D28-4731-A269-85A654CAA6FF}"/>
                </a:ext>
              </a:extLst>
            </p:cNvPr>
            <p:cNvSpPr txBox="1"/>
            <p:nvPr/>
          </p:nvSpPr>
          <p:spPr>
            <a:xfrm>
              <a:off x="8962410" y="1847856"/>
              <a:ext cx="2029690" cy="2925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64" name="Group 763">
            <a:extLst>
              <a:ext uri="{FF2B5EF4-FFF2-40B4-BE49-F238E27FC236}">
                <a16:creationId xmlns:a16="http://schemas.microsoft.com/office/drawing/2014/main" id="{C79DEA14-8D90-464E-8249-615A78F23217}"/>
              </a:ext>
            </a:extLst>
          </p:cNvPr>
          <p:cNvGrpSpPr/>
          <p:nvPr/>
        </p:nvGrpSpPr>
        <p:grpSpPr>
          <a:xfrm>
            <a:off x="735527" y="4913280"/>
            <a:ext cx="3291153" cy="1347686"/>
            <a:chOff x="8696325" y="1793281"/>
            <a:chExt cx="2561860" cy="1423450"/>
          </a:xfrm>
        </p:grpSpPr>
        <p:sp>
          <p:nvSpPr>
            <p:cNvPr id="765" name="Rectangle: Rounded Corners 764">
              <a:extLst>
                <a:ext uri="{FF2B5EF4-FFF2-40B4-BE49-F238E27FC236}">
                  <a16:creationId xmlns:a16="http://schemas.microsoft.com/office/drawing/2014/main" id="{02EAEE72-8A2C-422E-89CC-9DF61137EECD}"/>
                </a:ext>
              </a:extLst>
            </p:cNvPr>
            <p:cNvSpPr/>
            <p:nvPr/>
          </p:nvSpPr>
          <p:spPr>
            <a:xfrm>
              <a:off x="8782774" y="1948926"/>
              <a:ext cx="2388963" cy="1267805"/>
            </a:xfrm>
            <a:prstGeom prst="roundRect">
              <a:avLst>
                <a:gd name="adj" fmla="val 15218"/>
              </a:avLst>
            </a:prstGeom>
            <a:solidFill>
              <a:schemeClr val="bg1"/>
            </a:solidFill>
            <a:ln w="254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6" name="Rectangle: Rounded Corners 765">
              <a:extLst>
                <a:ext uri="{FF2B5EF4-FFF2-40B4-BE49-F238E27FC236}">
                  <a16:creationId xmlns:a16="http://schemas.microsoft.com/office/drawing/2014/main" id="{AEF0BE4D-7E38-46DA-9458-EFA805AC5FE8}"/>
                </a:ext>
              </a:extLst>
            </p:cNvPr>
            <p:cNvSpPr/>
            <p:nvPr/>
          </p:nvSpPr>
          <p:spPr>
            <a:xfrm>
              <a:off x="8696325" y="1793281"/>
              <a:ext cx="2561860" cy="386150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7" name="TextBox 766">
              <a:extLst>
                <a:ext uri="{FF2B5EF4-FFF2-40B4-BE49-F238E27FC236}">
                  <a16:creationId xmlns:a16="http://schemas.microsoft.com/office/drawing/2014/main" id="{0ED1782F-5DA9-45B8-AFA9-1602870383A1}"/>
                </a:ext>
              </a:extLst>
            </p:cNvPr>
            <p:cNvSpPr txBox="1"/>
            <p:nvPr/>
          </p:nvSpPr>
          <p:spPr>
            <a:xfrm>
              <a:off x="8901015" y="2225926"/>
              <a:ext cx="2158695" cy="8777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68" name="TextBox 767">
              <a:extLst>
                <a:ext uri="{FF2B5EF4-FFF2-40B4-BE49-F238E27FC236}">
                  <a16:creationId xmlns:a16="http://schemas.microsoft.com/office/drawing/2014/main" id="{82E1582C-ED48-41DF-B44B-D4C326FD765D}"/>
                </a:ext>
              </a:extLst>
            </p:cNvPr>
            <p:cNvSpPr txBox="1"/>
            <p:nvPr/>
          </p:nvSpPr>
          <p:spPr>
            <a:xfrm>
              <a:off x="8962410" y="1847856"/>
              <a:ext cx="2029690" cy="2925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69" name="Group 768">
            <a:extLst>
              <a:ext uri="{FF2B5EF4-FFF2-40B4-BE49-F238E27FC236}">
                <a16:creationId xmlns:a16="http://schemas.microsoft.com/office/drawing/2014/main" id="{73A6801D-C591-4C1F-A6A9-D8B64D3D8351}"/>
              </a:ext>
            </a:extLst>
          </p:cNvPr>
          <p:cNvGrpSpPr/>
          <p:nvPr/>
        </p:nvGrpSpPr>
        <p:grpSpPr>
          <a:xfrm>
            <a:off x="735527" y="1712337"/>
            <a:ext cx="3291153" cy="759291"/>
            <a:chOff x="8696325" y="1793281"/>
            <a:chExt cx="2561860" cy="801977"/>
          </a:xfrm>
        </p:grpSpPr>
        <p:sp>
          <p:nvSpPr>
            <p:cNvPr id="770" name="Rectangle: Rounded Corners 769">
              <a:extLst>
                <a:ext uri="{FF2B5EF4-FFF2-40B4-BE49-F238E27FC236}">
                  <a16:creationId xmlns:a16="http://schemas.microsoft.com/office/drawing/2014/main" id="{134E406F-0730-4116-A868-7C3AF7343A85}"/>
                </a:ext>
              </a:extLst>
            </p:cNvPr>
            <p:cNvSpPr/>
            <p:nvPr/>
          </p:nvSpPr>
          <p:spPr>
            <a:xfrm>
              <a:off x="8782774" y="1948927"/>
              <a:ext cx="2388963" cy="646331"/>
            </a:xfrm>
            <a:prstGeom prst="roundRect">
              <a:avLst>
                <a:gd name="adj" fmla="val 15218"/>
              </a:avLst>
            </a:prstGeom>
            <a:solidFill>
              <a:schemeClr val="bg1"/>
            </a:solidFill>
            <a:ln w="254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1" name="Rectangle: Rounded Corners 770">
              <a:extLst>
                <a:ext uri="{FF2B5EF4-FFF2-40B4-BE49-F238E27FC236}">
                  <a16:creationId xmlns:a16="http://schemas.microsoft.com/office/drawing/2014/main" id="{30151C10-F57C-4ECF-93FE-00EDFE443EC2}"/>
                </a:ext>
              </a:extLst>
            </p:cNvPr>
            <p:cNvSpPr/>
            <p:nvPr/>
          </p:nvSpPr>
          <p:spPr>
            <a:xfrm>
              <a:off x="8696325" y="1793281"/>
              <a:ext cx="2561860" cy="386150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2" name="TextBox 771">
              <a:extLst>
                <a:ext uri="{FF2B5EF4-FFF2-40B4-BE49-F238E27FC236}">
                  <a16:creationId xmlns:a16="http://schemas.microsoft.com/office/drawing/2014/main" id="{1754F6FD-76F6-451F-BC3A-061F003B19C9}"/>
                </a:ext>
              </a:extLst>
            </p:cNvPr>
            <p:cNvSpPr txBox="1"/>
            <p:nvPr/>
          </p:nvSpPr>
          <p:spPr>
            <a:xfrm>
              <a:off x="8962411" y="2225926"/>
              <a:ext cx="2029693" cy="2925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73" name="TextBox 772">
              <a:extLst>
                <a:ext uri="{FF2B5EF4-FFF2-40B4-BE49-F238E27FC236}">
                  <a16:creationId xmlns:a16="http://schemas.microsoft.com/office/drawing/2014/main" id="{5001A0FD-F851-44E4-A2BA-4C9774A84A33}"/>
                </a:ext>
              </a:extLst>
            </p:cNvPr>
            <p:cNvSpPr txBox="1"/>
            <p:nvPr/>
          </p:nvSpPr>
          <p:spPr>
            <a:xfrm>
              <a:off x="8962410" y="1847856"/>
              <a:ext cx="2029690" cy="2925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774" name="Arrow: Chevron 773">
            <a:extLst>
              <a:ext uri="{FF2B5EF4-FFF2-40B4-BE49-F238E27FC236}">
                <a16:creationId xmlns:a16="http://schemas.microsoft.com/office/drawing/2014/main" id="{7EF6461F-2E37-4092-9437-8B42444910B7}"/>
              </a:ext>
            </a:extLst>
          </p:cNvPr>
          <p:cNvSpPr/>
          <p:nvPr/>
        </p:nvSpPr>
        <p:spPr>
          <a:xfrm>
            <a:off x="4380080" y="3743097"/>
            <a:ext cx="487109" cy="487109"/>
          </a:xfrm>
          <a:prstGeom prst="chevr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5" name="Arrow: Chevron 774">
            <a:extLst>
              <a:ext uri="{FF2B5EF4-FFF2-40B4-BE49-F238E27FC236}">
                <a16:creationId xmlns:a16="http://schemas.microsoft.com/office/drawing/2014/main" id="{0C05ABB6-818D-4E8A-8419-A0DBA1BA4A15}"/>
              </a:ext>
            </a:extLst>
          </p:cNvPr>
          <p:cNvSpPr/>
          <p:nvPr/>
        </p:nvSpPr>
        <p:spPr>
          <a:xfrm flipH="1">
            <a:off x="7333507" y="3743097"/>
            <a:ext cx="487109" cy="487109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776" name="Group 775">
            <a:extLst>
              <a:ext uri="{FF2B5EF4-FFF2-40B4-BE49-F238E27FC236}">
                <a16:creationId xmlns:a16="http://schemas.microsoft.com/office/drawing/2014/main" id="{840191FC-733E-446A-A87A-D794514FEAE9}"/>
              </a:ext>
            </a:extLst>
          </p:cNvPr>
          <p:cNvGrpSpPr/>
          <p:nvPr/>
        </p:nvGrpSpPr>
        <p:grpSpPr>
          <a:xfrm flipH="1">
            <a:off x="4862530" y="2161557"/>
            <a:ext cx="2832511" cy="579492"/>
            <a:chOff x="4679744" y="4046685"/>
            <a:chExt cx="2832511" cy="579492"/>
          </a:xfrm>
        </p:grpSpPr>
        <p:sp>
          <p:nvSpPr>
            <p:cNvPr id="777" name="Chevron 50">
              <a:extLst>
                <a:ext uri="{FF2B5EF4-FFF2-40B4-BE49-F238E27FC236}">
                  <a16:creationId xmlns:a16="http://schemas.microsoft.com/office/drawing/2014/main" id="{52D5FA34-85AF-4BE0-8B38-1058DF1BFCA9}"/>
                </a:ext>
              </a:extLst>
            </p:cNvPr>
            <p:cNvSpPr/>
            <p:nvPr/>
          </p:nvSpPr>
          <p:spPr>
            <a:xfrm>
              <a:off x="4679744" y="4059184"/>
              <a:ext cx="252000" cy="2520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8" name="TextBox 777">
              <a:extLst>
                <a:ext uri="{FF2B5EF4-FFF2-40B4-BE49-F238E27FC236}">
                  <a16:creationId xmlns:a16="http://schemas.microsoft.com/office/drawing/2014/main" id="{DD5FB322-7A3E-48B1-8B7E-38B52101373E}"/>
                </a:ext>
              </a:extLst>
            </p:cNvPr>
            <p:cNvSpPr txBox="1"/>
            <p:nvPr/>
          </p:nvSpPr>
          <p:spPr>
            <a:xfrm>
              <a:off x="4931744" y="4046685"/>
              <a:ext cx="25805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79" name="Chevron 56">
              <a:extLst>
                <a:ext uri="{FF2B5EF4-FFF2-40B4-BE49-F238E27FC236}">
                  <a16:creationId xmlns:a16="http://schemas.microsoft.com/office/drawing/2014/main" id="{6CFD5A5A-AD34-4330-9B43-CBB4F9AAB2CE}"/>
                </a:ext>
              </a:extLst>
            </p:cNvPr>
            <p:cNvSpPr/>
            <p:nvPr/>
          </p:nvSpPr>
          <p:spPr>
            <a:xfrm>
              <a:off x="4679744" y="4361677"/>
              <a:ext cx="252000" cy="2520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80" name="TextBox 779">
              <a:extLst>
                <a:ext uri="{FF2B5EF4-FFF2-40B4-BE49-F238E27FC236}">
                  <a16:creationId xmlns:a16="http://schemas.microsoft.com/office/drawing/2014/main" id="{6561FFE7-6139-43EE-9078-45DC82C4D977}"/>
                </a:ext>
              </a:extLst>
            </p:cNvPr>
            <p:cNvSpPr txBox="1"/>
            <p:nvPr/>
          </p:nvSpPr>
          <p:spPr>
            <a:xfrm>
              <a:off x="4931744" y="4349178"/>
              <a:ext cx="25805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81" name="Group 780">
            <a:extLst>
              <a:ext uri="{FF2B5EF4-FFF2-40B4-BE49-F238E27FC236}">
                <a16:creationId xmlns:a16="http://schemas.microsoft.com/office/drawing/2014/main" id="{263ACBD2-8A03-44B0-9DCC-624634EED71A}"/>
              </a:ext>
            </a:extLst>
          </p:cNvPr>
          <p:cNvGrpSpPr/>
          <p:nvPr/>
        </p:nvGrpSpPr>
        <p:grpSpPr>
          <a:xfrm>
            <a:off x="4862530" y="5233093"/>
            <a:ext cx="2832511" cy="579492"/>
            <a:chOff x="8178555" y="4046685"/>
            <a:chExt cx="2832511" cy="579492"/>
          </a:xfrm>
        </p:grpSpPr>
        <p:sp>
          <p:nvSpPr>
            <p:cNvPr id="782" name="Chevron 50">
              <a:extLst>
                <a:ext uri="{FF2B5EF4-FFF2-40B4-BE49-F238E27FC236}">
                  <a16:creationId xmlns:a16="http://schemas.microsoft.com/office/drawing/2014/main" id="{8DBA10B9-A82F-4FB4-AE73-5BEF74B1558F}"/>
                </a:ext>
              </a:extLst>
            </p:cNvPr>
            <p:cNvSpPr/>
            <p:nvPr/>
          </p:nvSpPr>
          <p:spPr>
            <a:xfrm>
              <a:off x="8178555" y="4059184"/>
              <a:ext cx="252000" cy="25200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83" name="TextBox 782">
              <a:extLst>
                <a:ext uri="{FF2B5EF4-FFF2-40B4-BE49-F238E27FC236}">
                  <a16:creationId xmlns:a16="http://schemas.microsoft.com/office/drawing/2014/main" id="{23BA98D8-2CE9-46B3-82A8-A1BC0125BE9E}"/>
                </a:ext>
              </a:extLst>
            </p:cNvPr>
            <p:cNvSpPr txBox="1"/>
            <p:nvPr/>
          </p:nvSpPr>
          <p:spPr>
            <a:xfrm>
              <a:off x="8430555" y="4046685"/>
              <a:ext cx="25805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4" name="Chevron 56">
              <a:extLst>
                <a:ext uri="{FF2B5EF4-FFF2-40B4-BE49-F238E27FC236}">
                  <a16:creationId xmlns:a16="http://schemas.microsoft.com/office/drawing/2014/main" id="{147E8FC3-2F9A-42E1-A69E-B8C4D436DA16}"/>
                </a:ext>
              </a:extLst>
            </p:cNvPr>
            <p:cNvSpPr/>
            <p:nvPr/>
          </p:nvSpPr>
          <p:spPr>
            <a:xfrm>
              <a:off x="8178555" y="4361677"/>
              <a:ext cx="252000" cy="25200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85" name="TextBox 784">
              <a:extLst>
                <a:ext uri="{FF2B5EF4-FFF2-40B4-BE49-F238E27FC236}">
                  <a16:creationId xmlns:a16="http://schemas.microsoft.com/office/drawing/2014/main" id="{3E749667-C2FF-42FF-8C17-C3960FA67CAC}"/>
                </a:ext>
              </a:extLst>
            </p:cNvPr>
            <p:cNvSpPr txBox="1"/>
            <p:nvPr/>
          </p:nvSpPr>
          <p:spPr>
            <a:xfrm>
              <a:off x="8430555" y="4349178"/>
              <a:ext cx="25805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11197</TotalTime>
  <Words>155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49</cp:revision>
  <dcterms:created xsi:type="dcterms:W3CDTF">2018-02-18T19:39:47Z</dcterms:created>
  <dcterms:modified xsi:type="dcterms:W3CDTF">2020-08-31T06:23:23Z</dcterms:modified>
</cp:coreProperties>
</file>