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25</c:v>
                </c:pt>
                <c:pt idx="2">
                  <c:v>20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0D-4DEA-AA97-78E568209B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20</c:v>
                </c:pt>
                <c:pt idx="1">
                  <c:v>44</c:v>
                </c:pt>
                <c:pt idx="2">
                  <c:v>18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0D-4DEA-AA97-78E568209B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35</c:v>
                </c:pt>
                <c:pt idx="1">
                  <c:v>15</c:v>
                </c:pt>
                <c:pt idx="2">
                  <c:v>30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0D-4DEA-AA97-78E568209B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1541376"/>
        <c:axId val="251542912"/>
      </c:barChart>
      <c:catAx>
        <c:axId val="2515413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51542912"/>
        <c:crosses val="autoZero"/>
        <c:auto val="1"/>
        <c:lblAlgn val="ctr"/>
        <c:lblOffset val="100"/>
        <c:noMultiLvlLbl val="0"/>
      </c:catAx>
      <c:valAx>
        <c:axId val="25154291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51541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25</c:v>
                </c:pt>
                <c:pt idx="2">
                  <c:v>20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AF-46C1-81B4-6E5D6DED452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20</c:v>
                </c:pt>
                <c:pt idx="1">
                  <c:v>44</c:v>
                </c:pt>
                <c:pt idx="2">
                  <c:v>18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AF-46C1-81B4-6E5D6DED452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35</c:v>
                </c:pt>
                <c:pt idx="1">
                  <c:v>15</c:v>
                </c:pt>
                <c:pt idx="2">
                  <c:v>30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AF-46C1-81B4-6E5D6DED4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1541376"/>
        <c:axId val="251542912"/>
      </c:barChart>
      <c:catAx>
        <c:axId val="2515413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51542912"/>
        <c:crosses val="autoZero"/>
        <c:auto val="1"/>
        <c:lblAlgn val="ctr"/>
        <c:lblOffset val="100"/>
        <c:noMultiLvlLbl val="0"/>
      </c:catAx>
      <c:valAx>
        <c:axId val="25154291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51541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886" name="Chart 3">
            <a:extLst>
              <a:ext uri="{FF2B5EF4-FFF2-40B4-BE49-F238E27FC236}">
                <a16:creationId xmlns:a16="http://schemas.microsoft.com/office/drawing/2014/main" id="{1E84F576-1752-4E39-9A17-51459E86DF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4951912"/>
              </p:ext>
            </p:extLst>
          </p:nvPr>
        </p:nvGraphicFramePr>
        <p:xfrm>
          <a:off x="6462937" y="1733233"/>
          <a:ext cx="4455537" cy="2559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87" name="Chart 1886">
            <a:extLst>
              <a:ext uri="{FF2B5EF4-FFF2-40B4-BE49-F238E27FC236}">
                <a16:creationId xmlns:a16="http://schemas.microsoft.com/office/drawing/2014/main" id="{F999C576-D3B8-4371-96DD-DAA9BB0F64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6679047"/>
              </p:ext>
            </p:extLst>
          </p:nvPr>
        </p:nvGraphicFramePr>
        <p:xfrm>
          <a:off x="1320334" y="1733233"/>
          <a:ext cx="4455537" cy="2559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88" name="Up Arrow 3">
            <a:extLst>
              <a:ext uri="{FF2B5EF4-FFF2-40B4-BE49-F238E27FC236}">
                <a16:creationId xmlns:a16="http://schemas.microsoft.com/office/drawing/2014/main" id="{A556A80E-CFBA-4203-9148-E8281D8DE491}"/>
              </a:ext>
            </a:extLst>
          </p:cNvPr>
          <p:cNvSpPr/>
          <p:nvPr/>
        </p:nvSpPr>
        <p:spPr>
          <a:xfrm flipH="1">
            <a:off x="6188837" y="4609103"/>
            <a:ext cx="1215499" cy="1562784"/>
          </a:xfrm>
          <a:prstGeom prst="upArrow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89" name="TextBox 1888">
            <a:extLst>
              <a:ext uri="{FF2B5EF4-FFF2-40B4-BE49-F238E27FC236}">
                <a16:creationId xmlns:a16="http://schemas.microsoft.com/office/drawing/2014/main" id="{36664138-7372-4D84-98C5-C0C89724ABB7}"/>
              </a:ext>
            </a:extLst>
          </p:cNvPr>
          <p:cNvSpPr txBox="1"/>
          <p:nvPr/>
        </p:nvSpPr>
        <p:spPr>
          <a:xfrm flipH="1">
            <a:off x="7859135" y="5511254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90" name="TextBox 1889">
            <a:extLst>
              <a:ext uri="{FF2B5EF4-FFF2-40B4-BE49-F238E27FC236}">
                <a16:creationId xmlns:a16="http://schemas.microsoft.com/office/drawing/2014/main" id="{42B29BBF-E4AD-4AB7-9B71-1DB18B460F92}"/>
              </a:ext>
            </a:extLst>
          </p:cNvPr>
          <p:cNvSpPr txBox="1"/>
          <p:nvPr/>
        </p:nvSpPr>
        <p:spPr>
          <a:xfrm flipH="1">
            <a:off x="7562035" y="4584597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91" name="Up Arrow 4">
            <a:extLst>
              <a:ext uri="{FF2B5EF4-FFF2-40B4-BE49-F238E27FC236}">
                <a16:creationId xmlns:a16="http://schemas.microsoft.com/office/drawing/2014/main" id="{6FE64DD0-AB34-4CD2-872B-207B5274D328}"/>
              </a:ext>
            </a:extLst>
          </p:cNvPr>
          <p:cNvSpPr/>
          <p:nvPr/>
        </p:nvSpPr>
        <p:spPr>
          <a:xfrm rot="10800000">
            <a:off x="4815639" y="4609103"/>
            <a:ext cx="1215499" cy="1562784"/>
          </a:xfrm>
          <a:prstGeom prst="upArrow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accent2"/>
              </a:solidFill>
            </a:endParaRPr>
          </a:p>
        </p:txBody>
      </p:sp>
      <p:sp>
        <p:nvSpPr>
          <p:cNvPr id="1892" name="TextBox 1891">
            <a:extLst>
              <a:ext uri="{FF2B5EF4-FFF2-40B4-BE49-F238E27FC236}">
                <a16:creationId xmlns:a16="http://schemas.microsoft.com/office/drawing/2014/main" id="{F14149DE-1732-4619-919E-F1303850CA86}"/>
              </a:ext>
            </a:extLst>
          </p:cNvPr>
          <p:cNvSpPr txBox="1"/>
          <p:nvPr/>
        </p:nvSpPr>
        <p:spPr>
          <a:xfrm>
            <a:off x="3424736" y="4769419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18%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893" name="TextBox 1892">
            <a:extLst>
              <a:ext uri="{FF2B5EF4-FFF2-40B4-BE49-F238E27FC236}">
                <a16:creationId xmlns:a16="http://schemas.microsoft.com/office/drawing/2014/main" id="{561E6820-F422-4284-BE6B-63B416BD7035}"/>
              </a:ext>
            </a:extLst>
          </p:cNvPr>
          <p:cNvSpPr txBox="1"/>
          <p:nvPr/>
        </p:nvSpPr>
        <p:spPr>
          <a:xfrm>
            <a:off x="3127636" y="588074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894" name="TextBox 1893">
            <a:extLst>
              <a:ext uri="{FF2B5EF4-FFF2-40B4-BE49-F238E27FC236}">
                <a16:creationId xmlns:a16="http://schemas.microsoft.com/office/drawing/2014/main" id="{3A9B86FA-9B3A-43E5-8D27-3E810AC134FF}"/>
              </a:ext>
            </a:extLst>
          </p:cNvPr>
          <p:cNvSpPr txBox="1"/>
          <p:nvPr/>
        </p:nvSpPr>
        <p:spPr>
          <a:xfrm flipH="1">
            <a:off x="2112952" y="4427369"/>
            <a:ext cx="914400" cy="4616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altLang="ko-KR" sz="2800" b="1" dirty="0">
                <a:solidFill>
                  <a:schemeClr val="accent2"/>
                </a:solidFill>
              </a:rPr>
              <a:t>18%</a:t>
            </a:r>
          </a:p>
        </p:txBody>
      </p:sp>
      <p:sp>
        <p:nvSpPr>
          <p:cNvPr id="1895" name="TextBox 1894">
            <a:extLst>
              <a:ext uri="{FF2B5EF4-FFF2-40B4-BE49-F238E27FC236}">
                <a16:creationId xmlns:a16="http://schemas.microsoft.com/office/drawing/2014/main" id="{17E9C154-31BB-4998-975B-0F17A59C467A}"/>
              </a:ext>
            </a:extLst>
          </p:cNvPr>
          <p:cNvSpPr txBox="1"/>
          <p:nvPr/>
        </p:nvSpPr>
        <p:spPr>
          <a:xfrm flipH="1">
            <a:off x="579352" y="4488924"/>
            <a:ext cx="1533600" cy="33855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A 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96" name="TextBox 1895">
            <a:extLst>
              <a:ext uri="{FF2B5EF4-FFF2-40B4-BE49-F238E27FC236}">
                <a16:creationId xmlns:a16="http://schemas.microsoft.com/office/drawing/2014/main" id="{753CAD5F-1BA6-46CB-BDA4-2DA19CC5CDF6}"/>
              </a:ext>
            </a:extLst>
          </p:cNvPr>
          <p:cNvSpPr txBox="1"/>
          <p:nvPr/>
        </p:nvSpPr>
        <p:spPr>
          <a:xfrm flipH="1">
            <a:off x="579352" y="4877808"/>
            <a:ext cx="24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zing.</a:t>
            </a:r>
          </a:p>
        </p:txBody>
      </p:sp>
      <p:sp>
        <p:nvSpPr>
          <p:cNvPr id="1897" name="TextBox 1896">
            <a:extLst>
              <a:ext uri="{FF2B5EF4-FFF2-40B4-BE49-F238E27FC236}">
                <a16:creationId xmlns:a16="http://schemas.microsoft.com/office/drawing/2014/main" id="{0EB21766-4F02-42FC-9A2B-D63E7F6646F3}"/>
              </a:ext>
            </a:extLst>
          </p:cNvPr>
          <p:cNvSpPr txBox="1"/>
          <p:nvPr/>
        </p:nvSpPr>
        <p:spPr>
          <a:xfrm>
            <a:off x="9164375" y="4427369"/>
            <a:ext cx="914400" cy="4616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</a:rPr>
              <a:t>50%</a:t>
            </a:r>
          </a:p>
        </p:txBody>
      </p:sp>
      <p:sp>
        <p:nvSpPr>
          <p:cNvPr id="1898" name="TextBox 1897">
            <a:extLst>
              <a:ext uri="{FF2B5EF4-FFF2-40B4-BE49-F238E27FC236}">
                <a16:creationId xmlns:a16="http://schemas.microsoft.com/office/drawing/2014/main" id="{A8DB888D-01AB-4AAB-960D-D99AB533AA48}"/>
              </a:ext>
            </a:extLst>
          </p:cNvPr>
          <p:cNvSpPr txBox="1"/>
          <p:nvPr/>
        </p:nvSpPr>
        <p:spPr>
          <a:xfrm>
            <a:off x="10078775" y="4488924"/>
            <a:ext cx="1533872" cy="33855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B 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99" name="TextBox 1898">
            <a:extLst>
              <a:ext uri="{FF2B5EF4-FFF2-40B4-BE49-F238E27FC236}">
                <a16:creationId xmlns:a16="http://schemas.microsoft.com/office/drawing/2014/main" id="{380C57AA-186F-4843-A12D-4DF657F427AE}"/>
              </a:ext>
            </a:extLst>
          </p:cNvPr>
          <p:cNvSpPr txBox="1"/>
          <p:nvPr/>
        </p:nvSpPr>
        <p:spPr>
          <a:xfrm>
            <a:off x="9164375" y="4877808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12695</TotalTime>
  <Words>114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50</cp:revision>
  <dcterms:created xsi:type="dcterms:W3CDTF">2018-02-18T19:39:47Z</dcterms:created>
  <dcterms:modified xsi:type="dcterms:W3CDTF">2020-09-03T02:37:38Z</dcterms:modified>
</cp:coreProperties>
</file>