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78DBB1AA-02AC-452B-B65C-BB0EAB338A77}"/>
              </a:ext>
            </a:extLst>
          </p:cNvPr>
          <p:cNvGrpSpPr/>
          <p:nvPr/>
        </p:nvGrpSpPr>
        <p:grpSpPr>
          <a:xfrm>
            <a:off x="658974" y="5275932"/>
            <a:ext cx="2495479" cy="983229"/>
            <a:chOff x="666630" y="5061567"/>
            <a:chExt cx="2495479" cy="983229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6C2576D2-A0C9-4F3B-9768-23D4B16B69CC}"/>
                </a:ext>
              </a:extLst>
            </p:cNvPr>
            <p:cNvSpPr txBox="1"/>
            <p:nvPr/>
          </p:nvSpPr>
          <p:spPr>
            <a:xfrm>
              <a:off x="666630" y="506156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68F336CD-BE31-4C09-B544-CA88A5EFF1A2}"/>
                </a:ext>
              </a:extLst>
            </p:cNvPr>
            <p:cNvSpPr txBox="1"/>
            <p:nvPr/>
          </p:nvSpPr>
          <p:spPr>
            <a:xfrm>
              <a:off x="666630" y="530928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DC52C5AE-E627-4309-B8EF-49957B73DF89}"/>
                </a:ext>
              </a:extLst>
            </p:cNvPr>
            <p:cNvSpPr txBox="1"/>
            <p:nvPr/>
          </p:nvSpPr>
          <p:spPr>
            <a:xfrm>
              <a:off x="666630" y="5804730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23C4BCC6-38D8-42AF-8A65-6479C6165CD1}"/>
                </a:ext>
              </a:extLst>
            </p:cNvPr>
            <p:cNvSpPr txBox="1"/>
            <p:nvPr/>
          </p:nvSpPr>
          <p:spPr>
            <a:xfrm>
              <a:off x="666630" y="5557009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sp>
        <p:nvSpPr>
          <p:cNvPr id="223" name="TextBox 222">
            <a:extLst>
              <a:ext uri="{FF2B5EF4-FFF2-40B4-BE49-F238E27FC236}">
                <a16:creationId xmlns:a16="http://schemas.microsoft.com/office/drawing/2014/main" id="{7067F3A6-72C1-4FB1-832D-34BB17BAF603}"/>
              </a:ext>
            </a:extLst>
          </p:cNvPr>
          <p:cNvSpPr txBox="1"/>
          <p:nvPr/>
        </p:nvSpPr>
        <p:spPr>
          <a:xfrm>
            <a:off x="658974" y="4577124"/>
            <a:ext cx="249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632D0A02-2AE3-463E-8D2D-E56926B99113}"/>
              </a:ext>
            </a:extLst>
          </p:cNvPr>
          <p:cNvGrpSpPr/>
          <p:nvPr/>
        </p:nvGrpSpPr>
        <p:grpSpPr>
          <a:xfrm>
            <a:off x="2795179" y="2389661"/>
            <a:ext cx="2495479" cy="983229"/>
            <a:chOff x="666630" y="5061567"/>
            <a:chExt cx="2495479" cy="983229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FA00927-88AE-4561-AC46-6463EAF40ACA}"/>
                </a:ext>
              </a:extLst>
            </p:cNvPr>
            <p:cNvSpPr txBox="1"/>
            <p:nvPr/>
          </p:nvSpPr>
          <p:spPr>
            <a:xfrm>
              <a:off x="666630" y="506156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756C5A6D-FCC1-4601-ADC4-AA4FADD1EF73}"/>
                </a:ext>
              </a:extLst>
            </p:cNvPr>
            <p:cNvSpPr txBox="1"/>
            <p:nvPr/>
          </p:nvSpPr>
          <p:spPr>
            <a:xfrm>
              <a:off x="666630" y="530928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0CFC6FDE-EA90-4C78-8EB5-1ADEF95504C1}"/>
                </a:ext>
              </a:extLst>
            </p:cNvPr>
            <p:cNvSpPr txBox="1"/>
            <p:nvPr/>
          </p:nvSpPr>
          <p:spPr>
            <a:xfrm>
              <a:off x="666630" y="5804730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EB4CCF8A-467D-4463-A284-0E78E6AD69BD}"/>
                </a:ext>
              </a:extLst>
            </p:cNvPr>
            <p:cNvSpPr txBox="1"/>
            <p:nvPr/>
          </p:nvSpPr>
          <p:spPr>
            <a:xfrm>
              <a:off x="666630" y="5557009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sp>
        <p:nvSpPr>
          <p:cNvPr id="229" name="TextBox 228">
            <a:extLst>
              <a:ext uri="{FF2B5EF4-FFF2-40B4-BE49-F238E27FC236}">
                <a16:creationId xmlns:a16="http://schemas.microsoft.com/office/drawing/2014/main" id="{3D6CAFFA-F063-4188-BF1D-BCA3C283519C}"/>
              </a:ext>
            </a:extLst>
          </p:cNvPr>
          <p:cNvSpPr txBox="1"/>
          <p:nvPr/>
        </p:nvSpPr>
        <p:spPr>
          <a:xfrm>
            <a:off x="2795179" y="1690853"/>
            <a:ext cx="249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FA1E270D-7007-427E-8E52-F96F698C510D}"/>
              </a:ext>
            </a:extLst>
          </p:cNvPr>
          <p:cNvGrpSpPr/>
          <p:nvPr/>
        </p:nvGrpSpPr>
        <p:grpSpPr>
          <a:xfrm>
            <a:off x="5053146" y="5275932"/>
            <a:ext cx="2495479" cy="983229"/>
            <a:chOff x="666630" y="5061567"/>
            <a:chExt cx="2495479" cy="983229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218CA871-C017-4649-B41C-44CA725700D1}"/>
                </a:ext>
              </a:extLst>
            </p:cNvPr>
            <p:cNvSpPr txBox="1"/>
            <p:nvPr/>
          </p:nvSpPr>
          <p:spPr>
            <a:xfrm>
              <a:off x="666630" y="506156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E757A609-ED1E-4032-99A3-1C9CB3ECF884}"/>
                </a:ext>
              </a:extLst>
            </p:cNvPr>
            <p:cNvSpPr txBox="1"/>
            <p:nvPr/>
          </p:nvSpPr>
          <p:spPr>
            <a:xfrm>
              <a:off x="666630" y="530928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5B7B2BE2-A896-42DC-9474-21877B329FEB}"/>
                </a:ext>
              </a:extLst>
            </p:cNvPr>
            <p:cNvSpPr txBox="1"/>
            <p:nvPr/>
          </p:nvSpPr>
          <p:spPr>
            <a:xfrm>
              <a:off x="666630" y="5804730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689C358E-7243-4F5C-9CF9-2F1806275293}"/>
                </a:ext>
              </a:extLst>
            </p:cNvPr>
            <p:cNvSpPr txBox="1"/>
            <p:nvPr/>
          </p:nvSpPr>
          <p:spPr>
            <a:xfrm>
              <a:off x="666630" y="5557009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sp>
        <p:nvSpPr>
          <p:cNvPr id="235" name="TextBox 234">
            <a:extLst>
              <a:ext uri="{FF2B5EF4-FFF2-40B4-BE49-F238E27FC236}">
                <a16:creationId xmlns:a16="http://schemas.microsoft.com/office/drawing/2014/main" id="{B80F00A3-66E5-4916-8579-B0AB63867B9A}"/>
              </a:ext>
            </a:extLst>
          </p:cNvPr>
          <p:cNvSpPr txBox="1"/>
          <p:nvPr/>
        </p:nvSpPr>
        <p:spPr>
          <a:xfrm>
            <a:off x="5053146" y="4577124"/>
            <a:ext cx="249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0A64D44C-3928-4A3C-8CA8-5F1B34F9AC42}"/>
              </a:ext>
            </a:extLst>
          </p:cNvPr>
          <p:cNvGrpSpPr/>
          <p:nvPr/>
        </p:nvGrpSpPr>
        <p:grpSpPr>
          <a:xfrm>
            <a:off x="7189351" y="2389661"/>
            <a:ext cx="2495479" cy="983229"/>
            <a:chOff x="666630" y="5061567"/>
            <a:chExt cx="2495479" cy="983229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F1D2FB1A-E943-4D01-B4EA-52782BB61986}"/>
                </a:ext>
              </a:extLst>
            </p:cNvPr>
            <p:cNvSpPr txBox="1"/>
            <p:nvPr/>
          </p:nvSpPr>
          <p:spPr>
            <a:xfrm>
              <a:off x="666630" y="506156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B63DF9BE-3DC4-429E-8327-0CE6861ED8B3}"/>
                </a:ext>
              </a:extLst>
            </p:cNvPr>
            <p:cNvSpPr txBox="1"/>
            <p:nvPr/>
          </p:nvSpPr>
          <p:spPr>
            <a:xfrm>
              <a:off x="666630" y="530928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00E5A490-6384-4AA3-AE0E-A81B78C7EC82}"/>
                </a:ext>
              </a:extLst>
            </p:cNvPr>
            <p:cNvSpPr txBox="1"/>
            <p:nvPr/>
          </p:nvSpPr>
          <p:spPr>
            <a:xfrm>
              <a:off x="666630" y="5804730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23D0794C-04CE-4C05-92AA-E067D0FED4C9}"/>
                </a:ext>
              </a:extLst>
            </p:cNvPr>
            <p:cNvSpPr txBox="1"/>
            <p:nvPr/>
          </p:nvSpPr>
          <p:spPr>
            <a:xfrm>
              <a:off x="666630" y="5557009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sp>
        <p:nvSpPr>
          <p:cNvPr id="241" name="TextBox 240">
            <a:extLst>
              <a:ext uri="{FF2B5EF4-FFF2-40B4-BE49-F238E27FC236}">
                <a16:creationId xmlns:a16="http://schemas.microsoft.com/office/drawing/2014/main" id="{3125B4A8-A5A9-4406-8CEB-B31DDF5C0362}"/>
              </a:ext>
            </a:extLst>
          </p:cNvPr>
          <p:cNvSpPr txBox="1"/>
          <p:nvPr/>
        </p:nvSpPr>
        <p:spPr>
          <a:xfrm>
            <a:off x="7189351" y="1690853"/>
            <a:ext cx="249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115A3337-7B1F-41C2-8874-FC1C08F695C6}"/>
              </a:ext>
            </a:extLst>
          </p:cNvPr>
          <p:cNvGrpSpPr/>
          <p:nvPr/>
        </p:nvGrpSpPr>
        <p:grpSpPr>
          <a:xfrm>
            <a:off x="9447318" y="5275932"/>
            <a:ext cx="2495479" cy="983229"/>
            <a:chOff x="666630" y="5061567"/>
            <a:chExt cx="2495479" cy="983229"/>
          </a:xfrm>
        </p:grpSpPr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74225F32-BDEC-4F6B-8CD4-A7DB713E8410}"/>
                </a:ext>
              </a:extLst>
            </p:cNvPr>
            <p:cNvSpPr txBox="1"/>
            <p:nvPr/>
          </p:nvSpPr>
          <p:spPr>
            <a:xfrm>
              <a:off x="666630" y="5061567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958DA547-CAB7-4D91-AE97-52F0B10733B4}"/>
                </a:ext>
              </a:extLst>
            </p:cNvPr>
            <p:cNvSpPr txBox="1"/>
            <p:nvPr/>
          </p:nvSpPr>
          <p:spPr>
            <a:xfrm>
              <a:off x="666630" y="5309288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75C14119-16E3-4CB9-A5E6-B4C29C551670}"/>
                </a:ext>
              </a:extLst>
            </p:cNvPr>
            <p:cNvSpPr txBox="1"/>
            <p:nvPr/>
          </p:nvSpPr>
          <p:spPr>
            <a:xfrm>
              <a:off x="666630" y="5804730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C93F78E-BC69-43DD-8806-0547CE980703}"/>
                </a:ext>
              </a:extLst>
            </p:cNvPr>
            <p:cNvSpPr txBox="1"/>
            <p:nvPr/>
          </p:nvSpPr>
          <p:spPr>
            <a:xfrm>
              <a:off x="666630" y="5557009"/>
              <a:ext cx="2495479" cy="2400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</p:grpSp>
      <p:sp>
        <p:nvSpPr>
          <p:cNvPr id="247" name="TextBox 246">
            <a:extLst>
              <a:ext uri="{FF2B5EF4-FFF2-40B4-BE49-F238E27FC236}">
                <a16:creationId xmlns:a16="http://schemas.microsoft.com/office/drawing/2014/main" id="{4561B293-6E5C-4E57-A74C-0E90B22839A2}"/>
              </a:ext>
            </a:extLst>
          </p:cNvPr>
          <p:cNvSpPr txBox="1"/>
          <p:nvPr/>
        </p:nvSpPr>
        <p:spPr>
          <a:xfrm>
            <a:off x="9447318" y="4577124"/>
            <a:ext cx="2495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Get a modern PowerPoint  Presentation that is beautifully designed. </a:t>
            </a:r>
            <a:r>
              <a:rPr lang="ko-KR" altLang="en-US" sz="1200" dirty="0">
                <a:cs typeface="Arial" pitchFamily="34" charset="0"/>
              </a:rPr>
              <a:t>   </a:t>
            </a:r>
          </a:p>
        </p:txBody>
      </p:sp>
      <p:sp>
        <p:nvSpPr>
          <p:cNvPr id="49" name="Rounded Rectangle 1">
            <a:extLst>
              <a:ext uri="{FF2B5EF4-FFF2-40B4-BE49-F238E27FC236}">
                <a16:creationId xmlns:a16="http://schemas.microsoft.com/office/drawing/2014/main" id="{D3EC8C72-05E4-41FE-B66B-A624DBFF32F7}"/>
              </a:ext>
            </a:extLst>
          </p:cNvPr>
          <p:cNvSpPr/>
          <p:nvPr/>
        </p:nvSpPr>
        <p:spPr>
          <a:xfrm>
            <a:off x="949611" y="3869228"/>
            <a:ext cx="10332000" cy="96391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91845F5-7273-4FB6-84EE-27548271E66E}"/>
              </a:ext>
            </a:extLst>
          </p:cNvPr>
          <p:cNvSpPr/>
          <p:nvPr/>
        </p:nvSpPr>
        <p:spPr>
          <a:xfrm flipH="1">
            <a:off x="1476455" y="3787396"/>
            <a:ext cx="261716" cy="261716"/>
          </a:xfrm>
          <a:prstGeom prst="ellipse">
            <a:avLst/>
          </a:prstGeom>
          <a:solidFill>
            <a:schemeClr val="accent6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CF00ECED-E350-4171-9D06-3D8EB41A971A}"/>
              </a:ext>
            </a:extLst>
          </p:cNvPr>
          <p:cNvSpPr/>
          <p:nvPr/>
        </p:nvSpPr>
        <p:spPr>
          <a:xfrm flipH="1">
            <a:off x="5941515" y="3780101"/>
            <a:ext cx="261716" cy="261716"/>
          </a:xfrm>
          <a:prstGeom prst="ellipse">
            <a:avLst/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E2EBF594-4724-4A8C-BFDD-65A2076B2054}"/>
              </a:ext>
            </a:extLst>
          </p:cNvPr>
          <p:cNvSpPr/>
          <p:nvPr/>
        </p:nvSpPr>
        <p:spPr>
          <a:xfrm flipH="1">
            <a:off x="10406573" y="3785434"/>
            <a:ext cx="261716" cy="261716"/>
          </a:xfrm>
          <a:prstGeom prst="ellipse">
            <a:avLst/>
          </a:prstGeom>
          <a:solidFill>
            <a:schemeClr val="accent4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1237D33-BAC7-4E18-BAC7-9F3328D97BDC}"/>
              </a:ext>
            </a:extLst>
          </p:cNvPr>
          <p:cNvSpPr/>
          <p:nvPr/>
        </p:nvSpPr>
        <p:spPr>
          <a:xfrm rot="10800000" flipH="1">
            <a:off x="3708985" y="3781232"/>
            <a:ext cx="261716" cy="261716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FD27C05-D1F5-42DD-B301-3E1782B2CD1C}"/>
              </a:ext>
            </a:extLst>
          </p:cNvPr>
          <p:cNvSpPr/>
          <p:nvPr/>
        </p:nvSpPr>
        <p:spPr>
          <a:xfrm rot="10800000" flipH="1">
            <a:off x="8174045" y="3780398"/>
            <a:ext cx="261716" cy="261716"/>
          </a:xfrm>
          <a:prstGeom prst="ellipse">
            <a:avLst/>
          </a:prstGeom>
          <a:solidFill>
            <a:schemeClr val="accent3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B2021F5-2C5A-4DBD-915E-D0648984A59C}"/>
              </a:ext>
            </a:extLst>
          </p:cNvPr>
          <p:cNvGrpSpPr/>
          <p:nvPr/>
        </p:nvGrpSpPr>
        <p:grpSpPr>
          <a:xfrm>
            <a:off x="2988635" y="4483987"/>
            <a:ext cx="1749669" cy="514888"/>
            <a:chOff x="2988635" y="4483987"/>
            <a:chExt cx="1749669" cy="514888"/>
          </a:xfrm>
        </p:grpSpPr>
        <p:sp>
          <p:nvSpPr>
            <p:cNvPr id="58" name="Right Triangle 57">
              <a:extLst>
                <a:ext uri="{FF2B5EF4-FFF2-40B4-BE49-F238E27FC236}">
                  <a16:creationId xmlns:a16="http://schemas.microsoft.com/office/drawing/2014/main" id="{F9489505-AE3D-4CBC-AB39-A089CBC0A4CF}"/>
                </a:ext>
              </a:extLst>
            </p:cNvPr>
            <p:cNvSpPr/>
            <p:nvPr/>
          </p:nvSpPr>
          <p:spPr>
            <a:xfrm rot="14889065" flipH="1" flipV="1">
              <a:off x="3320851" y="4177369"/>
              <a:ext cx="317143" cy="930380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DF8ACE6-009B-4DFE-9772-8A7D50D2635C}"/>
                </a:ext>
              </a:extLst>
            </p:cNvPr>
            <p:cNvSpPr/>
            <p:nvPr/>
          </p:nvSpPr>
          <p:spPr>
            <a:xfrm flipV="1">
              <a:off x="2988635" y="4676915"/>
              <a:ext cx="1749669" cy="3219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312C111-F747-429E-8925-EA6428F3AF14}"/>
              </a:ext>
            </a:extLst>
          </p:cNvPr>
          <p:cNvGrpSpPr/>
          <p:nvPr/>
        </p:nvGrpSpPr>
        <p:grpSpPr>
          <a:xfrm>
            <a:off x="7453696" y="4483987"/>
            <a:ext cx="1749669" cy="514888"/>
            <a:chOff x="7453696" y="4483987"/>
            <a:chExt cx="1749669" cy="514888"/>
          </a:xfrm>
        </p:grpSpPr>
        <p:sp>
          <p:nvSpPr>
            <p:cNvPr id="61" name="Right Triangle 60">
              <a:extLst>
                <a:ext uri="{FF2B5EF4-FFF2-40B4-BE49-F238E27FC236}">
                  <a16:creationId xmlns:a16="http://schemas.microsoft.com/office/drawing/2014/main" id="{81ABE432-9E43-42B2-9BB7-88B67878B982}"/>
                </a:ext>
              </a:extLst>
            </p:cNvPr>
            <p:cNvSpPr/>
            <p:nvPr/>
          </p:nvSpPr>
          <p:spPr>
            <a:xfrm rot="14889065" flipH="1" flipV="1">
              <a:off x="7785912" y="4177369"/>
              <a:ext cx="317143" cy="930380"/>
            </a:xfrm>
            <a:prstGeom prst="rt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F5FFF92-6BD9-4A86-A1FC-D2D2CBE13F47}"/>
                </a:ext>
              </a:extLst>
            </p:cNvPr>
            <p:cNvSpPr/>
            <p:nvPr/>
          </p:nvSpPr>
          <p:spPr>
            <a:xfrm flipV="1">
              <a:off x="7453696" y="4676915"/>
              <a:ext cx="1749669" cy="3219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282A599-6840-4F4B-B119-68113BBE2E0D}"/>
              </a:ext>
            </a:extLst>
          </p:cNvPr>
          <p:cNvGrpSpPr/>
          <p:nvPr/>
        </p:nvGrpSpPr>
        <p:grpSpPr>
          <a:xfrm>
            <a:off x="756107" y="2820770"/>
            <a:ext cx="1749669" cy="514887"/>
            <a:chOff x="3455377" y="2102666"/>
            <a:chExt cx="1749669" cy="514887"/>
          </a:xfrm>
        </p:grpSpPr>
        <p:sp>
          <p:nvSpPr>
            <p:cNvPr id="64" name="Right Triangle 63">
              <a:extLst>
                <a:ext uri="{FF2B5EF4-FFF2-40B4-BE49-F238E27FC236}">
                  <a16:creationId xmlns:a16="http://schemas.microsoft.com/office/drawing/2014/main" id="{FE785969-B1CA-4FD2-8007-25E44F7749DB}"/>
                </a:ext>
              </a:extLst>
            </p:cNvPr>
            <p:cNvSpPr/>
            <p:nvPr/>
          </p:nvSpPr>
          <p:spPr>
            <a:xfrm rot="6710935" flipH="1">
              <a:off x="3787593" y="1993792"/>
              <a:ext cx="317143" cy="93038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4B9B4B2-BFE9-48E0-8105-F4B1A0D6A64B}"/>
                </a:ext>
              </a:extLst>
            </p:cNvPr>
            <p:cNvSpPr/>
            <p:nvPr/>
          </p:nvSpPr>
          <p:spPr>
            <a:xfrm>
              <a:off x="3455377" y="2102666"/>
              <a:ext cx="1749669" cy="321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B36C5E9-7916-47BA-B64E-0878191A84DA}"/>
              </a:ext>
            </a:extLst>
          </p:cNvPr>
          <p:cNvGrpSpPr/>
          <p:nvPr/>
        </p:nvGrpSpPr>
        <p:grpSpPr>
          <a:xfrm>
            <a:off x="5244793" y="2820770"/>
            <a:ext cx="1749669" cy="514887"/>
            <a:chOff x="3455377" y="2102666"/>
            <a:chExt cx="1749669" cy="514887"/>
          </a:xfrm>
        </p:grpSpPr>
        <p:sp>
          <p:nvSpPr>
            <p:cNvPr id="67" name="Right Triangle 66">
              <a:extLst>
                <a:ext uri="{FF2B5EF4-FFF2-40B4-BE49-F238E27FC236}">
                  <a16:creationId xmlns:a16="http://schemas.microsoft.com/office/drawing/2014/main" id="{7527A999-E73F-4AC2-AF4F-96A5F0049422}"/>
                </a:ext>
              </a:extLst>
            </p:cNvPr>
            <p:cNvSpPr/>
            <p:nvPr/>
          </p:nvSpPr>
          <p:spPr>
            <a:xfrm rot="6710935" flipH="1">
              <a:off x="3787593" y="1993792"/>
              <a:ext cx="317143" cy="930380"/>
            </a:xfrm>
            <a:prstGeom prst="rt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357EE1DA-626B-47F2-85B3-FADBA29AF32C}"/>
                </a:ext>
              </a:extLst>
            </p:cNvPr>
            <p:cNvSpPr/>
            <p:nvPr/>
          </p:nvSpPr>
          <p:spPr>
            <a:xfrm>
              <a:off x="3455377" y="2102666"/>
              <a:ext cx="1749669" cy="3219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3E52581-F8CD-429F-B9EC-38667183B506}"/>
              </a:ext>
            </a:extLst>
          </p:cNvPr>
          <p:cNvGrpSpPr/>
          <p:nvPr/>
        </p:nvGrpSpPr>
        <p:grpSpPr>
          <a:xfrm>
            <a:off x="9686224" y="2820770"/>
            <a:ext cx="1749669" cy="514887"/>
            <a:chOff x="3455377" y="2102666"/>
            <a:chExt cx="1749669" cy="514887"/>
          </a:xfrm>
        </p:grpSpPr>
        <p:sp>
          <p:nvSpPr>
            <p:cNvPr id="70" name="Right Triangle 69">
              <a:extLst>
                <a:ext uri="{FF2B5EF4-FFF2-40B4-BE49-F238E27FC236}">
                  <a16:creationId xmlns:a16="http://schemas.microsoft.com/office/drawing/2014/main" id="{E98C88C5-51DA-4EA0-95D8-798431CA60B3}"/>
                </a:ext>
              </a:extLst>
            </p:cNvPr>
            <p:cNvSpPr/>
            <p:nvPr/>
          </p:nvSpPr>
          <p:spPr>
            <a:xfrm rot="6710935" flipH="1">
              <a:off x="3787593" y="1993792"/>
              <a:ext cx="317143" cy="930380"/>
            </a:xfrm>
            <a:prstGeom prst="rt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260CF1F8-434B-4463-9E09-D429072A1710}"/>
                </a:ext>
              </a:extLst>
            </p:cNvPr>
            <p:cNvSpPr/>
            <p:nvPr/>
          </p:nvSpPr>
          <p:spPr>
            <a:xfrm>
              <a:off x="3455377" y="2102666"/>
              <a:ext cx="1749669" cy="3219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AF5275E7-4576-454A-9438-724B541D0784}"/>
              </a:ext>
            </a:extLst>
          </p:cNvPr>
          <p:cNvSpPr txBox="1"/>
          <p:nvPr/>
        </p:nvSpPr>
        <p:spPr>
          <a:xfrm>
            <a:off x="977243" y="2813286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5A7D85-FB69-4742-8A77-A2DA0BF5E8D9}"/>
              </a:ext>
            </a:extLst>
          </p:cNvPr>
          <p:cNvSpPr txBox="1"/>
          <p:nvPr/>
        </p:nvSpPr>
        <p:spPr>
          <a:xfrm>
            <a:off x="5442303" y="2813286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A07107-3FAD-4E5F-B764-E0457ACF50A3}"/>
              </a:ext>
            </a:extLst>
          </p:cNvPr>
          <p:cNvSpPr txBox="1"/>
          <p:nvPr/>
        </p:nvSpPr>
        <p:spPr>
          <a:xfrm>
            <a:off x="9907361" y="2813286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2021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E74E563-DD21-4374-8CC1-20802CAA198C}"/>
              </a:ext>
            </a:extLst>
          </p:cNvPr>
          <p:cNvSpPr txBox="1"/>
          <p:nvPr/>
        </p:nvSpPr>
        <p:spPr>
          <a:xfrm>
            <a:off x="3209773" y="4671212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2018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D9B537F-99B2-48BB-B299-FEAB9F3FA866}"/>
              </a:ext>
            </a:extLst>
          </p:cNvPr>
          <p:cNvSpPr txBox="1"/>
          <p:nvPr/>
        </p:nvSpPr>
        <p:spPr>
          <a:xfrm>
            <a:off x="7674833" y="467037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2020</a:t>
            </a:r>
            <a:endParaRPr lang="ko-KR" altLang="en-US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110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2020-09-14T09:24:42Z</dcterms:modified>
</cp:coreProperties>
</file>