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36" name="Group 2735">
            <a:extLst>
              <a:ext uri="{FF2B5EF4-FFF2-40B4-BE49-F238E27FC236}">
                <a16:creationId xmlns:a16="http://schemas.microsoft.com/office/drawing/2014/main" id="{53EAE10E-B1F7-4295-A4BA-CC769717E455}"/>
              </a:ext>
            </a:extLst>
          </p:cNvPr>
          <p:cNvGrpSpPr/>
          <p:nvPr/>
        </p:nvGrpSpPr>
        <p:grpSpPr>
          <a:xfrm>
            <a:off x="7201364" y="1906111"/>
            <a:ext cx="4990636" cy="4984910"/>
            <a:chOff x="6991955" y="1744186"/>
            <a:chExt cx="4990636" cy="4984910"/>
          </a:xfrm>
        </p:grpSpPr>
        <p:sp>
          <p:nvSpPr>
            <p:cNvPr id="2737" name="Freeform: Shape 2736">
              <a:extLst>
                <a:ext uri="{FF2B5EF4-FFF2-40B4-BE49-F238E27FC236}">
                  <a16:creationId xmlns:a16="http://schemas.microsoft.com/office/drawing/2014/main" id="{C1E73C5A-97A2-423E-A533-D9345EAC9BF4}"/>
                </a:ext>
              </a:extLst>
            </p:cNvPr>
            <p:cNvSpPr/>
            <p:nvPr/>
          </p:nvSpPr>
          <p:spPr>
            <a:xfrm>
              <a:off x="7286607" y="4065874"/>
              <a:ext cx="4223844" cy="2642504"/>
            </a:xfrm>
            <a:custGeom>
              <a:avLst/>
              <a:gdLst>
                <a:gd name="connsiteX0" fmla="*/ 1693580 w 4185744"/>
                <a:gd name="connsiteY0" fmla="*/ 26233 h 1739700"/>
                <a:gd name="connsiteX1" fmla="*/ 502040 w 4185744"/>
                <a:gd name="connsiteY1" fmla="*/ 12807 h 1739700"/>
                <a:gd name="connsiteX2" fmla="*/ 10320 w 4185744"/>
                <a:gd name="connsiteY2" fmla="*/ 251115 h 1739700"/>
                <a:gd name="connsiteX3" fmla="*/ 423164 w 4185744"/>
                <a:gd name="connsiteY3" fmla="*/ 705914 h 1739700"/>
                <a:gd name="connsiteX4" fmla="*/ 1529114 w 4185744"/>
                <a:gd name="connsiteY4" fmla="*/ 820034 h 1739700"/>
                <a:gd name="connsiteX5" fmla="*/ 1619738 w 4185744"/>
                <a:gd name="connsiteY5" fmla="*/ 920727 h 1739700"/>
                <a:gd name="connsiteX6" fmla="*/ 1247172 w 4185744"/>
                <a:gd name="connsiteY6" fmla="*/ 1194278 h 1739700"/>
                <a:gd name="connsiteX7" fmla="*/ 1191791 w 4185744"/>
                <a:gd name="connsiteY7" fmla="*/ 1595373 h 1739700"/>
                <a:gd name="connsiteX8" fmla="*/ 4185744 w 4185744"/>
                <a:gd name="connsiteY8" fmla="*/ 1739701 h 1739700"/>
                <a:gd name="connsiteX9" fmla="*/ 4184066 w 4185744"/>
                <a:gd name="connsiteY9" fmla="*/ 642142 h 1739700"/>
                <a:gd name="connsiteX10" fmla="*/ 1693580 w 4185744"/>
                <a:gd name="connsiteY10" fmla="*/ 26233 h 1739700"/>
                <a:gd name="connsiteX0" fmla="*/ 1693580 w 4185744"/>
                <a:gd name="connsiteY0" fmla="*/ 26233 h 1757298"/>
                <a:gd name="connsiteX1" fmla="*/ 502040 w 4185744"/>
                <a:gd name="connsiteY1" fmla="*/ 12807 h 1757298"/>
                <a:gd name="connsiteX2" fmla="*/ 10320 w 4185744"/>
                <a:gd name="connsiteY2" fmla="*/ 251115 h 1757298"/>
                <a:gd name="connsiteX3" fmla="*/ 423164 w 4185744"/>
                <a:gd name="connsiteY3" fmla="*/ 705914 h 1757298"/>
                <a:gd name="connsiteX4" fmla="*/ 1529114 w 4185744"/>
                <a:gd name="connsiteY4" fmla="*/ 820034 h 1757298"/>
                <a:gd name="connsiteX5" fmla="*/ 1619738 w 4185744"/>
                <a:gd name="connsiteY5" fmla="*/ 920727 h 1757298"/>
                <a:gd name="connsiteX6" fmla="*/ 1247172 w 4185744"/>
                <a:gd name="connsiteY6" fmla="*/ 1194278 h 1757298"/>
                <a:gd name="connsiteX7" fmla="*/ 1229891 w 4185744"/>
                <a:gd name="connsiteY7" fmla="*/ 1757298 h 1757298"/>
                <a:gd name="connsiteX8" fmla="*/ 4185744 w 4185744"/>
                <a:gd name="connsiteY8" fmla="*/ 1739701 h 1757298"/>
                <a:gd name="connsiteX9" fmla="*/ 4184066 w 4185744"/>
                <a:gd name="connsiteY9" fmla="*/ 642142 h 1757298"/>
                <a:gd name="connsiteX10" fmla="*/ 1693580 w 4185744"/>
                <a:gd name="connsiteY10" fmla="*/ 26233 h 1757298"/>
                <a:gd name="connsiteX0" fmla="*/ 1693580 w 4185744"/>
                <a:gd name="connsiteY0" fmla="*/ 26233 h 1757298"/>
                <a:gd name="connsiteX1" fmla="*/ 502040 w 4185744"/>
                <a:gd name="connsiteY1" fmla="*/ 12807 h 1757298"/>
                <a:gd name="connsiteX2" fmla="*/ 10320 w 4185744"/>
                <a:gd name="connsiteY2" fmla="*/ 251115 h 1757298"/>
                <a:gd name="connsiteX3" fmla="*/ 423164 w 4185744"/>
                <a:gd name="connsiteY3" fmla="*/ 705914 h 1757298"/>
                <a:gd name="connsiteX4" fmla="*/ 1529114 w 4185744"/>
                <a:gd name="connsiteY4" fmla="*/ 820034 h 1757298"/>
                <a:gd name="connsiteX5" fmla="*/ 1619738 w 4185744"/>
                <a:gd name="connsiteY5" fmla="*/ 920727 h 1757298"/>
                <a:gd name="connsiteX6" fmla="*/ 1247172 w 4185744"/>
                <a:gd name="connsiteY6" fmla="*/ 1194278 h 1757298"/>
                <a:gd name="connsiteX7" fmla="*/ 1229891 w 4185744"/>
                <a:gd name="connsiteY7" fmla="*/ 1757298 h 1757298"/>
                <a:gd name="connsiteX8" fmla="*/ 1590834 w 4185744"/>
                <a:gd name="connsiteY8" fmla="*/ 1744252 h 1757298"/>
                <a:gd name="connsiteX9" fmla="*/ 4185744 w 4185744"/>
                <a:gd name="connsiteY9" fmla="*/ 1739701 h 1757298"/>
                <a:gd name="connsiteX10" fmla="*/ 4184066 w 4185744"/>
                <a:gd name="connsiteY10" fmla="*/ 642142 h 1757298"/>
                <a:gd name="connsiteX11" fmla="*/ 1693580 w 4185744"/>
                <a:gd name="connsiteY11" fmla="*/ 26233 h 1757298"/>
                <a:gd name="connsiteX0" fmla="*/ 1693580 w 4185744"/>
                <a:gd name="connsiteY0" fmla="*/ 26233 h 2191927"/>
                <a:gd name="connsiteX1" fmla="*/ 502040 w 4185744"/>
                <a:gd name="connsiteY1" fmla="*/ 12807 h 2191927"/>
                <a:gd name="connsiteX2" fmla="*/ 10320 w 4185744"/>
                <a:gd name="connsiteY2" fmla="*/ 251115 h 2191927"/>
                <a:gd name="connsiteX3" fmla="*/ 423164 w 4185744"/>
                <a:gd name="connsiteY3" fmla="*/ 705914 h 2191927"/>
                <a:gd name="connsiteX4" fmla="*/ 1529114 w 4185744"/>
                <a:gd name="connsiteY4" fmla="*/ 820034 h 2191927"/>
                <a:gd name="connsiteX5" fmla="*/ 1619738 w 4185744"/>
                <a:gd name="connsiteY5" fmla="*/ 920727 h 2191927"/>
                <a:gd name="connsiteX6" fmla="*/ 1247172 w 4185744"/>
                <a:gd name="connsiteY6" fmla="*/ 1194278 h 2191927"/>
                <a:gd name="connsiteX7" fmla="*/ 1229891 w 4185744"/>
                <a:gd name="connsiteY7" fmla="*/ 1757298 h 2191927"/>
                <a:gd name="connsiteX8" fmla="*/ 1114584 w 4185744"/>
                <a:gd name="connsiteY8" fmla="*/ 2191927 h 2191927"/>
                <a:gd name="connsiteX9" fmla="*/ 4185744 w 4185744"/>
                <a:gd name="connsiteY9" fmla="*/ 1739701 h 2191927"/>
                <a:gd name="connsiteX10" fmla="*/ 4184066 w 4185744"/>
                <a:gd name="connsiteY10" fmla="*/ 642142 h 2191927"/>
                <a:gd name="connsiteX11" fmla="*/ 1693580 w 4185744"/>
                <a:gd name="connsiteY11" fmla="*/ 26233 h 2191927"/>
                <a:gd name="connsiteX0" fmla="*/ 1693580 w 4185744"/>
                <a:gd name="connsiteY0" fmla="*/ 26233 h 2318097"/>
                <a:gd name="connsiteX1" fmla="*/ 502040 w 4185744"/>
                <a:gd name="connsiteY1" fmla="*/ 12807 h 2318097"/>
                <a:gd name="connsiteX2" fmla="*/ 10320 w 4185744"/>
                <a:gd name="connsiteY2" fmla="*/ 251115 h 2318097"/>
                <a:gd name="connsiteX3" fmla="*/ 423164 w 4185744"/>
                <a:gd name="connsiteY3" fmla="*/ 705914 h 2318097"/>
                <a:gd name="connsiteX4" fmla="*/ 1529114 w 4185744"/>
                <a:gd name="connsiteY4" fmla="*/ 820034 h 2318097"/>
                <a:gd name="connsiteX5" fmla="*/ 1619738 w 4185744"/>
                <a:gd name="connsiteY5" fmla="*/ 920727 h 2318097"/>
                <a:gd name="connsiteX6" fmla="*/ 1247172 w 4185744"/>
                <a:gd name="connsiteY6" fmla="*/ 1194278 h 2318097"/>
                <a:gd name="connsiteX7" fmla="*/ 1229891 w 4185744"/>
                <a:gd name="connsiteY7" fmla="*/ 1757298 h 2318097"/>
                <a:gd name="connsiteX8" fmla="*/ 1114584 w 4185744"/>
                <a:gd name="connsiteY8" fmla="*/ 2191927 h 2318097"/>
                <a:gd name="connsiteX9" fmla="*/ 4185744 w 4185744"/>
                <a:gd name="connsiteY9" fmla="*/ 1739701 h 2318097"/>
                <a:gd name="connsiteX10" fmla="*/ 4184066 w 4185744"/>
                <a:gd name="connsiteY10" fmla="*/ 642142 h 2318097"/>
                <a:gd name="connsiteX11" fmla="*/ 1693580 w 4185744"/>
                <a:gd name="connsiteY11" fmla="*/ 26233 h 2318097"/>
                <a:gd name="connsiteX0" fmla="*/ 1693580 w 4185744"/>
                <a:gd name="connsiteY0" fmla="*/ 26233 h 2197871"/>
                <a:gd name="connsiteX1" fmla="*/ 502040 w 4185744"/>
                <a:gd name="connsiteY1" fmla="*/ 12807 h 2197871"/>
                <a:gd name="connsiteX2" fmla="*/ 10320 w 4185744"/>
                <a:gd name="connsiteY2" fmla="*/ 251115 h 2197871"/>
                <a:gd name="connsiteX3" fmla="*/ 423164 w 4185744"/>
                <a:gd name="connsiteY3" fmla="*/ 705914 h 2197871"/>
                <a:gd name="connsiteX4" fmla="*/ 1529114 w 4185744"/>
                <a:gd name="connsiteY4" fmla="*/ 820034 h 2197871"/>
                <a:gd name="connsiteX5" fmla="*/ 1619738 w 4185744"/>
                <a:gd name="connsiteY5" fmla="*/ 920727 h 2197871"/>
                <a:gd name="connsiteX6" fmla="*/ 1247172 w 4185744"/>
                <a:gd name="connsiteY6" fmla="*/ 1194278 h 2197871"/>
                <a:gd name="connsiteX7" fmla="*/ 1229891 w 4185744"/>
                <a:gd name="connsiteY7" fmla="*/ 1757298 h 2197871"/>
                <a:gd name="connsiteX8" fmla="*/ 1114584 w 4185744"/>
                <a:gd name="connsiteY8" fmla="*/ 2191927 h 2197871"/>
                <a:gd name="connsiteX9" fmla="*/ 3019584 w 4185744"/>
                <a:gd name="connsiteY9" fmla="*/ 1991902 h 2197871"/>
                <a:gd name="connsiteX10" fmla="*/ 4185744 w 4185744"/>
                <a:gd name="connsiteY10" fmla="*/ 1739701 h 2197871"/>
                <a:gd name="connsiteX11" fmla="*/ 4184066 w 4185744"/>
                <a:gd name="connsiteY11" fmla="*/ 642142 h 2197871"/>
                <a:gd name="connsiteX12" fmla="*/ 1693580 w 4185744"/>
                <a:gd name="connsiteY12" fmla="*/ 26233 h 2197871"/>
                <a:gd name="connsiteX0" fmla="*/ 1693580 w 4185744"/>
                <a:gd name="connsiteY0" fmla="*/ 26233 h 2610066"/>
                <a:gd name="connsiteX1" fmla="*/ 502040 w 4185744"/>
                <a:gd name="connsiteY1" fmla="*/ 12807 h 2610066"/>
                <a:gd name="connsiteX2" fmla="*/ 10320 w 4185744"/>
                <a:gd name="connsiteY2" fmla="*/ 251115 h 2610066"/>
                <a:gd name="connsiteX3" fmla="*/ 423164 w 4185744"/>
                <a:gd name="connsiteY3" fmla="*/ 705914 h 2610066"/>
                <a:gd name="connsiteX4" fmla="*/ 1529114 w 4185744"/>
                <a:gd name="connsiteY4" fmla="*/ 820034 h 2610066"/>
                <a:gd name="connsiteX5" fmla="*/ 1619738 w 4185744"/>
                <a:gd name="connsiteY5" fmla="*/ 920727 h 2610066"/>
                <a:gd name="connsiteX6" fmla="*/ 1247172 w 4185744"/>
                <a:gd name="connsiteY6" fmla="*/ 1194278 h 2610066"/>
                <a:gd name="connsiteX7" fmla="*/ 1229891 w 4185744"/>
                <a:gd name="connsiteY7" fmla="*/ 1757298 h 2610066"/>
                <a:gd name="connsiteX8" fmla="*/ 1114584 w 4185744"/>
                <a:gd name="connsiteY8" fmla="*/ 2191927 h 2610066"/>
                <a:gd name="connsiteX9" fmla="*/ 1276509 w 4185744"/>
                <a:gd name="connsiteY9" fmla="*/ 2601502 h 2610066"/>
                <a:gd name="connsiteX10" fmla="*/ 4185744 w 4185744"/>
                <a:gd name="connsiteY10" fmla="*/ 1739701 h 2610066"/>
                <a:gd name="connsiteX11" fmla="*/ 4184066 w 4185744"/>
                <a:gd name="connsiteY11" fmla="*/ 642142 h 2610066"/>
                <a:gd name="connsiteX12" fmla="*/ 1693580 w 4185744"/>
                <a:gd name="connsiteY12" fmla="*/ 26233 h 2610066"/>
                <a:gd name="connsiteX0" fmla="*/ 1693580 w 4185744"/>
                <a:gd name="connsiteY0" fmla="*/ 26233 h 2610066"/>
                <a:gd name="connsiteX1" fmla="*/ 502040 w 4185744"/>
                <a:gd name="connsiteY1" fmla="*/ 12807 h 2610066"/>
                <a:gd name="connsiteX2" fmla="*/ 10320 w 4185744"/>
                <a:gd name="connsiteY2" fmla="*/ 251115 h 2610066"/>
                <a:gd name="connsiteX3" fmla="*/ 423164 w 4185744"/>
                <a:gd name="connsiteY3" fmla="*/ 705914 h 2610066"/>
                <a:gd name="connsiteX4" fmla="*/ 1529114 w 4185744"/>
                <a:gd name="connsiteY4" fmla="*/ 820034 h 2610066"/>
                <a:gd name="connsiteX5" fmla="*/ 1619738 w 4185744"/>
                <a:gd name="connsiteY5" fmla="*/ 920727 h 2610066"/>
                <a:gd name="connsiteX6" fmla="*/ 1247172 w 4185744"/>
                <a:gd name="connsiteY6" fmla="*/ 1194278 h 2610066"/>
                <a:gd name="connsiteX7" fmla="*/ 1229891 w 4185744"/>
                <a:gd name="connsiteY7" fmla="*/ 1757298 h 2610066"/>
                <a:gd name="connsiteX8" fmla="*/ 1114584 w 4185744"/>
                <a:gd name="connsiteY8" fmla="*/ 2191927 h 2610066"/>
                <a:gd name="connsiteX9" fmla="*/ 1276509 w 4185744"/>
                <a:gd name="connsiteY9" fmla="*/ 2601502 h 2610066"/>
                <a:gd name="connsiteX10" fmla="*/ 4185744 w 4185744"/>
                <a:gd name="connsiteY10" fmla="*/ 1739701 h 2610066"/>
                <a:gd name="connsiteX11" fmla="*/ 4184066 w 4185744"/>
                <a:gd name="connsiteY11" fmla="*/ 642142 h 2610066"/>
                <a:gd name="connsiteX12" fmla="*/ 1693580 w 4185744"/>
                <a:gd name="connsiteY12" fmla="*/ 26233 h 2610066"/>
                <a:gd name="connsiteX0" fmla="*/ 1693580 w 4185744"/>
                <a:gd name="connsiteY0" fmla="*/ 26233 h 2610066"/>
                <a:gd name="connsiteX1" fmla="*/ 502040 w 4185744"/>
                <a:gd name="connsiteY1" fmla="*/ 12807 h 2610066"/>
                <a:gd name="connsiteX2" fmla="*/ 10320 w 4185744"/>
                <a:gd name="connsiteY2" fmla="*/ 251115 h 2610066"/>
                <a:gd name="connsiteX3" fmla="*/ 423164 w 4185744"/>
                <a:gd name="connsiteY3" fmla="*/ 705914 h 2610066"/>
                <a:gd name="connsiteX4" fmla="*/ 1529114 w 4185744"/>
                <a:gd name="connsiteY4" fmla="*/ 820034 h 2610066"/>
                <a:gd name="connsiteX5" fmla="*/ 1619738 w 4185744"/>
                <a:gd name="connsiteY5" fmla="*/ 920727 h 2610066"/>
                <a:gd name="connsiteX6" fmla="*/ 1247172 w 4185744"/>
                <a:gd name="connsiteY6" fmla="*/ 1194278 h 2610066"/>
                <a:gd name="connsiteX7" fmla="*/ 1229891 w 4185744"/>
                <a:gd name="connsiteY7" fmla="*/ 1757298 h 2610066"/>
                <a:gd name="connsiteX8" fmla="*/ 1114584 w 4185744"/>
                <a:gd name="connsiteY8" fmla="*/ 2191927 h 2610066"/>
                <a:gd name="connsiteX9" fmla="*/ 1276509 w 4185744"/>
                <a:gd name="connsiteY9" fmla="*/ 2601502 h 2610066"/>
                <a:gd name="connsiteX10" fmla="*/ 4185744 w 4185744"/>
                <a:gd name="connsiteY10" fmla="*/ 1739701 h 2610066"/>
                <a:gd name="connsiteX11" fmla="*/ 4184066 w 4185744"/>
                <a:gd name="connsiteY11" fmla="*/ 642142 h 2610066"/>
                <a:gd name="connsiteX12" fmla="*/ 1693580 w 4185744"/>
                <a:gd name="connsiteY12" fmla="*/ 26233 h 2610066"/>
                <a:gd name="connsiteX0" fmla="*/ 1693580 w 4185744"/>
                <a:gd name="connsiteY0" fmla="*/ 26233 h 2608652"/>
                <a:gd name="connsiteX1" fmla="*/ 502040 w 4185744"/>
                <a:gd name="connsiteY1" fmla="*/ 12807 h 2608652"/>
                <a:gd name="connsiteX2" fmla="*/ 10320 w 4185744"/>
                <a:gd name="connsiteY2" fmla="*/ 251115 h 2608652"/>
                <a:gd name="connsiteX3" fmla="*/ 423164 w 4185744"/>
                <a:gd name="connsiteY3" fmla="*/ 705914 h 2608652"/>
                <a:gd name="connsiteX4" fmla="*/ 1529114 w 4185744"/>
                <a:gd name="connsiteY4" fmla="*/ 820034 h 2608652"/>
                <a:gd name="connsiteX5" fmla="*/ 1619738 w 4185744"/>
                <a:gd name="connsiteY5" fmla="*/ 920727 h 2608652"/>
                <a:gd name="connsiteX6" fmla="*/ 1247172 w 4185744"/>
                <a:gd name="connsiteY6" fmla="*/ 1194278 h 2608652"/>
                <a:gd name="connsiteX7" fmla="*/ 1229891 w 4185744"/>
                <a:gd name="connsiteY7" fmla="*/ 1757298 h 2608652"/>
                <a:gd name="connsiteX8" fmla="*/ 1114584 w 4185744"/>
                <a:gd name="connsiteY8" fmla="*/ 2191927 h 2608652"/>
                <a:gd name="connsiteX9" fmla="*/ 1276509 w 4185744"/>
                <a:gd name="connsiteY9" fmla="*/ 2601502 h 2608652"/>
                <a:gd name="connsiteX10" fmla="*/ 4185744 w 4185744"/>
                <a:gd name="connsiteY10" fmla="*/ 1739701 h 2608652"/>
                <a:gd name="connsiteX11" fmla="*/ 4184066 w 4185744"/>
                <a:gd name="connsiteY11" fmla="*/ 642142 h 2608652"/>
                <a:gd name="connsiteX12" fmla="*/ 1693580 w 4185744"/>
                <a:gd name="connsiteY12" fmla="*/ 26233 h 2608652"/>
                <a:gd name="connsiteX0" fmla="*/ 1693580 w 4185744"/>
                <a:gd name="connsiteY0" fmla="*/ 26233 h 2608652"/>
                <a:gd name="connsiteX1" fmla="*/ 502040 w 4185744"/>
                <a:gd name="connsiteY1" fmla="*/ 12807 h 2608652"/>
                <a:gd name="connsiteX2" fmla="*/ 10320 w 4185744"/>
                <a:gd name="connsiteY2" fmla="*/ 251115 h 2608652"/>
                <a:gd name="connsiteX3" fmla="*/ 423164 w 4185744"/>
                <a:gd name="connsiteY3" fmla="*/ 705914 h 2608652"/>
                <a:gd name="connsiteX4" fmla="*/ 1529114 w 4185744"/>
                <a:gd name="connsiteY4" fmla="*/ 820034 h 2608652"/>
                <a:gd name="connsiteX5" fmla="*/ 1619738 w 4185744"/>
                <a:gd name="connsiteY5" fmla="*/ 920727 h 2608652"/>
                <a:gd name="connsiteX6" fmla="*/ 1247172 w 4185744"/>
                <a:gd name="connsiteY6" fmla="*/ 1194278 h 2608652"/>
                <a:gd name="connsiteX7" fmla="*/ 1229891 w 4185744"/>
                <a:gd name="connsiteY7" fmla="*/ 1757298 h 2608652"/>
                <a:gd name="connsiteX8" fmla="*/ 1114584 w 4185744"/>
                <a:gd name="connsiteY8" fmla="*/ 2191927 h 2608652"/>
                <a:gd name="connsiteX9" fmla="*/ 1276509 w 4185744"/>
                <a:gd name="connsiteY9" fmla="*/ 2601502 h 2608652"/>
                <a:gd name="connsiteX10" fmla="*/ 4185744 w 4185744"/>
                <a:gd name="connsiteY10" fmla="*/ 1739701 h 2608652"/>
                <a:gd name="connsiteX11" fmla="*/ 4184066 w 4185744"/>
                <a:gd name="connsiteY11" fmla="*/ 642142 h 2608652"/>
                <a:gd name="connsiteX12" fmla="*/ 1693580 w 4185744"/>
                <a:gd name="connsiteY12" fmla="*/ 26233 h 2608652"/>
                <a:gd name="connsiteX0" fmla="*/ 1693580 w 4223844"/>
                <a:gd name="connsiteY0" fmla="*/ 26233 h 2733152"/>
                <a:gd name="connsiteX1" fmla="*/ 502040 w 4223844"/>
                <a:gd name="connsiteY1" fmla="*/ 12807 h 2733152"/>
                <a:gd name="connsiteX2" fmla="*/ 10320 w 4223844"/>
                <a:gd name="connsiteY2" fmla="*/ 251115 h 2733152"/>
                <a:gd name="connsiteX3" fmla="*/ 423164 w 4223844"/>
                <a:gd name="connsiteY3" fmla="*/ 705914 h 2733152"/>
                <a:gd name="connsiteX4" fmla="*/ 1529114 w 4223844"/>
                <a:gd name="connsiteY4" fmla="*/ 820034 h 2733152"/>
                <a:gd name="connsiteX5" fmla="*/ 1619738 w 4223844"/>
                <a:gd name="connsiteY5" fmla="*/ 920727 h 2733152"/>
                <a:gd name="connsiteX6" fmla="*/ 1247172 w 4223844"/>
                <a:gd name="connsiteY6" fmla="*/ 1194278 h 2733152"/>
                <a:gd name="connsiteX7" fmla="*/ 1229891 w 4223844"/>
                <a:gd name="connsiteY7" fmla="*/ 1757298 h 2733152"/>
                <a:gd name="connsiteX8" fmla="*/ 1114584 w 4223844"/>
                <a:gd name="connsiteY8" fmla="*/ 2191927 h 2733152"/>
                <a:gd name="connsiteX9" fmla="*/ 1276509 w 4223844"/>
                <a:gd name="connsiteY9" fmla="*/ 2601502 h 2733152"/>
                <a:gd name="connsiteX10" fmla="*/ 4223844 w 4223844"/>
                <a:gd name="connsiteY10" fmla="*/ 2616001 h 2733152"/>
                <a:gd name="connsiteX11" fmla="*/ 4184066 w 4223844"/>
                <a:gd name="connsiteY11" fmla="*/ 642142 h 2733152"/>
                <a:gd name="connsiteX12" fmla="*/ 1693580 w 4223844"/>
                <a:gd name="connsiteY12" fmla="*/ 26233 h 2733152"/>
                <a:gd name="connsiteX0" fmla="*/ 1693580 w 4223844"/>
                <a:gd name="connsiteY0" fmla="*/ 26233 h 2640843"/>
                <a:gd name="connsiteX1" fmla="*/ 502040 w 4223844"/>
                <a:gd name="connsiteY1" fmla="*/ 12807 h 2640843"/>
                <a:gd name="connsiteX2" fmla="*/ 10320 w 4223844"/>
                <a:gd name="connsiteY2" fmla="*/ 251115 h 2640843"/>
                <a:gd name="connsiteX3" fmla="*/ 423164 w 4223844"/>
                <a:gd name="connsiteY3" fmla="*/ 705914 h 2640843"/>
                <a:gd name="connsiteX4" fmla="*/ 1529114 w 4223844"/>
                <a:gd name="connsiteY4" fmla="*/ 820034 h 2640843"/>
                <a:gd name="connsiteX5" fmla="*/ 1619738 w 4223844"/>
                <a:gd name="connsiteY5" fmla="*/ 920727 h 2640843"/>
                <a:gd name="connsiteX6" fmla="*/ 1247172 w 4223844"/>
                <a:gd name="connsiteY6" fmla="*/ 1194278 h 2640843"/>
                <a:gd name="connsiteX7" fmla="*/ 1229891 w 4223844"/>
                <a:gd name="connsiteY7" fmla="*/ 1757298 h 2640843"/>
                <a:gd name="connsiteX8" fmla="*/ 1114584 w 4223844"/>
                <a:gd name="connsiteY8" fmla="*/ 2191927 h 2640843"/>
                <a:gd name="connsiteX9" fmla="*/ 1276509 w 4223844"/>
                <a:gd name="connsiteY9" fmla="*/ 2601502 h 2640843"/>
                <a:gd name="connsiteX10" fmla="*/ 4223844 w 4223844"/>
                <a:gd name="connsiteY10" fmla="*/ 2616001 h 2640843"/>
                <a:gd name="connsiteX11" fmla="*/ 4184066 w 4223844"/>
                <a:gd name="connsiteY11" fmla="*/ 642142 h 2640843"/>
                <a:gd name="connsiteX12" fmla="*/ 1693580 w 4223844"/>
                <a:gd name="connsiteY12" fmla="*/ 26233 h 2640843"/>
                <a:gd name="connsiteX0" fmla="*/ 1693580 w 4223844"/>
                <a:gd name="connsiteY0" fmla="*/ 26233 h 2662845"/>
                <a:gd name="connsiteX1" fmla="*/ 502040 w 4223844"/>
                <a:gd name="connsiteY1" fmla="*/ 12807 h 2662845"/>
                <a:gd name="connsiteX2" fmla="*/ 10320 w 4223844"/>
                <a:gd name="connsiteY2" fmla="*/ 251115 h 2662845"/>
                <a:gd name="connsiteX3" fmla="*/ 423164 w 4223844"/>
                <a:gd name="connsiteY3" fmla="*/ 705914 h 2662845"/>
                <a:gd name="connsiteX4" fmla="*/ 1529114 w 4223844"/>
                <a:gd name="connsiteY4" fmla="*/ 820034 h 2662845"/>
                <a:gd name="connsiteX5" fmla="*/ 1619738 w 4223844"/>
                <a:gd name="connsiteY5" fmla="*/ 920727 h 2662845"/>
                <a:gd name="connsiteX6" fmla="*/ 1247172 w 4223844"/>
                <a:gd name="connsiteY6" fmla="*/ 1194278 h 2662845"/>
                <a:gd name="connsiteX7" fmla="*/ 1229891 w 4223844"/>
                <a:gd name="connsiteY7" fmla="*/ 1757298 h 2662845"/>
                <a:gd name="connsiteX8" fmla="*/ 1114584 w 4223844"/>
                <a:gd name="connsiteY8" fmla="*/ 2191927 h 2662845"/>
                <a:gd name="connsiteX9" fmla="*/ 1276509 w 4223844"/>
                <a:gd name="connsiteY9" fmla="*/ 2630077 h 2662845"/>
                <a:gd name="connsiteX10" fmla="*/ 4223844 w 4223844"/>
                <a:gd name="connsiteY10" fmla="*/ 2616001 h 2662845"/>
                <a:gd name="connsiteX11" fmla="*/ 4184066 w 4223844"/>
                <a:gd name="connsiteY11" fmla="*/ 642142 h 2662845"/>
                <a:gd name="connsiteX12" fmla="*/ 1693580 w 4223844"/>
                <a:gd name="connsiteY12" fmla="*/ 26233 h 2662845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14584 w 4223844"/>
                <a:gd name="connsiteY8" fmla="*/ 219192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14584 w 4223844"/>
                <a:gd name="connsiteY8" fmla="*/ 219192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14584 w 4223844"/>
                <a:gd name="connsiteY8" fmla="*/ 219192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90784 w 4223844"/>
                <a:gd name="connsiteY8" fmla="*/ 217287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90784 w 4223844"/>
                <a:gd name="connsiteY8" fmla="*/ 217287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  <a:gd name="connsiteX0" fmla="*/ 1693580 w 4223844"/>
                <a:gd name="connsiteY0" fmla="*/ 26233 h 2642504"/>
                <a:gd name="connsiteX1" fmla="*/ 502040 w 4223844"/>
                <a:gd name="connsiteY1" fmla="*/ 12807 h 2642504"/>
                <a:gd name="connsiteX2" fmla="*/ 10320 w 4223844"/>
                <a:gd name="connsiteY2" fmla="*/ 251115 h 2642504"/>
                <a:gd name="connsiteX3" fmla="*/ 423164 w 4223844"/>
                <a:gd name="connsiteY3" fmla="*/ 705914 h 2642504"/>
                <a:gd name="connsiteX4" fmla="*/ 1529114 w 4223844"/>
                <a:gd name="connsiteY4" fmla="*/ 820034 h 2642504"/>
                <a:gd name="connsiteX5" fmla="*/ 1619738 w 4223844"/>
                <a:gd name="connsiteY5" fmla="*/ 920727 h 2642504"/>
                <a:gd name="connsiteX6" fmla="*/ 1247172 w 4223844"/>
                <a:gd name="connsiteY6" fmla="*/ 1194278 h 2642504"/>
                <a:gd name="connsiteX7" fmla="*/ 1229891 w 4223844"/>
                <a:gd name="connsiteY7" fmla="*/ 1757298 h 2642504"/>
                <a:gd name="connsiteX8" fmla="*/ 1190784 w 4223844"/>
                <a:gd name="connsiteY8" fmla="*/ 2172877 h 2642504"/>
                <a:gd name="connsiteX9" fmla="*/ 1276509 w 4223844"/>
                <a:gd name="connsiteY9" fmla="*/ 2630077 h 2642504"/>
                <a:gd name="connsiteX10" fmla="*/ 4223844 w 4223844"/>
                <a:gd name="connsiteY10" fmla="*/ 2616001 h 2642504"/>
                <a:gd name="connsiteX11" fmla="*/ 4184066 w 4223844"/>
                <a:gd name="connsiteY11" fmla="*/ 642142 h 2642504"/>
                <a:gd name="connsiteX12" fmla="*/ 1693580 w 4223844"/>
                <a:gd name="connsiteY12" fmla="*/ 26233 h 264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23844" h="2642504">
                  <a:moveTo>
                    <a:pt x="1693580" y="26233"/>
                  </a:moveTo>
                  <a:cubicBezTo>
                    <a:pt x="1693580" y="26233"/>
                    <a:pt x="671541" y="-22435"/>
                    <a:pt x="502040" y="12807"/>
                  </a:cubicBezTo>
                  <a:cubicBezTo>
                    <a:pt x="332540" y="48050"/>
                    <a:pt x="37172" y="142031"/>
                    <a:pt x="10320" y="251115"/>
                  </a:cubicBezTo>
                  <a:cubicBezTo>
                    <a:pt x="-51774" y="504527"/>
                    <a:pt x="176465" y="675706"/>
                    <a:pt x="423164" y="705914"/>
                  </a:cubicBezTo>
                  <a:cubicBezTo>
                    <a:pt x="669863" y="736122"/>
                    <a:pt x="1178365" y="687454"/>
                    <a:pt x="1529114" y="820034"/>
                  </a:cubicBezTo>
                  <a:cubicBezTo>
                    <a:pt x="1879863" y="952613"/>
                    <a:pt x="1780848" y="935831"/>
                    <a:pt x="1619738" y="920727"/>
                  </a:cubicBezTo>
                  <a:cubicBezTo>
                    <a:pt x="1456950" y="903945"/>
                    <a:pt x="1368004" y="1006317"/>
                    <a:pt x="1247172" y="1194278"/>
                  </a:cubicBezTo>
                  <a:cubicBezTo>
                    <a:pt x="1124662" y="1382239"/>
                    <a:pt x="1229891" y="1757298"/>
                    <a:pt x="1229891" y="1757298"/>
                  </a:cubicBezTo>
                  <a:cubicBezTo>
                    <a:pt x="1191455" y="1902174"/>
                    <a:pt x="1200645" y="1999426"/>
                    <a:pt x="1190784" y="2172877"/>
                  </a:cubicBezTo>
                  <a:cubicBezTo>
                    <a:pt x="1193791" y="2431053"/>
                    <a:pt x="1221849" y="2486373"/>
                    <a:pt x="1276509" y="2630077"/>
                  </a:cubicBezTo>
                  <a:cubicBezTo>
                    <a:pt x="1883619" y="2669006"/>
                    <a:pt x="3763064" y="2602836"/>
                    <a:pt x="4223844" y="2616001"/>
                  </a:cubicBezTo>
                  <a:cubicBezTo>
                    <a:pt x="4223285" y="2250148"/>
                    <a:pt x="4184625" y="1007995"/>
                    <a:pt x="4184066" y="642142"/>
                  </a:cubicBezTo>
                  <a:lnTo>
                    <a:pt x="1693580" y="26233"/>
                  </a:lnTo>
                  <a:close/>
                </a:path>
              </a:pathLst>
            </a:custGeom>
            <a:solidFill>
              <a:srgbClr val="FEAD6D"/>
            </a:solidFill>
            <a:ln w="380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738" name="Freeform: Shape 2737">
              <a:extLst>
                <a:ext uri="{FF2B5EF4-FFF2-40B4-BE49-F238E27FC236}">
                  <a16:creationId xmlns:a16="http://schemas.microsoft.com/office/drawing/2014/main" id="{497B3743-50C8-42F3-9EE7-BA48FEB76389}"/>
                </a:ext>
              </a:extLst>
            </p:cNvPr>
            <p:cNvSpPr/>
            <p:nvPr/>
          </p:nvSpPr>
          <p:spPr>
            <a:xfrm>
              <a:off x="7434542" y="1793567"/>
              <a:ext cx="3556684" cy="1741631"/>
            </a:xfrm>
            <a:custGeom>
              <a:avLst/>
              <a:gdLst>
                <a:gd name="connsiteX0" fmla="*/ 0 w 3556684"/>
                <a:gd name="connsiteY0" fmla="*/ 355156 h 1741631"/>
                <a:gd name="connsiteX1" fmla="*/ 105728 w 3556684"/>
                <a:gd name="connsiteY1" fmla="*/ 971065 h 1741631"/>
                <a:gd name="connsiteX2" fmla="*/ 961623 w 3556684"/>
                <a:gd name="connsiteY2" fmla="*/ 1216085 h 1741631"/>
                <a:gd name="connsiteX3" fmla="*/ 1490264 w 3556684"/>
                <a:gd name="connsiteY3" fmla="*/ 1739692 h 1741631"/>
                <a:gd name="connsiteX4" fmla="*/ 2658308 w 3556684"/>
                <a:gd name="connsiteY4" fmla="*/ 1474532 h 1741631"/>
                <a:gd name="connsiteX5" fmla="*/ 2643204 w 3556684"/>
                <a:gd name="connsiteY5" fmla="*/ 1247972 h 1741631"/>
                <a:gd name="connsiteX6" fmla="*/ 3552802 w 3556684"/>
                <a:gd name="connsiteY6" fmla="*/ 971065 h 1741631"/>
                <a:gd name="connsiteX7" fmla="*/ 2759002 w 3556684"/>
                <a:gd name="connsiteY7" fmla="*/ 163838 h 1741631"/>
                <a:gd name="connsiteX8" fmla="*/ 1777240 w 3556684"/>
                <a:gd name="connsiteY8" fmla="*/ 21189 h 1741631"/>
                <a:gd name="connsiteX9" fmla="*/ 0 w 3556684"/>
                <a:gd name="connsiteY9" fmla="*/ 355156 h 1741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6684" h="1741631">
                  <a:moveTo>
                    <a:pt x="0" y="355156"/>
                  </a:moveTo>
                  <a:lnTo>
                    <a:pt x="105728" y="971065"/>
                  </a:lnTo>
                  <a:cubicBezTo>
                    <a:pt x="105728" y="971065"/>
                    <a:pt x="681359" y="1113714"/>
                    <a:pt x="961623" y="1216085"/>
                  </a:cubicBezTo>
                  <a:cubicBezTo>
                    <a:pt x="1466769" y="1402368"/>
                    <a:pt x="1376145" y="1771578"/>
                    <a:pt x="1490264" y="1739692"/>
                  </a:cubicBezTo>
                  <a:cubicBezTo>
                    <a:pt x="1604383" y="1707805"/>
                    <a:pt x="2574397" y="1551730"/>
                    <a:pt x="2658308" y="1474532"/>
                  </a:cubicBezTo>
                  <a:cubicBezTo>
                    <a:pt x="2696908" y="1449359"/>
                    <a:pt x="2621388" y="1328526"/>
                    <a:pt x="2643204" y="1247972"/>
                  </a:cubicBezTo>
                  <a:cubicBezTo>
                    <a:pt x="2750611" y="1174130"/>
                    <a:pt x="3500777" y="1061689"/>
                    <a:pt x="3552802" y="971065"/>
                  </a:cubicBezTo>
                  <a:cubicBezTo>
                    <a:pt x="3604827" y="882119"/>
                    <a:pt x="3123177" y="331661"/>
                    <a:pt x="2759002" y="163838"/>
                  </a:cubicBezTo>
                  <a:cubicBezTo>
                    <a:pt x="2409931" y="2729"/>
                    <a:pt x="1993731" y="-27479"/>
                    <a:pt x="1777240" y="21189"/>
                  </a:cubicBezTo>
                  <a:cubicBezTo>
                    <a:pt x="1560749" y="69858"/>
                    <a:pt x="0" y="355156"/>
                    <a:pt x="0" y="35515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9" name="Freeform: Shape 2738">
              <a:extLst>
                <a:ext uri="{FF2B5EF4-FFF2-40B4-BE49-F238E27FC236}">
                  <a16:creationId xmlns:a16="http://schemas.microsoft.com/office/drawing/2014/main" id="{596880F5-8B9E-41A0-B775-BAF37C80BDEC}"/>
                </a:ext>
              </a:extLst>
            </p:cNvPr>
            <p:cNvSpPr/>
            <p:nvPr/>
          </p:nvSpPr>
          <p:spPr>
            <a:xfrm>
              <a:off x="7421116" y="1744186"/>
              <a:ext cx="2408252" cy="399502"/>
            </a:xfrm>
            <a:custGeom>
              <a:avLst/>
              <a:gdLst>
                <a:gd name="connsiteX0" fmla="*/ 0 w 2408252"/>
                <a:gd name="connsiteY0" fmla="*/ 399502 h 399502"/>
                <a:gd name="connsiteX1" fmla="*/ 46990 w 2408252"/>
                <a:gd name="connsiteY1" fmla="*/ 322304 h 399502"/>
                <a:gd name="connsiteX2" fmla="*/ 1911498 w 2408252"/>
                <a:gd name="connsiteY2" fmla="*/ 85 h 399502"/>
                <a:gd name="connsiteX3" fmla="*/ 2408253 w 2408252"/>
                <a:gd name="connsiteY3" fmla="*/ 94065 h 399502"/>
                <a:gd name="connsiteX4" fmla="*/ 1911498 w 2408252"/>
                <a:gd name="connsiteY4" fmla="*/ 63857 h 399502"/>
                <a:gd name="connsiteX5" fmla="*/ 0 w 2408252"/>
                <a:gd name="connsiteY5" fmla="*/ 399502 h 399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08252" h="399502">
                  <a:moveTo>
                    <a:pt x="0" y="399502"/>
                  </a:moveTo>
                  <a:lnTo>
                    <a:pt x="46990" y="322304"/>
                  </a:lnTo>
                  <a:cubicBezTo>
                    <a:pt x="46990" y="322304"/>
                    <a:pt x="1696685" y="3441"/>
                    <a:pt x="1911498" y="85"/>
                  </a:cubicBezTo>
                  <a:cubicBezTo>
                    <a:pt x="2126311" y="-3272"/>
                    <a:pt x="2408253" y="94065"/>
                    <a:pt x="2408253" y="94065"/>
                  </a:cubicBezTo>
                  <a:cubicBezTo>
                    <a:pt x="2408253" y="94065"/>
                    <a:pt x="2017226" y="47075"/>
                    <a:pt x="1911498" y="63857"/>
                  </a:cubicBezTo>
                  <a:cubicBezTo>
                    <a:pt x="1805770" y="80640"/>
                    <a:pt x="0" y="399502"/>
                    <a:pt x="0" y="399502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40" name="Freeform: Shape 2739">
              <a:extLst>
                <a:ext uri="{FF2B5EF4-FFF2-40B4-BE49-F238E27FC236}">
                  <a16:creationId xmlns:a16="http://schemas.microsoft.com/office/drawing/2014/main" id="{46FBDD41-91D7-4EDF-BC60-D140849A9F90}"/>
                </a:ext>
              </a:extLst>
            </p:cNvPr>
            <p:cNvSpPr/>
            <p:nvPr/>
          </p:nvSpPr>
          <p:spPr>
            <a:xfrm>
              <a:off x="6991955" y="2166049"/>
              <a:ext cx="548315" cy="623852"/>
            </a:xfrm>
            <a:custGeom>
              <a:avLst/>
              <a:gdLst>
                <a:gd name="connsiteX0" fmla="*/ 548315 w 548314"/>
                <a:gd name="connsiteY0" fmla="*/ 589057 h 614327"/>
                <a:gd name="connsiteX1" fmla="*/ 127080 w 548314"/>
                <a:gd name="connsiteY1" fmla="*/ 614230 h 614327"/>
                <a:gd name="connsiteX2" fmla="*/ 68342 w 548314"/>
                <a:gd name="connsiteY2" fmla="*/ 567240 h 614327"/>
                <a:gd name="connsiteX3" fmla="*/ 1213 w 548314"/>
                <a:gd name="connsiteY3" fmla="*/ 135936 h 614327"/>
                <a:gd name="connsiteX4" fmla="*/ 49882 w 548314"/>
                <a:gd name="connsiteY4" fmla="*/ 63773 h 614327"/>
                <a:gd name="connsiteX5" fmla="*/ 429161 w 548314"/>
                <a:gd name="connsiteY5" fmla="*/ 0 h 614327"/>
                <a:gd name="connsiteX6" fmla="*/ 548315 w 548314"/>
                <a:gd name="connsiteY6" fmla="*/ 589057 h 614327"/>
                <a:gd name="connsiteX0" fmla="*/ 548315 w 548315"/>
                <a:gd name="connsiteY0" fmla="*/ 598582 h 623852"/>
                <a:gd name="connsiteX1" fmla="*/ 127080 w 548315"/>
                <a:gd name="connsiteY1" fmla="*/ 623755 h 623852"/>
                <a:gd name="connsiteX2" fmla="*/ 68342 w 548315"/>
                <a:gd name="connsiteY2" fmla="*/ 576765 h 623852"/>
                <a:gd name="connsiteX3" fmla="*/ 1213 w 548315"/>
                <a:gd name="connsiteY3" fmla="*/ 145461 h 623852"/>
                <a:gd name="connsiteX4" fmla="*/ 49882 w 548315"/>
                <a:gd name="connsiteY4" fmla="*/ 73298 h 623852"/>
                <a:gd name="connsiteX5" fmla="*/ 467261 w 548315"/>
                <a:gd name="connsiteY5" fmla="*/ 0 h 623852"/>
                <a:gd name="connsiteX6" fmla="*/ 548315 w 548315"/>
                <a:gd name="connsiteY6" fmla="*/ 598582 h 623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315" h="623852">
                  <a:moveTo>
                    <a:pt x="548315" y="598582"/>
                  </a:moveTo>
                  <a:lnTo>
                    <a:pt x="127080" y="623755"/>
                  </a:lnTo>
                  <a:cubicBezTo>
                    <a:pt x="98551" y="625434"/>
                    <a:pt x="73377" y="605295"/>
                    <a:pt x="68342" y="576765"/>
                  </a:cubicBezTo>
                  <a:lnTo>
                    <a:pt x="1213" y="145461"/>
                  </a:lnTo>
                  <a:cubicBezTo>
                    <a:pt x="-5499" y="111897"/>
                    <a:pt x="16318" y="78332"/>
                    <a:pt x="49882" y="73298"/>
                  </a:cubicBezTo>
                  <a:lnTo>
                    <a:pt x="467261" y="0"/>
                  </a:lnTo>
                  <a:lnTo>
                    <a:pt x="548315" y="598582"/>
                  </a:lnTo>
                  <a:close/>
                </a:path>
              </a:pathLst>
            </a:custGeom>
            <a:solidFill>
              <a:schemeClr val="accent5"/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41" name="Freeform: Shape 2740">
              <a:extLst>
                <a:ext uri="{FF2B5EF4-FFF2-40B4-BE49-F238E27FC236}">
                  <a16:creationId xmlns:a16="http://schemas.microsoft.com/office/drawing/2014/main" id="{0385341A-27F8-48E3-8119-61DE3687EFFE}"/>
                </a:ext>
              </a:extLst>
            </p:cNvPr>
            <p:cNvSpPr/>
            <p:nvPr/>
          </p:nvSpPr>
          <p:spPr>
            <a:xfrm>
              <a:off x="7008274" y="2066490"/>
              <a:ext cx="459834" cy="181248"/>
            </a:xfrm>
            <a:custGeom>
              <a:avLst/>
              <a:gdLst>
                <a:gd name="connsiteX0" fmla="*/ 459834 w 459833"/>
                <a:gd name="connsiteY0" fmla="*/ 0 h 181248"/>
                <a:gd name="connsiteX1" fmla="*/ 57060 w 459833"/>
                <a:gd name="connsiteY1" fmla="*/ 105728 h 181248"/>
                <a:gd name="connsiteX2" fmla="*/ 0 w 459833"/>
                <a:gd name="connsiteY2" fmla="*/ 181248 h 181248"/>
                <a:gd name="connsiteX3" fmla="*/ 426269 w 459833"/>
                <a:gd name="connsiteY3" fmla="*/ 119154 h 181248"/>
                <a:gd name="connsiteX0" fmla="*/ 459834 w 459834"/>
                <a:gd name="connsiteY0" fmla="*/ 0 h 181248"/>
                <a:gd name="connsiteX1" fmla="*/ 57060 w 459834"/>
                <a:gd name="connsiteY1" fmla="*/ 105728 h 181248"/>
                <a:gd name="connsiteX2" fmla="*/ 0 w 459834"/>
                <a:gd name="connsiteY2" fmla="*/ 181248 h 181248"/>
                <a:gd name="connsiteX3" fmla="*/ 454844 w 459834"/>
                <a:gd name="connsiteY3" fmla="*/ 119154 h 181248"/>
                <a:gd name="connsiteX4" fmla="*/ 459834 w 459834"/>
                <a:gd name="connsiteY4" fmla="*/ 0 h 181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9834" h="181248">
                  <a:moveTo>
                    <a:pt x="459834" y="0"/>
                  </a:moveTo>
                  <a:lnTo>
                    <a:pt x="57060" y="105728"/>
                  </a:lnTo>
                  <a:lnTo>
                    <a:pt x="0" y="181248"/>
                  </a:lnTo>
                  <a:lnTo>
                    <a:pt x="454844" y="119154"/>
                  </a:lnTo>
                  <a:cubicBezTo>
                    <a:pt x="466032" y="79436"/>
                    <a:pt x="448646" y="39718"/>
                    <a:pt x="459834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2" name="Freeform: Shape 2741">
              <a:extLst>
                <a:ext uri="{FF2B5EF4-FFF2-40B4-BE49-F238E27FC236}">
                  <a16:creationId xmlns:a16="http://schemas.microsoft.com/office/drawing/2014/main" id="{744F110E-488D-46D2-A215-E22C654D5A30}"/>
                </a:ext>
              </a:extLst>
            </p:cNvPr>
            <p:cNvSpPr/>
            <p:nvPr/>
          </p:nvSpPr>
          <p:spPr>
            <a:xfrm>
              <a:off x="7815094" y="2861968"/>
              <a:ext cx="1035870" cy="1914089"/>
            </a:xfrm>
            <a:custGeom>
              <a:avLst/>
              <a:gdLst>
                <a:gd name="connsiteX0" fmla="*/ 72569 w 1035870"/>
                <a:gd name="connsiteY0" fmla="*/ 0 h 1914089"/>
                <a:gd name="connsiteX1" fmla="*/ 405 w 1035870"/>
                <a:gd name="connsiteY1" fmla="*/ 199709 h 1914089"/>
                <a:gd name="connsiteX2" fmla="*/ 106134 w 1035870"/>
                <a:gd name="connsiteY2" fmla="*/ 963301 h 1914089"/>
                <a:gd name="connsiteX3" fmla="*/ 33970 w 1035870"/>
                <a:gd name="connsiteY3" fmla="*/ 1701720 h 1914089"/>
                <a:gd name="connsiteX4" fmla="*/ 13831 w 1035870"/>
                <a:gd name="connsiteY4" fmla="*/ 1906464 h 1914089"/>
                <a:gd name="connsiteX5" fmla="*/ 143055 w 1035870"/>
                <a:gd name="connsiteY5" fmla="*/ 1765493 h 1914089"/>
                <a:gd name="connsiteX6" fmla="*/ 448492 w 1035870"/>
                <a:gd name="connsiteY6" fmla="*/ 973371 h 1914089"/>
                <a:gd name="connsiteX7" fmla="*/ 537437 w 1035870"/>
                <a:gd name="connsiteY7" fmla="*/ 454799 h 1914089"/>
                <a:gd name="connsiteX8" fmla="*/ 737146 w 1035870"/>
                <a:gd name="connsiteY8" fmla="*/ 530319 h 1914089"/>
                <a:gd name="connsiteX9" fmla="*/ 1035870 w 1035870"/>
                <a:gd name="connsiteY9" fmla="*/ 533676 h 1914089"/>
                <a:gd name="connsiteX10" fmla="*/ 717008 w 1035870"/>
                <a:gd name="connsiteY10" fmla="*/ 166144 h 1914089"/>
                <a:gd name="connsiteX11" fmla="*/ 72569 w 1035870"/>
                <a:gd name="connsiteY11" fmla="*/ 0 h 1914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35870" h="1914089">
                  <a:moveTo>
                    <a:pt x="72569" y="0"/>
                  </a:moveTo>
                  <a:cubicBezTo>
                    <a:pt x="72569" y="0"/>
                    <a:pt x="-6307" y="88946"/>
                    <a:pt x="405" y="199709"/>
                  </a:cubicBezTo>
                  <a:cubicBezTo>
                    <a:pt x="7118" y="312150"/>
                    <a:pt x="102777" y="770305"/>
                    <a:pt x="106134" y="963301"/>
                  </a:cubicBezTo>
                  <a:cubicBezTo>
                    <a:pt x="109490" y="1156297"/>
                    <a:pt x="54109" y="1601027"/>
                    <a:pt x="33970" y="1701720"/>
                  </a:cubicBezTo>
                  <a:cubicBezTo>
                    <a:pt x="20544" y="1767171"/>
                    <a:pt x="-16377" y="1882969"/>
                    <a:pt x="13831" y="1906464"/>
                  </a:cubicBezTo>
                  <a:cubicBezTo>
                    <a:pt x="54109" y="1938350"/>
                    <a:pt x="77604" y="1866186"/>
                    <a:pt x="143055" y="1765493"/>
                  </a:cubicBezTo>
                  <a:cubicBezTo>
                    <a:pt x="208505" y="1663121"/>
                    <a:pt x="404858" y="1134480"/>
                    <a:pt x="448492" y="973371"/>
                  </a:cubicBezTo>
                  <a:cubicBezTo>
                    <a:pt x="515621" y="721637"/>
                    <a:pt x="438422" y="506824"/>
                    <a:pt x="537437" y="454799"/>
                  </a:cubicBezTo>
                  <a:cubicBezTo>
                    <a:pt x="604566" y="419556"/>
                    <a:pt x="656591" y="510180"/>
                    <a:pt x="737146" y="530319"/>
                  </a:cubicBezTo>
                  <a:cubicBezTo>
                    <a:pt x="817701" y="550458"/>
                    <a:pt x="1035870" y="533676"/>
                    <a:pt x="1035870" y="533676"/>
                  </a:cubicBezTo>
                  <a:cubicBezTo>
                    <a:pt x="1035870" y="533676"/>
                    <a:pt x="915038" y="258447"/>
                    <a:pt x="717008" y="166144"/>
                  </a:cubicBezTo>
                  <a:cubicBezTo>
                    <a:pt x="518977" y="73842"/>
                    <a:pt x="72569" y="0"/>
                    <a:pt x="72569" y="0"/>
                  </a:cubicBezTo>
                  <a:close/>
                </a:path>
              </a:pathLst>
            </a:custGeom>
            <a:solidFill>
              <a:schemeClr val="accent5"/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3" name="Freeform: Shape 2742">
              <a:extLst>
                <a:ext uri="{FF2B5EF4-FFF2-40B4-BE49-F238E27FC236}">
                  <a16:creationId xmlns:a16="http://schemas.microsoft.com/office/drawing/2014/main" id="{2110F4B6-EB74-4384-8AA6-38DC5A885365}"/>
                </a:ext>
              </a:extLst>
            </p:cNvPr>
            <p:cNvSpPr/>
            <p:nvPr/>
          </p:nvSpPr>
          <p:spPr>
            <a:xfrm>
              <a:off x="8832470" y="3271422"/>
              <a:ext cx="1545181" cy="1423200"/>
            </a:xfrm>
            <a:custGeom>
              <a:avLst/>
              <a:gdLst>
                <a:gd name="connsiteX0" fmla="*/ 1409742 w 1545181"/>
                <a:gd name="connsiteY0" fmla="*/ 1211712 h 1423200"/>
                <a:gd name="connsiteX1" fmla="*/ 379312 w 1545181"/>
                <a:gd name="connsiteY1" fmla="*/ 1419812 h 1423200"/>
                <a:gd name="connsiteX2" fmla="*/ 181281 w 1545181"/>
                <a:gd name="connsiteY2" fmla="*/ 1287232 h 1423200"/>
                <a:gd name="connsiteX3" fmla="*/ 3389 w 1545181"/>
                <a:gd name="connsiteY3" fmla="*/ 409520 h 1423200"/>
                <a:gd name="connsiteX4" fmla="*/ 135969 w 1545181"/>
                <a:gd name="connsiteY4" fmla="*/ 211489 h 1423200"/>
                <a:gd name="connsiteX5" fmla="*/ 1166399 w 1545181"/>
                <a:gd name="connsiteY5" fmla="*/ 3389 h 1423200"/>
                <a:gd name="connsiteX6" fmla="*/ 1364430 w 1545181"/>
                <a:gd name="connsiteY6" fmla="*/ 135969 h 1423200"/>
                <a:gd name="connsiteX7" fmla="*/ 1542322 w 1545181"/>
                <a:gd name="connsiteY7" fmla="*/ 1013681 h 1423200"/>
                <a:gd name="connsiteX8" fmla="*/ 1409742 w 1545181"/>
                <a:gd name="connsiteY8" fmla="*/ 1211712 h 142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45181" h="1423200">
                  <a:moveTo>
                    <a:pt x="1409742" y="1211712"/>
                  </a:moveTo>
                  <a:lnTo>
                    <a:pt x="379312" y="1419812"/>
                  </a:lnTo>
                  <a:cubicBezTo>
                    <a:pt x="288688" y="1438272"/>
                    <a:pt x="199742" y="1379534"/>
                    <a:pt x="181281" y="1287232"/>
                  </a:cubicBezTo>
                  <a:lnTo>
                    <a:pt x="3389" y="409520"/>
                  </a:lnTo>
                  <a:cubicBezTo>
                    <a:pt x="-15071" y="318896"/>
                    <a:pt x="43667" y="229950"/>
                    <a:pt x="135969" y="211489"/>
                  </a:cubicBezTo>
                  <a:lnTo>
                    <a:pt x="1166399" y="3389"/>
                  </a:lnTo>
                  <a:cubicBezTo>
                    <a:pt x="1257024" y="-15071"/>
                    <a:pt x="1345969" y="43667"/>
                    <a:pt x="1364430" y="135969"/>
                  </a:cubicBezTo>
                  <a:lnTo>
                    <a:pt x="1542322" y="1013681"/>
                  </a:lnTo>
                  <a:cubicBezTo>
                    <a:pt x="1559104" y="1104305"/>
                    <a:pt x="1500366" y="1193251"/>
                    <a:pt x="1409742" y="1211712"/>
                  </a:cubicBezTo>
                  <a:close/>
                </a:path>
              </a:pathLst>
            </a:custGeom>
            <a:solidFill>
              <a:schemeClr val="accent5"/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44" name="Freeform: Shape 2743">
              <a:extLst>
                <a:ext uri="{FF2B5EF4-FFF2-40B4-BE49-F238E27FC236}">
                  <a16:creationId xmlns:a16="http://schemas.microsoft.com/office/drawing/2014/main" id="{98E02F46-CB92-422A-B371-09232E91F0AD}"/>
                </a:ext>
              </a:extLst>
            </p:cNvPr>
            <p:cNvSpPr/>
            <p:nvPr/>
          </p:nvSpPr>
          <p:spPr>
            <a:xfrm>
              <a:off x="7667226" y="2538323"/>
              <a:ext cx="3134632" cy="602947"/>
            </a:xfrm>
            <a:custGeom>
              <a:avLst/>
              <a:gdLst>
                <a:gd name="connsiteX0" fmla="*/ 0 w 3134632"/>
                <a:gd name="connsiteY0" fmla="*/ 251482 h 602947"/>
                <a:gd name="connsiteX1" fmla="*/ 2505590 w 3134632"/>
                <a:gd name="connsiteY1" fmla="*/ 6461 h 602947"/>
                <a:gd name="connsiteX2" fmla="*/ 3056048 w 3134632"/>
                <a:gd name="connsiteY2" fmla="*/ 202813 h 602947"/>
                <a:gd name="connsiteX3" fmla="*/ 3074508 w 3134632"/>
                <a:gd name="connsiteY3" fmla="*/ 298472 h 602947"/>
                <a:gd name="connsiteX4" fmla="*/ 1013648 w 3134632"/>
                <a:gd name="connsiteY4" fmla="*/ 597196 h 602947"/>
                <a:gd name="connsiteX5" fmla="*/ 719959 w 3134632"/>
                <a:gd name="connsiteY5" fmla="*/ 419304 h 602947"/>
                <a:gd name="connsiteX6" fmla="*/ 0 w 3134632"/>
                <a:gd name="connsiteY6" fmla="*/ 251482 h 60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34632" h="602947">
                  <a:moveTo>
                    <a:pt x="0" y="251482"/>
                  </a:moveTo>
                  <a:cubicBezTo>
                    <a:pt x="0" y="251482"/>
                    <a:pt x="2273995" y="-47242"/>
                    <a:pt x="2505590" y="6461"/>
                  </a:cubicBezTo>
                  <a:cubicBezTo>
                    <a:pt x="2737185" y="60164"/>
                    <a:pt x="2965424" y="150788"/>
                    <a:pt x="3056048" y="202813"/>
                  </a:cubicBezTo>
                  <a:cubicBezTo>
                    <a:pt x="3146672" y="254838"/>
                    <a:pt x="3166811" y="266586"/>
                    <a:pt x="3074508" y="298472"/>
                  </a:cubicBezTo>
                  <a:cubicBezTo>
                    <a:pt x="2980528" y="332037"/>
                    <a:pt x="1102594" y="649221"/>
                    <a:pt x="1013648" y="597196"/>
                  </a:cubicBezTo>
                  <a:cubicBezTo>
                    <a:pt x="899529" y="531745"/>
                    <a:pt x="839112" y="456225"/>
                    <a:pt x="719959" y="419304"/>
                  </a:cubicBezTo>
                  <a:cubicBezTo>
                    <a:pt x="592413" y="377349"/>
                    <a:pt x="0" y="251482"/>
                    <a:pt x="0" y="251482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5" name="Freeform: Shape 2744">
              <a:extLst>
                <a:ext uri="{FF2B5EF4-FFF2-40B4-BE49-F238E27FC236}">
                  <a16:creationId xmlns:a16="http://schemas.microsoft.com/office/drawing/2014/main" id="{6DA2F8F2-4035-48AB-A746-44968C565AAE}"/>
                </a:ext>
              </a:extLst>
            </p:cNvPr>
            <p:cNvSpPr/>
            <p:nvPr/>
          </p:nvSpPr>
          <p:spPr>
            <a:xfrm>
              <a:off x="9003749" y="4463062"/>
              <a:ext cx="1477853" cy="416065"/>
            </a:xfrm>
            <a:custGeom>
              <a:avLst/>
              <a:gdLst>
                <a:gd name="connsiteX0" fmla="*/ 1419712 w 1477853"/>
                <a:gd name="connsiteY0" fmla="*/ 144261 h 416065"/>
                <a:gd name="connsiteX1" fmla="*/ 87201 w 1477853"/>
                <a:gd name="connsiteY1" fmla="*/ 414455 h 416065"/>
                <a:gd name="connsiteX2" fmla="*/ 1611 w 1477853"/>
                <a:gd name="connsiteY2" fmla="*/ 357395 h 416065"/>
                <a:gd name="connsiteX3" fmla="*/ 1611 w 1477853"/>
                <a:gd name="connsiteY3" fmla="*/ 357395 h 416065"/>
                <a:gd name="connsiteX4" fmla="*/ 58671 w 1477853"/>
                <a:gd name="connsiteY4" fmla="*/ 271805 h 416065"/>
                <a:gd name="connsiteX5" fmla="*/ 1391182 w 1477853"/>
                <a:gd name="connsiteY5" fmla="*/ 1611 h 416065"/>
                <a:gd name="connsiteX6" fmla="*/ 1476771 w 1477853"/>
                <a:gd name="connsiteY6" fmla="*/ 58671 h 416065"/>
                <a:gd name="connsiteX7" fmla="*/ 1476771 w 1477853"/>
                <a:gd name="connsiteY7" fmla="*/ 58671 h 416065"/>
                <a:gd name="connsiteX8" fmla="*/ 1419712 w 1477853"/>
                <a:gd name="connsiteY8" fmla="*/ 144261 h 416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77853" h="416065">
                  <a:moveTo>
                    <a:pt x="1419712" y="144261"/>
                  </a:moveTo>
                  <a:lnTo>
                    <a:pt x="87201" y="414455"/>
                  </a:lnTo>
                  <a:cubicBezTo>
                    <a:pt x="48602" y="422846"/>
                    <a:pt x="10003" y="397672"/>
                    <a:pt x="1611" y="357395"/>
                  </a:cubicBezTo>
                  <a:lnTo>
                    <a:pt x="1611" y="357395"/>
                  </a:lnTo>
                  <a:cubicBezTo>
                    <a:pt x="-6780" y="318796"/>
                    <a:pt x="18394" y="280197"/>
                    <a:pt x="58671" y="271805"/>
                  </a:cubicBezTo>
                  <a:lnTo>
                    <a:pt x="1391182" y="1611"/>
                  </a:lnTo>
                  <a:cubicBezTo>
                    <a:pt x="1429781" y="-6780"/>
                    <a:pt x="1468380" y="18394"/>
                    <a:pt x="1476771" y="58671"/>
                  </a:cubicBezTo>
                  <a:lnTo>
                    <a:pt x="1476771" y="58671"/>
                  </a:lnTo>
                  <a:cubicBezTo>
                    <a:pt x="1483484" y="98948"/>
                    <a:pt x="1458311" y="135869"/>
                    <a:pt x="1419712" y="144261"/>
                  </a:cubicBezTo>
                  <a:close/>
                </a:path>
              </a:pathLst>
            </a:custGeom>
            <a:solidFill>
              <a:srgbClr val="E6E6E6"/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6" name="Freeform: Shape 2745">
              <a:extLst>
                <a:ext uri="{FF2B5EF4-FFF2-40B4-BE49-F238E27FC236}">
                  <a16:creationId xmlns:a16="http://schemas.microsoft.com/office/drawing/2014/main" id="{538FC651-950C-42B6-A3D9-6261ADDE7A05}"/>
                </a:ext>
              </a:extLst>
            </p:cNvPr>
            <p:cNvSpPr/>
            <p:nvPr/>
          </p:nvSpPr>
          <p:spPr>
            <a:xfrm>
              <a:off x="9010940" y="4628461"/>
              <a:ext cx="2238228" cy="2100635"/>
            </a:xfrm>
            <a:custGeom>
              <a:avLst/>
              <a:gdLst>
                <a:gd name="connsiteX0" fmla="*/ 1848404 w 2229366"/>
                <a:gd name="connsiteY0" fmla="*/ 1467447 h 1818421"/>
                <a:gd name="connsiteX1" fmla="*/ 274229 w 2229366"/>
                <a:gd name="connsiteY1" fmla="*/ 1786310 h 1818421"/>
                <a:gd name="connsiteX2" fmla="*/ 679 w 2229366"/>
                <a:gd name="connsiteY2" fmla="*/ 1818196 h 1818421"/>
                <a:gd name="connsiteX3" fmla="*/ 4035 w 2229366"/>
                <a:gd name="connsiteY3" fmla="*/ 477294 h 1818421"/>
                <a:gd name="connsiteX4" fmla="*/ 158432 w 2229366"/>
                <a:gd name="connsiteY4" fmla="*/ 245699 h 1818421"/>
                <a:gd name="connsiteX5" fmla="*/ 1355006 w 2229366"/>
                <a:gd name="connsiteY5" fmla="*/ 4035 h 1818421"/>
                <a:gd name="connsiteX6" fmla="*/ 1586601 w 2229366"/>
                <a:gd name="connsiteY6" fmla="*/ 158432 h 1818421"/>
                <a:gd name="connsiteX7" fmla="*/ 2229361 w 2229366"/>
                <a:gd name="connsiteY7" fmla="*/ 1407031 h 1818421"/>
                <a:gd name="connsiteX8" fmla="*/ 1848404 w 2229366"/>
                <a:gd name="connsiteY8" fmla="*/ 1467447 h 1818421"/>
                <a:gd name="connsiteX0" fmla="*/ 1857250 w 2238212"/>
                <a:gd name="connsiteY0" fmla="*/ 1467447 h 2084923"/>
                <a:gd name="connsiteX1" fmla="*/ 283075 w 2238212"/>
                <a:gd name="connsiteY1" fmla="*/ 1786310 h 2084923"/>
                <a:gd name="connsiteX2" fmla="*/ 0 w 2238212"/>
                <a:gd name="connsiteY2" fmla="*/ 2084896 h 2084923"/>
                <a:gd name="connsiteX3" fmla="*/ 12881 w 2238212"/>
                <a:gd name="connsiteY3" fmla="*/ 477294 h 2084923"/>
                <a:gd name="connsiteX4" fmla="*/ 167278 w 2238212"/>
                <a:gd name="connsiteY4" fmla="*/ 245699 h 2084923"/>
                <a:gd name="connsiteX5" fmla="*/ 1363852 w 2238212"/>
                <a:gd name="connsiteY5" fmla="*/ 4035 h 2084923"/>
                <a:gd name="connsiteX6" fmla="*/ 1595447 w 2238212"/>
                <a:gd name="connsiteY6" fmla="*/ 158432 h 2084923"/>
                <a:gd name="connsiteX7" fmla="*/ 2238207 w 2238212"/>
                <a:gd name="connsiteY7" fmla="*/ 1407031 h 2084923"/>
                <a:gd name="connsiteX8" fmla="*/ 1857250 w 2238212"/>
                <a:gd name="connsiteY8" fmla="*/ 1467447 h 2084923"/>
                <a:gd name="connsiteX0" fmla="*/ 1857250 w 2238212"/>
                <a:gd name="connsiteY0" fmla="*/ 1467447 h 2100635"/>
                <a:gd name="connsiteX1" fmla="*/ 1302250 w 2238212"/>
                <a:gd name="connsiteY1" fmla="*/ 2100635 h 2100635"/>
                <a:gd name="connsiteX2" fmla="*/ 0 w 2238212"/>
                <a:gd name="connsiteY2" fmla="*/ 2084896 h 2100635"/>
                <a:gd name="connsiteX3" fmla="*/ 12881 w 2238212"/>
                <a:gd name="connsiteY3" fmla="*/ 477294 h 2100635"/>
                <a:gd name="connsiteX4" fmla="*/ 167278 w 2238212"/>
                <a:gd name="connsiteY4" fmla="*/ 245699 h 2100635"/>
                <a:gd name="connsiteX5" fmla="*/ 1363852 w 2238212"/>
                <a:gd name="connsiteY5" fmla="*/ 4035 h 2100635"/>
                <a:gd name="connsiteX6" fmla="*/ 1595447 w 2238212"/>
                <a:gd name="connsiteY6" fmla="*/ 158432 h 2100635"/>
                <a:gd name="connsiteX7" fmla="*/ 2238207 w 2238212"/>
                <a:gd name="connsiteY7" fmla="*/ 1407031 h 2100635"/>
                <a:gd name="connsiteX8" fmla="*/ 1857250 w 2238212"/>
                <a:gd name="connsiteY8" fmla="*/ 1467447 h 2100635"/>
                <a:gd name="connsiteX0" fmla="*/ 2143000 w 2238228"/>
                <a:gd name="connsiteY0" fmla="*/ 1610322 h 2100635"/>
                <a:gd name="connsiteX1" fmla="*/ 1302250 w 2238228"/>
                <a:gd name="connsiteY1" fmla="*/ 2100635 h 2100635"/>
                <a:gd name="connsiteX2" fmla="*/ 0 w 2238228"/>
                <a:gd name="connsiteY2" fmla="*/ 2084896 h 2100635"/>
                <a:gd name="connsiteX3" fmla="*/ 12881 w 2238228"/>
                <a:gd name="connsiteY3" fmla="*/ 477294 h 2100635"/>
                <a:gd name="connsiteX4" fmla="*/ 167278 w 2238228"/>
                <a:gd name="connsiteY4" fmla="*/ 245699 h 2100635"/>
                <a:gd name="connsiteX5" fmla="*/ 1363852 w 2238228"/>
                <a:gd name="connsiteY5" fmla="*/ 4035 h 2100635"/>
                <a:gd name="connsiteX6" fmla="*/ 1595447 w 2238228"/>
                <a:gd name="connsiteY6" fmla="*/ 158432 h 2100635"/>
                <a:gd name="connsiteX7" fmla="*/ 2238207 w 2238228"/>
                <a:gd name="connsiteY7" fmla="*/ 1407031 h 2100635"/>
                <a:gd name="connsiteX8" fmla="*/ 2143000 w 2238228"/>
                <a:gd name="connsiteY8" fmla="*/ 1610322 h 2100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38228" h="2100635">
                  <a:moveTo>
                    <a:pt x="2143000" y="1610322"/>
                  </a:moveTo>
                  <a:lnTo>
                    <a:pt x="1302250" y="2100635"/>
                  </a:lnTo>
                  <a:cubicBezTo>
                    <a:pt x="1300572" y="2100635"/>
                    <a:pt x="0" y="2088253"/>
                    <a:pt x="0" y="2084896"/>
                  </a:cubicBezTo>
                  <a:cubicBezTo>
                    <a:pt x="1119" y="1637929"/>
                    <a:pt x="11762" y="924261"/>
                    <a:pt x="12881" y="477294"/>
                  </a:cubicBezTo>
                  <a:cubicBezTo>
                    <a:pt x="-8936" y="369888"/>
                    <a:pt x="59871" y="265838"/>
                    <a:pt x="167278" y="245699"/>
                  </a:cubicBezTo>
                  <a:lnTo>
                    <a:pt x="1363852" y="4035"/>
                  </a:lnTo>
                  <a:cubicBezTo>
                    <a:pt x="1471258" y="-17782"/>
                    <a:pt x="1575308" y="51025"/>
                    <a:pt x="1595447" y="158432"/>
                  </a:cubicBezTo>
                  <a:lnTo>
                    <a:pt x="2238207" y="1407031"/>
                  </a:lnTo>
                  <a:cubicBezTo>
                    <a:pt x="2239886" y="1407031"/>
                    <a:pt x="2144679" y="1608644"/>
                    <a:pt x="2143000" y="1610322"/>
                  </a:cubicBezTo>
                  <a:close/>
                </a:path>
              </a:pathLst>
            </a:custGeom>
            <a:solidFill>
              <a:srgbClr val="E6E6E6"/>
            </a:solidFill>
            <a:ln w="167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7" name="Freeform: Shape 2746">
              <a:extLst>
                <a:ext uri="{FF2B5EF4-FFF2-40B4-BE49-F238E27FC236}">
                  <a16:creationId xmlns:a16="http://schemas.microsoft.com/office/drawing/2014/main" id="{8F4CD81C-8A52-40E8-889C-97B714BE63F8}"/>
                </a:ext>
              </a:extLst>
            </p:cNvPr>
            <p:cNvSpPr/>
            <p:nvPr/>
          </p:nvSpPr>
          <p:spPr>
            <a:xfrm>
              <a:off x="9921619" y="3753025"/>
              <a:ext cx="2060972" cy="2952451"/>
            </a:xfrm>
            <a:custGeom>
              <a:avLst/>
              <a:gdLst>
                <a:gd name="connsiteX0" fmla="*/ 1588914 w 2120911"/>
                <a:gd name="connsiteY0" fmla="*/ 587459 h 1837736"/>
                <a:gd name="connsiteX1" fmla="*/ 1451299 w 2120911"/>
                <a:gd name="connsiteY1" fmla="*/ 466627 h 1837736"/>
                <a:gd name="connsiteX2" fmla="*/ 407444 w 2120911"/>
                <a:gd name="connsiteY2" fmla="*/ 67210 h 1837736"/>
                <a:gd name="connsiteX3" fmla="*/ 61729 w 2120911"/>
                <a:gd name="connsiteY3" fmla="*/ 75601 h 1837736"/>
                <a:gd name="connsiteX4" fmla="*/ 160745 w 2120911"/>
                <a:gd name="connsiteY4" fmla="*/ 720039 h 1837736"/>
                <a:gd name="connsiteX5" fmla="*/ 1154254 w 2120911"/>
                <a:gd name="connsiteY5" fmla="*/ 1471884 h 1837736"/>
                <a:gd name="connsiteX6" fmla="*/ 1322076 w 2120911"/>
                <a:gd name="connsiteY6" fmla="*/ 1837737 h 1837736"/>
                <a:gd name="connsiteX7" fmla="*/ 2120911 w 2120911"/>
                <a:gd name="connsiteY7" fmla="*/ 1565865 h 1837736"/>
                <a:gd name="connsiteX8" fmla="*/ 1588914 w 2120911"/>
                <a:gd name="connsiteY8" fmla="*/ 587459 h 1837736"/>
                <a:gd name="connsiteX0" fmla="*/ 1588914 w 2120911"/>
                <a:gd name="connsiteY0" fmla="*/ 587459 h 2571162"/>
                <a:gd name="connsiteX1" fmla="*/ 1451299 w 2120911"/>
                <a:gd name="connsiteY1" fmla="*/ 466627 h 2571162"/>
                <a:gd name="connsiteX2" fmla="*/ 407444 w 2120911"/>
                <a:gd name="connsiteY2" fmla="*/ 67210 h 2571162"/>
                <a:gd name="connsiteX3" fmla="*/ 61729 w 2120911"/>
                <a:gd name="connsiteY3" fmla="*/ 75601 h 2571162"/>
                <a:gd name="connsiteX4" fmla="*/ 160745 w 2120911"/>
                <a:gd name="connsiteY4" fmla="*/ 720039 h 2571162"/>
                <a:gd name="connsiteX5" fmla="*/ 1154254 w 2120911"/>
                <a:gd name="connsiteY5" fmla="*/ 1471884 h 2571162"/>
                <a:gd name="connsiteX6" fmla="*/ 1064901 w 2120911"/>
                <a:gd name="connsiteY6" fmla="*/ 2571162 h 2571162"/>
                <a:gd name="connsiteX7" fmla="*/ 2120911 w 2120911"/>
                <a:gd name="connsiteY7" fmla="*/ 1565865 h 2571162"/>
                <a:gd name="connsiteX8" fmla="*/ 1588914 w 2120911"/>
                <a:gd name="connsiteY8" fmla="*/ 587459 h 2571162"/>
                <a:gd name="connsiteX0" fmla="*/ 1588914 w 2035186"/>
                <a:gd name="connsiteY0" fmla="*/ 587459 h 2571162"/>
                <a:gd name="connsiteX1" fmla="*/ 1451299 w 2035186"/>
                <a:gd name="connsiteY1" fmla="*/ 466627 h 2571162"/>
                <a:gd name="connsiteX2" fmla="*/ 407444 w 2035186"/>
                <a:gd name="connsiteY2" fmla="*/ 67210 h 2571162"/>
                <a:gd name="connsiteX3" fmla="*/ 61729 w 2035186"/>
                <a:gd name="connsiteY3" fmla="*/ 75601 h 2571162"/>
                <a:gd name="connsiteX4" fmla="*/ 160745 w 2035186"/>
                <a:gd name="connsiteY4" fmla="*/ 720039 h 2571162"/>
                <a:gd name="connsiteX5" fmla="*/ 1154254 w 2035186"/>
                <a:gd name="connsiteY5" fmla="*/ 1471884 h 2571162"/>
                <a:gd name="connsiteX6" fmla="*/ 1064901 w 2035186"/>
                <a:gd name="connsiteY6" fmla="*/ 2571162 h 2571162"/>
                <a:gd name="connsiteX7" fmla="*/ 2035186 w 2035186"/>
                <a:gd name="connsiteY7" fmla="*/ 1480140 h 2571162"/>
                <a:gd name="connsiteX8" fmla="*/ 1588914 w 2035186"/>
                <a:gd name="connsiteY8" fmla="*/ 587459 h 2571162"/>
                <a:gd name="connsiteX0" fmla="*/ 1588914 w 2035186"/>
                <a:gd name="connsiteY0" fmla="*/ 587459 h 2571162"/>
                <a:gd name="connsiteX1" fmla="*/ 1451299 w 2035186"/>
                <a:gd name="connsiteY1" fmla="*/ 466627 h 2571162"/>
                <a:gd name="connsiteX2" fmla="*/ 407444 w 2035186"/>
                <a:gd name="connsiteY2" fmla="*/ 67210 h 2571162"/>
                <a:gd name="connsiteX3" fmla="*/ 61729 w 2035186"/>
                <a:gd name="connsiteY3" fmla="*/ 75601 h 2571162"/>
                <a:gd name="connsiteX4" fmla="*/ 160745 w 2035186"/>
                <a:gd name="connsiteY4" fmla="*/ 720039 h 2571162"/>
                <a:gd name="connsiteX5" fmla="*/ 1154254 w 2035186"/>
                <a:gd name="connsiteY5" fmla="*/ 1471884 h 2571162"/>
                <a:gd name="connsiteX6" fmla="*/ 1064901 w 2035186"/>
                <a:gd name="connsiteY6" fmla="*/ 2571162 h 2571162"/>
                <a:gd name="connsiteX7" fmla="*/ 1587117 w 2035186"/>
                <a:gd name="connsiteY7" fmla="*/ 2009476 h 2571162"/>
                <a:gd name="connsiteX8" fmla="*/ 2035186 w 2035186"/>
                <a:gd name="connsiteY8" fmla="*/ 1480140 h 2571162"/>
                <a:gd name="connsiteX9" fmla="*/ 1588914 w 2035186"/>
                <a:gd name="connsiteY9" fmla="*/ 587459 h 2571162"/>
                <a:gd name="connsiteX0" fmla="*/ 1588914 w 2053842"/>
                <a:gd name="connsiteY0" fmla="*/ 587459 h 2952451"/>
                <a:gd name="connsiteX1" fmla="*/ 1451299 w 2053842"/>
                <a:gd name="connsiteY1" fmla="*/ 466627 h 2952451"/>
                <a:gd name="connsiteX2" fmla="*/ 407444 w 2053842"/>
                <a:gd name="connsiteY2" fmla="*/ 67210 h 2952451"/>
                <a:gd name="connsiteX3" fmla="*/ 61729 w 2053842"/>
                <a:gd name="connsiteY3" fmla="*/ 75601 h 2952451"/>
                <a:gd name="connsiteX4" fmla="*/ 160745 w 2053842"/>
                <a:gd name="connsiteY4" fmla="*/ 720039 h 2952451"/>
                <a:gd name="connsiteX5" fmla="*/ 1154254 w 2053842"/>
                <a:gd name="connsiteY5" fmla="*/ 1471884 h 2952451"/>
                <a:gd name="connsiteX6" fmla="*/ 1064901 w 2053842"/>
                <a:gd name="connsiteY6" fmla="*/ 2571162 h 2952451"/>
                <a:gd name="connsiteX7" fmla="*/ 2053842 w 2053842"/>
                <a:gd name="connsiteY7" fmla="*/ 2952451 h 2952451"/>
                <a:gd name="connsiteX8" fmla="*/ 2035186 w 2053842"/>
                <a:gd name="connsiteY8" fmla="*/ 1480140 h 2952451"/>
                <a:gd name="connsiteX9" fmla="*/ 1588914 w 2053842"/>
                <a:gd name="connsiteY9" fmla="*/ 587459 h 2952451"/>
                <a:gd name="connsiteX0" fmla="*/ 1588914 w 2053842"/>
                <a:gd name="connsiteY0" fmla="*/ 587459 h 2952451"/>
                <a:gd name="connsiteX1" fmla="*/ 1451299 w 2053842"/>
                <a:gd name="connsiteY1" fmla="*/ 466627 h 2952451"/>
                <a:gd name="connsiteX2" fmla="*/ 407444 w 2053842"/>
                <a:gd name="connsiteY2" fmla="*/ 67210 h 2952451"/>
                <a:gd name="connsiteX3" fmla="*/ 61729 w 2053842"/>
                <a:gd name="connsiteY3" fmla="*/ 75601 h 2952451"/>
                <a:gd name="connsiteX4" fmla="*/ 160745 w 2053842"/>
                <a:gd name="connsiteY4" fmla="*/ 720039 h 2952451"/>
                <a:gd name="connsiteX5" fmla="*/ 1154254 w 2053842"/>
                <a:gd name="connsiteY5" fmla="*/ 1471884 h 2952451"/>
                <a:gd name="connsiteX6" fmla="*/ 1064901 w 2053842"/>
                <a:gd name="connsiteY6" fmla="*/ 2571162 h 2952451"/>
                <a:gd name="connsiteX7" fmla="*/ 1587117 w 2053842"/>
                <a:gd name="connsiteY7" fmla="*/ 2771476 h 2952451"/>
                <a:gd name="connsiteX8" fmla="*/ 2053842 w 2053842"/>
                <a:gd name="connsiteY8" fmla="*/ 2952451 h 2952451"/>
                <a:gd name="connsiteX9" fmla="*/ 2035186 w 2053842"/>
                <a:gd name="connsiteY9" fmla="*/ 1480140 h 2952451"/>
                <a:gd name="connsiteX10" fmla="*/ 1588914 w 2053842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43587 w 2543175"/>
                <a:gd name="connsiteY5" fmla="*/ 1471884 h 2952451"/>
                <a:gd name="connsiteX6" fmla="*/ 1554234 w 2543175"/>
                <a:gd name="connsiteY6" fmla="*/ 2571162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43587 w 2543175"/>
                <a:gd name="connsiteY5" fmla="*/ 1471884 h 2952451"/>
                <a:gd name="connsiteX6" fmla="*/ 1258959 w 2543175"/>
                <a:gd name="connsiteY6" fmla="*/ 2485437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43587 w 2543175"/>
                <a:gd name="connsiteY5" fmla="*/ 1471884 h 2952451"/>
                <a:gd name="connsiteX6" fmla="*/ 1258959 w 2543175"/>
                <a:gd name="connsiteY6" fmla="*/ 2485437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43587 w 2543175"/>
                <a:gd name="connsiteY5" fmla="*/ 1471884 h 2952451"/>
                <a:gd name="connsiteX6" fmla="*/ 1687584 w 2543175"/>
                <a:gd name="connsiteY6" fmla="*/ 2361612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43587 w 2543175"/>
                <a:gd name="connsiteY5" fmla="*/ 1471884 h 2952451"/>
                <a:gd name="connsiteX6" fmla="*/ 1659009 w 2543175"/>
                <a:gd name="connsiteY6" fmla="*/ 2361612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05487 w 2543175"/>
                <a:gd name="connsiteY5" fmla="*/ 1376634 h 2952451"/>
                <a:gd name="connsiteX6" fmla="*/ 1659009 w 2543175"/>
                <a:gd name="connsiteY6" fmla="*/ 2361612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2078247 w 2543175"/>
                <a:gd name="connsiteY0" fmla="*/ 587459 h 2952451"/>
                <a:gd name="connsiteX1" fmla="*/ 1940632 w 2543175"/>
                <a:gd name="connsiteY1" fmla="*/ 466627 h 2952451"/>
                <a:gd name="connsiteX2" fmla="*/ 896777 w 2543175"/>
                <a:gd name="connsiteY2" fmla="*/ 67210 h 2952451"/>
                <a:gd name="connsiteX3" fmla="*/ 551062 w 2543175"/>
                <a:gd name="connsiteY3" fmla="*/ 75601 h 2952451"/>
                <a:gd name="connsiteX4" fmla="*/ 650078 w 2543175"/>
                <a:gd name="connsiteY4" fmla="*/ 720039 h 2952451"/>
                <a:gd name="connsiteX5" fmla="*/ 1605487 w 2543175"/>
                <a:gd name="connsiteY5" fmla="*/ 1376634 h 2952451"/>
                <a:gd name="connsiteX6" fmla="*/ 1659009 w 2543175"/>
                <a:gd name="connsiteY6" fmla="*/ 2361612 h 2952451"/>
                <a:gd name="connsiteX7" fmla="*/ 0 w 2543175"/>
                <a:gd name="connsiteY7" fmla="*/ 2371426 h 2952451"/>
                <a:gd name="connsiteX8" fmla="*/ 2543175 w 2543175"/>
                <a:gd name="connsiteY8" fmla="*/ 2952451 h 2952451"/>
                <a:gd name="connsiteX9" fmla="*/ 2524519 w 2543175"/>
                <a:gd name="connsiteY9" fmla="*/ 1480140 h 2952451"/>
                <a:gd name="connsiteX10" fmla="*/ 2078247 w 2543175"/>
                <a:gd name="connsiteY10" fmla="*/ 587459 h 2952451"/>
                <a:gd name="connsiteX0" fmla="*/ 1596044 w 2060972"/>
                <a:gd name="connsiteY0" fmla="*/ 587459 h 2952451"/>
                <a:gd name="connsiteX1" fmla="*/ 1458429 w 2060972"/>
                <a:gd name="connsiteY1" fmla="*/ 466627 h 2952451"/>
                <a:gd name="connsiteX2" fmla="*/ 414574 w 2060972"/>
                <a:gd name="connsiteY2" fmla="*/ 67210 h 2952451"/>
                <a:gd name="connsiteX3" fmla="*/ 68859 w 2060972"/>
                <a:gd name="connsiteY3" fmla="*/ 75601 h 2952451"/>
                <a:gd name="connsiteX4" fmla="*/ 167875 w 2060972"/>
                <a:gd name="connsiteY4" fmla="*/ 720039 h 2952451"/>
                <a:gd name="connsiteX5" fmla="*/ 1123284 w 2060972"/>
                <a:gd name="connsiteY5" fmla="*/ 1376634 h 2952451"/>
                <a:gd name="connsiteX6" fmla="*/ 1176806 w 2060972"/>
                <a:gd name="connsiteY6" fmla="*/ 2361612 h 2952451"/>
                <a:gd name="connsiteX7" fmla="*/ 375047 w 2060972"/>
                <a:gd name="connsiteY7" fmla="*/ 2933401 h 2952451"/>
                <a:gd name="connsiteX8" fmla="*/ 2060972 w 2060972"/>
                <a:gd name="connsiteY8" fmla="*/ 2952451 h 2952451"/>
                <a:gd name="connsiteX9" fmla="*/ 2042316 w 2060972"/>
                <a:gd name="connsiteY9" fmla="*/ 1480140 h 2952451"/>
                <a:gd name="connsiteX10" fmla="*/ 1596044 w 2060972"/>
                <a:gd name="connsiteY10" fmla="*/ 587459 h 2952451"/>
                <a:gd name="connsiteX0" fmla="*/ 1596044 w 2060972"/>
                <a:gd name="connsiteY0" fmla="*/ 587459 h 2952451"/>
                <a:gd name="connsiteX1" fmla="*/ 1458429 w 2060972"/>
                <a:gd name="connsiteY1" fmla="*/ 466627 h 2952451"/>
                <a:gd name="connsiteX2" fmla="*/ 414574 w 2060972"/>
                <a:gd name="connsiteY2" fmla="*/ 67210 h 2952451"/>
                <a:gd name="connsiteX3" fmla="*/ 68859 w 2060972"/>
                <a:gd name="connsiteY3" fmla="*/ 75601 h 2952451"/>
                <a:gd name="connsiteX4" fmla="*/ 167875 w 2060972"/>
                <a:gd name="connsiteY4" fmla="*/ 720039 h 2952451"/>
                <a:gd name="connsiteX5" fmla="*/ 1123284 w 2060972"/>
                <a:gd name="connsiteY5" fmla="*/ 1376634 h 2952451"/>
                <a:gd name="connsiteX6" fmla="*/ 1176806 w 2060972"/>
                <a:gd name="connsiteY6" fmla="*/ 2361612 h 2952451"/>
                <a:gd name="connsiteX7" fmla="*/ 375047 w 2060972"/>
                <a:gd name="connsiteY7" fmla="*/ 2952451 h 2952451"/>
                <a:gd name="connsiteX8" fmla="*/ 2060972 w 2060972"/>
                <a:gd name="connsiteY8" fmla="*/ 2952451 h 2952451"/>
                <a:gd name="connsiteX9" fmla="*/ 2042316 w 2060972"/>
                <a:gd name="connsiteY9" fmla="*/ 1480140 h 2952451"/>
                <a:gd name="connsiteX10" fmla="*/ 1596044 w 2060972"/>
                <a:gd name="connsiteY10" fmla="*/ 587459 h 2952451"/>
                <a:gd name="connsiteX0" fmla="*/ 1596044 w 2060972"/>
                <a:gd name="connsiteY0" fmla="*/ 587459 h 2952451"/>
                <a:gd name="connsiteX1" fmla="*/ 1458429 w 2060972"/>
                <a:gd name="connsiteY1" fmla="*/ 466627 h 2952451"/>
                <a:gd name="connsiteX2" fmla="*/ 414574 w 2060972"/>
                <a:gd name="connsiteY2" fmla="*/ 67210 h 2952451"/>
                <a:gd name="connsiteX3" fmla="*/ 68859 w 2060972"/>
                <a:gd name="connsiteY3" fmla="*/ 75601 h 2952451"/>
                <a:gd name="connsiteX4" fmla="*/ 167875 w 2060972"/>
                <a:gd name="connsiteY4" fmla="*/ 720039 h 2952451"/>
                <a:gd name="connsiteX5" fmla="*/ 1123284 w 2060972"/>
                <a:gd name="connsiteY5" fmla="*/ 1376634 h 2952451"/>
                <a:gd name="connsiteX6" fmla="*/ 995831 w 2060972"/>
                <a:gd name="connsiteY6" fmla="*/ 2390187 h 2952451"/>
                <a:gd name="connsiteX7" fmla="*/ 375047 w 2060972"/>
                <a:gd name="connsiteY7" fmla="*/ 2952451 h 2952451"/>
                <a:gd name="connsiteX8" fmla="*/ 2060972 w 2060972"/>
                <a:gd name="connsiteY8" fmla="*/ 2952451 h 2952451"/>
                <a:gd name="connsiteX9" fmla="*/ 2042316 w 2060972"/>
                <a:gd name="connsiteY9" fmla="*/ 1480140 h 2952451"/>
                <a:gd name="connsiteX10" fmla="*/ 1596044 w 2060972"/>
                <a:gd name="connsiteY10" fmla="*/ 587459 h 295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60972" h="2952451">
                  <a:moveTo>
                    <a:pt x="1596044" y="587459"/>
                  </a:moveTo>
                  <a:cubicBezTo>
                    <a:pt x="1565836" y="532078"/>
                    <a:pt x="1517167" y="488444"/>
                    <a:pt x="1458429" y="466627"/>
                  </a:cubicBezTo>
                  <a:lnTo>
                    <a:pt x="414574" y="67210"/>
                  </a:lnTo>
                  <a:cubicBezTo>
                    <a:pt x="238360" y="3437"/>
                    <a:pt x="189691" y="-48588"/>
                    <a:pt x="68859" y="75601"/>
                  </a:cubicBezTo>
                  <a:cubicBezTo>
                    <a:pt x="-53651" y="199789"/>
                    <a:pt x="-7862" y="503200"/>
                    <a:pt x="167875" y="720039"/>
                  </a:cubicBezTo>
                  <a:cubicBezTo>
                    <a:pt x="343613" y="936878"/>
                    <a:pt x="985291" y="1098276"/>
                    <a:pt x="1123284" y="1376634"/>
                  </a:cubicBezTo>
                  <a:cubicBezTo>
                    <a:pt x="1261277" y="1654992"/>
                    <a:pt x="1314212" y="2145013"/>
                    <a:pt x="995831" y="2390187"/>
                  </a:cubicBezTo>
                  <a:lnTo>
                    <a:pt x="375047" y="2952451"/>
                  </a:lnTo>
                  <a:lnTo>
                    <a:pt x="2060972" y="2952451"/>
                  </a:lnTo>
                  <a:lnTo>
                    <a:pt x="2042316" y="1480140"/>
                  </a:lnTo>
                  <a:lnTo>
                    <a:pt x="1596044" y="587459"/>
                  </a:lnTo>
                  <a:close/>
                </a:path>
              </a:pathLst>
            </a:custGeom>
            <a:solidFill>
              <a:srgbClr val="FBCA87"/>
            </a:solidFill>
            <a:ln w="2454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2748" name="Right Triangle 2747">
              <a:extLst>
                <a:ext uri="{FF2B5EF4-FFF2-40B4-BE49-F238E27FC236}">
                  <a16:creationId xmlns:a16="http://schemas.microsoft.com/office/drawing/2014/main" id="{D82E7D67-AB0B-4EEE-BA80-1216C5543E26}"/>
                </a:ext>
              </a:extLst>
            </p:cNvPr>
            <p:cNvSpPr/>
            <p:nvPr/>
          </p:nvSpPr>
          <p:spPr>
            <a:xfrm>
              <a:off x="9003749" y="6018213"/>
              <a:ext cx="1099346" cy="710883"/>
            </a:xfrm>
            <a:prstGeom prst="rtTriangle">
              <a:avLst/>
            </a:prstGeom>
            <a:solidFill>
              <a:srgbClr val="FEAD6D"/>
            </a:solidFill>
            <a:ln w="380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749" name="Chevron 2">
            <a:extLst>
              <a:ext uri="{FF2B5EF4-FFF2-40B4-BE49-F238E27FC236}">
                <a16:creationId xmlns:a16="http://schemas.microsoft.com/office/drawing/2014/main" id="{1BB80664-7F79-4138-850B-27CF7BB90A3F}"/>
              </a:ext>
            </a:extLst>
          </p:cNvPr>
          <p:cNvSpPr/>
          <p:nvPr/>
        </p:nvSpPr>
        <p:spPr>
          <a:xfrm rot="5400000">
            <a:off x="873072" y="3948175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50" name="Chevron 2">
            <a:extLst>
              <a:ext uri="{FF2B5EF4-FFF2-40B4-BE49-F238E27FC236}">
                <a16:creationId xmlns:a16="http://schemas.microsoft.com/office/drawing/2014/main" id="{D9BCF1ED-FE29-44C4-9C2A-310781866337}"/>
              </a:ext>
            </a:extLst>
          </p:cNvPr>
          <p:cNvSpPr/>
          <p:nvPr/>
        </p:nvSpPr>
        <p:spPr>
          <a:xfrm rot="5400000">
            <a:off x="873072" y="4546509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51" name="Chevron 2">
            <a:extLst>
              <a:ext uri="{FF2B5EF4-FFF2-40B4-BE49-F238E27FC236}">
                <a16:creationId xmlns:a16="http://schemas.microsoft.com/office/drawing/2014/main" id="{7DF4F042-3D3D-42E1-97BD-5DCA15E0046D}"/>
              </a:ext>
            </a:extLst>
          </p:cNvPr>
          <p:cNvSpPr/>
          <p:nvPr/>
        </p:nvSpPr>
        <p:spPr>
          <a:xfrm rot="5400000">
            <a:off x="873072" y="5144843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52" name="Chevron 2">
            <a:extLst>
              <a:ext uri="{FF2B5EF4-FFF2-40B4-BE49-F238E27FC236}">
                <a16:creationId xmlns:a16="http://schemas.microsoft.com/office/drawing/2014/main" id="{774D4706-6764-41CE-B76D-2213F3D72B14}"/>
              </a:ext>
            </a:extLst>
          </p:cNvPr>
          <p:cNvSpPr/>
          <p:nvPr/>
        </p:nvSpPr>
        <p:spPr>
          <a:xfrm rot="5400000">
            <a:off x="873072" y="5743175"/>
            <a:ext cx="348967" cy="344562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53" name="TextBox 2752">
            <a:extLst>
              <a:ext uri="{FF2B5EF4-FFF2-40B4-BE49-F238E27FC236}">
                <a16:creationId xmlns:a16="http://schemas.microsoft.com/office/drawing/2014/main" id="{91015144-E02F-4C5D-825B-7C78217468B3}"/>
              </a:ext>
            </a:extLst>
          </p:cNvPr>
          <p:cNvSpPr txBox="1"/>
          <p:nvPr/>
        </p:nvSpPr>
        <p:spPr>
          <a:xfrm>
            <a:off x="1307321" y="3981957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754" name="TextBox 2753">
            <a:extLst>
              <a:ext uri="{FF2B5EF4-FFF2-40B4-BE49-F238E27FC236}">
                <a16:creationId xmlns:a16="http://schemas.microsoft.com/office/drawing/2014/main" id="{40EDF119-154D-43EF-82DB-337A69EF6612}"/>
              </a:ext>
            </a:extLst>
          </p:cNvPr>
          <p:cNvSpPr txBox="1"/>
          <p:nvPr/>
        </p:nvSpPr>
        <p:spPr>
          <a:xfrm>
            <a:off x="1307321" y="4580291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755" name="TextBox 2754">
            <a:extLst>
              <a:ext uri="{FF2B5EF4-FFF2-40B4-BE49-F238E27FC236}">
                <a16:creationId xmlns:a16="http://schemas.microsoft.com/office/drawing/2014/main" id="{B83DE7F0-8BCC-48A2-BCDA-A166A4E48DBF}"/>
              </a:ext>
            </a:extLst>
          </p:cNvPr>
          <p:cNvSpPr txBox="1"/>
          <p:nvPr/>
        </p:nvSpPr>
        <p:spPr>
          <a:xfrm>
            <a:off x="1307321" y="5178625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756" name="TextBox 2755">
            <a:extLst>
              <a:ext uri="{FF2B5EF4-FFF2-40B4-BE49-F238E27FC236}">
                <a16:creationId xmlns:a16="http://schemas.microsoft.com/office/drawing/2014/main" id="{8A5ACA41-931F-402F-8C6B-903809AB7330}"/>
              </a:ext>
            </a:extLst>
          </p:cNvPr>
          <p:cNvSpPr txBox="1"/>
          <p:nvPr/>
        </p:nvSpPr>
        <p:spPr>
          <a:xfrm>
            <a:off x="1307321" y="5776958"/>
            <a:ext cx="471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757" name="TextBox 2756">
            <a:extLst>
              <a:ext uri="{FF2B5EF4-FFF2-40B4-BE49-F238E27FC236}">
                <a16:creationId xmlns:a16="http://schemas.microsoft.com/office/drawing/2014/main" id="{2C2482B1-CE9C-43A2-BCD7-EBF324198969}"/>
              </a:ext>
            </a:extLst>
          </p:cNvPr>
          <p:cNvSpPr txBox="1"/>
          <p:nvPr/>
        </p:nvSpPr>
        <p:spPr>
          <a:xfrm>
            <a:off x="777031" y="1469142"/>
            <a:ext cx="4925973" cy="123110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sz="4000" dirty="0">
                <a:solidFill>
                  <a:schemeClr val="accent5"/>
                </a:solidFill>
                <a:latin typeface="+mj-lt"/>
              </a:rPr>
              <a:t>Awesome Slide</a:t>
            </a:r>
          </a:p>
          <a:p>
            <a:r>
              <a:rPr lang="en-US" sz="4000" dirty="0">
                <a:solidFill>
                  <a:schemeClr val="accent5"/>
                </a:solidFill>
                <a:latin typeface="+mj-lt"/>
              </a:rPr>
              <a:t>Virus Disinfection</a:t>
            </a:r>
            <a:endParaRPr lang="en-US" altLang="ko-KR" sz="40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758" name="TextBox 2757">
            <a:extLst>
              <a:ext uri="{FF2B5EF4-FFF2-40B4-BE49-F238E27FC236}">
                <a16:creationId xmlns:a16="http://schemas.microsoft.com/office/drawing/2014/main" id="{8D344D49-19BB-4707-A984-E53CB5D6F933}"/>
              </a:ext>
            </a:extLst>
          </p:cNvPr>
          <p:cNvSpPr txBox="1"/>
          <p:nvPr/>
        </p:nvSpPr>
        <p:spPr>
          <a:xfrm>
            <a:off x="777031" y="2813645"/>
            <a:ext cx="42967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Get a modern PowerPoint  Presentation that is beautifully designed. 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100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97</cp:revision>
  <dcterms:created xsi:type="dcterms:W3CDTF">2018-02-18T19:39:47Z</dcterms:created>
  <dcterms:modified xsi:type="dcterms:W3CDTF">2020-08-31T07:40:41Z</dcterms:modified>
</cp:coreProperties>
</file>