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362" name="Graphic 54">
            <a:extLst>
              <a:ext uri="{FF2B5EF4-FFF2-40B4-BE49-F238E27FC236}">
                <a16:creationId xmlns:a16="http://schemas.microsoft.com/office/drawing/2014/main" id="{8CFD6210-12E0-4FCD-8466-C99F0B9EF28F}"/>
              </a:ext>
            </a:extLst>
          </p:cNvPr>
          <p:cNvSpPr/>
          <p:nvPr/>
        </p:nvSpPr>
        <p:spPr>
          <a:xfrm>
            <a:off x="3840127" y="1542518"/>
            <a:ext cx="4503192" cy="4729178"/>
          </a:xfrm>
          <a:custGeom>
            <a:avLst/>
            <a:gdLst>
              <a:gd name="connsiteX0" fmla="*/ 6506852 w 6522685"/>
              <a:gd name="connsiteY0" fmla="*/ 4464487 h 6850016"/>
              <a:gd name="connsiteX1" fmla="*/ 6011862 w 6522685"/>
              <a:gd name="connsiteY1" fmla="*/ 4304014 h 6850016"/>
              <a:gd name="connsiteX2" fmla="*/ 5983121 w 6522685"/>
              <a:gd name="connsiteY2" fmla="*/ 4275273 h 6850016"/>
              <a:gd name="connsiteX3" fmla="*/ 5844205 w 6522685"/>
              <a:gd name="connsiteY3" fmla="*/ 3591069 h 6850016"/>
              <a:gd name="connsiteX4" fmla="*/ 5984718 w 6522685"/>
              <a:gd name="connsiteY4" fmla="*/ 2576341 h 6850016"/>
              <a:gd name="connsiteX5" fmla="*/ 6010266 w 6522685"/>
              <a:gd name="connsiteY5" fmla="*/ 2551591 h 6850016"/>
              <a:gd name="connsiteX6" fmla="*/ 6506852 w 6522685"/>
              <a:gd name="connsiteY6" fmla="*/ 2391119 h 6850016"/>
              <a:gd name="connsiteX7" fmla="*/ 6522021 w 6522685"/>
              <a:gd name="connsiteY7" fmla="*/ 2369563 h 6850016"/>
              <a:gd name="connsiteX8" fmla="*/ 6497271 w 6522685"/>
              <a:gd name="connsiteY8" fmla="*/ 2358386 h 6850016"/>
              <a:gd name="connsiteX9" fmla="*/ 5997492 w 6522685"/>
              <a:gd name="connsiteY9" fmla="*/ 2521253 h 6850016"/>
              <a:gd name="connsiteX10" fmla="*/ 5967952 w 6522685"/>
              <a:gd name="connsiteY10" fmla="*/ 2517261 h 6850016"/>
              <a:gd name="connsiteX11" fmla="*/ 4964401 w 6522685"/>
              <a:gd name="connsiteY11" fmla="*/ 1137678 h 6850016"/>
              <a:gd name="connsiteX12" fmla="*/ 4971586 w 6522685"/>
              <a:gd name="connsiteY12" fmla="*/ 1100953 h 6850016"/>
              <a:gd name="connsiteX13" fmla="*/ 5163993 w 6522685"/>
              <a:gd name="connsiteY13" fmla="*/ 836692 h 6850016"/>
              <a:gd name="connsiteX14" fmla="*/ 5279757 w 6522685"/>
              <a:gd name="connsiteY14" fmla="*/ 677018 h 6850016"/>
              <a:gd name="connsiteX15" fmla="*/ 5278959 w 6522685"/>
              <a:gd name="connsiteY15" fmla="*/ 655462 h 6850016"/>
              <a:gd name="connsiteX16" fmla="*/ 5249419 w 6522685"/>
              <a:gd name="connsiteY16" fmla="*/ 660252 h 6850016"/>
              <a:gd name="connsiteX17" fmla="*/ 4942844 w 6522685"/>
              <a:gd name="connsiteY17" fmla="*/ 1083388 h 6850016"/>
              <a:gd name="connsiteX18" fmla="*/ 4911708 w 6522685"/>
              <a:gd name="connsiteY18" fmla="*/ 1100154 h 6850016"/>
              <a:gd name="connsiteX19" fmla="*/ 4376800 w 6522685"/>
              <a:gd name="connsiteY19" fmla="*/ 1057841 h 6850016"/>
              <a:gd name="connsiteX20" fmla="*/ 3292613 w 6522685"/>
              <a:gd name="connsiteY20" fmla="*/ 572431 h 6850016"/>
              <a:gd name="connsiteX21" fmla="*/ 3279839 w 6522685"/>
              <a:gd name="connsiteY21" fmla="*/ 545287 h 6850016"/>
              <a:gd name="connsiteX22" fmla="*/ 3279839 w 6522685"/>
              <a:gd name="connsiteY22" fmla="*/ 283421 h 6850016"/>
              <a:gd name="connsiteX23" fmla="*/ 3279839 w 6522685"/>
              <a:gd name="connsiteY23" fmla="*/ 283421 h 6850016"/>
              <a:gd name="connsiteX24" fmla="*/ 3279839 w 6522685"/>
              <a:gd name="connsiteY24" fmla="*/ 19161 h 6850016"/>
              <a:gd name="connsiteX25" fmla="*/ 3259880 w 6522685"/>
              <a:gd name="connsiteY25" fmla="*/ 0 h 6850016"/>
              <a:gd name="connsiteX26" fmla="*/ 3245509 w 6522685"/>
              <a:gd name="connsiteY26" fmla="*/ 19959 h 6850016"/>
              <a:gd name="connsiteX27" fmla="*/ 3245509 w 6522685"/>
              <a:gd name="connsiteY27" fmla="*/ 534908 h 6850016"/>
              <a:gd name="connsiteX28" fmla="*/ 3223953 w 6522685"/>
              <a:gd name="connsiteY28" fmla="*/ 578818 h 6850016"/>
              <a:gd name="connsiteX29" fmla="*/ 1609649 w 6522685"/>
              <a:gd name="connsiteY29" fmla="*/ 1100154 h 6850016"/>
              <a:gd name="connsiteX30" fmla="*/ 1581706 w 6522685"/>
              <a:gd name="connsiteY30" fmla="*/ 1084985 h 6850016"/>
              <a:gd name="connsiteX31" fmla="*/ 1343791 w 6522685"/>
              <a:gd name="connsiteY31" fmla="*/ 756855 h 6850016"/>
              <a:gd name="connsiteX32" fmla="*/ 1270341 w 6522685"/>
              <a:gd name="connsiteY32" fmla="*/ 656260 h 6850016"/>
              <a:gd name="connsiteX33" fmla="*/ 1257567 w 6522685"/>
              <a:gd name="connsiteY33" fmla="*/ 648277 h 6850016"/>
              <a:gd name="connsiteX34" fmla="*/ 1246390 w 6522685"/>
              <a:gd name="connsiteY34" fmla="*/ 681010 h 6850016"/>
              <a:gd name="connsiteX35" fmla="*/ 1552166 w 6522685"/>
              <a:gd name="connsiteY35" fmla="*/ 1101751 h 6850016"/>
              <a:gd name="connsiteX36" fmla="*/ 1558553 w 6522685"/>
              <a:gd name="connsiteY36" fmla="*/ 1140073 h 6850016"/>
              <a:gd name="connsiteX37" fmla="*/ 559792 w 6522685"/>
              <a:gd name="connsiteY37" fmla="*/ 2514068 h 6850016"/>
              <a:gd name="connsiteX38" fmla="*/ 521470 w 6522685"/>
              <a:gd name="connsiteY38" fmla="*/ 2519656 h 6850016"/>
              <a:gd name="connsiteX39" fmla="*/ 24884 w 6522685"/>
              <a:gd name="connsiteY39" fmla="*/ 2357587 h 6850016"/>
              <a:gd name="connsiteX40" fmla="*/ 1731 w 6522685"/>
              <a:gd name="connsiteY40" fmla="*/ 2368764 h 6850016"/>
              <a:gd name="connsiteX41" fmla="*/ 16102 w 6522685"/>
              <a:gd name="connsiteY41" fmla="*/ 2390321 h 6850016"/>
              <a:gd name="connsiteX42" fmla="*/ 507099 w 6522685"/>
              <a:gd name="connsiteY42" fmla="*/ 2549196 h 6850016"/>
              <a:gd name="connsiteX43" fmla="*/ 540631 w 6522685"/>
              <a:gd name="connsiteY43" fmla="*/ 2581131 h 6850016"/>
              <a:gd name="connsiteX44" fmla="*/ 680346 w 6522685"/>
              <a:gd name="connsiteY44" fmla="*/ 3280503 h 6850016"/>
              <a:gd name="connsiteX45" fmla="*/ 541429 w 6522685"/>
              <a:gd name="connsiteY45" fmla="*/ 4270482 h 6850016"/>
              <a:gd name="connsiteX46" fmla="*/ 507099 w 6522685"/>
              <a:gd name="connsiteY46" fmla="*/ 4303216 h 6850016"/>
              <a:gd name="connsiteX47" fmla="*/ 16102 w 6522685"/>
              <a:gd name="connsiteY47" fmla="*/ 4462091 h 6850016"/>
              <a:gd name="connsiteX48" fmla="*/ 3328 w 6522685"/>
              <a:gd name="connsiteY48" fmla="*/ 4486042 h 6850016"/>
              <a:gd name="connsiteX49" fmla="*/ 28077 w 6522685"/>
              <a:gd name="connsiteY49" fmla="*/ 4494026 h 6850016"/>
              <a:gd name="connsiteX50" fmla="*/ 524663 w 6522685"/>
              <a:gd name="connsiteY50" fmla="*/ 4332756 h 6850016"/>
              <a:gd name="connsiteX51" fmla="*/ 558195 w 6522685"/>
              <a:gd name="connsiteY51" fmla="*/ 4336747 h 6850016"/>
              <a:gd name="connsiteX52" fmla="*/ 1558553 w 6522685"/>
              <a:gd name="connsiteY52" fmla="*/ 5713936 h 6850016"/>
              <a:gd name="connsiteX53" fmla="*/ 1551368 w 6522685"/>
              <a:gd name="connsiteY53" fmla="*/ 5752258 h 6850016"/>
              <a:gd name="connsiteX54" fmla="*/ 1243995 w 6522685"/>
              <a:gd name="connsiteY54" fmla="*/ 6174595 h 6850016"/>
              <a:gd name="connsiteX55" fmla="*/ 1247189 w 6522685"/>
              <a:gd name="connsiteY55" fmla="*/ 6200143 h 6850016"/>
              <a:gd name="connsiteX56" fmla="*/ 1271938 w 6522685"/>
              <a:gd name="connsiteY56" fmla="*/ 6194554 h 6850016"/>
              <a:gd name="connsiteX57" fmla="*/ 1580109 w 6522685"/>
              <a:gd name="connsiteY57" fmla="*/ 5769822 h 6850016"/>
              <a:gd name="connsiteX58" fmla="*/ 1609649 w 6522685"/>
              <a:gd name="connsiteY58" fmla="*/ 5753854 h 6850016"/>
              <a:gd name="connsiteX59" fmla="*/ 2072703 w 6522685"/>
              <a:gd name="connsiteY59" fmla="*/ 5784192 h 6850016"/>
              <a:gd name="connsiteX60" fmla="*/ 3223155 w 6522685"/>
              <a:gd name="connsiteY60" fmla="*/ 6276787 h 6850016"/>
              <a:gd name="connsiteX61" fmla="*/ 3243913 w 6522685"/>
              <a:gd name="connsiteY61" fmla="*/ 6319899 h 6850016"/>
              <a:gd name="connsiteX62" fmla="*/ 3243114 w 6522685"/>
              <a:gd name="connsiteY62" fmla="*/ 6836444 h 6850016"/>
              <a:gd name="connsiteX63" fmla="*/ 3262275 w 6522685"/>
              <a:gd name="connsiteY63" fmla="*/ 6856404 h 6850016"/>
              <a:gd name="connsiteX64" fmla="*/ 3277444 w 6522685"/>
              <a:gd name="connsiteY64" fmla="*/ 6834847 h 6850016"/>
              <a:gd name="connsiteX65" fmla="*/ 3276646 w 6522685"/>
              <a:gd name="connsiteY65" fmla="*/ 6318302 h 6850016"/>
              <a:gd name="connsiteX66" fmla="*/ 3297403 w 6522685"/>
              <a:gd name="connsiteY66" fmla="*/ 6277585 h 6850016"/>
              <a:gd name="connsiteX67" fmla="*/ 4063040 w 6522685"/>
              <a:gd name="connsiteY67" fmla="*/ 5876803 h 6850016"/>
              <a:gd name="connsiteX68" fmla="*/ 4905321 w 6522685"/>
              <a:gd name="connsiteY68" fmla="*/ 5755451 h 6850016"/>
              <a:gd name="connsiteX69" fmla="*/ 4942844 w 6522685"/>
              <a:gd name="connsiteY69" fmla="*/ 5774612 h 6850016"/>
              <a:gd name="connsiteX70" fmla="*/ 5144833 w 6522685"/>
              <a:gd name="connsiteY70" fmla="*/ 6054041 h 6850016"/>
              <a:gd name="connsiteX71" fmla="*/ 5249419 w 6522685"/>
              <a:gd name="connsiteY71" fmla="*/ 6197748 h 6850016"/>
              <a:gd name="connsiteX72" fmla="*/ 5262991 w 6522685"/>
              <a:gd name="connsiteY72" fmla="*/ 6208127 h 6850016"/>
              <a:gd name="connsiteX73" fmla="*/ 5274967 w 6522685"/>
              <a:gd name="connsiteY73" fmla="*/ 6175394 h 6850016"/>
              <a:gd name="connsiteX74" fmla="*/ 4966796 w 6522685"/>
              <a:gd name="connsiteY74" fmla="*/ 5751459 h 6850016"/>
              <a:gd name="connsiteX75" fmla="*/ 4961207 w 6522685"/>
              <a:gd name="connsiteY75" fmla="*/ 5718726 h 6850016"/>
              <a:gd name="connsiteX76" fmla="*/ 5964758 w 6522685"/>
              <a:gd name="connsiteY76" fmla="*/ 4339142 h 6850016"/>
              <a:gd name="connsiteX77" fmla="*/ 5998290 w 6522685"/>
              <a:gd name="connsiteY77" fmla="*/ 4335151 h 6850016"/>
              <a:gd name="connsiteX78" fmla="*/ 6248979 w 6522685"/>
              <a:gd name="connsiteY78" fmla="*/ 4417383 h 6850016"/>
              <a:gd name="connsiteX79" fmla="*/ 6498070 w 6522685"/>
              <a:gd name="connsiteY79" fmla="*/ 4498018 h 6850016"/>
              <a:gd name="connsiteX80" fmla="*/ 6516433 w 6522685"/>
              <a:gd name="connsiteY80" fmla="*/ 4497220 h 6850016"/>
              <a:gd name="connsiteX81" fmla="*/ 6506852 w 6522685"/>
              <a:gd name="connsiteY81" fmla="*/ 4464487 h 6850016"/>
              <a:gd name="connsiteX82" fmla="*/ 3242316 w 6522685"/>
              <a:gd name="connsiteY82" fmla="*/ 607560 h 6850016"/>
              <a:gd name="connsiteX83" fmla="*/ 3245509 w 6522685"/>
              <a:gd name="connsiteY83" fmla="*/ 627519 h 6850016"/>
              <a:gd name="connsiteX84" fmla="*/ 3245509 w 6522685"/>
              <a:gd name="connsiteY84" fmla="*/ 1172806 h 6850016"/>
              <a:gd name="connsiteX85" fmla="*/ 3230340 w 6522685"/>
              <a:gd name="connsiteY85" fmla="*/ 1203144 h 6850016"/>
              <a:gd name="connsiteX86" fmla="*/ 2305827 w 6522685"/>
              <a:gd name="connsiteY86" fmla="*/ 1590353 h 6850016"/>
              <a:gd name="connsiteX87" fmla="*/ 1979294 w 6522685"/>
              <a:gd name="connsiteY87" fmla="*/ 1609514 h 6850016"/>
              <a:gd name="connsiteX88" fmla="*/ 1953746 w 6522685"/>
              <a:gd name="connsiteY88" fmla="*/ 1597539 h 6850016"/>
              <a:gd name="connsiteX89" fmla="*/ 1627213 w 6522685"/>
              <a:gd name="connsiteY89" fmla="*/ 1146460 h 6850016"/>
              <a:gd name="connsiteX90" fmla="*/ 1620027 w 6522685"/>
              <a:gd name="connsiteY90" fmla="*/ 1134484 h 6850016"/>
              <a:gd name="connsiteX91" fmla="*/ 3242316 w 6522685"/>
              <a:gd name="connsiteY91" fmla="*/ 607560 h 6850016"/>
              <a:gd name="connsiteX92" fmla="*/ 3245509 w 6522685"/>
              <a:gd name="connsiteY92" fmla="*/ 1800325 h 6850016"/>
              <a:gd name="connsiteX93" fmla="*/ 3228744 w 6522685"/>
              <a:gd name="connsiteY93" fmla="*/ 1833856 h 6850016"/>
              <a:gd name="connsiteX94" fmla="*/ 2485461 w 6522685"/>
              <a:gd name="connsiteY94" fmla="*/ 2114084 h 6850016"/>
              <a:gd name="connsiteX95" fmla="*/ 2345746 w 6522685"/>
              <a:gd name="connsiteY95" fmla="*/ 2118076 h 6850016"/>
              <a:gd name="connsiteX96" fmla="*/ 2324989 w 6522685"/>
              <a:gd name="connsiteY96" fmla="*/ 2108496 h 6850016"/>
              <a:gd name="connsiteX97" fmla="*/ 1993665 w 6522685"/>
              <a:gd name="connsiteY97" fmla="*/ 1651828 h 6850016"/>
              <a:gd name="connsiteX98" fmla="*/ 1989673 w 6522685"/>
              <a:gd name="connsiteY98" fmla="*/ 1643844 h 6850016"/>
              <a:gd name="connsiteX99" fmla="*/ 3240719 w 6522685"/>
              <a:gd name="connsiteY99" fmla="*/ 1237474 h 6850016"/>
              <a:gd name="connsiteX100" fmla="*/ 3243913 w 6522685"/>
              <a:gd name="connsiteY100" fmla="*/ 1259030 h 6850016"/>
              <a:gd name="connsiteX101" fmla="*/ 3245509 w 6522685"/>
              <a:gd name="connsiteY101" fmla="*/ 1800325 h 6850016"/>
              <a:gd name="connsiteX102" fmla="*/ 1281518 w 6522685"/>
              <a:gd name="connsiteY102" fmla="*/ 3361937 h 6850016"/>
              <a:gd name="connsiteX103" fmla="*/ 1180125 w 6522685"/>
              <a:gd name="connsiteY103" fmla="*/ 2791102 h 6850016"/>
              <a:gd name="connsiteX104" fmla="*/ 1174537 w 6522685"/>
              <a:gd name="connsiteY104" fmla="*/ 2772740 h 6850016"/>
              <a:gd name="connsiteX105" fmla="*/ 1176134 w 6522685"/>
              <a:gd name="connsiteY105" fmla="*/ 2767950 h 6850016"/>
              <a:gd name="connsiteX106" fmla="*/ 1224834 w 6522685"/>
              <a:gd name="connsiteY106" fmla="*/ 2783119 h 6850016"/>
              <a:gd name="connsiteX107" fmla="*/ 1712638 w 6522685"/>
              <a:gd name="connsiteY107" fmla="*/ 2941196 h 6850016"/>
              <a:gd name="connsiteX108" fmla="*/ 1736590 w 6522685"/>
              <a:gd name="connsiteY108" fmla="*/ 2965147 h 6850016"/>
              <a:gd name="connsiteX109" fmla="*/ 1736590 w 6522685"/>
              <a:gd name="connsiteY109" fmla="*/ 3889660 h 6850016"/>
              <a:gd name="connsiteX110" fmla="*/ 1714235 w 6522685"/>
              <a:gd name="connsiteY110" fmla="*/ 3912014 h 6850016"/>
              <a:gd name="connsiteX111" fmla="*/ 1193698 w 6522685"/>
              <a:gd name="connsiteY111" fmla="*/ 4080470 h 6850016"/>
              <a:gd name="connsiteX112" fmla="*/ 1176134 w 6522685"/>
              <a:gd name="connsiteY112" fmla="*/ 4082865 h 6850016"/>
              <a:gd name="connsiteX113" fmla="*/ 1179327 w 6522685"/>
              <a:gd name="connsiteY113" fmla="*/ 4066898 h 6850016"/>
              <a:gd name="connsiteX114" fmla="*/ 1281518 w 6522685"/>
              <a:gd name="connsiteY114" fmla="*/ 3361937 h 6850016"/>
              <a:gd name="connsiteX115" fmla="*/ 2335367 w 6522685"/>
              <a:gd name="connsiteY115" fmla="*/ 3694059 h 6850016"/>
              <a:gd name="connsiteX116" fmla="*/ 2315408 w 6522685"/>
              <a:gd name="connsiteY116" fmla="*/ 3716413 h 6850016"/>
              <a:gd name="connsiteX117" fmla="*/ 1786088 w 6522685"/>
              <a:gd name="connsiteY117" fmla="*/ 3888063 h 6850016"/>
              <a:gd name="connsiteX118" fmla="*/ 1772516 w 6522685"/>
              <a:gd name="connsiteY118" fmla="*/ 3891257 h 6850016"/>
              <a:gd name="connsiteX119" fmla="*/ 1773315 w 6522685"/>
              <a:gd name="connsiteY119" fmla="*/ 2965946 h 6850016"/>
              <a:gd name="connsiteX120" fmla="*/ 1794072 w 6522685"/>
              <a:gd name="connsiteY120" fmla="*/ 2969139 h 6850016"/>
              <a:gd name="connsiteX121" fmla="*/ 2312215 w 6522685"/>
              <a:gd name="connsiteY121" fmla="*/ 3137595 h 6850016"/>
              <a:gd name="connsiteX122" fmla="*/ 2336166 w 6522685"/>
              <a:gd name="connsiteY122" fmla="*/ 3161546 h 6850016"/>
              <a:gd name="connsiteX123" fmla="*/ 2335367 w 6522685"/>
              <a:gd name="connsiteY123" fmla="*/ 3694059 h 6850016"/>
              <a:gd name="connsiteX124" fmla="*/ 2371294 w 6522685"/>
              <a:gd name="connsiteY124" fmla="*/ 3160748 h 6850016"/>
              <a:gd name="connsiteX125" fmla="*/ 2388060 w 6522685"/>
              <a:gd name="connsiteY125" fmla="*/ 3162344 h 6850016"/>
              <a:gd name="connsiteX126" fmla="*/ 2911791 w 6522685"/>
              <a:gd name="connsiteY126" fmla="*/ 3332397 h 6850016"/>
              <a:gd name="connsiteX127" fmla="*/ 2933347 w 6522685"/>
              <a:gd name="connsiteY127" fmla="*/ 3355550 h 6850016"/>
              <a:gd name="connsiteX128" fmla="*/ 2932548 w 6522685"/>
              <a:gd name="connsiteY128" fmla="*/ 3503249 h 6850016"/>
              <a:gd name="connsiteX129" fmla="*/ 2912589 w 6522685"/>
              <a:gd name="connsiteY129" fmla="*/ 3523208 h 6850016"/>
              <a:gd name="connsiteX130" fmla="*/ 2387261 w 6522685"/>
              <a:gd name="connsiteY130" fmla="*/ 3693261 h 6850016"/>
              <a:gd name="connsiteX131" fmla="*/ 2370496 w 6522685"/>
              <a:gd name="connsiteY131" fmla="*/ 3694857 h 6850016"/>
              <a:gd name="connsiteX132" fmla="*/ 2371294 w 6522685"/>
              <a:gd name="connsiteY132" fmla="*/ 3160748 h 6850016"/>
              <a:gd name="connsiteX133" fmla="*/ 1754154 w 6522685"/>
              <a:gd name="connsiteY133" fmla="*/ 2905269 h 6850016"/>
              <a:gd name="connsiteX134" fmla="*/ 1727807 w 6522685"/>
              <a:gd name="connsiteY134" fmla="*/ 2910858 h 6850016"/>
              <a:gd name="connsiteX135" fmla="*/ 1195294 w 6522685"/>
              <a:gd name="connsiteY135" fmla="*/ 2737612 h 6850016"/>
              <a:gd name="connsiteX136" fmla="*/ 1184117 w 6522685"/>
              <a:gd name="connsiteY136" fmla="*/ 2732821 h 6850016"/>
              <a:gd name="connsiteX137" fmla="*/ 1960932 w 6522685"/>
              <a:gd name="connsiteY137" fmla="*/ 1663804 h 6850016"/>
              <a:gd name="connsiteX138" fmla="*/ 1975302 w 6522685"/>
              <a:gd name="connsiteY138" fmla="*/ 1682964 h 6850016"/>
              <a:gd name="connsiteX139" fmla="*/ 2294650 w 6522685"/>
              <a:gd name="connsiteY139" fmla="*/ 2122867 h 6850016"/>
              <a:gd name="connsiteX140" fmla="*/ 2300239 w 6522685"/>
              <a:gd name="connsiteY140" fmla="*/ 2155600 h 6850016"/>
              <a:gd name="connsiteX141" fmla="*/ 1754154 w 6522685"/>
              <a:gd name="connsiteY141" fmla="*/ 2905269 h 6850016"/>
              <a:gd name="connsiteX142" fmla="*/ 1203278 w 6522685"/>
              <a:gd name="connsiteY142" fmla="*/ 4112405 h 6850016"/>
              <a:gd name="connsiteX143" fmla="*/ 1723816 w 6522685"/>
              <a:gd name="connsiteY143" fmla="*/ 3943151 h 6850016"/>
              <a:gd name="connsiteX144" fmla="*/ 1757347 w 6522685"/>
              <a:gd name="connsiteY144" fmla="*/ 3948739 h 6850016"/>
              <a:gd name="connsiteX145" fmla="*/ 2299441 w 6522685"/>
              <a:gd name="connsiteY145" fmla="*/ 4696812 h 6850016"/>
              <a:gd name="connsiteX146" fmla="*/ 2296247 w 6522685"/>
              <a:gd name="connsiteY146" fmla="*/ 4726352 h 6850016"/>
              <a:gd name="connsiteX147" fmla="*/ 1970512 w 6522685"/>
              <a:gd name="connsiteY147" fmla="*/ 5173439 h 6850016"/>
              <a:gd name="connsiteX148" fmla="*/ 1958536 w 6522685"/>
              <a:gd name="connsiteY148" fmla="*/ 5184616 h 6850016"/>
              <a:gd name="connsiteX149" fmla="*/ 1186512 w 6522685"/>
              <a:gd name="connsiteY149" fmla="*/ 4120389 h 6850016"/>
              <a:gd name="connsiteX150" fmla="*/ 1203278 w 6522685"/>
              <a:gd name="connsiteY150" fmla="*/ 4112405 h 6850016"/>
              <a:gd name="connsiteX151" fmla="*/ 1785290 w 6522685"/>
              <a:gd name="connsiteY151" fmla="*/ 3927183 h 6850016"/>
              <a:gd name="connsiteX152" fmla="*/ 1802854 w 6522685"/>
              <a:gd name="connsiteY152" fmla="*/ 3918401 h 6850016"/>
              <a:gd name="connsiteX153" fmla="*/ 2324190 w 6522685"/>
              <a:gd name="connsiteY153" fmla="*/ 3748348 h 6850016"/>
              <a:gd name="connsiteX154" fmla="*/ 2353730 w 6522685"/>
              <a:gd name="connsiteY154" fmla="*/ 3753138 h 6850016"/>
              <a:gd name="connsiteX155" fmla="*/ 2669884 w 6522685"/>
              <a:gd name="connsiteY155" fmla="*/ 4188250 h 6850016"/>
              <a:gd name="connsiteX156" fmla="*/ 2665893 w 6522685"/>
              <a:gd name="connsiteY156" fmla="*/ 4217790 h 6850016"/>
              <a:gd name="connsiteX157" fmla="*/ 2341754 w 6522685"/>
              <a:gd name="connsiteY157" fmla="*/ 4663280 h 6850016"/>
              <a:gd name="connsiteX158" fmla="*/ 2328980 w 6522685"/>
              <a:gd name="connsiteY158" fmla="*/ 4675256 h 6850016"/>
              <a:gd name="connsiteX159" fmla="*/ 1785290 w 6522685"/>
              <a:gd name="connsiteY159" fmla="*/ 3927183 h 6850016"/>
              <a:gd name="connsiteX160" fmla="*/ 2380874 w 6522685"/>
              <a:gd name="connsiteY160" fmla="*/ 3730784 h 6850016"/>
              <a:gd name="connsiteX161" fmla="*/ 2431970 w 6522685"/>
              <a:gd name="connsiteY161" fmla="*/ 3714018 h 6850016"/>
              <a:gd name="connsiteX162" fmla="*/ 2920573 w 6522685"/>
              <a:gd name="connsiteY162" fmla="*/ 3555143 h 6850016"/>
              <a:gd name="connsiteX163" fmla="*/ 2953306 w 6522685"/>
              <a:gd name="connsiteY163" fmla="*/ 3560731 h 6850016"/>
              <a:gd name="connsiteX164" fmla="*/ 3039530 w 6522685"/>
              <a:gd name="connsiteY164" fmla="*/ 3680487 h 6850016"/>
              <a:gd name="connsiteX165" fmla="*/ 3037135 w 6522685"/>
              <a:gd name="connsiteY165" fmla="*/ 3706833 h 6850016"/>
              <a:gd name="connsiteX166" fmla="*/ 2707408 w 6522685"/>
              <a:gd name="connsiteY166" fmla="*/ 4159509 h 6850016"/>
              <a:gd name="connsiteX167" fmla="*/ 2699424 w 6522685"/>
              <a:gd name="connsiteY167" fmla="*/ 4169089 h 6850016"/>
              <a:gd name="connsiteX168" fmla="*/ 2380874 w 6522685"/>
              <a:gd name="connsiteY168" fmla="*/ 3730784 h 6850016"/>
              <a:gd name="connsiteX169" fmla="*/ 2979652 w 6522685"/>
              <a:gd name="connsiteY169" fmla="*/ 3500854 h 6850016"/>
              <a:gd name="connsiteX170" fmla="*/ 2970870 w 6522685"/>
              <a:gd name="connsiteY170" fmla="*/ 3492071 h 6850016"/>
              <a:gd name="connsiteX171" fmla="*/ 2970870 w 6522685"/>
              <a:gd name="connsiteY171" fmla="*/ 3362735 h 6850016"/>
              <a:gd name="connsiteX172" fmla="*/ 2978055 w 6522685"/>
              <a:gd name="connsiteY172" fmla="*/ 3353155 h 6850016"/>
              <a:gd name="connsiteX173" fmla="*/ 3199204 w 6522685"/>
              <a:gd name="connsiteY173" fmla="*/ 3424210 h 6850016"/>
              <a:gd name="connsiteX174" fmla="*/ 3199204 w 6522685"/>
              <a:gd name="connsiteY174" fmla="*/ 3429000 h 6850016"/>
              <a:gd name="connsiteX175" fmla="*/ 2979652 w 6522685"/>
              <a:gd name="connsiteY175" fmla="*/ 3500854 h 6850016"/>
              <a:gd name="connsiteX176" fmla="*/ 3212776 w 6522685"/>
              <a:gd name="connsiteY176" fmla="*/ 3464927 h 6850016"/>
              <a:gd name="connsiteX177" fmla="*/ 3069069 w 6522685"/>
              <a:gd name="connsiteY177" fmla="*/ 3662923 h 6850016"/>
              <a:gd name="connsiteX178" fmla="*/ 2987636 w 6522685"/>
              <a:gd name="connsiteY178" fmla="*/ 3546360 h 6850016"/>
              <a:gd name="connsiteX179" fmla="*/ 2991628 w 6522685"/>
              <a:gd name="connsiteY179" fmla="*/ 3532788 h 6850016"/>
              <a:gd name="connsiteX180" fmla="*/ 3212776 w 6522685"/>
              <a:gd name="connsiteY180" fmla="*/ 3464927 h 6850016"/>
              <a:gd name="connsiteX181" fmla="*/ 2740141 w 6522685"/>
              <a:gd name="connsiteY181" fmla="*/ 4173880 h 6850016"/>
              <a:gd name="connsiteX182" fmla="*/ 3061086 w 6522685"/>
              <a:gd name="connsiteY182" fmla="*/ 3730784 h 6850016"/>
              <a:gd name="connsiteX183" fmla="*/ 3089827 w 6522685"/>
              <a:gd name="connsiteY183" fmla="*/ 3716413 h 6850016"/>
              <a:gd name="connsiteX184" fmla="*/ 3231937 w 6522685"/>
              <a:gd name="connsiteY184" fmla="*/ 3762719 h 6850016"/>
              <a:gd name="connsiteX185" fmla="*/ 3244711 w 6522685"/>
              <a:gd name="connsiteY185" fmla="*/ 3784275 h 6850016"/>
              <a:gd name="connsiteX186" fmla="*/ 3243913 w 6522685"/>
              <a:gd name="connsiteY186" fmla="*/ 4347126 h 6850016"/>
              <a:gd name="connsiteX187" fmla="*/ 3242316 w 6522685"/>
              <a:gd name="connsiteY187" fmla="*/ 4358303 h 6850016"/>
              <a:gd name="connsiteX188" fmla="*/ 2732157 w 6522685"/>
              <a:gd name="connsiteY188" fmla="*/ 4191444 h 6850016"/>
              <a:gd name="connsiteX189" fmla="*/ 2740141 w 6522685"/>
              <a:gd name="connsiteY189" fmla="*/ 4173880 h 6850016"/>
              <a:gd name="connsiteX190" fmla="*/ 3243114 w 6522685"/>
              <a:gd name="connsiteY190" fmla="*/ 3729986 h 6850016"/>
              <a:gd name="connsiteX191" fmla="*/ 3096214 w 6522685"/>
              <a:gd name="connsiteY191" fmla="*/ 3682882 h 6850016"/>
              <a:gd name="connsiteX192" fmla="*/ 3239123 w 6522685"/>
              <a:gd name="connsiteY192" fmla="*/ 3485684 h 6850016"/>
              <a:gd name="connsiteX193" fmla="*/ 3242316 w 6522685"/>
              <a:gd name="connsiteY193" fmla="*/ 3487281 h 6850016"/>
              <a:gd name="connsiteX194" fmla="*/ 3243114 w 6522685"/>
              <a:gd name="connsiteY194" fmla="*/ 3729986 h 6850016"/>
              <a:gd name="connsiteX195" fmla="*/ 3210381 w 6522685"/>
              <a:gd name="connsiteY195" fmla="*/ 3393074 h 6850016"/>
              <a:gd name="connsiteX196" fmla="*/ 2978055 w 6522685"/>
              <a:gd name="connsiteY196" fmla="*/ 3318027 h 6850016"/>
              <a:gd name="connsiteX197" fmla="*/ 3030748 w 6522685"/>
              <a:gd name="connsiteY197" fmla="*/ 3260544 h 6850016"/>
              <a:gd name="connsiteX198" fmla="*/ 3069069 w 6522685"/>
              <a:gd name="connsiteY198" fmla="*/ 3191884 h 6850016"/>
              <a:gd name="connsiteX199" fmla="*/ 3212776 w 6522685"/>
              <a:gd name="connsiteY199" fmla="*/ 3389880 h 6850016"/>
              <a:gd name="connsiteX200" fmla="*/ 3210381 w 6522685"/>
              <a:gd name="connsiteY200" fmla="*/ 3393074 h 6850016"/>
              <a:gd name="connsiteX201" fmla="*/ 3038732 w 6522685"/>
              <a:gd name="connsiteY201" fmla="*/ 3175917 h 6850016"/>
              <a:gd name="connsiteX202" fmla="*/ 2949314 w 6522685"/>
              <a:gd name="connsiteY202" fmla="*/ 3295672 h 6850016"/>
              <a:gd name="connsiteX203" fmla="*/ 2925363 w 6522685"/>
              <a:gd name="connsiteY203" fmla="*/ 3300463 h 6850016"/>
              <a:gd name="connsiteX204" fmla="*/ 2392850 w 6522685"/>
              <a:gd name="connsiteY204" fmla="*/ 3127216 h 6850016"/>
              <a:gd name="connsiteX205" fmla="*/ 2380874 w 6522685"/>
              <a:gd name="connsiteY205" fmla="*/ 3122426 h 6850016"/>
              <a:gd name="connsiteX206" fmla="*/ 2698626 w 6522685"/>
              <a:gd name="connsiteY206" fmla="*/ 2686516 h 6850016"/>
              <a:gd name="connsiteX207" fmla="*/ 2712198 w 6522685"/>
              <a:gd name="connsiteY207" fmla="*/ 2700088 h 6850016"/>
              <a:gd name="connsiteX208" fmla="*/ 3033941 w 6522685"/>
              <a:gd name="connsiteY208" fmla="*/ 3142385 h 6850016"/>
              <a:gd name="connsiteX209" fmla="*/ 3038732 w 6522685"/>
              <a:gd name="connsiteY209" fmla="*/ 3175917 h 6850016"/>
              <a:gd name="connsiteX210" fmla="*/ 2669884 w 6522685"/>
              <a:gd name="connsiteY210" fmla="*/ 2667355 h 6850016"/>
              <a:gd name="connsiteX211" fmla="*/ 2355327 w 6522685"/>
              <a:gd name="connsiteY211" fmla="*/ 3099273 h 6850016"/>
              <a:gd name="connsiteX212" fmla="*/ 2324190 w 6522685"/>
              <a:gd name="connsiteY212" fmla="*/ 3105660 h 6850016"/>
              <a:gd name="connsiteX213" fmla="*/ 1797266 w 6522685"/>
              <a:gd name="connsiteY213" fmla="*/ 2934011 h 6850016"/>
              <a:gd name="connsiteX214" fmla="*/ 1783693 w 6522685"/>
              <a:gd name="connsiteY214" fmla="*/ 2928422 h 6850016"/>
              <a:gd name="connsiteX215" fmla="*/ 2330577 w 6522685"/>
              <a:gd name="connsiteY215" fmla="*/ 2177156 h 6850016"/>
              <a:gd name="connsiteX216" fmla="*/ 2344948 w 6522685"/>
              <a:gd name="connsiteY216" fmla="*/ 2191526 h 6850016"/>
              <a:gd name="connsiteX217" fmla="*/ 2665893 w 6522685"/>
              <a:gd name="connsiteY217" fmla="*/ 2633025 h 6850016"/>
              <a:gd name="connsiteX218" fmla="*/ 2669884 w 6522685"/>
              <a:gd name="connsiteY218" fmla="*/ 2667355 h 6850016"/>
              <a:gd name="connsiteX219" fmla="*/ 1590488 w 6522685"/>
              <a:gd name="connsiteY219" fmla="*/ 1156839 h 6850016"/>
              <a:gd name="connsiteX220" fmla="*/ 1604858 w 6522685"/>
              <a:gd name="connsiteY220" fmla="*/ 1172806 h 6850016"/>
              <a:gd name="connsiteX221" fmla="*/ 1921013 w 6522685"/>
              <a:gd name="connsiteY221" fmla="*/ 1607918 h 6850016"/>
              <a:gd name="connsiteX222" fmla="*/ 1928997 w 6522685"/>
              <a:gd name="connsiteY222" fmla="*/ 1651828 h 6850016"/>
              <a:gd name="connsiteX223" fmla="*/ 1156973 w 6522685"/>
              <a:gd name="connsiteY223" fmla="*/ 2710467 h 6850016"/>
              <a:gd name="connsiteX224" fmla="*/ 1125038 w 6522685"/>
              <a:gd name="connsiteY224" fmla="*/ 2715257 h 6850016"/>
              <a:gd name="connsiteX225" fmla="*/ 601307 w 6522685"/>
              <a:gd name="connsiteY225" fmla="*/ 2545204 h 6850016"/>
              <a:gd name="connsiteX226" fmla="*/ 585340 w 6522685"/>
              <a:gd name="connsiteY226" fmla="*/ 2538817 h 6850016"/>
              <a:gd name="connsiteX227" fmla="*/ 1590488 w 6522685"/>
              <a:gd name="connsiteY227" fmla="*/ 1156839 h 6850016"/>
              <a:gd name="connsiteX228" fmla="*/ 575759 w 6522685"/>
              <a:gd name="connsiteY228" fmla="*/ 2575542 h 6850016"/>
              <a:gd name="connsiteX229" fmla="*/ 593323 w 6522685"/>
              <a:gd name="connsiteY229" fmla="*/ 2577938 h 6850016"/>
              <a:gd name="connsiteX230" fmla="*/ 1113861 w 6522685"/>
              <a:gd name="connsiteY230" fmla="*/ 2746394 h 6850016"/>
              <a:gd name="connsiteX231" fmla="*/ 1138610 w 6522685"/>
              <a:gd name="connsiteY231" fmla="*/ 2771941 h 6850016"/>
              <a:gd name="connsiteX232" fmla="*/ 1138610 w 6522685"/>
              <a:gd name="connsiteY232" fmla="*/ 4082067 h 6850016"/>
              <a:gd name="connsiteX233" fmla="*/ 1118651 w 6522685"/>
              <a:gd name="connsiteY233" fmla="*/ 4105220 h 6850016"/>
              <a:gd name="connsiteX234" fmla="*/ 589331 w 6522685"/>
              <a:gd name="connsiteY234" fmla="*/ 4276870 h 6850016"/>
              <a:gd name="connsiteX235" fmla="*/ 575759 w 6522685"/>
              <a:gd name="connsiteY235" fmla="*/ 4280861 h 6850016"/>
              <a:gd name="connsiteX236" fmla="*/ 575759 w 6522685"/>
              <a:gd name="connsiteY236" fmla="*/ 2575542 h 6850016"/>
              <a:gd name="connsiteX237" fmla="*/ 1597673 w 6522685"/>
              <a:gd name="connsiteY237" fmla="*/ 5687589 h 6850016"/>
              <a:gd name="connsiteX238" fmla="*/ 1588891 w 6522685"/>
              <a:gd name="connsiteY238" fmla="*/ 5697969 h 6850016"/>
              <a:gd name="connsiteX239" fmla="*/ 1204875 w 6522685"/>
              <a:gd name="connsiteY239" fmla="*/ 4920356 h 6850016"/>
              <a:gd name="connsiteX240" fmla="*/ 583743 w 6522685"/>
              <a:gd name="connsiteY240" fmla="*/ 4312796 h 6850016"/>
              <a:gd name="connsiteX241" fmla="*/ 879938 w 6522685"/>
              <a:gd name="connsiteY241" fmla="*/ 4216992 h 6850016"/>
              <a:gd name="connsiteX242" fmla="*/ 1125038 w 6522685"/>
              <a:gd name="connsiteY242" fmla="*/ 4137155 h 6850016"/>
              <a:gd name="connsiteX243" fmla="*/ 1156973 w 6522685"/>
              <a:gd name="connsiteY243" fmla="*/ 4141945 h 6850016"/>
              <a:gd name="connsiteX244" fmla="*/ 1929795 w 6522685"/>
              <a:gd name="connsiteY244" fmla="*/ 5206971 h 6850016"/>
              <a:gd name="connsiteX245" fmla="*/ 1927400 w 6522685"/>
              <a:gd name="connsiteY245" fmla="*/ 5235712 h 6850016"/>
              <a:gd name="connsiteX246" fmla="*/ 1597673 w 6522685"/>
              <a:gd name="connsiteY246" fmla="*/ 5687589 h 6850016"/>
              <a:gd name="connsiteX247" fmla="*/ 3243114 w 6522685"/>
              <a:gd name="connsiteY247" fmla="*/ 6221699 h 6850016"/>
              <a:gd name="connsiteX248" fmla="*/ 3240719 w 6522685"/>
              <a:gd name="connsiteY248" fmla="*/ 6246448 h 6850016"/>
              <a:gd name="connsiteX249" fmla="*/ 1620826 w 6522685"/>
              <a:gd name="connsiteY249" fmla="*/ 5718726 h 6850016"/>
              <a:gd name="connsiteX250" fmla="*/ 1632003 w 6522685"/>
              <a:gd name="connsiteY250" fmla="*/ 5698767 h 6850016"/>
              <a:gd name="connsiteX251" fmla="*/ 1949754 w 6522685"/>
              <a:gd name="connsiteY251" fmla="*/ 5260461 h 6850016"/>
              <a:gd name="connsiteX252" fmla="*/ 1980891 w 6522685"/>
              <a:gd name="connsiteY252" fmla="*/ 5243696 h 6850016"/>
              <a:gd name="connsiteX253" fmla="*/ 3220760 w 6522685"/>
              <a:gd name="connsiteY253" fmla="*/ 5643679 h 6850016"/>
              <a:gd name="connsiteX254" fmla="*/ 3243913 w 6522685"/>
              <a:gd name="connsiteY254" fmla="*/ 5689186 h 6850016"/>
              <a:gd name="connsiteX255" fmla="*/ 3243114 w 6522685"/>
              <a:gd name="connsiteY255" fmla="*/ 6221699 h 6850016"/>
              <a:gd name="connsiteX256" fmla="*/ 3243114 w 6522685"/>
              <a:gd name="connsiteY256" fmla="*/ 5593382 h 6850016"/>
              <a:gd name="connsiteX257" fmla="*/ 3239921 w 6522685"/>
              <a:gd name="connsiteY257" fmla="*/ 5615736 h 6850016"/>
              <a:gd name="connsiteX258" fmla="*/ 1990471 w 6522685"/>
              <a:gd name="connsiteY258" fmla="*/ 5209366 h 6850016"/>
              <a:gd name="connsiteX259" fmla="*/ 1999253 w 6522685"/>
              <a:gd name="connsiteY259" fmla="*/ 5191802 h 6850016"/>
              <a:gd name="connsiteX260" fmla="*/ 2319400 w 6522685"/>
              <a:gd name="connsiteY260" fmla="*/ 4750303 h 6850016"/>
              <a:gd name="connsiteX261" fmla="*/ 2348940 w 6522685"/>
              <a:gd name="connsiteY261" fmla="*/ 4734336 h 6850016"/>
              <a:gd name="connsiteX262" fmla="*/ 3224752 w 6522685"/>
              <a:gd name="connsiteY262" fmla="*/ 5016958 h 6850016"/>
              <a:gd name="connsiteX263" fmla="*/ 3243114 w 6522685"/>
              <a:gd name="connsiteY263" fmla="*/ 5052885 h 6850016"/>
              <a:gd name="connsiteX264" fmla="*/ 3243114 w 6522685"/>
              <a:gd name="connsiteY264" fmla="*/ 5593382 h 6850016"/>
              <a:gd name="connsiteX265" fmla="*/ 3239921 w 6522685"/>
              <a:gd name="connsiteY265" fmla="*/ 4984225 h 6850016"/>
              <a:gd name="connsiteX266" fmla="*/ 3223953 w 6522685"/>
              <a:gd name="connsiteY266" fmla="*/ 4975444 h 6850016"/>
              <a:gd name="connsiteX267" fmla="*/ 2381673 w 6522685"/>
              <a:gd name="connsiteY267" fmla="*/ 4701602 h 6850016"/>
              <a:gd name="connsiteX268" fmla="*/ 2360915 w 6522685"/>
              <a:gd name="connsiteY268" fmla="*/ 4701602 h 6850016"/>
              <a:gd name="connsiteX269" fmla="*/ 2371294 w 6522685"/>
              <a:gd name="connsiteY269" fmla="*/ 4681643 h 6850016"/>
              <a:gd name="connsiteX270" fmla="*/ 2689045 w 6522685"/>
              <a:gd name="connsiteY270" fmla="*/ 4243338 h 6850016"/>
              <a:gd name="connsiteX271" fmla="*/ 2721778 w 6522685"/>
              <a:gd name="connsiteY271" fmla="*/ 4226572 h 6850016"/>
              <a:gd name="connsiteX272" fmla="*/ 3227945 w 6522685"/>
              <a:gd name="connsiteY272" fmla="*/ 4391036 h 6850016"/>
              <a:gd name="connsiteX273" fmla="*/ 3243913 w 6522685"/>
              <a:gd name="connsiteY273" fmla="*/ 4422971 h 6850016"/>
              <a:gd name="connsiteX274" fmla="*/ 3243114 w 6522685"/>
              <a:gd name="connsiteY274" fmla="*/ 4966661 h 6850016"/>
              <a:gd name="connsiteX275" fmla="*/ 3239921 w 6522685"/>
              <a:gd name="connsiteY275" fmla="*/ 4984225 h 6850016"/>
              <a:gd name="connsiteX276" fmla="*/ 3243913 w 6522685"/>
              <a:gd name="connsiteY276" fmla="*/ 3363534 h 6850016"/>
              <a:gd name="connsiteX277" fmla="*/ 3240719 w 6522685"/>
              <a:gd name="connsiteY277" fmla="*/ 3369921 h 6850016"/>
              <a:gd name="connsiteX278" fmla="*/ 3099408 w 6522685"/>
              <a:gd name="connsiteY278" fmla="*/ 3174320 h 6850016"/>
              <a:gd name="connsiteX279" fmla="*/ 3113778 w 6522685"/>
              <a:gd name="connsiteY279" fmla="*/ 3168731 h 6850016"/>
              <a:gd name="connsiteX280" fmla="*/ 3231139 w 6522685"/>
              <a:gd name="connsiteY280" fmla="*/ 3130410 h 6850016"/>
              <a:gd name="connsiteX281" fmla="*/ 3244711 w 6522685"/>
              <a:gd name="connsiteY281" fmla="*/ 3137595 h 6850016"/>
              <a:gd name="connsiteX282" fmla="*/ 3243913 w 6522685"/>
              <a:gd name="connsiteY282" fmla="*/ 3363534 h 6850016"/>
              <a:gd name="connsiteX283" fmla="*/ 3244711 w 6522685"/>
              <a:gd name="connsiteY283" fmla="*/ 3061750 h 6850016"/>
              <a:gd name="connsiteX284" fmla="*/ 3227147 w 6522685"/>
              <a:gd name="connsiteY284" fmla="*/ 3093685 h 6850016"/>
              <a:gd name="connsiteX285" fmla="*/ 3088230 w 6522685"/>
              <a:gd name="connsiteY285" fmla="*/ 3136797 h 6850016"/>
              <a:gd name="connsiteX286" fmla="*/ 3064279 w 6522685"/>
              <a:gd name="connsiteY286" fmla="*/ 3125620 h 6850016"/>
              <a:gd name="connsiteX287" fmla="*/ 2737746 w 6522685"/>
              <a:gd name="connsiteY287" fmla="*/ 2675339 h 6850016"/>
              <a:gd name="connsiteX288" fmla="*/ 2729762 w 6522685"/>
              <a:gd name="connsiteY288" fmla="*/ 2661766 h 6850016"/>
              <a:gd name="connsiteX289" fmla="*/ 3241518 w 6522685"/>
              <a:gd name="connsiteY289" fmla="*/ 2496504 h 6850016"/>
              <a:gd name="connsiteX290" fmla="*/ 3245509 w 6522685"/>
              <a:gd name="connsiteY290" fmla="*/ 2515665 h 6850016"/>
              <a:gd name="connsiteX291" fmla="*/ 3244711 w 6522685"/>
              <a:gd name="connsiteY291" fmla="*/ 3061750 h 6850016"/>
              <a:gd name="connsiteX292" fmla="*/ 3245509 w 6522685"/>
              <a:gd name="connsiteY292" fmla="*/ 2432634 h 6850016"/>
              <a:gd name="connsiteX293" fmla="*/ 3230340 w 6522685"/>
              <a:gd name="connsiteY293" fmla="*/ 2462972 h 6850016"/>
              <a:gd name="connsiteX294" fmla="*/ 2720980 w 6522685"/>
              <a:gd name="connsiteY294" fmla="*/ 2628235 h 6850016"/>
              <a:gd name="connsiteX295" fmla="*/ 2692239 w 6522685"/>
              <a:gd name="connsiteY295" fmla="*/ 2613864 h 6850016"/>
              <a:gd name="connsiteX296" fmla="*/ 2368899 w 6522685"/>
              <a:gd name="connsiteY296" fmla="*/ 2167575 h 6850016"/>
              <a:gd name="connsiteX297" fmla="*/ 2362512 w 6522685"/>
              <a:gd name="connsiteY297" fmla="*/ 2154003 h 6850016"/>
              <a:gd name="connsiteX298" fmla="*/ 2382471 w 6522685"/>
              <a:gd name="connsiteY298" fmla="*/ 2152406 h 6850016"/>
              <a:gd name="connsiteX299" fmla="*/ 3226349 w 6522685"/>
              <a:gd name="connsiteY299" fmla="*/ 1877767 h 6850016"/>
              <a:gd name="connsiteX300" fmla="*/ 3242316 w 6522685"/>
              <a:gd name="connsiteY300" fmla="*/ 1869783 h 6850016"/>
              <a:gd name="connsiteX301" fmla="*/ 3244711 w 6522685"/>
              <a:gd name="connsiteY301" fmla="*/ 1887347 h 6850016"/>
              <a:gd name="connsiteX302" fmla="*/ 3245509 w 6522685"/>
              <a:gd name="connsiteY302" fmla="*/ 2432634 h 6850016"/>
              <a:gd name="connsiteX303" fmla="*/ 4922885 w 6522685"/>
              <a:gd name="connsiteY303" fmla="*/ 1168814 h 6850016"/>
              <a:gd name="connsiteX304" fmla="*/ 4934861 w 6522685"/>
              <a:gd name="connsiteY304" fmla="*/ 1156839 h 6850016"/>
              <a:gd name="connsiteX305" fmla="*/ 5319675 w 6522685"/>
              <a:gd name="connsiteY305" fmla="*/ 1932854 h 6850016"/>
              <a:gd name="connsiteX306" fmla="*/ 5940807 w 6522685"/>
              <a:gd name="connsiteY306" fmla="*/ 2539616 h 6850016"/>
              <a:gd name="connsiteX307" fmla="*/ 5894502 w 6522685"/>
              <a:gd name="connsiteY307" fmla="*/ 2554785 h 6850016"/>
              <a:gd name="connsiteX308" fmla="*/ 5399512 w 6522685"/>
              <a:gd name="connsiteY308" fmla="*/ 2715257 h 6850016"/>
              <a:gd name="connsiteX309" fmla="*/ 5367578 w 6522685"/>
              <a:gd name="connsiteY309" fmla="*/ 2710467 h 6850016"/>
              <a:gd name="connsiteX310" fmla="*/ 4593957 w 6522685"/>
              <a:gd name="connsiteY310" fmla="*/ 1645441 h 6850016"/>
              <a:gd name="connsiteX311" fmla="*/ 4597150 w 6522685"/>
              <a:gd name="connsiteY311" fmla="*/ 1615103 h 6850016"/>
              <a:gd name="connsiteX312" fmla="*/ 4922885 w 6522685"/>
              <a:gd name="connsiteY312" fmla="*/ 1168814 h 6850016"/>
              <a:gd name="connsiteX313" fmla="*/ 3277444 w 6522685"/>
              <a:gd name="connsiteY313" fmla="*/ 4423769 h 6850016"/>
              <a:gd name="connsiteX314" fmla="*/ 3294210 w 6522685"/>
              <a:gd name="connsiteY314" fmla="*/ 4391036 h 6850016"/>
              <a:gd name="connsiteX315" fmla="*/ 3797982 w 6522685"/>
              <a:gd name="connsiteY315" fmla="*/ 4226572 h 6850016"/>
              <a:gd name="connsiteX316" fmla="*/ 3832312 w 6522685"/>
              <a:gd name="connsiteY316" fmla="*/ 4244136 h 6850016"/>
              <a:gd name="connsiteX317" fmla="*/ 4150063 w 6522685"/>
              <a:gd name="connsiteY317" fmla="*/ 4682442 h 6850016"/>
              <a:gd name="connsiteX318" fmla="*/ 4160441 w 6522685"/>
              <a:gd name="connsiteY318" fmla="*/ 4702401 h 6850016"/>
              <a:gd name="connsiteX319" fmla="*/ 3280638 w 6522685"/>
              <a:gd name="connsiteY319" fmla="*/ 4988217 h 6850016"/>
              <a:gd name="connsiteX320" fmla="*/ 3277444 w 6522685"/>
              <a:gd name="connsiteY320" fmla="*/ 4965863 h 6850016"/>
              <a:gd name="connsiteX321" fmla="*/ 3277444 w 6522685"/>
              <a:gd name="connsiteY321" fmla="*/ 4423769 h 6850016"/>
              <a:gd name="connsiteX322" fmla="*/ 4189183 w 6522685"/>
              <a:gd name="connsiteY322" fmla="*/ 3158353 h 6850016"/>
              <a:gd name="connsiteX323" fmla="*/ 4209941 w 6522685"/>
              <a:gd name="connsiteY323" fmla="*/ 3136797 h 6850016"/>
              <a:gd name="connsiteX324" fmla="*/ 4732075 w 6522685"/>
              <a:gd name="connsiteY324" fmla="*/ 2967542 h 6850016"/>
              <a:gd name="connsiteX325" fmla="*/ 4748042 w 6522685"/>
              <a:gd name="connsiteY325" fmla="*/ 2964349 h 6850016"/>
              <a:gd name="connsiteX326" fmla="*/ 4745647 w 6522685"/>
              <a:gd name="connsiteY326" fmla="*/ 2981913 h 6850016"/>
              <a:gd name="connsiteX327" fmla="*/ 4745647 w 6522685"/>
              <a:gd name="connsiteY327" fmla="*/ 3873692 h 6850016"/>
              <a:gd name="connsiteX328" fmla="*/ 4748042 w 6522685"/>
              <a:gd name="connsiteY328" fmla="*/ 3892853 h 6850016"/>
              <a:gd name="connsiteX329" fmla="*/ 4494161 w 6522685"/>
              <a:gd name="connsiteY329" fmla="*/ 3810621 h 6850016"/>
              <a:gd name="connsiteX330" fmla="*/ 4210739 w 6522685"/>
              <a:gd name="connsiteY330" fmla="*/ 3718809 h 6850016"/>
              <a:gd name="connsiteX331" fmla="*/ 4187586 w 6522685"/>
              <a:gd name="connsiteY331" fmla="*/ 3696454 h 6850016"/>
              <a:gd name="connsiteX332" fmla="*/ 4189183 w 6522685"/>
              <a:gd name="connsiteY332" fmla="*/ 3158353 h 6850016"/>
              <a:gd name="connsiteX333" fmla="*/ 4152458 w 6522685"/>
              <a:gd name="connsiteY333" fmla="*/ 3695656 h 6850016"/>
              <a:gd name="connsiteX334" fmla="*/ 4131700 w 6522685"/>
              <a:gd name="connsiteY334" fmla="*/ 3692462 h 6850016"/>
              <a:gd name="connsiteX335" fmla="*/ 3611961 w 6522685"/>
              <a:gd name="connsiteY335" fmla="*/ 3524006 h 6850016"/>
              <a:gd name="connsiteX336" fmla="*/ 3591204 w 6522685"/>
              <a:gd name="connsiteY336" fmla="*/ 3502450 h 6850016"/>
              <a:gd name="connsiteX337" fmla="*/ 3591204 w 6522685"/>
              <a:gd name="connsiteY337" fmla="*/ 3350760 h 6850016"/>
              <a:gd name="connsiteX338" fmla="*/ 3609566 w 6522685"/>
              <a:gd name="connsiteY338" fmla="*/ 3331599 h 6850016"/>
              <a:gd name="connsiteX339" fmla="*/ 4138886 w 6522685"/>
              <a:gd name="connsiteY339" fmla="*/ 3159949 h 6850016"/>
              <a:gd name="connsiteX340" fmla="*/ 4153256 w 6522685"/>
              <a:gd name="connsiteY340" fmla="*/ 3159151 h 6850016"/>
              <a:gd name="connsiteX341" fmla="*/ 4112539 w 6522685"/>
              <a:gd name="connsiteY341" fmla="*/ 3427403 h 6850016"/>
              <a:gd name="connsiteX342" fmla="*/ 4152458 w 6522685"/>
              <a:gd name="connsiteY342" fmla="*/ 3695656 h 6850016"/>
              <a:gd name="connsiteX343" fmla="*/ 4224311 w 6522685"/>
              <a:gd name="connsiteY343" fmla="*/ 2157995 h 6850016"/>
              <a:gd name="connsiteX344" fmla="*/ 4229900 w 6522685"/>
              <a:gd name="connsiteY344" fmla="*/ 2121270 h 6850016"/>
              <a:gd name="connsiteX345" fmla="*/ 4549248 w 6522685"/>
              <a:gd name="connsiteY345" fmla="*/ 1682166 h 6850016"/>
              <a:gd name="connsiteX346" fmla="*/ 4563619 w 6522685"/>
              <a:gd name="connsiteY346" fmla="*/ 1663804 h 6850016"/>
              <a:gd name="connsiteX347" fmla="*/ 4863007 w 6522685"/>
              <a:gd name="connsiteY347" fmla="*/ 2264976 h 6850016"/>
              <a:gd name="connsiteX348" fmla="*/ 5341231 w 6522685"/>
              <a:gd name="connsiteY348" fmla="*/ 2733620 h 6850016"/>
              <a:gd name="connsiteX349" fmla="*/ 5241435 w 6522685"/>
              <a:gd name="connsiteY349" fmla="*/ 2766353 h 6850016"/>
              <a:gd name="connsiteX350" fmla="*/ 4803130 w 6522685"/>
              <a:gd name="connsiteY350" fmla="*/ 2909261 h 6850016"/>
              <a:gd name="connsiteX351" fmla="*/ 4764808 w 6522685"/>
              <a:gd name="connsiteY351" fmla="*/ 2902874 h 6850016"/>
              <a:gd name="connsiteX352" fmla="*/ 4224311 w 6522685"/>
              <a:gd name="connsiteY352" fmla="*/ 2157995 h 6850016"/>
              <a:gd name="connsiteX353" fmla="*/ 4741656 w 6522685"/>
              <a:gd name="connsiteY353" fmla="*/ 2928422 h 6850016"/>
              <a:gd name="connsiteX354" fmla="*/ 4559627 w 6522685"/>
              <a:gd name="connsiteY354" fmla="*/ 2987501 h 6850016"/>
              <a:gd name="connsiteX355" fmla="*/ 4201159 w 6522685"/>
              <a:gd name="connsiteY355" fmla="*/ 3104063 h 6850016"/>
              <a:gd name="connsiteX356" fmla="*/ 4169224 w 6522685"/>
              <a:gd name="connsiteY356" fmla="*/ 3100072 h 6850016"/>
              <a:gd name="connsiteX357" fmla="*/ 3852271 w 6522685"/>
              <a:gd name="connsiteY357" fmla="*/ 2663363 h 6850016"/>
              <a:gd name="connsiteX358" fmla="*/ 3855464 w 6522685"/>
              <a:gd name="connsiteY358" fmla="*/ 2635420 h 6850016"/>
              <a:gd name="connsiteX359" fmla="*/ 4182796 w 6522685"/>
              <a:gd name="connsiteY359" fmla="*/ 2185139 h 6850016"/>
              <a:gd name="connsiteX360" fmla="*/ 4192376 w 6522685"/>
              <a:gd name="connsiteY360" fmla="*/ 2173962 h 6850016"/>
              <a:gd name="connsiteX361" fmla="*/ 4741656 w 6522685"/>
              <a:gd name="connsiteY361" fmla="*/ 2928422 h 6850016"/>
              <a:gd name="connsiteX362" fmla="*/ 4143676 w 6522685"/>
              <a:gd name="connsiteY362" fmla="*/ 3123224 h 6850016"/>
              <a:gd name="connsiteX363" fmla="*/ 4090185 w 6522685"/>
              <a:gd name="connsiteY363" fmla="*/ 3140789 h 6850016"/>
              <a:gd name="connsiteX364" fmla="*/ 3601583 w 6522685"/>
              <a:gd name="connsiteY364" fmla="*/ 3299664 h 6850016"/>
              <a:gd name="connsiteX365" fmla="*/ 3572043 w 6522685"/>
              <a:gd name="connsiteY365" fmla="*/ 3294075 h 6850016"/>
              <a:gd name="connsiteX366" fmla="*/ 3483424 w 6522685"/>
              <a:gd name="connsiteY366" fmla="*/ 3171127 h 6850016"/>
              <a:gd name="connsiteX367" fmla="*/ 3485819 w 6522685"/>
              <a:gd name="connsiteY367" fmla="*/ 3146377 h 6850016"/>
              <a:gd name="connsiteX368" fmla="*/ 3817941 w 6522685"/>
              <a:gd name="connsiteY368" fmla="*/ 2690508 h 6850016"/>
              <a:gd name="connsiteX369" fmla="*/ 3823529 w 6522685"/>
              <a:gd name="connsiteY369" fmla="*/ 2682524 h 6850016"/>
              <a:gd name="connsiteX370" fmla="*/ 4143676 w 6522685"/>
              <a:gd name="connsiteY370" fmla="*/ 3123224 h 6850016"/>
              <a:gd name="connsiteX371" fmla="*/ 3553680 w 6522685"/>
              <a:gd name="connsiteY371" fmla="*/ 3494466 h 6850016"/>
              <a:gd name="connsiteX372" fmla="*/ 3539310 w 6522685"/>
              <a:gd name="connsiteY372" fmla="*/ 3499257 h 6850016"/>
              <a:gd name="connsiteX373" fmla="*/ 3339717 w 6522685"/>
              <a:gd name="connsiteY373" fmla="*/ 3434589 h 6850016"/>
              <a:gd name="connsiteX374" fmla="*/ 3317363 w 6522685"/>
              <a:gd name="connsiteY374" fmla="*/ 3426605 h 6850016"/>
              <a:gd name="connsiteX375" fmla="*/ 3555277 w 6522685"/>
              <a:gd name="connsiteY375" fmla="*/ 3349163 h 6850016"/>
              <a:gd name="connsiteX376" fmla="*/ 3553680 w 6522685"/>
              <a:gd name="connsiteY376" fmla="*/ 3494466 h 6850016"/>
              <a:gd name="connsiteX377" fmla="*/ 3545697 w 6522685"/>
              <a:gd name="connsiteY377" fmla="*/ 3317228 h 6850016"/>
              <a:gd name="connsiteX378" fmla="*/ 3311774 w 6522685"/>
              <a:gd name="connsiteY378" fmla="*/ 3393074 h 6850016"/>
              <a:gd name="connsiteX379" fmla="*/ 3309379 w 6522685"/>
              <a:gd name="connsiteY379" fmla="*/ 3389880 h 6850016"/>
              <a:gd name="connsiteX380" fmla="*/ 3453884 w 6522685"/>
              <a:gd name="connsiteY380" fmla="*/ 3191086 h 6850016"/>
              <a:gd name="connsiteX381" fmla="*/ 3545697 w 6522685"/>
              <a:gd name="connsiteY381" fmla="*/ 3317228 h 6850016"/>
              <a:gd name="connsiteX382" fmla="*/ 3312572 w 6522685"/>
              <a:gd name="connsiteY382" fmla="*/ 3461733 h 6850016"/>
              <a:gd name="connsiteX383" fmla="*/ 3545697 w 6522685"/>
              <a:gd name="connsiteY383" fmla="*/ 3537578 h 6850016"/>
              <a:gd name="connsiteX384" fmla="*/ 3453884 w 6522685"/>
              <a:gd name="connsiteY384" fmla="*/ 3663721 h 6850016"/>
              <a:gd name="connsiteX385" fmla="*/ 3310177 w 6522685"/>
              <a:gd name="connsiteY385" fmla="*/ 3465725 h 6850016"/>
              <a:gd name="connsiteX386" fmla="*/ 3312572 w 6522685"/>
              <a:gd name="connsiteY386" fmla="*/ 3461733 h 6850016"/>
              <a:gd name="connsiteX387" fmla="*/ 3485020 w 6522685"/>
              <a:gd name="connsiteY387" fmla="*/ 3677293 h 6850016"/>
              <a:gd name="connsiteX388" fmla="*/ 3572043 w 6522685"/>
              <a:gd name="connsiteY388" fmla="*/ 3559933 h 6850016"/>
              <a:gd name="connsiteX389" fmla="*/ 3598389 w 6522685"/>
              <a:gd name="connsiteY389" fmla="*/ 3554344 h 6850016"/>
              <a:gd name="connsiteX390" fmla="*/ 4130902 w 6522685"/>
              <a:gd name="connsiteY390" fmla="*/ 3727591 h 6850016"/>
              <a:gd name="connsiteX391" fmla="*/ 4142079 w 6522685"/>
              <a:gd name="connsiteY391" fmla="*/ 3732381 h 6850016"/>
              <a:gd name="connsiteX392" fmla="*/ 3824328 w 6522685"/>
              <a:gd name="connsiteY392" fmla="*/ 4168291 h 6850016"/>
              <a:gd name="connsiteX393" fmla="*/ 3809957 w 6522685"/>
              <a:gd name="connsiteY393" fmla="*/ 4153920 h 6850016"/>
              <a:gd name="connsiteX394" fmla="*/ 3489811 w 6522685"/>
              <a:gd name="connsiteY394" fmla="*/ 3713220 h 6850016"/>
              <a:gd name="connsiteX395" fmla="*/ 3485020 w 6522685"/>
              <a:gd name="connsiteY395" fmla="*/ 3677293 h 6850016"/>
              <a:gd name="connsiteX396" fmla="*/ 4119725 w 6522685"/>
              <a:gd name="connsiteY396" fmla="*/ 4581847 h 6850016"/>
              <a:gd name="connsiteX397" fmla="*/ 3858658 w 6522685"/>
              <a:gd name="connsiteY397" fmla="*/ 4222580 h 6850016"/>
              <a:gd name="connsiteX398" fmla="*/ 3853069 w 6522685"/>
              <a:gd name="connsiteY398" fmla="*/ 4187452 h 6850016"/>
              <a:gd name="connsiteX399" fmla="*/ 4169224 w 6522685"/>
              <a:gd name="connsiteY399" fmla="*/ 3753937 h 6850016"/>
              <a:gd name="connsiteX400" fmla="*/ 4194772 w 6522685"/>
              <a:gd name="connsiteY400" fmla="*/ 3747550 h 6850016"/>
              <a:gd name="connsiteX401" fmla="*/ 4731276 w 6522685"/>
              <a:gd name="connsiteY401" fmla="*/ 3922393 h 6850016"/>
              <a:gd name="connsiteX402" fmla="*/ 4740059 w 6522685"/>
              <a:gd name="connsiteY402" fmla="*/ 3926385 h 6850016"/>
              <a:gd name="connsiteX403" fmla="*/ 4192376 w 6522685"/>
              <a:gd name="connsiteY403" fmla="*/ 4680845 h 6850016"/>
              <a:gd name="connsiteX404" fmla="*/ 4119725 w 6522685"/>
              <a:gd name="connsiteY404" fmla="*/ 4581847 h 6850016"/>
              <a:gd name="connsiteX405" fmla="*/ 4223513 w 6522685"/>
              <a:gd name="connsiteY405" fmla="*/ 4697610 h 6850016"/>
              <a:gd name="connsiteX406" fmla="*/ 4767203 w 6522685"/>
              <a:gd name="connsiteY406" fmla="*/ 3950336 h 6850016"/>
              <a:gd name="connsiteX407" fmla="*/ 4796743 w 6522685"/>
              <a:gd name="connsiteY407" fmla="*/ 3943151 h 6850016"/>
              <a:gd name="connsiteX408" fmla="*/ 5329256 w 6522685"/>
              <a:gd name="connsiteY408" fmla="*/ 4116397 h 6850016"/>
              <a:gd name="connsiteX409" fmla="*/ 5339635 w 6522685"/>
              <a:gd name="connsiteY409" fmla="*/ 4120389 h 6850016"/>
              <a:gd name="connsiteX410" fmla="*/ 4563619 w 6522685"/>
              <a:gd name="connsiteY410" fmla="*/ 5186213 h 6850016"/>
              <a:gd name="connsiteX411" fmla="*/ 4550047 w 6522685"/>
              <a:gd name="connsiteY411" fmla="*/ 5171842 h 6850016"/>
              <a:gd name="connsiteX412" fmla="*/ 4229900 w 6522685"/>
              <a:gd name="connsiteY412" fmla="*/ 4730344 h 6850016"/>
              <a:gd name="connsiteX413" fmla="*/ 4223513 w 6522685"/>
              <a:gd name="connsiteY413" fmla="*/ 4697610 h 6850016"/>
              <a:gd name="connsiteX414" fmla="*/ 5330853 w 6522685"/>
              <a:gd name="connsiteY414" fmla="*/ 4082067 h 6850016"/>
              <a:gd name="connsiteX415" fmla="*/ 4808718 w 6522685"/>
              <a:gd name="connsiteY415" fmla="*/ 3912812 h 6850016"/>
              <a:gd name="connsiteX416" fmla="*/ 4788759 w 6522685"/>
              <a:gd name="connsiteY416" fmla="*/ 3892853 h 6850016"/>
              <a:gd name="connsiteX417" fmla="*/ 4789558 w 6522685"/>
              <a:gd name="connsiteY417" fmla="*/ 2961954 h 6850016"/>
              <a:gd name="connsiteX418" fmla="*/ 4807122 w 6522685"/>
              <a:gd name="connsiteY418" fmla="*/ 2943591 h 6850016"/>
              <a:gd name="connsiteX419" fmla="*/ 5340433 w 6522685"/>
              <a:gd name="connsiteY419" fmla="*/ 2771143 h 6850016"/>
              <a:gd name="connsiteX420" fmla="*/ 5353207 w 6522685"/>
              <a:gd name="connsiteY420" fmla="*/ 2767950 h 6850016"/>
              <a:gd name="connsiteX421" fmla="*/ 5242233 w 6522685"/>
              <a:gd name="connsiteY421" fmla="*/ 3429000 h 6850016"/>
              <a:gd name="connsiteX422" fmla="*/ 5351610 w 6522685"/>
              <a:gd name="connsiteY422" fmla="*/ 4084462 h 6850016"/>
              <a:gd name="connsiteX423" fmla="*/ 5330853 w 6522685"/>
              <a:gd name="connsiteY423" fmla="*/ 4082067 h 6850016"/>
              <a:gd name="connsiteX424" fmla="*/ 3279839 w 6522685"/>
              <a:gd name="connsiteY424" fmla="*/ 627519 h 6850016"/>
              <a:gd name="connsiteX425" fmla="*/ 3280638 w 6522685"/>
              <a:gd name="connsiteY425" fmla="*/ 605963 h 6850016"/>
              <a:gd name="connsiteX426" fmla="*/ 4901330 w 6522685"/>
              <a:gd name="connsiteY426" fmla="*/ 1133686 h 6850016"/>
              <a:gd name="connsiteX427" fmla="*/ 4891749 w 6522685"/>
              <a:gd name="connsiteY427" fmla="*/ 1152048 h 6850016"/>
              <a:gd name="connsiteX428" fmla="*/ 4572401 w 6522685"/>
              <a:gd name="connsiteY428" fmla="*/ 1591950 h 6850016"/>
              <a:gd name="connsiteX429" fmla="*/ 4542861 w 6522685"/>
              <a:gd name="connsiteY429" fmla="*/ 1607918 h 6850016"/>
              <a:gd name="connsiteX430" fmla="*/ 3293412 w 6522685"/>
              <a:gd name="connsiteY430" fmla="*/ 1202346 h 6850016"/>
              <a:gd name="connsiteX431" fmla="*/ 3278243 w 6522685"/>
              <a:gd name="connsiteY431" fmla="*/ 1172008 h 6850016"/>
              <a:gd name="connsiteX432" fmla="*/ 3279839 w 6522685"/>
              <a:gd name="connsiteY432" fmla="*/ 627519 h 6850016"/>
              <a:gd name="connsiteX433" fmla="*/ 3279041 w 6522685"/>
              <a:gd name="connsiteY433" fmla="*/ 1257433 h 6850016"/>
              <a:gd name="connsiteX434" fmla="*/ 3282234 w 6522685"/>
              <a:gd name="connsiteY434" fmla="*/ 1237474 h 6850016"/>
              <a:gd name="connsiteX435" fmla="*/ 4529289 w 6522685"/>
              <a:gd name="connsiteY435" fmla="*/ 1643844 h 6850016"/>
              <a:gd name="connsiteX436" fmla="*/ 4523700 w 6522685"/>
              <a:gd name="connsiteY436" fmla="*/ 1659013 h 6850016"/>
              <a:gd name="connsiteX437" fmla="*/ 4198764 w 6522685"/>
              <a:gd name="connsiteY437" fmla="*/ 2106899 h 6850016"/>
              <a:gd name="connsiteX438" fmla="*/ 4174813 w 6522685"/>
              <a:gd name="connsiteY438" fmla="*/ 2118875 h 6850016"/>
              <a:gd name="connsiteX439" fmla="*/ 3289420 w 6522685"/>
              <a:gd name="connsiteY439" fmla="*/ 1831461 h 6850016"/>
              <a:gd name="connsiteX440" fmla="*/ 3277444 w 6522685"/>
              <a:gd name="connsiteY440" fmla="*/ 1805913 h 6850016"/>
              <a:gd name="connsiteX441" fmla="*/ 3279041 w 6522685"/>
              <a:gd name="connsiteY441" fmla="*/ 1257433 h 6850016"/>
              <a:gd name="connsiteX442" fmla="*/ 3279041 w 6522685"/>
              <a:gd name="connsiteY442" fmla="*/ 1885750 h 6850016"/>
              <a:gd name="connsiteX443" fmla="*/ 3279839 w 6522685"/>
              <a:gd name="connsiteY443" fmla="*/ 1868985 h 6850016"/>
              <a:gd name="connsiteX444" fmla="*/ 3297403 w 6522685"/>
              <a:gd name="connsiteY444" fmla="*/ 1877767 h 6850016"/>
              <a:gd name="connsiteX445" fmla="*/ 4141281 w 6522685"/>
              <a:gd name="connsiteY445" fmla="*/ 2152406 h 6850016"/>
              <a:gd name="connsiteX446" fmla="*/ 4152458 w 6522685"/>
              <a:gd name="connsiteY446" fmla="*/ 2152406 h 6850016"/>
              <a:gd name="connsiteX447" fmla="*/ 4157248 w 6522685"/>
              <a:gd name="connsiteY447" fmla="*/ 2162785 h 6850016"/>
              <a:gd name="connsiteX448" fmla="*/ 4151660 w 6522685"/>
              <a:gd name="connsiteY448" fmla="*/ 2170769 h 6850016"/>
              <a:gd name="connsiteX449" fmla="*/ 3831513 w 6522685"/>
              <a:gd name="connsiteY449" fmla="*/ 2612267 h 6850016"/>
              <a:gd name="connsiteX450" fmla="*/ 3797982 w 6522685"/>
              <a:gd name="connsiteY450" fmla="*/ 2629033 h 6850016"/>
              <a:gd name="connsiteX451" fmla="*/ 3292613 w 6522685"/>
              <a:gd name="connsiteY451" fmla="*/ 2463770 h 6850016"/>
              <a:gd name="connsiteX452" fmla="*/ 3276646 w 6522685"/>
              <a:gd name="connsiteY452" fmla="*/ 2435828 h 6850016"/>
              <a:gd name="connsiteX453" fmla="*/ 3279041 w 6522685"/>
              <a:gd name="connsiteY453" fmla="*/ 1885750 h 6850016"/>
              <a:gd name="connsiteX454" fmla="*/ 3281436 w 6522685"/>
              <a:gd name="connsiteY454" fmla="*/ 2498899 h 6850016"/>
              <a:gd name="connsiteX455" fmla="*/ 3294210 w 6522685"/>
              <a:gd name="connsiteY455" fmla="*/ 2504487 h 6850016"/>
              <a:gd name="connsiteX456" fmla="*/ 3779619 w 6522685"/>
              <a:gd name="connsiteY456" fmla="*/ 2661766 h 6850016"/>
              <a:gd name="connsiteX457" fmla="*/ 3787603 w 6522685"/>
              <a:gd name="connsiteY457" fmla="*/ 2662565 h 6850016"/>
              <a:gd name="connsiteX458" fmla="*/ 3793990 w 6522685"/>
              <a:gd name="connsiteY458" fmla="*/ 2664960 h 6850016"/>
              <a:gd name="connsiteX459" fmla="*/ 3782812 w 6522685"/>
              <a:gd name="connsiteY459" fmla="*/ 2681726 h 6850016"/>
              <a:gd name="connsiteX460" fmla="*/ 3462666 w 6522685"/>
              <a:gd name="connsiteY460" fmla="*/ 3122426 h 6850016"/>
              <a:gd name="connsiteX461" fmla="*/ 3432328 w 6522685"/>
              <a:gd name="connsiteY461" fmla="*/ 3136797 h 6850016"/>
              <a:gd name="connsiteX462" fmla="*/ 3292613 w 6522685"/>
              <a:gd name="connsiteY462" fmla="*/ 3090491 h 6850016"/>
              <a:gd name="connsiteX463" fmla="*/ 3278243 w 6522685"/>
              <a:gd name="connsiteY463" fmla="*/ 3065742 h 6850016"/>
              <a:gd name="connsiteX464" fmla="*/ 3279041 w 6522685"/>
              <a:gd name="connsiteY464" fmla="*/ 2513270 h 6850016"/>
              <a:gd name="connsiteX465" fmla="*/ 3281436 w 6522685"/>
              <a:gd name="connsiteY465" fmla="*/ 2498899 h 6850016"/>
              <a:gd name="connsiteX466" fmla="*/ 3278243 w 6522685"/>
              <a:gd name="connsiteY466" fmla="*/ 3343575 h 6850016"/>
              <a:gd name="connsiteX467" fmla="*/ 3278243 w 6522685"/>
              <a:gd name="connsiteY467" fmla="*/ 3143184 h 6850016"/>
              <a:gd name="connsiteX468" fmla="*/ 3295008 w 6522685"/>
              <a:gd name="connsiteY468" fmla="*/ 3132006 h 6850016"/>
              <a:gd name="connsiteX469" fmla="*/ 3425941 w 6522685"/>
              <a:gd name="connsiteY469" fmla="*/ 3171925 h 6850016"/>
              <a:gd name="connsiteX470" fmla="*/ 3281436 w 6522685"/>
              <a:gd name="connsiteY470" fmla="*/ 3371517 h 6850016"/>
              <a:gd name="connsiteX471" fmla="*/ 3278243 w 6522685"/>
              <a:gd name="connsiteY471" fmla="*/ 3343575 h 6850016"/>
              <a:gd name="connsiteX472" fmla="*/ 3278243 w 6522685"/>
              <a:gd name="connsiteY472" fmla="*/ 3533587 h 6850016"/>
              <a:gd name="connsiteX473" fmla="*/ 3281436 w 6522685"/>
              <a:gd name="connsiteY473" fmla="*/ 3483289 h 6850016"/>
              <a:gd name="connsiteX474" fmla="*/ 3425941 w 6522685"/>
              <a:gd name="connsiteY474" fmla="*/ 3682882 h 6850016"/>
              <a:gd name="connsiteX475" fmla="*/ 3289420 w 6522685"/>
              <a:gd name="connsiteY475" fmla="*/ 3725195 h 6850016"/>
              <a:gd name="connsiteX476" fmla="*/ 3278243 w 6522685"/>
              <a:gd name="connsiteY476" fmla="*/ 3713220 h 6850016"/>
              <a:gd name="connsiteX477" fmla="*/ 3278243 w 6522685"/>
              <a:gd name="connsiteY477" fmla="*/ 3533587 h 6850016"/>
              <a:gd name="connsiteX478" fmla="*/ 3278243 w 6522685"/>
              <a:gd name="connsiteY478" fmla="*/ 4336747 h 6850016"/>
              <a:gd name="connsiteX479" fmla="*/ 3278243 w 6522685"/>
              <a:gd name="connsiteY479" fmla="*/ 3791460 h 6850016"/>
              <a:gd name="connsiteX480" fmla="*/ 3295008 w 6522685"/>
              <a:gd name="connsiteY480" fmla="*/ 3760324 h 6850016"/>
              <a:gd name="connsiteX481" fmla="*/ 3435521 w 6522685"/>
              <a:gd name="connsiteY481" fmla="*/ 3716413 h 6850016"/>
              <a:gd name="connsiteX482" fmla="*/ 3458674 w 6522685"/>
              <a:gd name="connsiteY482" fmla="*/ 3725994 h 6850016"/>
              <a:gd name="connsiteX483" fmla="*/ 3788401 w 6522685"/>
              <a:gd name="connsiteY483" fmla="*/ 4181065 h 6850016"/>
              <a:gd name="connsiteX484" fmla="*/ 3793990 w 6522685"/>
              <a:gd name="connsiteY484" fmla="*/ 4190645 h 6850016"/>
              <a:gd name="connsiteX485" fmla="*/ 3639904 w 6522685"/>
              <a:gd name="connsiteY485" fmla="*/ 4205814 h 6850016"/>
              <a:gd name="connsiteX486" fmla="*/ 3298202 w 6522685"/>
              <a:gd name="connsiteY486" fmla="*/ 4346327 h 6850016"/>
              <a:gd name="connsiteX487" fmla="*/ 3282234 w 6522685"/>
              <a:gd name="connsiteY487" fmla="*/ 4353513 h 6850016"/>
              <a:gd name="connsiteX488" fmla="*/ 3278243 w 6522685"/>
              <a:gd name="connsiteY488" fmla="*/ 4336747 h 6850016"/>
              <a:gd name="connsiteX489" fmla="*/ 3277444 w 6522685"/>
              <a:gd name="connsiteY489" fmla="*/ 5585398 h 6850016"/>
              <a:gd name="connsiteX490" fmla="*/ 3276646 w 6522685"/>
              <a:gd name="connsiteY490" fmla="*/ 5053684 h 6850016"/>
              <a:gd name="connsiteX491" fmla="*/ 3293412 w 6522685"/>
              <a:gd name="connsiteY491" fmla="*/ 5020152 h 6850016"/>
              <a:gd name="connsiteX492" fmla="*/ 4051863 w 6522685"/>
              <a:gd name="connsiteY492" fmla="*/ 4738327 h 6850016"/>
              <a:gd name="connsiteX493" fmla="*/ 4174014 w 6522685"/>
              <a:gd name="connsiteY493" fmla="*/ 4735134 h 6850016"/>
              <a:gd name="connsiteX494" fmla="*/ 4197965 w 6522685"/>
              <a:gd name="connsiteY494" fmla="*/ 4747109 h 6850016"/>
              <a:gd name="connsiteX495" fmla="*/ 4523700 w 6522685"/>
              <a:gd name="connsiteY495" fmla="*/ 5196592 h 6850016"/>
              <a:gd name="connsiteX496" fmla="*/ 4532482 w 6522685"/>
              <a:gd name="connsiteY496" fmla="*/ 5210963 h 6850016"/>
              <a:gd name="connsiteX497" fmla="*/ 4337680 w 6522685"/>
              <a:gd name="connsiteY497" fmla="*/ 5217350 h 6850016"/>
              <a:gd name="connsiteX498" fmla="*/ 3305387 w 6522685"/>
              <a:gd name="connsiteY498" fmla="*/ 5598970 h 6850016"/>
              <a:gd name="connsiteX499" fmla="*/ 3280638 w 6522685"/>
              <a:gd name="connsiteY499" fmla="*/ 5614140 h 6850016"/>
              <a:gd name="connsiteX500" fmla="*/ 3277444 w 6522685"/>
              <a:gd name="connsiteY500" fmla="*/ 5585398 h 6850016"/>
              <a:gd name="connsiteX501" fmla="*/ 4898934 w 6522685"/>
              <a:gd name="connsiteY501" fmla="*/ 5717129 h 6850016"/>
              <a:gd name="connsiteX502" fmla="*/ 4882169 w 6522685"/>
              <a:gd name="connsiteY502" fmla="*/ 5720323 h 6850016"/>
              <a:gd name="connsiteX503" fmla="*/ 3297403 w 6522685"/>
              <a:gd name="connsiteY503" fmla="*/ 6234473 h 6850016"/>
              <a:gd name="connsiteX504" fmla="*/ 3279839 w 6522685"/>
              <a:gd name="connsiteY504" fmla="*/ 6244852 h 6850016"/>
              <a:gd name="connsiteX505" fmla="*/ 3278243 w 6522685"/>
              <a:gd name="connsiteY505" fmla="*/ 6224094 h 6850016"/>
              <a:gd name="connsiteX506" fmla="*/ 3278243 w 6522685"/>
              <a:gd name="connsiteY506" fmla="*/ 5682799 h 6850016"/>
              <a:gd name="connsiteX507" fmla="*/ 3293412 w 6522685"/>
              <a:gd name="connsiteY507" fmla="*/ 5650865 h 6850016"/>
              <a:gd name="connsiteX508" fmla="*/ 4241077 w 6522685"/>
              <a:gd name="connsiteY508" fmla="*/ 5261260 h 6850016"/>
              <a:gd name="connsiteX509" fmla="*/ 4542861 w 6522685"/>
              <a:gd name="connsiteY509" fmla="*/ 5245293 h 6850016"/>
              <a:gd name="connsiteX510" fmla="*/ 4571602 w 6522685"/>
              <a:gd name="connsiteY510" fmla="*/ 5259663 h 6850016"/>
              <a:gd name="connsiteX511" fmla="*/ 4892547 w 6522685"/>
              <a:gd name="connsiteY511" fmla="*/ 5702759 h 6850016"/>
              <a:gd name="connsiteX512" fmla="*/ 4898934 w 6522685"/>
              <a:gd name="connsiteY512" fmla="*/ 5717129 h 6850016"/>
              <a:gd name="connsiteX513" fmla="*/ 4932466 w 6522685"/>
              <a:gd name="connsiteY513" fmla="*/ 5697170 h 6850016"/>
              <a:gd name="connsiteX514" fmla="*/ 4920490 w 6522685"/>
              <a:gd name="connsiteY514" fmla="*/ 5685194 h 6850016"/>
              <a:gd name="connsiteX515" fmla="*/ 4597949 w 6522685"/>
              <a:gd name="connsiteY515" fmla="*/ 5241301 h 6850016"/>
              <a:gd name="connsiteX516" fmla="*/ 4592360 w 6522685"/>
              <a:gd name="connsiteY516" fmla="*/ 5209366 h 6850016"/>
              <a:gd name="connsiteX517" fmla="*/ 5368376 w 6522685"/>
              <a:gd name="connsiteY517" fmla="*/ 4142743 h 6850016"/>
              <a:gd name="connsiteX518" fmla="*/ 5394722 w 6522685"/>
              <a:gd name="connsiteY518" fmla="*/ 4137953 h 6850016"/>
              <a:gd name="connsiteX519" fmla="*/ 5921647 w 6522685"/>
              <a:gd name="connsiteY519" fmla="*/ 4309603 h 6850016"/>
              <a:gd name="connsiteX520" fmla="*/ 5937614 w 6522685"/>
              <a:gd name="connsiteY520" fmla="*/ 4315989 h 6850016"/>
              <a:gd name="connsiteX521" fmla="*/ 4932466 w 6522685"/>
              <a:gd name="connsiteY521" fmla="*/ 5697170 h 6850016"/>
              <a:gd name="connsiteX522" fmla="*/ 5789117 w 6522685"/>
              <a:gd name="connsiteY522" fmla="*/ 4231362 h 6850016"/>
              <a:gd name="connsiteX523" fmla="*/ 5410690 w 6522685"/>
              <a:gd name="connsiteY523" fmla="*/ 4108413 h 6850016"/>
              <a:gd name="connsiteX524" fmla="*/ 5385142 w 6522685"/>
              <a:gd name="connsiteY524" fmla="*/ 4083664 h 6850016"/>
              <a:gd name="connsiteX525" fmla="*/ 5385142 w 6522685"/>
              <a:gd name="connsiteY525" fmla="*/ 2773538 h 6850016"/>
              <a:gd name="connsiteX526" fmla="*/ 5411488 w 6522685"/>
              <a:gd name="connsiteY526" fmla="*/ 2747192 h 6850016"/>
              <a:gd name="connsiteX527" fmla="*/ 5932025 w 6522685"/>
              <a:gd name="connsiteY527" fmla="*/ 2578736 h 6850016"/>
              <a:gd name="connsiteX528" fmla="*/ 5949590 w 6522685"/>
              <a:gd name="connsiteY528" fmla="*/ 2573946 h 6850016"/>
              <a:gd name="connsiteX529" fmla="*/ 5949590 w 6522685"/>
              <a:gd name="connsiteY529" fmla="*/ 4283256 h 6850016"/>
              <a:gd name="connsiteX530" fmla="*/ 5789117 w 6522685"/>
              <a:gd name="connsiteY530" fmla="*/ 4231362 h 6850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</a:cxnLst>
            <a:rect l="l" t="t" r="r" b="b"/>
            <a:pathLst>
              <a:path w="6522685" h="6850016">
                <a:moveTo>
                  <a:pt x="6506852" y="4464487"/>
                </a:moveTo>
                <a:cubicBezTo>
                  <a:pt x="6341589" y="4410996"/>
                  <a:pt x="6177125" y="4356707"/>
                  <a:pt x="6011862" y="4304014"/>
                </a:cubicBezTo>
                <a:cubicBezTo>
                  <a:pt x="5995895" y="4299224"/>
                  <a:pt x="5988710" y="4290441"/>
                  <a:pt x="5983121" y="4275273"/>
                </a:cubicBezTo>
                <a:cubicBezTo>
                  <a:pt x="5905679" y="4053326"/>
                  <a:pt x="5859374" y="3825790"/>
                  <a:pt x="5844205" y="3591069"/>
                </a:cubicBezTo>
                <a:cubicBezTo>
                  <a:pt x="5822649" y="3242980"/>
                  <a:pt x="5868954" y="2905269"/>
                  <a:pt x="5984718" y="2576341"/>
                </a:cubicBezTo>
                <a:cubicBezTo>
                  <a:pt x="5989508" y="2562769"/>
                  <a:pt x="5996693" y="2556381"/>
                  <a:pt x="6010266" y="2551591"/>
                </a:cubicBezTo>
                <a:cubicBezTo>
                  <a:pt x="6176327" y="2498101"/>
                  <a:pt x="6341589" y="2444610"/>
                  <a:pt x="6506852" y="2391119"/>
                </a:cubicBezTo>
                <a:cubicBezTo>
                  <a:pt x="6517231" y="2387925"/>
                  <a:pt x="6526811" y="2386329"/>
                  <a:pt x="6522021" y="2369563"/>
                </a:cubicBezTo>
                <a:cubicBezTo>
                  <a:pt x="6517231" y="2354394"/>
                  <a:pt x="6510844" y="2353595"/>
                  <a:pt x="6497271" y="2358386"/>
                </a:cubicBezTo>
                <a:cubicBezTo>
                  <a:pt x="6330412" y="2412675"/>
                  <a:pt x="6163553" y="2466964"/>
                  <a:pt x="5997492" y="2521253"/>
                </a:cubicBezTo>
                <a:cubicBezTo>
                  <a:pt x="5986314" y="2525245"/>
                  <a:pt x="5977533" y="2523648"/>
                  <a:pt x="5967952" y="2517261"/>
                </a:cubicBezTo>
                <a:cubicBezTo>
                  <a:pt x="5475358" y="2172365"/>
                  <a:pt x="5140042" y="1713303"/>
                  <a:pt x="4964401" y="1137678"/>
                </a:cubicBezTo>
                <a:cubicBezTo>
                  <a:pt x="4959611" y="1123307"/>
                  <a:pt x="4962804" y="1112928"/>
                  <a:pt x="4971586" y="1100953"/>
                </a:cubicBezTo>
                <a:cubicBezTo>
                  <a:pt x="5036254" y="1013132"/>
                  <a:pt x="5100124" y="924513"/>
                  <a:pt x="5163993" y="836692"/>
                </a:cubicBezTo>
                <a:cubicBezTo>
                  <a:pt x="5202315" y="783201"/>
                  <a:pt x="5241435" y="730509"/>
                  <a:pt x="5279757" y="677018"/>
                </a:cubicBezTo>
                <a:cubicBezTo>
                  <a:pt x="5285346" y="669034"/>
                  <a:pt x="5290136" y="664244"/>
                  <a:pt x="5278959" y="655462"/>
                </a:cubicBezTo>
                <a:cubicBezTo>
                  <a:pt x="5266184" y="645083"/>
                  <a:pt x="5259798" y="645882"/>
                  <a:pt x="5249419" y="660252"/>
                </a:cubicBezTo>
                <a:cubicBezTo>
                  <a:pt x="5148026" y="801564"/>
                  <a:pt x="5045036" y="942077"/>
                  <a:pt x="4942844" y="1083388"/>
                </a:cubicBezTo>
                <a:cubicBezTo>
                  <a:pt x="4934861" y="1095364"/>
                  <a:pt x="4926079" y="1099356"/>
                  <a:pt x="4911708" y="1100154"/>
                </a:cubicBezTo>
                <a:cubicBezTo>
                  <a:pt x="4732075" y="1104146"/>
                  <a:pt x="4553240" y="1091372"/>
                  <a:pt x="4376800" y="1057841"/>
                </a:cubicBezTo>
                <a:cubicBezTo>
                  <a:pt x="3976817" y="982794"/>
                  <a:pt x="3615155" y="819926"/>
                  <a:pt x="3292613" y="572431"/>
                </a:cubicBezTo>
                <a:cubicBezTo>
                  <a:pt x="3283033" y="565246"/>
                  <a:pt x="3279839" y="557262"/>
                  <a:pt x="3279839" y="545287"/>
                </a:cubicBezTo>
                <a:cubicBezTo>
                  <a:pt x="3280638" y="458264"/>
                  <a:pt x="3279839" y="370444"/>
                  <a:pt x="3279839" y="283421"/>
                </a:cubicBezTo>
                <a:cubicBezTo>
                  <a:pt x="3279839" y="283421"/>
                  <a:pt x="3279839" y="283421"/>
                  <a:pt x="3279839" y="283421"/>
                </a:cubicBezTo>
                <a:cubicBezTo>
                  <a:pt x="3279839" y="195601"/>
                  <a:pt x="3279839" y="106982"/>
                  <a:pt x="3279839" y="19161"/>
                </a:cubicBezTo>
                <a:cubicBezTo>
                  <a:pt x="3279839" y="3992"/>
                  <a:pt x="3275049" y="0"/>
                  <a:pt x="3259880" y="0"/>
                </a:cubicBezTo>
                <a:cubicBezTo>
                  <a:pt x="3243114" y="0"/>
                  <a:pt x="3245509" y="10379"/>
                  <a:pt x="3245509" y="19959"/>
                </a:cubicBezTo>
                <a:cubicBezTo>
                  <a:pt x="3245509" y="191609"/>
                  <a:pt x="3244711" y="363258"/>
                  <a:pt x="3245509" y="534908"/>
                </a:cubicBezTo>
                <a:cubicBezTo>
                  <a:pt x="3245509" y="554867"/>
                  <a:pt x="3239921" y="566843"/>
                  <a:pt x="3223953" y="578818"/>
                </a:cubicBezTo>
                <a:cubicBezTo>
                  <a:pt x="2745730" y="938085"/>
                  <a:pt x="2207628" y="1112130"/>
                  <a:pt x="1609649" y="1100154"/>
                </a:cubicBezTo>
                <a:cubicBezTo>
                  <a:pt x="1596076" y="1100154"/>
                  <a:pt x="1588891" y="1094566"/>
                  <a:pt x="1581706" y="1084985"/>
                </a:cubicBezTo>
                <a:cubicBezTo>
                  <a:pt x="1502667" y="975608"/>
                  <a:pt x="1422830" y="866232"/>
                  <a:pt x="1343791" y="756855"/>
                </a:cubicBezTo>
                <a:cubicBezTo>
                  <a:pt x="1319840" y="723323"/>
                  <a:pt x="1295091" y="689792"/>
                  <a:pt x="1270341" y="656260"/>
                </a:cubicBezTo>
                <a:cubicBezTo>
                  <a:pt x="1267148" y="652268"/>
                  <a:pt x="1266349" y="645083"/>
                  <a:pt x="1257567" y="648277"/>
                </a:cubicBezTo>
                <a:cubicBezTo>
                  <a:pt x="1239205" y="654664"/>
                  <a:pt x="1235213" y="665841"/>
                  <a:pt x="1246390" y="681010"/>
                </a:cubicBezTo>
                <a:cubicBezTo>
                  <a:pt x="1348582" y="821523"/>
                  <a:pt x="1449975" y="962036"/>
                  <a:pt x="1552166" y="1101751"/>
                </a:cubicBezTo>
                <a:cubicBezTo>
                  <a:pt x="1560948" y="1114525"/>
                  <a:pt x="1563343" y="1124904"/>
                  <a:pt x="1558553" y="1140073"/>
                </a:cubicBezTo>
                <a:cubicBezTo>
                  <a:pt x="1385307" y="1712504"/>
                  <a:pt x="1050790" y="2169970"/>
                  <a:pt x="559792" y="2514068"/>
                </a:cubicBezTo>
                <a:cubicBezTo>
                  <a:pt x="547018" y="2522850"/>
                  <a:pt x="535841" y="2524447"/>
                  <a:pt x="521470" y="2519656"/>
                </a:cubicBezTo>
                <a:cubicBezTo>
                  <a:pt x="356207" y="2465367"/>
                  <a:pt x="190146" y="2411876"/>
                  <a:pt x="24884" y="2357587"/>
                </a:cubicBezTo>
                <a:cubicBezTo>
                  <a:pt x="11311" y="2353595"/>
                  <a:pt x="6521" y="2355192"/>
                  <a:pt x="1731" y="2368764"/>
                </a:cubicBezTo>
                <a:cubicBezTo>
                  <a:pt x="-3858" y="2384732"/>
                  <a:pt x="4924" y="2387127"/>
                  <a:pt x="16102" y="2390321"/>
                </a:cubicBezTo>
                <a:cubicBezTo>
                  <a:pt x="179767" y="2443013"/>
                  <a:pt x="343433" y="2497302"/>
                  <a:pt x="507099" y="2549196"/>
                </a:cubicBezTo>
                <a:cubicBezTo>
                  <a:pt x="524663" y="2554785"/>
                  <a:pt x="534244" y="2562769"/>
                  <a:pt x="540631" y="2581131"/>
                </a:cubicBezTo>
                <a:cubicBezTo>
                  <a:pt x="619669" y="2807868"/>
                  <a:pt x="666773" y="3040992"/>
                  <a:pt x="680346" y="3280503"/>
                </a:cubicBezTo>
                <a:cubicBezTo>
                  <a:pt x="699507" y="3619811"/>
                  <a:pt x="653201" y="3949537"/>
                  <a:pt x="541429" y="4270482"/>
                </a:cubicBezTo>
                <a:cubicBezTo>
                  <a:pt x="535042" y="4288845"/>
                  <a:pt x="525462" y="4297627"/>
                  <a:pt x="507099" y="4303216"/>
                </a:cubicBezTo>
                <a:cubicBezTo>
                  <a:pt x="343433" y="4355908"/>
                  <a:pt x="179767" y="4409399"/>
                  <a:pt x="16102" y="4462091"/>
                </a:cubicBezTo>
                <a:cubicBezTo>
                  <a:pt x="1731" y="4466882"/>
                  <a:pt x="-1463" y="4471672"/>
                  <a:pt x="3328" y="4486042"/>
                </a:cubicBezTo>
                <a:cubicBezTo>
                  <a:pt x="8916" y="4503606"/>
                  <a:pt x="18497" y="4497220"/>
                  <a:pt x="28077" y="4494026"/>
                </a:cubicBezTo>
                <a:cubicBezTo>
                  <a:pt x="193340" y="4440535"/>
                  <a:pt x="359401" y="4387045"/>
                  <a:pt x="524663" y="4332756"/>
                </a:cubicBezTo>
                <a:cubicBezTo>
                  <a:pt x="537437" y="4328764"/>
                  <a:pt x="547018" y="4328764"/>
                  <a:pt x="558195" y="4336747"/>
                </a:cubicBezTo>
                <a:cubicBezTo>
                  <a:pt x="1049193" y="4681643"/>
                  <a:pt x="1383710" y="5139908"/>
                  <a:pt x="1558553" y="5713936"/>
                </a:cubicBezTo>
                <a:cubicBezTo>
                  <a:pt x="1563343" y="5729105"/>
                  <a:pt x="1560948" y="5739483"/>
                  <a:pt x="1551368" y="5752258"/>
                </a:cubicBezTo>
                <a:cubicBezTo>
                  <a:pt x="1448378" y="5892771"/>
                  <a:pt x="1346187" y="6034082"/>
                  <a:pt x="1243995" y="6174595"/>
                </a:cubicBezTo>
                <a:cubicBezTo>
                  <a:pt x="1236011" y="6185773"/>
                  <a:pt x="1235213" y="6191361"/>
                  <a:pt x="1247189" y="6200143"/>
                </a:cubicBezTo>
                <a:cubicBezTo>
                  <a:pt x="1259963" y="6209724"/>
                  <a:pt x="1264753" y="6204934"/>
                  <a:pt x="1271938" y="6194554"/>
                </a:cubicBezTo>
                <a:cubicBezTo>
                  <a:pt x="1374129" y="6053243"/>
                  <a:pt x="1477119" y="5911932"/>
                  <a:pt x="1580109" y="5769822"/>
                </a:cubicBezTo>
                <a:cubicBezTo>
                  <a:pt x="1588093" y="5759443"/>
                  <a:pt x="1596076" y="5753854"/>
                  <a:pt x="1609649" y="5753854"/>
                </a:cubicBezTo>
                <a:cubicBezTo>
                  <a:pt x="1765331" y="5750661"/>
                  <a:pt x="1919416" y="5759443"/>
                  <a:pt x="2072703" y="5784192"/>
                </a:cubicBezTo>
                <a:cubicBezTo>
                  <a:pt x="2497436" y="5851255"/>
                  <a:pt x="2880654" y="6016518"/>
                  <a:pt x="3223155" y="6276787"/>
                </a:cubicBezTo>
                <a:cubicBezTo>
                  <a:pt x="3239123" y="6288762"/>
                  <a:pt x="3243913" y="6300738"/>
                  <a:pt x="3243913" y="6319899"/>
                </a:cubicBezTo>
                <a:cubicBezTo>
                  <a:pt x="3243114" y="6492347"/>
                  <a:pt x="3243913" y="6664795"/>
                  <a:pt x="3243114" y="6836444"/>
                </a:cubicBezTo>
                <a:cubicBezTo>
                  <a:pt x="3243114" y="6851613"/>
                  <a:pt x="3247106" y="6856404"/>
                  <a:pt x="3262275" y="6856404"/>
                </a:cubicBezTo>
                <a:cubicBezTo>
                  <a:pt x="3279839" y="6856404"/>
                  <a:pt x="3277444" y="6845226"/>
                  <a:pt x="3277444" y="6834847"/>
                </a:cubicBezTo>
                <a:cubicBezTo>
                  <a:pt x="3277444" y="6662400"/>
                  <a:pt x="3278243" y="6489951"/>
                  <a:pt x="3276646" y="6318302"/>
                </a:cubicBezTo>
                <a:cubicBezTo>
                  <a:pt x="3276646" y="6299141"/>
                  <a:pt x="3283033" y="6288762"/>
                  <a:pt x="3297403" y="6277585"/>
                </a:cubicBezTo>
                <a:cubicBezTo>
                  <a:pt x="3529729" y="6100347"/>
                  <a:pt x="3785208" y="5966221"/>
                  <a:pt x="4063040" y="5876803"/>
                </a:cubicBezTo>
                <a:cubicBezTo>
                  <a:pt x="4336882" y="5788982"/>
                  <a:pt x="4617908" y="5749064"/>
                  <a:pt x="4905321" y="5755451"/>
                </a:cubicBezTo>
                <a:cubicBezTo>
                  <a:pt x="4922087" y="5755451"/>
                  <a:pt x="4933264" y="5761040"/>
                  <a:pt x="4942844" y="5774612"/>
                </a:cubicBezTo>
                <a:cubicBezTo>
                  <a:pt x="5009908" y="5868021"/>
                  <a:pt x="5076971" y="5960632"/>
                  <a:pt x="5144833" y="6054041"/>
                </a:cubicBezTo>
                <a:cubicBezTo>
                  <a:pt x="5179961" y="6101944"/>
                  <a:pt x="5214290" y="6149846"/>
                  <a:pt x="5249419" y="6197748"/>
                </a:cubicBezTo>
                <a:cubicBezTo>
                  <a:pt x="5252613" y="6202538"/>
                  <a:pt x="5254209" y="6210522"/>
                  <a:pt x="5262991" y="6208127"/>
                </a:cubicBezTo>
                <a:cubicBezTo>
                  <a:pt x="5280555" y="6204135"/>
                  <a:pt x="5285346" y="6189764"/>
                  <a:pt x="5274967" y="6175394"/>
                </a:cubicBezTo>
                <a:cubicBezTo>
                  <a:pt x="5171977" y="6034082"/>
                  <a:pt x="5069786" y="5891972"/>
                  <a:pt x="4966796" y="5751459"/>
                </a:cubicBezTo>
                <a:cubicBezTo>
                  <a:pt x="4958812" y="5740282"/>
                  <a:pt x="4957216" y="5731500"/>
                  <a:pt x="4961207" y="5718726"/>
                </a:cubicBezTo>
                <a:cubicBezTo>
                  <a:pt x="5136849" y="5143101"/>
                  <a:pt x="5471366" y="4684038"/>
                  <a:pt x="5964758" y="4339142"/>
                </a:cubicBezTo>
                <a:cubicBezTo>
                  <a:pt x="5975936" y="4331159"/>
                  <a:pt x="5985516" y="4330360"/>
                  <a:pt x="5998290" y="4335151"/>
                </a:cubicBezTo>
                <a:cubicBezTo>
                  <a:pt x="6082119" y="4363093"/>
                  <a:pt x="6165150" y="4390238"/>
                  <a:pt x="6248979" y="4417383"/>
                </a:cubicBezTo>
                <a:cubicBezTo>
                  <a:pt x="6332009" y="4444527"/>
                  <a:pt x="6415039" y="4471672"/>
                  <a:pt x="6498070" y="4498018"/>
                </a:cubicBezTo>
                <a:cubicBezTo>
                  <a:pt x="6503658" y="4499615"/>
                  <a:pt x="6510046" y="4506800"/>
                  <a:pt x="6516433" y="4497220"/>
                </a:cubicBezTo>
                <a:cubicBezTo>
                  <a:pt x="6527609" y="4479655"/>
                  <a:pt x="6525214" y="4470075"/>
                  <a:pt x="6506852" y="4464487"/>
                </a:cubicBezTo>
                <a:close/>
                <a:moveTo>
                  <a:pt x="3242316" y="607560"/>
                </a:moveTo>
                <a:cubicBezTo>
                  <a:pt x="3247106" y="614745"/>
                  <a:pt x="3245509" y="621132"/>
                  <a:pt x="3245509" y="627519"/>
                </a:cubicBezTo>
                <a:cubicBezTo>
                  <a:pt x="3245509" y="809547"/>
                  <a:pt x="3245509" y="990777"/>
                  <a:pt x="3245509" y="1172806"/>
                </a:cubicBezTo>
                <a:cubicBezTo>
                  <a:pt x="3245509" y="1186378"/>
                  <a:pt x="3241518" y="1195160"/>
                  <a:pt x="3230340" y="1203144"/>
                </a:cubicBezTo>
                <a:cubicBezTo>
                  <a:pt x="2955701" y="1411519"/>
                  <a:pt x="2647530" y="1541653"/>
                  <a:pt x="2305827" y="1590353"/>
                </a:cubicBezTo>
                <a:cubicBezTo>
                  <a:pt x="2197249" y="1605523"/>
                  <a:pt x="2088671" y="1611910"/>
                  <a:pt x="1979294" y="1609514"/>
                </a:cubicBezTo>
                <a:cubicBezTo>
                  <a:pt x="1968117" y="1609514"/>
                  <a:pt x="1960133" y="1607119"/>
                  <a:pt x="1953746" y="1597539"/>
                </a:cubicBezTo>
                <a:cubicBezTo>
                  <a:pt x="1845168" y="1447445"/>
                  <a:pt x="1735791" y="1297352"/>
                  <a:pt x="1627213" y="1146460"/>
                </a:cubicBezTo>
                <a:cubicBezTo>
                  <a:pt x="1624818" y="1143266"/>
                  <a:pt x="1623221" y="1140073"/>
                  <a:pt x="1620027" y="1134484"/>
                </a:cubicBezTo>
                <a:cubicBezTo>
                  <a:pt x="2221999" y="1141669"/>
                  <a:pt x="2762495" y="966826"/>
                  <a:pt x="3242316" y="607560"/>
                </a:cubicBezTo>
                <a:close/>
                <a:moveTo>
                  <a:pt x="3245509" y="1800325"/>
                </a:moveTo>
                <a:cubicBezTo>
                  <a:pt x="3245509" y="1815494"/>
                  <a:pt x="3241518" y="1825074"/>
                  <a:pt x="3228744" y="1833856"/>
                </a:cubicBezTo>
                <a:cubicBezTo>
                  <a:pt x="3007595" y="1998321"/>
                  <a:pt x="2760899" y="2092528"/>
                  <a:pt x="2485461" y="2114084"/>
                </a:cubicBezTo>
                <a:cubicBezTo>
                  <a:pt x="2439155" y="2118076"/>
                  <a:pt x="2392850" y="2118076"/>
                  <a:pt x="2345746" y="2118076"/>
                </a:cubicBezTo>
                <a:cubicBezTo>
                  <a:pt x="2336964" y="2118076"/>
                  <a:pt x="2330577" y="2116479"/>
                  <a:pt x="2324989" y="2108496"/>
                </a:cubicBezTo>
                <a:cubicBezTo>
                  <a:pt x="2214813" y="1956007"/>
                  <a:pt x="2104638" y="1803518"/>
                  <a:pt x="1993665" y="1651828"/>
                </a:cubicBezTo>
                <a:cubicBezTo>
                  <a:pt x="1992866" y="1650231"/>
                  <a:pt x="1992068" y="1648634"/>
                  <a:pt x="1989673" y="1643844"/>
                </a:cubicBezTo>
                <a:cubicBezTo>
                  <a:pt x="2453526" y="1647836"/>
                  <a:pt x="2870275" y="1512912"/>
                  <a:pt x="3240719" y="1237474"/>
                </a:cubicBezTo>
                <a:cubicBezTo>
                  <a:pt x="3245509" y="1245458"/>
                  <a:pt x="3243913" y="1252643"/>
                  <a:pt x="3243913" y="1259030"/>
                </a:cubicBezTo>
                <a:cubicBezTo>
                  <a:pt x="3245509" y="1439462"/>
                  <a:pt x="3245509" y="1619893"/>
                  <a:pt x="3245509" y="1800325"/>
                </a:cubicBezTo>
                <a:close/>
                <a:moveTo>
                  <a:pt x="1281518" y="3361937"/>
                </a:moveTo>
                <a:cubicBezTo>
                  <a:pt x="1275131" y="3167135"/>
                  <a:pt x="1241600" y="2976324"/>
                  <a:pt x="1180125" y="2791102"/>
                </a:cubicBezTo>
                <a:cubicBezTo>
                  <a:pt x="1177730" y="2784715"/>
                  <a:pt x="1176134" y="2779127"/>
                  <a:pt x="1174537" y="2772740"/>
                </a:cubicBezTo>
                <a:cubicBezTo>
                  <a:pt x="1174537" y="2771941"/>
                  <a:pt x="1175335" y="2770345"/>
                  <a:pt x="1176134" y="2767950"/>
                </a:cubicBezTo>
                <a:cubicBezTo>
                  <a:pt x="1192101" y="2773538"/>
                  <a:pt x="1208867" y="2778329"/>
                  <a:pt x="1224834" y="2783119"/>
                </a:cubicBezTo>
                <a:cubicBezTo>
                  <a:pt x="1387702" y="2835811"/>
                  <a:pt x="1549771" y="2888504"/>
                  <a:pt x="1712638" y="2941196"/>
                </a:cubicBezTo>
                <a:cubicBezTo>
                  <a:pt x="1725412" y="2945188"/>
                  <a:pt x="1732598" y="2951575"/>
                  <a:pt x="1736590" y="2965147"/>
                </a:cubicBezTo>
                <a:cubicBezTo>
                  <a:pt x="1839579" y="3273318"/>
                  <a:pt x="1839579" y="3581489"/>
                  <a:pt x="1736590" y="3889660"/>
                </a:cubicBezTo>
                <a:cubicBezTo>
                  <a:pt x="1732598" y="3901635"/>
                  <a:pt x="1726211" y="3908022"/>
                  <a:pt x="1714235" y="3912014"/>
                </a:cubicBezTo>
                <a:cubicBezTo>
                  <a:pt x="1540989" y="3967900"/>
                  <a:pt x="1366944" y="4024584"/>
                  <a:pt x="1193698" y="4080470"/>
                </a:cubicBezTo>
                <a:cubicBezTo>
                  <a:pt x="1188109" y="4082067"/>
                  <a:pt x="1180924" y="4088454"/>
                  <a:pt x="1176134" y="4082865"/>
                </a:cubicBezTo>
                <a:cubicBezTo>
                  <a:pt x="1172142" y="4078874"/>
                  <a:pt x="1177730" y="4071688"/>
                  <a:pt x="1179327" y="4066898"/>
                </a:cubicBezTo>
                <a:cubicBezTo>
                  <a:pt x="1255971" y="3837766"/>
                  <a:pt x="1289502" y="3602246"/>
                  <a:pt x="1281518" y="3361937"/>
                </a:cubicBezTo>
                <a:close/>
                <a:moveTo>
                  <a:pt x="2335367" y="3694059"/>
                </a:moveTo>
                <a:cubicBezTo>
                  <a:pt x="2332174" y="3705236"/>
                  <a:pt x="2327384" y="3712422"/>
                  <a:pt x="2315408" y="3716413"/>
                </a:cubicBezTo>
                <a:cubicBezTo>
                  <a:pt x="2138968" y="3773098"/>
                  <a:pt x="1962528" y="3830580"/>
                  <a:pt x="1786088" y="3888063"/>
                </a:cubicBezTo>
                <a:cubicBezTo>
                  <a:pt x="1782895" y="3888861"/>
                  <a:pt x="1778903" y="3889660"/>
                  <a:pt x="1772516" y="3891257"/>
                </a:cubicBezTo>
                <a:cubicBezTo>
                  <a:pt x="1873111" y="3580691"/>
                  <a:pt x="1873111" y="3273318"/>
                  <a:pt x="1773315" y="2965946"/>
                </a:cubicBezTo>
                <a:cubicBezTo>
                  <a:pt x="1781298" y="2961954"/>
                  <a:pt x="1787685" y="2966744"/>
                  <a:pt x="1794072" y="2969139"/>
                </a:cubicBezTo>
                <a:cubicBezTo>
                  <a:pt x="1966520" y="3025025"/>
                  <a:pt x="2139767" y="3081709"/>
                  <a:pt x="2312215" y="3137595"/>
                </a:cubicBezTo>
                <a:cubicBezTo>
                  <a:pt x="2324989" y="3141587"/>
                  <a:pt x="2331375" y="3148772"/>
                  <a:pt x="2336166" y="3161546"/>
                </a:cubicBezTo>
                <a:cubicBezTo>
                  <a:pt x="2392850" y="3337986"/>
                  <a:pt x="2392850" y="3516023"/>
                  <a:pt x="2335367" y="3694059"/>
                </a:cubicBezTo>
                <a:close/>
                <a:moveTo>
                  <a:pt x="2371294" y="3160748"/>
                </a:moveTo>
                <a:cubicBezTo>
                  <a:pt x="2377681" y="3155958"/>
                  <a:pt x="2383269" y="3159949"/>
                  <a:pt x="2388060" y="3162344"/>
                </a:cubicBezTo>
                <a:cubicBezTo>
                  <a:pt x="2562903" y="3219029"/>
                  <a:pt x="2736947" y="3275713"/>
                  <a:pt x="2911791" y="3332397"/>
                </a:cubicBezTo>
                <a:cubicBezTo>
                  <a:pt x="2924564" y="3336389"/>
                  <a:pt x="2930153" y="3342776"/>
                  <a:pt x="2933347" y="3355550"/>
                </a:cubicBezTo>
                <a:cubicBezTo>
                  <a:pt x="2945322" y="3405049"/>
                  <a:pt x="2945322" y="3453750"/>
                  <a:pt x="2932548" y="3503249"/>
                </a:cubicBezTo>
                <a:cubicBezTo>
                  <a:pt x="2929355" y="3514426"/>
                  <a:pt x="2923766" y="3520014"/>
                  <a:pt x="2912589" y="3523208"/>
                </a:cubicBezTo>
                <a:cubicBezTo>
                  <a:pt x="2737746" y="3579892"/>
                  <a:pt x="2562104" y="3636576"/>
                  <a:pt x="2387261" y="3693261"/>
                </a:cubicBezTo>
                <a:cubicBezTo>
                  <a:pt x="2382471" y="3694857"/>
                  <a:pt x="2377681" y="3698051"/>
                  <a:pt x="2370496" y="3694857"/>
                </a:cubicBezTo>
                <a:cubicBezTo>
                  <a:pt x="2425583" y="3516023"/>
                  <a:pt x="2426381" y="3337986"/>
                  <a:pt x="2371294" y="3160748"/>
                </a:cubicBezTo>
                <a:close/>
                <a:moveTo>
                  <a:pt x="1754154" y="2905269"/>
                </a:moveTo>
                <a:cubicBezTo>
                  <a:pt x="1746170" y="2910858"/>
                  <a:pt x="1738985" y="2914850"/>
                  <a:pt x="1727807" y="2910858"/>
                </a:cubicBezTo>
                <a:cubicBezTo>
                  <a:pt x="1550569" y="2852577"/>
                  <a:pt x="1372533" y="2795094"/>
                  <a:pt x="1195294" y="2737612"/>
                </a:cubicBezTo>
                <a:cubicBezTo>
                  <a:pt x="1192101" y="2736813"/>
                  <a:pt x="1189706" y="2735216"/>
                  <a:pt x="1184117" y="2732821"/>
                </a:cubicBezTo>
                <a:cubicBezTo>
                  <a:pt x="1562545" y="2462174"/>
                  <a:pt x="1821217" y="2107698"/>
                  <a:pt x="1960932" y="1663804"/>
                </a:cubicBezTo>
                <a:cubicBezTo>
                  <a:pt x="1967318" y="1671787"/>
                  <a:pt x="1971310" y="1677376"/>
                  <a:pt x="1975302" y="1682964"/>
                </a:cubicBezTo>
                <a:cubicBezTo>
                  <a:pt x="2081486" y="1829865"/>
                  <a:pt x="2187669" y="1975966"/>
                  <a:pt x="2294650" y="2122867"/>
                </a:cubicBezTo>
                <a:cubicBezTo>
                  <a:pt x="2302634" y="2134044"/>
                  <a:pt x="2304231" y="2142826"/>
                  <a:pt x="2300239" y="2155600"/>
                </a:cubicBezTo>
                <a:cubicBezTo>
                  <a:pt x="2202838" y="2466964"/>
                  <a:pt x="2020011" y="2716854"/>
                  <a:pt x="1754154" y="2905269"/>
                </a:cubicBezTo>
                <a:close/>
                <a:moveTo>
                  <a:pt x="1203278" y="4112405"/>
                </a:moveTo>
                <a:cubicBezTo>
                  <a:pt x="1376524" y="4055721"/>
                  <a:pt x="1549771" y="3999835"/>
                  <a:pt x="1723816" y="3943151"/>
                </a:cubicBezTo>
                <a:cubicBezTo>
                  <a:pt x="1737388" y="3939159"/>
                  <a:pt x="1746170" y="3941554"/>
                  <a:pt x="1757347" y="3948739"/>
                </a:cubicBezTo>
                <a:cubicBezTo>
                  <a:pt x="2021608" y="4137953"/>
                  <a:pt x="2202838" y="4387045"/>
                  <a:pt x="2299441" y="4696812"/>
                </a:cubicBezTo>
                <a:cubicBezTo>
                  <a:pt x="2302634" y="4707191"/>
                  <a:pt x="2303432" y="4715973"/>
                  <a:pt x="2296247" y="4726352"/>
                </a:cubicBezTo>
                <a:cubicBezTo>
                  <a:pt x="2187669" y="4874849"/>
                  <a:pt x="2079090" y="5024144"/>
                  <a:pt x="1970512" y="5173439"/>
                </a:cubicBezTo>
                <a:cubicBezTo>
                  <a:pt x="1967318" y="5177431"/>
                  <a:pt x="1965722" y="5182221"/>
                  <a:pt x="1958536" y="5184616"/>
                </a:cubicBezTo>
                <a:cubicBezTo>
                  <a:pt x="1820418" y="4743916"/>
                  <a:pt x="1561746" y="4389440"/>
                  <a:pt x="1186512" y="4120389"/>
                </a:cubicBezTo>
                <a:cubicBezTo>
                  <a:pt x="1190504" y="4114002"/>
                  <a:pt x="1197690" y="4114800"/>
                  <a:pt x="1203278" y="4112405"/>
                </a:cubicBezTo>
                <a:close/>
                <a:moveTo>
                  <a:pt x="1785290" y="3927183"/>
                </a:moveTo>
                <a:cubicBezTo>
                  <a:pt x="1790080" y="3920796"/>
                  <a:pt x="1797266" y="3919998"/>
                  <a:pt x="1802854" y="3918401"/>
                </a:cubicBezTo>
                <a:cubicBezTo>
                  <a:pt x="1976899" y="3861717"/>
                  <a:pt x="2150944" y="3805831"/>
                  <a:pt x="2324190" y="3748348"/>
                </a:cubicBezTo>
                <a:cubicBezTo>
                  <a:pt x="2336166" y="3744356"/>
                  <a:pt x="2344149" y="3746751"/>
                  <a:pt x="2353730" y="3753138"/>
                </a:cubicBezTo>
                <a:cubicBezTo>
                  <a:pt x="2505420" y="3864112"/>
                  <a:pt x="2611603" y="4008617"/>
                  <a:pt x="2669884" y="4188250"/>
                </a:cubicBezTo>
                <a:cubicBezTo>
                  <a:pt x="2673876" y="4199428"/>
                  <a:pt x="2673078" y="4208209"/>
                  <a:pt x="2665893" y="4217790"/>
                </a:cubicBezTo>
                <a:cubicBezTo>
                  <a:pt x="2557314" y="4366287"/>
                  <a:pt x="2449534" y="4514784"/>
                  <a:pt x="2341754" y="4663280"/>
                </a:cubicBezTo>
                <a:cubicBezTo>
                  <a:pt x="2338561" y="4668071"/>
                  <a:pt x="2336166" y="4673659"/>
                  <a:pt x="2328980" y="4675256"/>
                </a:cubicBezTo>
                <a:cubicBezTo>
                  <a:pt x="2229184" y="4367884"/>
                  <a:pt x="2047156" y="4117994"/>
                  <a:pt x="1785290" y="3927183"/>
                </a:cubicBezTo>
                <a:close/>
                <a:moveTo>
                  <a:pt x="2380874" y="3730784"/>
                </a:moveTo>
                <a:cubicBezTo>
                  <a:pt x="2400035" y="3724397"/>
                  <a:pt x="2416003" y="3718809"/>
                  <a:pt x="2431970" y="3714018"/>
                </a:cubicBezTo>
                <a:cubicBezTo>
                  <a:pt x="2594838" y="3661326"/>
                  <a:pt x="2757705" y="3608634"/>
                  <a:pt x="2920573" y="3555143"/>
                </a:cubicBezTo>
                <a:cubicBezTo>
                  <a:pt x="2933347" y="3551151"/>
                  <a:pt x="2942927" y="3551949"/>
                  <a:pt x="2953306" y="3560731"/>
                </a:cubicBezTo>
                <a:cubicBezTo>
                  <a:pt x="2992426" y="3593464"/>
                  <a:pt x="3021167" y="3633383"/>
                  <a:pt x="3039530" y="3680487"/>
                </a:cubicBezTo>
                <a:cubicBezTo>
                  <a:pt x="3043522" y="3690067"/>
                  <a:pt x="3043522" y="3698051"/>
                  <a:pt x="3037135" y="3706833"/>
                </a:cubicBezTo>
                <a:cubicBezTo>
                  <a:pt x="2926960" y="3857725"/>
                  <a:pt x="2817583" y="4008617"/>
                  <a:pt x="2707408" y="4159509"/>
                </a:cubicBezTo>
                <a:cubicBezTo>
                  <a:pt x="2705811" y="4161904"/>
                  <a:pt x="2703416" y="4164299"/>
                  <a:pt x="2699424" y="4169089"/>
                </a:cubicBezTo>
                <a:cubicBezTo>
                  <a:pt x="2638748" y="3990254"/>
                  <a:pt x="2533363" y="3844951"/>
                  <a:pt x="2380874" y="3730784"/>
                </a:cubicBezTo>
                <a:close/>
                <a:moveTo>
                  <a:pt x="2979652" y="3500854"/>
                </a:moveTo>
                <a:cubicBezTo>
                  <a:pt x="2969273" y="3504047"/>
                  <a:pt x="2969273" y="3499257"/>
                  <a:pt x="2970870" y="3492071"/>
                </a:cubicBezTo>
                <a:cubicBezTo>
                  <a:pt x="2979652" y="3448959"/>
                  <a:pt x="2979652" y="3405847"/>
                  <a:pt x="2970870" y="3362735"/>
                </a:cubicBezTo>
                <a:cubicBezTo>
                  <a:pt x="2970072" y="3357945"/>
                  <a:pt x="2966878" y="3349961"/>
                  <a:pt x="2978055" y="3353155"/>
                </a:cubicBezTo>
                <a:cubicBezTo>
                  <a:pt x="3051505" y="3377106"/>
                  <a:pt x="3124955" y="3401057"/>
                  <a:pt x="3199204" y="3424210"/>
                </a:cubicBezTo>
                <a:cubicBezTo>
                  <a:pt x="3199204" y="3425807"/>
                  <a:pt x="3199204" y="3427403"/>
                  <a:pt x="3199204" y="3429000"/>
                </a:cubicBezTo>
                <a:cubicBezTo>
                  <a:pt x="3125754" y="3452951"/>
                  <a:pt x="3052304" y="3476902"/>
                  <a:pt x="2979652" y="3500854"/>
                </a:cubicBezTo>
                <a:close/>
                <a:moveTo>
                  <a:pt x="3212776" y="3464927"/>
                </a:moveTo>
                <a:cubicBezTo>
                  <a:pt x="3165672" y="3530393"/>
                  <a:pt x="3117770" y="3595061"/>
                  <a:pt x="3069069" y="3662923"/>
                </a:cubicBezTo>
                <a:cubicBezTo>
                  <a:pt x="3049110" y="3615819"/>
                  <a:pt x="3022764" y="3578295"/>
                  <a:pt x="2987636" y="3546360"/>
                </a:cubicBezTo>
                <a:cubicBezTo>
                  <a:pt x="2978854" y="3538377"/>
                  <a:pt x="2983644" y="3535982"/>
                  <a:pt x="2991628" y="3532788"/>
                </a:cubicBezTo>
                <a:cubicBezTo>
                  <a:pt x="3064279" y="3508837"/>
                  <a:pt x="3136931" y="3484886"/>
                  <a:pt x="3212776" y="3464927"/>
                </a:cubicBezTo>
                <a:close/>
                <a:moveTo>
                  <a:pt x="2740141" y="4173880"/>
                </a:moveTo>
                <a:cubicBezTo>
                  <a:pt x="2847123" y="4026181"/>
                  <a:pt x="2954104" y="3878483"/>
                  <a:pt x="3061086" y="3730784"/>
                </a:cubicBezTo>
                <a:cubicBezTo>
                  <a:pt x="3069069" y="3720405"/>
                  <a:pt x="3076255" y="3715615"/>
                  <a:pt x="3089827" y="3716413"/>
                </a:cubicBezTo>
                <a:cubicBezTo>
                  <a:pt x="3141721" y="3719607"/>
                  <a:pt x="3188825" y="3734776"/>
                  <a:pt x="3231937" y="3762719"/>
                </a:cubicBezTo>
                <a:cubicBezTo>
                  <a:pt x="3239921" y="3768308"/>
                  <a:pt x="3244711" y="3773896"/>
                  <a:pt x="3244711" y="3784275"/>
                </a:cubicBezTo>
                <a:cubicBezTo>
                  <a:pt x="3244711" y="3971892"/>
                  <a:pt x="3243913" y="4159509"/>
                  <a:pt x="3243913" y="4347126"/>
                </a:cubicBezTo>
                <a:cubicBezTo>
                  <a:pt x="3243913" y="4349521"/>
                  <a:pt x="3243114" y="4351916"/>
                  <a:pt x="3242316" y="4358303"/>
                </a:cubicBezTo>
                <a:cubicBezTo>
                  <a:pt x="3087432" y="4249725"/>
                  <a:pt x="2918178" y="4194637"/>
                  <a:pt x="2732157" y="4191444"/>
                </a:cubicBezTo>
                <a:cubicBezTo>
                  <a:pt x="2730561" y="4182661"/>
                  <a:pt x="2736947" y="4178670"/>
                  <a:pt x="2740141" y="4173880"/>
                </a:cubicBezTo>
                <a:close/>
                <a:moveTo>
                  <a:pt x="3243114" y="3729986"/>
                </a:moveTo>
                <a:cubicBezTo>
                  <a:pt x="3197607" y="3702841"/>
                  <a:pt x="3151302" y="3687672"/>
                  <a:pt x="3096214" y="3682882"/>
                </a:cubicBezTo>
                <a:cubicBezTo>
                  <a:pt x="3144915" y="3615819"/>
                  <a:pt x="3192018" y="3550352"/>
                  <a:pt x="3239123" y="3485684"/>
                </a:cubicBezTo>
                <a:cubicBezTo>
                  <a:pt x="3239921" y="3486483"/>
                  <a:pt x="3241518" y="3487281"/>
                  <a:pt x="3242316" y="3487281"/>
                </a:cubicBezTo>
                <a:cubicBezTo>
                  <a:pt x="3243114" y="3567118"/>
                  <a:pt x="3243114" y="3646955"/>
                  <a:pt x="3243114" y="3729986"/>
                </a:cubicBezTo>
                <a:close/>
                <a:moveTo>
                  <a:pt x="3210381" y="3393074"/>
                </a:moveTo>
                <a:cubicBezTo>
                  <a:pt x="3133738" y="3368324"/>
                  <a:pt x="3057892" y="3343575"/>
                  <a:pt x="2978055" y="3318027"/>
                </a:cubicBezTo>
                <a:cubicBezTo>
                  <a:pt x="2998015" y="3298866"/>
                  <a:pt x="3015579" y="3281302"/>
                  <a:pt x="3030748" y="3260544"/>
                </a:cubicBezTo>
                <a:cubicBezTo>
                  <a:pt x="3045118" y="3240585"/>
                  <a:pt x="3057094" y="3219029"/>
                  <a:pt x="3069069" y="3191884"/>
                </a:cubicBezTo>
                <a:cubicBezTo>
                  <a:pt x="3117770" y="3259746"/>
                  <a:pt x="3165672" y="3324414"/>
                  <a:pt x="3212776" y="3389880"/>
                </a:cubicBezTo>
                <a:cubicBezTo>
                  <a:pt x="3211978" y="3390678"/>
                  <a:pt x="3211180" y="3391477"/>
                  <a:pt x="3210381" y="3393074"/>
                </a:cubicBezTo>
                <a:close/>
                <a:moveTo>
                  <a:pt x="3038732" y="3175917"/>
                </a:moveTo>
                <a:cubicBezTo>
                  <a:pt x="3018772" y="3223819"/>
                  <a:pt x="2990031" y="3263737"/>
                  <a:pt x="2949314" y="3295672"/>
                </a:cubicBezTo>
                <a:cubicBezTo>
                  <a:pt x="2941330" y="3302059"/>
                  <a:pt x="2934943" y="3303656"/>
                  <a:pt x="2925363" y="3300463"/>
                </a:cubicBezTo>
                <a:cubicBezTo>
                  <a:pt x="2748125" y="3242181"/>
                  <a:pt x="2570088" y="3184699"/>
                  <a:pt x="2392850" y="3127216"/>
                </a:cubicBezTo>
                <a:cubicBezTo>
                  <a:pt x="2389656" y="3126418"/>
                  <a:pt x="2387261" y="3124821"/>
                  <a:pt x="2380874" y="3122426"/>
                </a:cubicBezTo>
                <a:cubicBezTo>
                  <a:pt x="2532565" y="3008259"/>
                  <a:pt x="2638748" y="2863754"/>
                  <a:pt x="2698626" y="2686516"/>
                </a:cubicBezTo>
                <a:cubicBezTo>
                  <a:pt x="2706609" y="2688911"/>
                  <a:pt x="2709004" y="2695298"/>
                  <a:pt x="2712198" y="2700088"/>
                </a:cubicBezTo>
                <a:cubicBezTo>
                  <a:pt x="2819180" y="2847787"/>
                  <a:pt x="2926161" y="2995485"/>
                  <a:pt x="3033941" y="3142385"/>
                </a:cubicBezTo>
                <a:cubicBezTo>
                  <a:pt x="3042723" y="3153563"/>
                  <a:pt x="3044320" y="3163143"/>
                  <a:pt x="3038732" y="3175917"/>
                </a:cubicBezTo>
                <a:close/>
                <a:moveTo>
                  <a:pt x="2669884" y="2667355"/>
                </a:moveTo>
                <a:cubicBezTo>
                  <a:pt x="2611603" y="2845392"/>
                  <a:pt x="2506218" y="2989098"/>
                  <a:pt x="2355327" y="3099273"/>
                </a:cubicBezTo>
                <a:cubicBezTo>
                  <a:pt x="2345746" y="3106458"/>
                  <a:pt x="2336964" y="3109652"/>
                  <a:pt x="2324190" y="3105660"/>
                </a:cubicBezTo>
                <a:cubicBezTo>
                  <a:pt x="2148549" y="3048178"/>
                  <a:pt x="1972907" y="2990695"/>
                  <a:pt x="1797266" y="2934011"/>
                </a:cubicBezTo>
                <a:cubicBezTo>
                  <a:pt x="1794072" y="2933212"/>
                  <a:pt x="1790080" y="2931615"/>
                  <a:pt x="1783693" y="2928422"/>
                </a:cubicBezTo>
                <a:cubicBezTo>
                  <a:pt x="2048752" y="2736015"/>
                  <a:pt x="2230781" y="2486923"/>
                  <a:pt x="2330577" y="2177156"/>
                </a:cubicBezTo>
                <a:cubicBezTo>
                  <a:pt x="2338561" y="2180349"/>
                  <a:pt x="2340956" y="2186736"/>
                  <a:pt x="2344948" y="2191526"/>
                </a:cubicBezTo>
                <a:cubicBezTo>
                  <a:pt x="2451929" y="2338426"/>
                  <a:pt x="2558113" y="2486125"/>
                  <a:pt x="2665893" y="2633025"/>
                </a:cubicBezTo>
                <a:cubicBezTo>
                  <a:pt x="2673078" y="2644202"/>
                  <a:pt x="2673876" y="2653783"/>
                  <a:pt x="2669884" y="2667355"/>
                </a:cubicBezTo>
                <a:close/>
                <a:moveTo>
                  <a:pt x="1590488" y="1156839"/>
                </a:moveTo>
                <a:cubicBezTo>
                  <a:pt x="1598471" y="1160830"/>
                  <a:pt x="1600867" y="1167217"/>
                  <a:pt x="1604858" y="1172806"/>
                </a:cubicBezTo>
                <a:cubicBezTo>
                  <a:pt x="1710243" y="1318109"/>
                  <a:pt x="1814830" y="1463413"/>
                  <a:pt x="1921013" y="1607918"/>
                </a:cubicBezTo>
                <a:cubicBezTo>
                  <a:pt x="1931392" y="1622288"/>
                  <a:pt x="1933787" y="1634264"/>
                  <a:pt x="1928997" y="1651828"/>
                </a:cubicBezTo>
                <a:cubicBezTo>
                  <a:pt x="1791677" y="2092528"/>
                  <a:pt x="1533804" y="2445408"/>
                  <a:pt x="1156973" y="2710467"/>
                </a:cubicBezTo>
                <a:cubicBezTo>
                  <a:pt x="1146594" y="2717652"/>
                  <a:pt x="1137812" y="2719249"/>
                  <a:pt x="1125038" y="2715257"/>
                </a:cubicBezTo>
                <a:cubicBezTo>
                  <a:pt x="950195" y="2657775"/>
                  <a:pt x="776150" y="2601889"/>
                  <a:pt x="601307" y="2545204"/>
                </a:cubicBezTo>
                <a:cubicBezTo>
                  <a:pt x="596517" y="2543607"/>
                  <a:pt x="592525" y="2541212"/>
                  <a:pt x="585340" y="2538817"/>
                </a:cubicBezTo>
                <a:cubicBezTo>
                  <a:pt x="1077136" y="2189930"/>
                  <a:pt x="1412451" y="1730867"/>
                  <a:pt x="1590488" y="1156839"/>
                </a:cubicBezTo>
                <a:close/>
                <a:moveTo>
                  <a:pt x="575759" y="2575542"/>
                </a:moveTo>
                <a:cubicBezTo>
                  <a:pt x="582146" y="2570752"/>
                  <a:pt x="587735" y="2576341"/>
                  <a:pt x="593323" y="2577938"/>
                </a:cubicBezTo>
                <a:cubicBezTo>
                  <a:pt x="766570" y="2633823"/>
                  <a:pt x="939816" y="2690508"/>
                  <a:pt x="1113861" y="2746394"/>
                </a:cubicBezTo>
                <a:cubicBezTo>
                  <a:pt x="1127433" y="2751184"/>
                  <a:pt x="1133820" y="2758369"/>
                  <a:pt x="1138610" y="2771941"/>
                </a:cubicBezTo>
                <a:cubicBezTo>
                  <a:pt x="1287107" y="3208650"/>
                  <a:pt x="1287107" y="3645358"/>
                  <a:pt x="1138610" y="4082067"/>
                </a:cubicBezTo>
                <a:cubicBezTo>
                  <a:pt x="1134618" y="4092446"/>
                  <a:pt x="1131425" y="4101228"/>
                  <a:pt x="1118651" y="4105220"/>
                </a:cubicBezTo>
                <a:cubicBezTo>
                  <a:pt x="942211" y="4161904"/>
                  <a:pt x="765771" y="4219387"/>
                  <a:pt x="589331" y="4276870"/>
                </a:cubicBezTo>
                <a:cubicBezTo>
                  <a:pt x="586138" y="4277668"/>
                  <a:pt x="582146" y="4278466"/>
                  <a:pt x="575759" y="4280861"/>
                </a:cubicBezTo>
                <a:cubicBezTo>
                  <a:pt x="766570" y="3710026"/>
                  <a:pt x="766570" y="3143184"/>
                  <a:pt x="575759" y="2575542"/>
                </a:cubicBezTo>
                <a:close/>
                <a:moveTo>
                  <a:pt x="1597673" y="5687589"/>
                </a:moveTo>
                <a:cubicBezTo>
                  <a:pt x="1596076" y="5689985"/>
                  <a:pt x="1593681" y="5692380"/>
                  <a:pt x="1588891" y="5697969"/>
                </a:cubicBezTo>
                <a:cubicBezTo>
                  <a:pt x="1503465" y="5415345"/>
                  <a:pt x="1376524" y="5156673"/>
                  <a:pt x="1204875" y="4920356"/>
                </a:cubicBezTo>
                <a:cubicBezTo>
                  <a:pt x="1033225" y="4684038"/>
                  <a:pt x="827246" y="4482849"/>
                  <a:pt x="583743" y="4312796"/>
                </a:cubicBezTo>
                <a:cubicBezTo>
                  <a:pt x="685934" y="4280063"/>
                  <a:pt x="782537" y="4248128"/>
                  <a:pt x="879938" y="4216992"/>
                </a:cubicBezTo>
                <a:cubicBezTo>
                  <a:pt x="962170" y="4190645"/>
                  <a:pt x="1043604" y="4164299"/>
                  <a:pt x="1125038" y="4137155"/>
                </a:cubicBezTo>
                <a:cubicBezTo>
                  <a:pt x="1137013" y="4133163"/>
                  <a:pt x="1146594" y="4134759"/>
                  <a:pt x="1156973" y="4141945"/>
                </a:cubicBezTo>
                <a:cubicBezTo>
                  <a:pt x="1535400" y="4409399"/>
                  <a:pt x="1794072" y="4763875"/>
                  <a:pt x="1929795" y="5206971"/>
                </a:cubicBezTo>
                <a:cubicBezTo>
                  <a:pt x="1932989" y="5217350"/>
                  <a:pt x="1934585" y="5225333"/>
                  <a:pt x="1927400" y="5235712"/>
                </a:cubicBezTo>
                <a:cubicBezTo>
                  <a:pt x="1816427" y="5386604"/>
                  <a:pt x="1707050" y="5537496"/>
                  <a:pt x="1597673" y="5687589"/>
                </a:cubicBezTo>
                <a:close/>
                <a:moveTo>
                  <a:pt x="3243114" y="6221699"/>
                </a:moveTo>
                <a:cubicBezTo>
                  <a:pt x="3243114" y="6228885"/>
                  <a:pt x="3244711" y="6236868"/>
                  <a:pt x="3240719" y="6246448"/>
                </a:cubicBezTo>
                <a:cubicBezTo>
                  <a:pt x="2760899" y="5887182"/>
                  <a:pt x="2221200" y="5711540"/>
                  <a:pt x="1620826" y="5718726"/>
                </a:cubicBezTo>
                <a:cubicBezTo>
                  <a:pt x="1622423" y="5709145"/>
                  <a:pt x="1628011" y="5704355"/>
                  <a:pt x="1632003" y="5698767"/>
                </a:cubicBezTo>
                <a:cubicBezTo>
                  <a:pt x="1738186" y="5552665"/>
                  <a:pt x="1844370" y="5406563"/>
                  <a:pt x="1949754" y="5260461"/>
                </a:cubicBezTo>
                <a:cubicBezTo>
                  <a:pt x="1957738" y="5249284"/>
                  <a:pt x="1966520" y="5244494"/>
                  <a:pt x="1980891" y="5243696"/>
                </a:cubicBezTo>
                <a:cubicBezTo>
                  <a:pt x="2439954" y="5236510"/>
                  <a:pt x="2852711" y="5369838"/>
                  <a:pt x="3220760" y="5643679"/>
                </a:cubicBezTo>
                <a:cubicBezTo>
                  <a:pt x="3236727" y="5655655"/>
                  <a:pt x="3243913" y="5668429"/>
                  <a:pt x="3243913" y="5689186"/>
                </a:cubicBezTo>
                <a:cubicBezTo>
                  <a:pt x="3243114" y="5867223"/>
                  <a:pt x="3243114" y="6044461"/>
                  <a:pt x="3243114" y="6221699"/>
                </a:cubicBezTo>
                <a:close/>
                <a:moveTo>
                  <a:pt x="3243114" y="5593382"/>
                </a:moveTo>
                <a:cubicBezTo>
                  <a:pt x="3243114" y="5600567"/>
                  <a:pt x="3244711" y="5606954"/>
                  <a:pt x="3239921" y="5615736"/>
                </a:cubicBezTo>
                <a:cubicBezTo>
                  <a:pt x="2867880" y="5340298"/>
                  <a:pt x="2451929" y="5205374"/>
                  <a:pt x="1990471" y="5209366"/>
                </a:cubicBezTo>
                <a:cubicBezTo>
                  <a:pt x="1990471" y="5200584"/>
                  <a:pt x="1996060" y="5196592"/>
                  <a:pt x="1999253" y="5191802"/>
                </a:cubicBezTo>
                <a:cubicBezTo>
                  <a:pt x="2106235" y="5044901"/>
                  <a:pt x="2213217" y="4898002"/>
                  <a:pt x="2319400" y="4750303"/>
                </a:cubicBezTo>
                <a:cubicBezTo>
                  <a:pt x="2327384" y="4739126"/>
                  <a:pt x="2335367" y="4734336"/>
                  <a:pt x="2348940" y="4734336"/>
                </a:cubicBezTo>
                <a:cubicBezTo>
                  <a:pt x="2672280" y="4730344"/>
                  <a:pt x="2964483" y="4825350"/>
                  <a:pt x="3224752" y="5016958"/>
                </a:cubicBezTo>
                <a:cubicBezTo>
                  <a:pt x="3237526" y="5026539"/>
                  <a:pt x="3243114" y="5036119"/>
                  <a:pt x="3243114" y="5052885"/>
                </a:cubicBezTo>
                <a:cubicBezTo>
                  <a:pt x="3243114" y="5234115"/>
                  <a:pt x="3243913" y="5413748"/>
                  <a:pt x="3243114" y="5593382"/>
                </a:cubicBezTo>
                <a:close/>
                <a:moveTo>
                  <a:pt x="3239921" y="4984225"/>
                </a:moveTo>
                <a:cubicBezTo>
                  <a:pt x="3234332" y="4986620"/>
                  <a:pt x="3228744" y="4978637"/>
                  <a:pt x="3223953" y="4975444"/>
                </a:cubicBezTo>
                <a:cubicBezTo>
                  <a:pt x="2971668" y="4795810"/>
                  <a:pt x="2691440" y="4703998"/>
                  <a:pt x="2381673" y="4701602"/>
                </a:cubicBezTo>
                <a:cubicBezTo>
                  <a:pt x="2375286" y="4701602"/>
                  <a:pt x="2368899" y="4701602"/>
                  <a:pt x="2360915" y="4701602"/>
                </a:cubicBezTo>
                <a:cubicBezTo>
                  <a:pt x="2360915" y="4691223"/>
                  <a:pt x="2367302" y="4686433"/>
                  <a:pt x="2371294" y="4681643"/>
                </a:cubicBezTo>
                <a:cubicBezTo>
                  <a:pt x="2477477" y="4535541"/>
                  <a:pt x="2583660" y="4389440"/>
                  <a:pt x="2689045" y="4243338"/>
                </a:cubicBezTo>
                <a:cubicBezTo>
                  <a:pt x="2697827" y="4231362"/>
                  <a:pt x="2706609" y="4226572"/>
                  <a:pt x="2721778" y="4226572"/>
                </a:cubicBezTo>
                <a:cubicBezTo>
                  <a:pt x="2908597" y="4226572"/>
                  <a:pt x="3076255" y="4281660"/>
                  <a:pt x="3227945" y="4391036"/>
                </a:cubicBezTo>
                <a:cubicBezTo>
                  <a:pt x="3239921" y="4399818"/>
                  <a:pt x="3243913" y="4408601"/>
                  <a:pt x="3243913" y="4422971"/>
                </a:cubicBezTo>
                <a:cubicBezTo>
                  <a:pt x="3243114" y="4604201"/>
                  <a:pt x="3243114" y="4785431"/>
                  <a:pt x="3243114" y="4966661"/>
                </a:cubicBezTo>
                <a:cubicBezTo>
                  <a:pt x="3243114" y="4971452"/>
                  <a:pt x="3247106" y="4980234"/>
                  <a:pt x="3239921" y="4984225"/>
                </a:cubicBezTo>
                <a:close/>
                <a:moveTo>
                  <a:pt x="3243913" y="3363534"/>
                </a:moveTo>
                <a:cubicBezTo>
                  <a:pt x="3243913" y="3365131"/>
                  <a:pt x="3242316" y="3366727"/>
                  <a:pt x="3240719" y="3369921"/>
                </a:cubicBezTo>
                <a:cubicBezTo>
                  <a:pt x="3192817" y="3303656"/>
                  <a:pt x="3145713" y="3238988"/>
                  <a:pt x="3099408" y="3174320"/>
                </a:cubicBezTo>
                <a:cubicBezTo>
                  <a:pt x="3103400" y="3167135"/>
                  <a:pt x="3108988" y="3169530"/>
                  <a:pt x="3113778" y="3168731"/>
                </a:cubicBezTo>
                <a:cubicBezTo>
                  <a:pt x="3155294" y="3163143"/>
                  <a:pt x="3194414" y="3151167"/>
                  <a:pt x="3231139" y="3130410"/>
                </a:cubicBezTo>
                <a:cubicBezTo>
                  <a:pt x="3240719" y="3124821"/>
                  <a:pt x="3244711" y="3125620"/>
                  <a:pt x="3244711" y="3137595"/>
                </a:cubicBezTo>
                <a:cubicBezTo>
                  <a:pt x="3244711" y="3212642"/>
                  <a:pt x="3244711" y="3288487"/>
                  <a:pt x="3243913" y="3363534"/>
                </a:cubicBezTo>
                <a:close/>
                <a:moveTo>
                  <a:pt x="3244711" y="3061750"/>
                </a:moveTo>
                <a:cubicBezTo>
                  <a:pt x="3244711" y="3076919"/>
                  <a:pt x="3239921" y="3086499"/>
                  <a:pt x="3227147" y="3093685"/>
                </a:cubicBezTo>
                <a:cubicBezTo>
                  <a:pt x="3184035" y="3119232"/>
                  <a:pt x="3138528" y="3134401"/>
                  <a:pt x="3088230" y="3136797"/>
                </a:cubicBezTo>
                <a:cubicBezTo>
                  <a:pt x="3077852" y="3137595"/>
                  <a:pt x="3070666" y="3135200"/>
                  <a:pt x="3064279" y="3125620"/>
                </a:cubicBezTo>
                <a:cubicBezTo>
                  <a:pt x="2955701" y="2975526"/>
                  <a:pt x="2846324" y="2825432"/>
                  <a:pt x="2737746" y="2675339"/>
                </a:cubicBezTo>
                <a:cubicBezTo>
                  <a:pt x="2735351" y="2672145"/>
                  <a:pt x="2733754" y="2668153"/>
                  <a:pt x="2729762" y="2661766"/>
                </a:cubicBezTo>
                <a:cubicBezTo>
                  <a:pt x="2918976" y="2659371"/>
                  <a:pt x="3089029" y="2604284"/>
                  <a:pt x="3241518" y="2496504"/>
                </a:cubicBezTo>
                <a:cubicBezTo>
                  <a:pt x="3247106" y="2502891"/>
                  <a:pt x="3245509" y="2510076"/>
                  <a:pt x="3245509" y="2515665"/>
                </a:cubicBezTo>
                <a:cubicBezTo>
                  <a:pt x="3244711" y="2698491"/>
                  <a:pt x="3244711" y="2879721"/>
                  <a:pt x="3244711" y="3061750"/>
                </a:cubicBezTo>
                <a:close/>
                <a:moveTo>
                  <a:pt x="3245509" y="2432634"/>
                </a:moveTo>
                <a:cubicBezTo>
                  <a:pt x="3245509" y="2446206"/>
                  <a:pt x="3241518" y="2454989"/>
                  <a:pt x="3230340" y="2462972"/>
                </a:cubicBezTo>
                <a:cubicBezTo>
                  <a:pt x="3078650" y="2573147"/>
                  <a:pt x="2908597" y="2628235"/>
                  <a:pt x="2720980" y="2628235"/>
                </a:cubicBezTo>
                <a:cubicBezTo>
                  <a:pt x="2708206" y="2628235"/>
                  <a:pt x="2700223" y="2625041"/>
                  <a:pt x="2692239" y="2613864"/>
                </a:cubicBezTo>
                <a:cubicBezTo>
                  <a:pt x="2584459" y="2465367"/>
                  <a:pt x="2476679" y="2316072"/>
                  <a:pt x="2368899" y="2167575"/>
                </a:cubicBezTo>
                <a:cubicBezTo>
                  <a:pt x="2365705" y="2163583"/>
                  <a:pt x="2361713" y="2160390"/>
                  <a:pt x="2362512" y="2154003"/>
                </a:cubicBezTo>
                <a:cubicBezTo>
                  <a:pt x="2368899" y="2150011"/>
                  <a:pt x="2376084" y="2152406"/>
                  <a:pt x="2382471" y="2152406"/>
                </a:cubicBezTo>
                <a:cubicBezTo>
                  <a:pt x="2693037" y="2150011"/>
                  <a:pt x="2974063" y="2058198"/>
                  <a:pt x="3226349" y="1877767"/>
                </a:cubicBezTo>
                <a:cubicBezTo>
                  <a:pt x="3231139" y="1874573"/>
                  <a:pt x="3235929" y="1866590"/>
                  <a:pt x="3242316" y="1869783"/>
                </a:cubicBezTo>
                <a:cubicBezTo>
                  <a:pt x="3247904" y="1872977"/>
                  <a:pt x="3244711" y="1881759"/>
                  <a:pt x="3244711" y="1887347"/>
                </a:cubicBezTo>
                <a:cubicBezTo>
                  <a:pt x="3245509" y="2069376"/>
                  <a:pt x="3244711" y="2250606"/>
                  <a:pt x="3245509" y="2432634"/>
                </a:cubicBezTo>
                <a:close/>
                <a:moveTo>
                  <a:pt x="4922885" y="1168814"/>
                </a:moveTo>
                <a:cubicBezTo>
                  <a:pt x="4926079" y="1164822"/>
                  <a:pt x="4927676" y="1160032"/>
                  <a:pt x="4934861" y="1156839"/>
                </a:cubicBezTo>
                <a:cubicBezTo>
                  <a:pt x="5019488" y="1437066"/>
                  <a:pt x="5147228" y="1695738"/>
                  <a:pt x="5319675" y="1932854"/>
                </a:cubicBezTo>
                <a:cubicBezTo>
                  <a:pt x="5491325" y="2169172"/>
                  <a:pt x="5698103" y="2370361"/>
                  <a:pt x="5940807" y="2539616"/>
                </a:cubicBezTo>
                <a:cubicBezTo>
                  <a:pt x="5922445" y="2545204"/>
                  <a:pt x="5908074" y="2549995"/>
                  <a:pt x="5894502" y="2554785"/>
                </a:cubicBezTo>
                <a:cubicBezTo>
                  <a:pt x="5729239" y="2608276"/>
                  <a:pt x="5564775" y="2661766"/>
                  <a:pt x="5399512" y="2715257"/>
                </a:cubicBezTo>
                <a:cubicBezTo>
                  <a:pt x="5387537" y="2719249"/>
                  <a:pt x="5377956" y="2717652"/>
                  <a:pt x="5367578" y="2710467"/>
                </a:cubicBezTo>
                <a:cubicBezTo>
                  <a:pt x="4988352" y="2443811"/>
                  <a:pt x="4730478" y="2089335"/>
                  <a:pt x="4593957" y="1645441"/>
                </a:cubicBezTo>
                <a:cubicBezTo>
                  <a:pt x="4590763" y="1634264"/>
                  <a:pt x="4589965" y="1625482"/>
                  <a:pt x="4597150" y="1615103"/>
                </a:cubicBezTo>
                <a:cubicBezTo>
                  <a:pt x="4705729" y="1467404"/>
                  <a:pt x="4814307" y="1318109"/>
                  <a:pt x="4922885" y="1168814"/>
                </a:cubicBezTo>
                <a:close/>
                <a:moveTo>
                  <a:pt x="3277444" y="4423769"/>
                </a:moveTo>
                <a:cubicBezTo>
                  <a:pt x="3277444" y="4408601"/>
                  <a:pt x="3282234" y="4399020"/>
                  <a:pt x="3294210" y="4391036"/>
                </a:cubicBezTo>
                <a:cubicBezTo>
                  <a:pt x="3445102" y="4282458"/>
                  <a:pt x="3612760" y="4227371"/>
                  <a:pt x="3797982" y="4226572"/>
                </a:cubicBezTo>
                <a:cubicBezTo>
                  <a:pt x="3813949" y="4226572"/>
                  <a:pt x="3823529" y="4230564"/>
                  <a:pt x="3832312" y="4244136"/>
                </a:cubicBezTo>
                <a:cubicBezTo>
                  <a:pt x="3937696" y="4390238"/>
                  <a:pt x="4043880" y="4536340"/>
                  <a:pt x="4150063" y="4682442"/>
                </a:cubicBezTo>
                <a:cubicBezTo>
                  <a:pt x="4154055" y="4688030"/>
                  <a:pt x="4159643" y="4692820"/>
                  <a:pt x="4160441" y="4702401"/>
                </a:cubicBezTo>
                <a:cubicBezTo>
                  <a:pt x="3836303" y="4701602"/>
                  <a:pt x="3542503" y="4796608"/>
                  <a:pt x="3280638" y="4988217"/>
                </a:cubicBezTo>
                <a:cubicBezTo>
                  <a:pt x="3275847" y="4979435"/>
                  <a:pt x="3277444" y="4972250"/>
                  <a:pt x="3277444" y="4965863"/>
                </a:cubicBezTo>
                <a:cubicBezTo>
                  <a:pt x="3277444" y="4784633"/>
                  <a:pt x="3278243" y="4604201"/>
                  <a:pt x="3277444" y="4423769"/>
                </a:cubicBezTo>
                <a:close/>
                <a:moveTo>
                  <a:pt x="4189183" y="3158353"/>
                </a:moveTo>
                <a:cubicBezTo>
                  <a:pt x="4193175" y="3147175"/>
                  <a:pt x="4198764" y="3140789"/>
                  <a:pt x="4209941" y="3136797"/>
                </a:cubicBezTo>
                <a:cubicBezTo>
                  <a:pt x="4383985" y="3080911"/>
                  <a:pt x="4558030" y="3024226"/>
                  <a:pt x="4732075" y="2967542"/>
                </a:cubicBezTo>
                <a:cubicBezTo>
                  <a:pt x="4737664" y="2965946"/>
                  <a:pt x="4744051" y="2961155"/>
                  <a:pt x="4748042" y="2964349"/>
                </a:cubicBezTo>
                <a:cubicBezTo>
                  <a:pt x="4754429" y="2969139"/>
                  <a:pt x="4748042" y="2976324"/>
                  <a:pt x="4745647" y="2981913"/>
                </a:cubicBezTo>
                <a:cubicBezTo>
                  <a:pt x="4652238" y="3278906"/>
                  <a:pt x="4652238" y="3576699"/>
                  <a:pt x="4745647" y="3873692"/>
                </a:cubicBezTo>
                <a:cubicBezTo>
                  <a:pt x="4747244" y="3879281"/>
                  <a:pt x="4751236" y="3884071"/>
                  <a:pt x="4748042" y="3892853"/>
                </a:cubicBezTo>
                <a:cubicBezTo>
                  <a:pt x="4662617" y="3864910"/>
                  <a:pt x="4578788" y="3837766"/>
                  <a:pt x="4494161" y="3810621"/>
                </a:cubicBezTo>
                <a:cubicBezTo>
                  <a:pt x="4399953" y="3779485"/>
                  <a:pt x="4304947" y="3749146"/>
                  <a:pt x="4210739" y="3718809"/>
                </a:cubicBezTo>
                <a:cubicBezTo>
                  <a:pt x="4198764" y="3714817"/>
                  <a:pt x="4191578" y="3709228"/>
                  <a:pt x="4187586" y="3696454"/>
                </a:cubicBezTo>
                <a:cubicBezTo>
                  <a:pt x="4130902" y="3516821"/>
                  <a:pt x="4130902" y="3337986"/>
                  <a:pt x="4189183" y="3158353"/>
                </a:cubicBezTo>
                <a:close/>
                <a:moveTo>
                  <a:pt x="4152458" y="3695656"/>
                </a:moveTo>
                <a:cubicBezTo>
                  <a:pt x="4143676" y="3698849"/>
                  <a:pt x="4138087" y="3694059"/>
                  <a:pt x="4131700" y="3692462"/>
                </a:cubicBezTo>
                <a:cubicBezTo>
                  <a:pt x="3958454" y="3636576"/>
                  <a:pt x="3785208" y="3579892"/>
                  <a:pt x="3611961" y="3524006"/>
                </a:cubicBezTo>
                <a:cubicBezTo>
                  <a:pt x="3599986" y="3520014"/>
                  <a:pt x="3594397" y="3514426"/>
                  <a:pt x="3591204" y="3502450"/>
                </a:cubicBezTo>
                <a:cubicBezTo>
                  <a:pt x="3578430" y="3452153"/>
                  <a:pt x="3578430" y="3401855"/>
                  <a:pt x="3591204" y="3350760"/>
                </a:cubicBezTo>
                <a:cubicBezTo>
                  <a:pt x="3593599" y="3340381"/>
                  <a:pt x="3599187" y="3334792"/>
                  <a:pt x="3609566" y="3331599"/>
                </a:cubicBezTo>
                <a:cubicBezTo>
                  <a:pt x="3786006" y="3274915"/>
                  <a:pt x="3962446" y="3217432"/>
                  <a:pt x="4138886" y="3159949"/>
                </a:cubicBezTo>
                <a:cubicBezTo>
                  <a:pt x="4142878" y="3158353"/>
                  <a:pt x="4146870" y="3155958"/>
                  <a:pt x="4153256" y="3159151"/>
                </a:cubicBezTo>
                <a:cubicBezTo>
                  <a:pt x="4126112" y="3246173"/>
                  <a:pt x="4111741" y="3335591"/>
                  <a:pt x="4112539" y="3427403"/>
                </a:cubicBezTo>
                <a:cubicBezTo>
                  <a:pt x="4111741" y="3519216"/>
                  <a:pt x="4126112" y="3607835"/>
                  <a:pt x="4152458" y="3695656"/>
                </a:cubicBezTo>
                <a:close/>
                <a:moveTo>
                  <a:pt x="4224311" y="2157995"/>
                </a:moveTo>
                <a:cubicBezTo>
                  <a:pt x="4219521" y="2143624"/>
                  <a:pt x="4221118" y="2134044"/>
                  <a:pt x="4229900" y="2121270"/>
                </a:cubicBezTo>
                <a:cubicBezTo>
                  <a:pt x="4336882" y="1975168"/>
                  <a:pt x="4443065" y="1828268"/>
                  <a:pt x="4549248" y="1682166"/>
                </a:cubicBezTo>
                <a:cubicBezTo>
                  <a:pt x="4553240" y="1677376"/>
                  <a:pt x="4557232" y="1671787"/>
                  <a:pt x="4563619" y="1663804"/>
                </a:cubicBezTo>
                <a:cubicBezTo>
                  <a:pt x="4630682" y="1883355"/>
                  <a:pt x="4729680" y="2082948"/>
                  <a:pt x="4863007" y="2264976"/>
                </a:cubicBezTo>
                <a:cubicBezTo>
                  <a:pt x="4995537" y="2447005"/>
                  <a:pt x="5154413" y="2601889"/>
                  <a:pt x="5341231" y="2733620"/>
                </a:cubicBezTo>
                <a:cubicBezTo>
                  <a:pt x="5305305" y="2745595"/>
                  <a:pt x="5273370" y="2755974"/>
                  <a:pt x="5241435" y="2766353"/>
                </a:cubicBezTo>
                <a:cubicBezTo>
                  <a:pt x="5095333" y="2813457"/>
                  <a:pt x="4949232" y="2860561"/>
                  <a:pt x="4803130" y="2909261"/>
                </a:cubicBezTo>
                <a:cubicBezTo>
                  <a:pt x="4787961" y="2914051"/>
                  <a:pt x="4777582" y="2912455"/>
                  <a:pt x="4764808" y="2902874"/>
                </a:cubicBezTo>
                <a:cubicBezTo>
                  <a:pt x="4502144" y="2714459"/>
                  <a:pt x="4321713" y="2466964"/>
                  <a:pt x="4224311" y="2157995"/>
                </a:cubicBezTo>
                <a:close/>
                <a:moveTo>
                  <a:pt x="4741656" y="2928422"/>
                </a:moveTo>
                <a:cubicBezTo>
                  <a:pt x="4678584" y="2949180"/>
                  <a:pt x="4618706" y="2968341"/>
                  <a:pt x="4559627" y="2987501"/>
                </a:cubicBezTo>
                <a:cubicBezTo>
                  <a:pt x="4439871" y="3026621"/>
                  <a:pt x="4320914" y="3064943"/>
                  <a:pt x="4201159" y="3104063"/>
                </a:cubicBezTo>
                <a:cubicBezTo>
                  <a:pt x="4189183" y="3108055"/>
                  <a:pt x="4180401" y="3108055"/>
                  <a:pt x="4169224" y="3100072"/>
                </a:cubicBezTo>
                <a:cubicBezTo>
                  <a:pt x="4016735" y="2988300"/>
                  <a:pt x="3910552" y="2843795"/>
                  <a:pt x="3852271" y="2663363"/>
                </a:cubicBezTo>
                <a:cubicBezTo>
                  <a:pt x="3849077" y="2652984"/>
                  <a:pt x="3848279" y="2645001"/>
                  <a:pt x="3855464" y="2635420"/>
                </a:cubicBezTo>
                <a:cubicBezTo>
                  <a:pt x="3964841" y="2485327"/>
                  <a:pt x="4073419" y="2335233"/>
                  <a:pt x="4182796" y="2185139"/>
                </a:cubicBezTo>
                <a:cubicBezTo>
                  <a:pt x="4185191" y="2181946"/>
                  <a:pt x="4187586" y="2179551"/>
                  <a:pt x="4192376" y="2173962"/>
                </a:cubicBezTo>
                <a:cubicBezTo>
                  <a:pt x="4293770" y="2485327"/>
                  <a:pt x="4475798" y="2735216"/>
                  <a:pt x="4741656" y="2928422"/>
                </a:cubicBezTo>
                <a:close/>
                <a:moveTo>
                  <a:pt x="4143676" y="3123224"/>
                </a:moveTo>
                <a:cubicBezTo>
                  <a:pt x="4123717" y="3129611"/>
                  <a:pt x="4106951" y="3135200"/>
                  <a:pt x="4090185" y="3140789"/>
                </a:cubicBezTo>
                <a:cubicBezTo>
                  <a:pt x="3927318" y="3193481"/>
                  <a:pt x="3764450" y="3246972"/>
                  <a:pt x="3601583" y="3299664"/>
                </a:cubicBezTo>
                <a:cubicBezTo>
                  <a:pt x="3589607" y="3303656"/>
                  <a:pt x="3581623" y="3302059"/>
                  <a:pt x="3572043" y="3294075"/>
                </a:cubicBezTo>
                <a:cubicBezTo>
                  <a:pt x="3532124" y="3260544"/>
                  <a:pt x="3502585" y="3219827"/>
                  <a:pt x="3483424" y="3171127"/>
                </a:cubicBezTo>
                <a:cubicBezTo>
                  <a:pt x="3480230" y="3162344"/>
                  <a:pt x="3479432" y="3155159"/>
                  <a:pt x="3485819" y="3146377"/>
                </a:cubicBezTo>
                <a:cubicBezTo>
                  <a:pt x="3596792" y="2994687"/>
                  <a:pt x="3706967" y="2842198"/>
                  <a:pt x="3817941" y="2690508"/>
                </a:cubicBezTo>
                <a:cubicBezTo>
                  <a:pt x="3818739" y="2688911"/>
                  <a:pt x="3820336" y="2687314"/>
                  <a:pt x="3823529" y="2682524"/>
                </a:cubicBezTo>
                <a:cubicBezTo>
                  <a:pt x="3885004" y="2862956"/>
                  <a:pt x="3990389" y="3008259"/>
                  <a:pt x="4143676" y="3123224"/>
                </a:cubicBezTo>
                <a:close/>
                <a:moveTo>
                  <a:pt x="3553680" y="3494466"/>
                </a:moveTo>
                <a:cubicBezTo>
                  <a:pt x="3556874" y="3512031"/>
                  <a:pt x="3544100" y="3500854"/>
                  <a:pt x="3539310" y="3499257"/>
                </a:cubicBezTo>
                <a:cubicBezTo>
                  <a:pt x="3473045" y="3477701"/>
                  <a:pt x="3405982" y="3456145"/>
                  <a:pt x="3339717" y="3434589"/>
                </a:cubicBezTo>
                <a:cubicBezTo>
                  <a:pt x="3334129" y="3432992"/>
                  <a:pt x="3328540" y="3430597"/>
                  <a:pt x="3317363" y="3426605"/>
                </a:cubicBezTo>
                <a:cubicBezTo>
                  <a:pt x="3398797" y="3400259"/>
                  <a:pt x="3476238" y="3375509"/>
                  <a:pt x="3555277" y="3349163"/>
                </a:cubicBezTo>
                <a:cubicBezTo>
                  <a:pt x="3545697" y="3399460"/>
                  <a:pt x="3544898" y="3446564"/>
                  <a:pt x="3553680" y="3494466"/>
                </a:cubicBezTo>
                <a:close/>
                <a:moveTo>
                  <a:pt x="3545697" y="3317228"/>
                </a:moveTo>
                <a:cubicBezTo>
                  <a:pt x="3465061" y="3343575"/>
                  <a:pt x="3388418" y="3368324"/>
                  <a:pt x="3311774" y="3393074"/>
                </a:cubicBezTo>
                <a:cubicBezTo>
                  <a:pt x="3310976" y="3392275"/>
                  <a:pt x="3310177" y="3390678"/>
                  <a:pt x="3309379" y="3389880"/>
                </a:cubicBezTo>
                <a:cubicBezTo>
                  <a:pt x="3356483" y="3324414"/>
                  <a:pt x="3403587" y="3259746"/>
                  <a:pt x="3453884" y="3191086"/>
                </a:cubicBezTo>
                <a:cubicBezTo>
                  <a:pt x="3475440" y="3239786"/>
                  <a:pt x="3504181" y="3280503"/>
                  <a:pt x="3545697" y="3317228"/>
                </a:cubicBezTo>
                <a:close/>
                <a:moveTo>
                  <a:pt x="3312572" y="3461733"/>
                </a:moveTo>
                <a:cubicBezTo>
                  <a:pt x="3388418" y="3486483"/>
                  <a:pt x="3465061" y="3511232"/>
                  <a:pt x="3545697" y="3537578"/>
                </a:cubicBezTo>
                <a:cubicBezTo>
                  <a:pt x="3504980" y="3573505"/>
                  <a:pt x="3475440" y="3613424"/>
                  <a:pt x="3453884" y="3663721"/>
                </a:cubicBezTo>
                <a:cubicBezTo>
                  <a:pt x="3405183" y="3596658"/>
                  <a:pt x="3357281" y="3531192"/>
                  <a:pt x="3310177" y="3465725"/>
                </a:cubicBezTo>
                <a:cubicBezTo>
                  <a:pt x="3310976" y="3464128"/>
                  <a:pt x="3311774" y="3463330"/>
                  <a:pt x="3312572" y="3461733"/>
                </a:cubicBezTo>
                <a:close/>
                <a:moveTo>
                  <a:pt x="3485020" y="3677293"/>
                </a:moveTo>
                <a:cubicBezTo>
                  <a:pt x="3504181" y="3630988"/>
                  <a:pt x="3532923" y="3591868"/>
                  <a:pt x="3572043" y="3559933"/>
                </a:cubicBezTo>
                <a:cubicBezTo>
                  <a:pt x="3580026" y="3553546"/>
                  <a:pt x="3587212" y="3551151"/>
                  <a:pt x="3598389" y="3554344"/>
                </a:cubicBezTo>
                <a:cubicBezTo>
                  <a:pt x="3775627" y="3612625"/>
                  <a:pt x="3953664" y="3670108"/>
                  <a:pt x="4130902" y="3727591"/>
                </a:cubicBezTo>
                <a:cubicBezTo>
                  <a:pt x="4134095" y="3728389"/>
                  <a:pt x="4136490" y="3729986"/>
                  <a:pt x="4142079" y="3732381"/>
                </a:cubicBezTo>
                <a:cubicBezTo>
                  <a:pt x="3990389" y="3846548"/>
                  <a:pt x="3884206" y="3991053"/>
                  <a:pt x="3824328" y="4168291"/>
                </a:cubicBezTo>
                <a:cubicBezTo>
                  <a:pt x="3816344" y="4165098"/>
                  <a:pt x="3813949" y="4158710"/>
                  <a:pt x="3809957" y="4153920"/>
                </a:cubicBezTo>
                <a:cubicBezTo>
                  <a:pt x="3702975" y="4007020"/>
                  <a:pt x="3596792" y="3859322"/>
                  <a:pt x="3489811" y="3713220"/>
                </a:cubicBezTo>
                <a:cubicBezTo>
                  <a:pt x="3480230" y="3701244"/>
                  <a:pt x="3479432" y="3690866"/>
                  <a:pt x="3485020" y="3677293"/>
                </a:cubicBezTo>
                <a:close/>
                <a:moveTo>
                  <a:pt x="4119725" y="4581847"/>
                </a:moveTo>
                <a:cubicBezTo>
                  <a:pt x="4032702" y="4462091"/>
                  <a:pt x="3946478" y="4342336"/>
                  <a:pt x="3858658" y="4222580"/>
                </a:cubicBezTo>
                <a:cubicBezTo>
                  <a:pt x="3849876" y="4210604"/>
                  <a:pt x="3849077" y="4201024"/>
                  <a:pt x="3853069" y="4187452"/>
                </a:cubicBezTo>
                <a:cubicBezTo>
                  <a:pt x="3911350" y="4008617"/>
                  <a:pt x="4016735" y="3864910"/>
                  <a:pt x="4169224" y="3753937"/>
                </a:cubicBezTo>
                <a:cubicBezTo>
                  <a:pt x="4177208" y="3748348"/>
                  <a:pt x="4184393" y="3743558"/>
                  <a:pt x="4194772" y="3747550"/>
                </a:cubicBezTo>
                <a:cubicBezTo>
                  <a:pt x="4373607" y="3805831"/>
                  <a:pt x="4552442" y="3864112"/>
                  <a:pt x="4731276" y="3922393"/>
                </a:cubicBezTo>
                <a:cubicBezTo>
                  <a:pt x="4732873" y="3923191"/>
                  <a:pt x="4734470" y="3923990"/>
                  <a:pt x="4740059" y="3926385"/>
                </a:cubicBezTo>
                <a:cubicBezTo>
                  <a:pt x="4475798" y="4117994"/>
                  <a:pt x="4292971" y="4367884"/>
                  <a:pt x="4192376" y="4680845"/>
                </a:cubicBezTo>
                <a:cubicBezTo>
                  <a:pt x="4166829" y="4645716"/>
                  <a:pt x="4142878" y="4613781"/>
                  <a:pt x="4119725" y="4581847"/>
                </a:cubicBezTo>
                <a:close/>
                <a:moveTo>
                  <a:pt x="4223513" y="4697610"/>
                </a:moveTo>
                <a:cubicBezTo>
                  <a:pt x="4320914" y="4387843"/>
                  <a:pt x="4502144" y="4138751"/>
                  <a:pt x="4767203" y="3950336"/>
                </a:cubicBezTo>
                <a:cubicBezTo>
                  <a:pt x="4775985" y="3943949"/>
                  <a:pt x="4783969" y="3939159"/>
                  <a:pt x="4796743" y="3943151"/>
                </a:cubicBezTo>
                <a:cubicBezTo>
                  <a:pt x="4973981" y="4001432"/>
                  <a:pt x="5152018" y="4058914"/>
                  <a:pt x="5329256" y="4116397"/>
                </a:cubicBezTo>
                <a:cubicBezTo>
                  <a:pt x="5331651" y="4117195"/>
                  <a:pt x="5334046" y="4117994"/>
                  <a:pt x="5339635" y="4120389"/>
                </a:cubicBezTo>
                <a:cubicBezTo>
                  <a:pt x="4962006" y="4390238"/>
                  <a:pt x="4702535" y="4744714"/>
                  <a:pt x="4563619" y="5186213"/>
                </a:cubicBezTo>
                <a:cubicBezTo>
                  <a:pt x="4555635" y="5183020"/>
                  <a:pt x="4553240" y="5177431"/>
                  <a:pt x="4550047" y="5171842"/>
                </a:cubicBezTo>
                <a:cubicBezTo>
                  <a:pt x="4443065" y="5024942"/>
                  <a:pt x="4336882" y="4877244"/>
                  <a:pt x="4229900" y="4730344"/>
                </a:cubicBezTo>
                <a:cubicBezTo>
                  <a:pt x="4220319" y="4720763"/>
                  <a:pt x="4218723" y="4711183"/>
                  <a:pt x="4223513" y="4697610"/>
                </a:cubicBezTo>
                <a:close/>
                <a:moveTo>
                  <a:pt x="5330853" y="4082067"/>
                </a:moveTo>
                <a:cubicBezTo>
                  <a:pt x="5156808" y="4025383"/>
                  <a:pt x="4982763" y="3968698"/>
                  <a:pt x="4808718" y="3912812"/>
                </a:cubicBezTo>
                <a:cubicBezTo>
                  <a:pt x="4798340" y="3909619"/>
                  <a:pt x="4791953" y="3904030"/>
                  <a:pt x="4788759" y="3892853"/>
                </a:cubicBezTo>
                <a:cubicBezTo>
                  <a:pt x="4684173" y="3582287"/>
                  <a:pt x="4684173" y="3271721"/>
                  <a:pt x="4789558" y="2961954"/>
                </a:cubicBezTo>
                <a:cubicBezTo>
                  <a:pt x="4792751" y="2953172"/>
                  <a:pt x="4796743" y="2946784"/>
                  <a:pt x="4807122" y="2943591"/>
                </a:cubicBezTo>
                <a:cubicBezTo>
                  <a:pt x="4985158" y="2886108"/>
                  <a:pt x="5162396" y="2828626"/>
                  <a:pt x="5340433" y="2771143"/>
                </a:cubicBezTo>
                <a:cubicBezTo>
                  <a:pt x="5343626" y="2770345"/>
                  <a:pt x="5346021" y="2769546"/>
                  <a:pt x="5353207" y="2767950"/>
                </a:cubicBezTo>
                <a:cubicBezTo>
                  <a:pt x="5278959" y="2984308"/>
                  <a:pt x="5242233" y="3203860"/>
                  <a:pt x="5242233" y="3429000"/>
                </a:cubicBezTo>
                <a:cubicBezTo>
                  <a:pt x="5242233" y="3653342"/>
                  <a:pt x="5278959" y="3872096"/>
                  <a:pt x="5351610" y="4084462"/>
                </a:cubicBezTo>
                <a:cubicBezTo>
                  <a:pt x="5342030" y="4087656"/>
                  <a:pt x="5336441" y="4083664"/>
                  <a:pt x="5330853" y="4082067"/>
                </a:cubicBezTo>
                <a:close/>
                <a:moveTo>
                  <a:pt x="3279839" y="627519"/>
                </a:moveTo>
                <a:cubicBezTo>
                  <a:pt x="3279839" y="621132"/>
                  <a:pt x="3280638" y="615543"/>
                  <a:pt x="3280638" y="605963"/>
                </a:cubicBezTo>
                <a:cubicBezTo>
                  <a:pt x="3762853" y="966826"/>
                  <a:pt x="4302552" y="1141669"/>
                  <a:pt x="4901330" y="1133686"/>
                </a:cubicBezTo>
                <a:cubicBezTo>
                  <a:pt x="4902128" y="1142468"/>
                  <a:pt x="4895741" y="1147258"/>
                  <a:pt x="4891749" y="1152048"/>
                </a:cubicBezTo>
                <a:cubicBezTo>
                  <a:pt x="4785566" y="1298948"/>
                  <a:pt x="4678584" y="1445050"/>
                  <a:pt x="4572401" y="1591950"/>
                </a:cubicBezTo>
                <a:cubicBezTo>
                  <a:pt x="4564417" y="1603127"/>
                  <a:pt x="4556434" y="1607918"/>
                  <a:pt x="4542861" y="1607918"/>
                </a:cubicBezTo>
                <a:cubicBezTo>
                  <a:pt x="4079806" y="1615901"/>
                  <a:pt x="3663855" y="1480178"/>
                  <a:pt x="3293412" y="1202346"/>
                </a:cubicBezTo>
                <a:cubicBezTo>
                  <a:pt x="3283033" y="1194362"/>
                  <a:pt x="3278243" y="1185580"/>
                  <a:pt x="3278243" y="1172008"/>
                </a:cubicBezTo>
                <a:cubicBezTo>
                  <a:pt x="3279839" y="990777"/>
                  <a:pt x="3279041" y="809547"/>
                  <a:pt x="3279839" y="627519"/>
                </a:cubicBezTo>
                <a:close/>
                <a:moveTo>
                  <a:pt x="3279041" y="1257433"/>
                </a:moveTo>
                <a:cubicBezTo>
                  <a:pt x="3279041" y="1251046"/>
                  <a:pt x="3277444" y="1244659"/>
                  <a:pt x="3282234" y="1237474"/>
                </a:cubicBezTo>
                <a:cubicBezTo>
                  <a:pt x="3653477" y="1512113"/>
                  <a:pt x="4068629" y="1647836"/>
                  <a:pt x="4529289" y="1643844"/>
                </a:cubicBezTo>
                <a:cubicBezTo>
                  <a:pt x="4532482" y="1651030"/>
                  <a:pt x="4526894" y="1655021"/>
                  <a:pt x="4523700" y="1659013"/>
                </a:cubicBezTo>
                <a:cubicBezTo>
                  <a:pt x="4415920" y="1808309"/>
                  <a:pt x="4307342" y="1957604"/>
                  <a:pt x="4198764" y="2106899"/>
                </a:cubicBezTo>
                <a:cubicBezTo>
                  <a:pt x="4192376" y="2115681"/>
                  <a:pt x="4185191" y="2118875"/>
                  <a:pt x="4174813" y="2118875"/>
                </a:cubicBezTo>
                <a:cubicBezTo>
                  <a:pt x="3846682" y="2123665"/>
                  <a:pt x="3552084" y="2027860"/>
                  <a:pt x="3289420" y="1831461"/>
                </a:cubicBezTo>
                <a:cubicBezTo>
                  <a:pt x="3279839" y="1824276"/>
                  <a:pt x="3277444" y="1817091"/>
                  <a:pt x="3277444" y="1805913"/>
                </a:cubicBezTo>
                <a:cubicBezTo>
                  <a:pt x="3279041" y="1622288"/>
                  <a:pt x="3279041" y="1440260"/>
                  <a:pt x="3279041" y="1257433"/>
                </a:cubicBezTo>
                <a:close/>
                <a:moveTo>
                  <a:pt x="3279041" y="1885750"/>
                </a:moveTo>
                <a:cubicBezTo>
                  <a:pt x="3279041" y="1880162"/>
                  <a:pt x="3279839" y="1874573"/>
                  <a:pt x="3279839" y="1868985"/>
                </a:cubicBezTo>
                <a:cubicBezTo>
                  <a:pt x="3288621" y="1868186"/>
                  <a:pt x="3292613" y="1873775"/>
                  <a:pt x="3297403" y="1877767"/>
                </a:cubicBezTo>
                <a:cubicBezTo>
                  <a:pt x="3549688" y="2058198"/>
                  <a:pt x="3831513" y="2150809"/>
                  <a:pt x="4141281" y="2152406"/>
                </a:cubicBezTo>
                <a:cubicBezTo>
                  <a:pt x="4145273" y="2152406"/>
                  <a:pt x="4149265" y="2152406"/>
                  <a:pt x="4152458" y="2152406"/>
                </a:cubicBezTo>
                <a:cubicBezTo>
                  <a:pt x="4161240" y="2152406"/>
                  <a:pt x="4162837" y="2155600"/>
                  <a:pt x="4157248" y="2162785"/>
                </a:cubicBezTo>
                <a:cubicBezTo>
                  <a:pt x="4155651" y="2165180"/>
                  <a:pt x="4153256" y="2168373"/>
                  <a:pt x="4151660" y="2170769"/>
                </a:cubicBezTo>
                <a:cubicBezTo>
                  <a:pt x="4044678" y="2317669"/>
                  <a:pt x="3937696" y="2464569"/>
                  <a:pt x="3831513" y="2612267"/>
                </a:cubicBezTo>
                <a:cubicBezTo>
                  <a:pt x="3822731" y="2625041"/>
                  <a:pt x="3813151" y="2629033"/>
                  <a:pt x="3797982" y="2629033"/>
                </a:cubicBezTo>
                <a:cubicBezTo>
                  <a:pt x="3611163" y="2628235"/>
                  <a:pt x="3443505" y="2573147"/>
                  <a:pt x="3292613" y="2463770"/>
                </a:cubicBezTo>
                <a:cubicBezTo>
                  <a:pt x="3283033" y="2456585"/>
                  <a:pt x="3276646" y="2449400"/>
                  <a:pt x="3276646" y="2435828"/>
                </a:cubicBezTo>
                <a:cubicBezTo>
                  <a:pt x="3279041" y="2251404"/>
                  <a:pt x="3279041" y="2068577"/>
                  <a:pt x="3279041" y="1885750"/>
                </a:cubicBezTo>
                <a:close/>
                <a:moveTo>
                  <a:pt x="3281436" y="2498899"/>
                </a:moveTo>
                <a:cubicBezTo>
                  <a:pt x="3287025" y="2495705"/>
                  <a:pt x="3290218" y="2502092"/>
                  <a:pt x="3294210" y="2504487"/>
                </a:cubicBezTo>
                <a:cubicBezTo>
                  <a:pt x="3440312" y="2605082"/>
                  <a:pt x="3602381" y="2657775"/>
                  <a:pt x="3779619" y="2661766"/>
                </a:cubicBezTo>
                <a:cubicBezTo>
                  <a:pt x="3782014" y="2661766"/>
                  <a:pt x="3784409" y="2661766"/>
                  <a:pt x="3787603" y="2662565"/>
                </a:cubicBezTo>
                <a:cubicBezTo>
                  <a:pt x="3788401" y="2662565"/>
                  <a:pt x="3789998" y="2663363"/>
                  <a:pt x="3793990" y="2664960"/>
                </a:cubicBezTo>
                <a:cubicBezTo>
                  <a:pt x="3789998" y="2671347"/>
                  <a:pt x="3786804" y="2676935"/>
                  <a:pt x="3782812" y="2681726"/>
                </a:cubicBezTo>
                <a:cubicBezTo>
                  <a:pt x="3675831" y="2828626"/>
                  <a:pt x="3568849" y="2975526"/>
                  <a:pt x="3462666" y="3122426"/>
                </a:cubicBezTo>
                <a:cubicBezTo>
                  <a:pt x="3454682" y="3133603"/>
                  <a:pt x="3446699" y="3138393"/>
                  <a:pt x="3432328" y="3136797"/>
                </a:cubicBezTo>
                <a:cubicBezTo>
                  <a:pt x="3381232" y="3133603"/>
                  <a:pt x="3334927" y="3117636"/>
                  <a:pt x="3292613" y="3090491"/>
                </a:cubicBezTo>
                <a:cubicBezTo>
                  <a:pt x="3283033" y="3084104"/>
                  <a:pt x="3278243" y="3077717"/>
                  <a:pt x="3278243" y="3065742"/>
                </a:cubicBezTo>
                <a:cubicBezTo>
                  <a:pt x="3279041" y="2881318"/>
                  <a:pt x="3278243" y="2696895"/>
                  <a:pt x="3279041" y="2513270"/>
                </a:cubicBezTo>
                <a:cubicBezTo>
                  <a:pt x="3278243" y="2508479"/>
                  <a:pt x="3276646" y="2502092"/>
                  <a:pt x="3281436" y="2498899"/>
                </a:cubicBezTo>
                <a:close/>
                <a:moveTo>
                  <a:pt x="3278243" y="3343575"/>
                </a:moveTo>
                <a:cubicBezTo>
                  <a:pt x="3278243" y="3276511"/>
                  <a:pt x="3278243" y="3209448"/>
                  <a:pt x="3278243" y="3143184"/>
                </a:cubicBezTo>
                <a:cubicBezTo>
                  <a:pt x="3278243" y="3128813"/>
                  <a:pt x="3279041" y="3122426"/>
                  <a:pt x="3295008" y="3132006"/>
                </a:cubicBezTo>
                <a:cubicBezTo>
                  <a:pt x="3334129" y="3155159"/>
                  <a:pt x="3377240" y="3166336"/>
                  <a:pt x="3425941" y="3171925"/>
                </a:cubicBezTo>
                <a:cubicBezTo>
                  <a:pt x="3377240" y="3238988"/>
                  <a:pt x="3330137" y="3304454"/>
                  <a:pt x="3281436" y="3371517"/>
                </a:cubicBezTo>
                <a:cubicBezTo>
                  <a:pt x="3276646" y="3359542"/>
                  <a:pt x="3278243" y="3351558"/>
                  <a:pt x="3278243" y="3343575"/>
                </a:cubicBezTo>
                <a:close/>
                <a:moveTo>
                  <a:pt x="3278243" y="3533587"/>
                </a:moveTo>
                <a:cubicBezTo>
                  <a:pt x="3278243" y="3518418"/>
                  <a:pt x="3275847" y="3502450"/>
                  <a:pt x="3281436" y="3483289"/>
                </a:cubicBezTo>
                <a:cubicBezTo>
                  <a:pt x="3330137" y="3550352"/>
                  <a:pt x="3377240" y="3615020"/>
                  <a:pt x="3425941" y="3682882"/>
                </a:cubicBezTo>
                <a:cubicBezTo>
                  <a:pt x="3374845" y="3688471"/>
                  <a:pt x="3330935" y="3701244"/>
                  <a:pt x="3289420" y="3725195"/>
                </a:cubicBezTo>
                <a:cubicBezTo>
                  <a:pt x="3273452" y="3733977"/>
                  <a:pt x="3278243" y="3719607"/>
                  <a:pt x="3278243" y="3713220"/>
                </a:cubicBezTo>
                <a:cubicBezTo>
                  <a:pt x="3277444" y="3653342"/>
                  <a:pt x="3277444" y="3593464"/>
                  <a:pt x="3278243" y="3533587"/>
                </a:cubicBezTo>
                <a:close/>
                <a:moveTo>
                  <a:pt x="3278243" y="4336747"/>
                </a:moveTo>
                <a:cubicBezTo>
                  <a:pt x="3278243" y="4154718"/>
                  <a:pt x="3278243" y="3973489"/>
                  <a:pt x="3278243" y="3791460"/>
                </a:cubicBezTo>
                <a:cubicBezTo>
                  <a:pt x="3278243" y="3777089"/>
                  <a:pt x="3283033" y="3768308"/>
                  <a:pt x="3295008" y="3760324"/>
                </a:cubicBezTo>
                <a:cubicBezTo>
                  <a:pt x="3338120" y="3733977"/>
                  <a:pt x="3384426" y="3718010"/>
                  <a:pt x="3435521" y="3716413"/>
                </a:cubicBezTo>
                <a:cubicBezTo>
                  <a:pt x="3445102" y="3715615"/>
                  <a:pt x="3452287" y="3717212"/>
                  <a:pt x="3458674" y="3725994"/>
                </a:cubicBezTo>
                <a:cubicBezTo>
                  <a:pt x="3568051" y="3877684"/>
                  <a:pt x="3678226" y="4029374"/>
                  <a:pt x="3788401" y="4181065"/>
                </a:cubicBezTo>
                <a:cubicBezTo>
                  <a:pt x="3789998" y="4183460"/>
                  <a:pt x="3790796" y="4185057"/>
                  <a:pt x="3793990" y="4190645"/>
                </a:cubicBezTo>
                <a:cubicBezTo>
                  <a:pt x="3740499" y="4192242"/>
                  <a:pt x="3689403" y="4196234"/>
                  <a:pt x="3639904" y="4205814"/>
                </a:cubicBezTo>
                <a:cubicBezTo>
                  <a:pt x="3516157" y="4228169"/>
                  <a:pt x="3401990" y="4275273"/>
                  <a:pt x="3298202" y="4346327"/>
                </a:cubicBezTo>
                <a:cubicBezTo>
                  <a:pt x="3293412" y="4349521"/>
                  <a:pt x="3288621" y="4357505"/>
                  <a:pt x="3282234" y="4353513"/>
                </a:cubicBezTo>
                <a:cubicBezTo>
                  <a:pt x="3275049" y="4351118"/>
                  <a:pt x="3278243" y="4343134"/>
                  <a:pt x="3278243" y="4336747"/>
                </a:cubicBezTo>
                <a:close/>
                <a:moveTo>
                  <a:pt x="3277444" y="5585398"/>
                </a:moveTo>
                <a:cubicBezTo>
                  <a:pt x="3277444" y="5408160"/>
                  <a:pt x="3277444" y="5230922"/>
                  <a:pt x="3276646" y="5053684"/>
                </a:cubicBezTo>
                <a:cubicBezTo>
                  <a:pt x="3276646" y="5038514"/>
                  <a:pt x="3281436" y="5028934"/>
                  <a:pt x="3293412" y="5020152"/>
                </a:cubicBezTo>
                <a:cubicBezTo>
                  <a:pt x="3518552" y="4852494"/>
                  <a:pt x="3771635" y="4757488"/>
                  <a:pt x="4051863" y="4738327"/>
                </a:cubicBezTo>
                <a:cubicBezTo>
                  <a:pt x="4092580" y="4735932"/>
                  <a:pt x="4133297" y="4735134"/>
                  <a:pt x="4174014" y="4735134"/>
                </a:cubicBezTo>
                <a:cubicBezTo>
                  <a:pt x="4184393" y="4735134"/>
                  <a:pt x="4191578" y="4738327"/>
                  <a:pt x="4197965" y="4747109"/>
                </a:cubicBezTo>
                <a:cubicBezTo>
                  <a:pt x="4306544" y="4897203"/>
                  <a:pt x="4415122" y="5046498"/>
                  <a:pt x="4523700" y="5196592"/>
                </a:cubicBezTo>
                <a:cubicBezTo>
                  <a:pt x="4526096" y="5199785"/>
                  <a:pt x="4528491" y="5203777"/>
                  <a:pt x="4532482" y="5210963"/>
                </a:cubicBezTo>
                <a:cubicBezTo>
                  <a:pt x="4464621" y="5210963"/>
                  <a:pt x="4400751" y="5212559"/>
                  <a:pt x="4337680" y="5217350"/>
                </a:cubicBezTo>
                <a:cubicBezTo>
                  <a:pt x="3957656" y="5247688"/>
                  <a:pt x="3613558" y="5375427"/>
                  <a:pt x="3305387" y="5598970"/>
                </a:cubicBezTo>
                <a:cubicBezTo>
                  <a:pt x="3297403" y="5604559"/>
                  <a:pt x="3288621" y="5617333"/>
                  <a:pt x="3280638" y="5614140"/>
                </a:cubicBezTo>
                <a:cubicBezTo>
                  <a:pt x="3272654" y="5610148"/>
                  <a:pt x="3277444" y="5594979"/>
                  <a:pt x="3277444" y="5585398"/>
                </a:cubicBezTo>
                <a:close/>
                <a:moveTo>
                  <a:pt x="4898934" y="5717129"/>
                </a:moveTo>
                <a:cubicBezTo>
                  <a:pt x="4895741" y="5724315"/>
                  <a:pt x="4887757" y="5720323"/>
                  <a:pt x="4882169" y="5720323"/>
                </a:cubicBezTo>
                <a:cubicBezTo>
                  <a:pt x="4296963" y="5715532"/>
                  <a:pt x="3768442" y="5886384"/>
                  <a:pt x="3297403" y="6234473"/>
                </a:cubicBezTo>
                <a:cubicBezTo>
                  <a:pt x="3291815" y="6238465"/>
                  <a:pt x="3287823" y="6244852"/>
                  <a:pt x="3279839" y="6244852"/>
                </a:cubicBezTo>
                <a:cubicBezTo>
                  <a:pt x="3275847" y="6238465"/>
                  <a:pt x="3278243" y="6231280"/>
                  <a:pt x="3278243" y="6224094"/>
                </a:cubicBezTo>
                <a:cubicBezTo>
                  <a:pt x="3278243" y="6043663"/>
                  <a:pt x="3278243" y="5863231"/>
                  <a:pt x="3278243" y="5682799"/>
                </a:cubicBezTo>
                <a:cubicBezTo>
                  <a:pt x="3278243" y="5669227"/>
                  <a:pt x="3281436" y="5659646"/>
                  <a:pt x="3293412" y="5650865"/>
                </a:cubicBezTo>
                <a:cubicBezTo>
                  <a:pt x="3575236" y="5437700"/>
                  <a:pt x="3890592" y="5306767"/>
                  <a:pt x="4241077" y="5261260"/>
                </a:cubicBezTo>
                <a:cubicBezTo>
                  <a:pt x="4340874" y="5247688"/>
                  <a:pt x="4441468" y="5243696"/>
                  <a:pt x="4542861" y="5245293"/>
                </a:cubicBezTo>
                <a:cubicBezTo>
                  <a:pt x="4555635" y="5245293"/>
                  <a:pt x="4563619" y="5249284"/>
                  <a:pt x="4571602" y="5259663"/>
                </a:cubicBezTo>
                <a:cubicBezTo>
                  <a:pt x="4678584" y="5407362"/>
                  <a:pt x="4785566" y="5555060"/>
                  <a:pt x="4892547" y="5702759"/>
                </a:cubicBezTo>
                <a:cubicBezTo>
                  <a:pt x="4894942" y="5707549"/>
                  <a:pt x="4901330" y="5712339"/>
                  <a:pt x="4898934" y="5717129"/>
                </a:cubicBezTo>
                <a:close/>
                <a:moveTo>
                  <a:pt x="4932466" y="5697170"/>
                </a:moveTo>
                <a:cubicBezTo>
                  <a:pt x="4925281" y="5696372"/>
                  <a:pt x="4923684" y="5689985"/>
                  <a:pt x="4920490" y="5685194"/>
                </a:cubicBezTo>
                <a:cubicBezTo>
                  <a:pt x="4812710" y="5537496"/>
                  <a:pt x="4705729" y="5388999"/>
                  <a:pt x="4597949" y="5241301"/>
                </a:cubicBezTo>
                <a:cubicBezTo>
                  <a:pt x="4590763" y="5230922"/>
                  <a:pt x="4588368" y="5222140"/>
                  <a:pt x="4592360" y="5209366"/>
                </a:cubicBezTo>
                <a:cubicBezTo>
                  <a:pt x="4728881" y="4764674"/>
                  <a:pt x="4988352" y="4409399"/>
                  <a:pt x="5368376" y="4142743"/>
                </a:cubicBezTo>
                <a:cubicBezTo>
                  <a:pt x="5376360" y="4137155"/>
                  <a:pt x="5383545" y="4134759"/>
                  <a:pt x="5394722" y="4137953"/>
                </a:cubicBezTo>
                <a:cubicBezTo>
                  <a:pt x="5570364" y="4195436"/>
                  <a:pt x="5746005" y="4252918"/>
                  <a:pt x="5921647" y="4309603"/>
                </a:cubicBezTo>
                <a:cubicBezTo>
                  <a:pt x="5926437" y="4311199"/>
                  <a:pt x="5931227" y="4313594"/>
                  <a:pt x="5937614" y="4315989"/>
                </a:cubicBezTo>
                <a:cubicBezTo>
                  <a:pt x="5446616" y="4664079"/>
                  <a:pt x="5111301" y="5123940"/>
                  <a:pt x="4932466" y="5697170"/>
                </a:cubicBezTo>
                <a:close/>
                <a:moveTo>
                  <a:pt x="5789117" y="4231362"/>
                </a:moveTo>
                <a:cubicBezTo>
                  <a:pt x="5662975" y="4190645"/>
                  <a:pt x="5536832" y="4149130"/>
                  <a:pt x="5410690" y="4108413"/>
                </a:cubicBezTo>
                <a:cubicBezTo>
                  <a:pt x="5397117" y="4104421"/>
                  <a:pt x="5389932" y="4097236"/>
                  <a:pt x="5385142" y="4083664"/>
                </a:cubicBezTo>
                <a:cubicBezTo>
                  <a:pt x="5236645" y="3646955"/>
                  <a:pt x="5236645" y="3210247"/>
                  <a:pt x="5385142" y="2773538"/>
                </a:cubicBezTo>
                <a:cubicBezTo>
                  <a:pt x="5389932" y="2759167"/>
                  <a:pt x="5397117" y="2751982"/>
                  <a:pt x="5411488" y="2747192"/>
                </a:cubicBezTo>
                <a:cubicBezTo>
                  <a:pt x="5584734" y="2691306"/>
                  <a:pt x="5758779" y="2634622"/>
                  <a:pt x="5932025" y="2578736"/>
                </a:cubicBezTo>
                <a:cubicBezTo>
                  <a:pt x="5936815" y="2577139"/>
                  <a:pt x="5941606" y="2576341"/>
                  <a:pt x="5949590" y="2573946"/>
                </a:cubicBezTo>
                <a:cubicBezTo>
                  <a:pt x="5757182" y="3143982"/>
                  <a:pt x="5757182" y="3711623"/>
                  <a:pt x="5949590" y="4283256"/>
                </a:cubicBezTo>
                <a:cubicBezTo>
                  <a:pt x="5893704" y="4264894"/>
                  <a:pt x="5841011" y="4248128"/>
                  <a:pt x="5789117" y="4231362"/>
                </a:cubicBezTo>
                <a:close/>
              </a:path>
            </a:pathLst>
          </a:custGeom>
          <a:solidFill>
            <a:schemeClr val="accent2"/>
          </a:solidFill>
          <a:ln w="7974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63" name="Freeform: Shape 1362">
            <a:extLst>
              <a:ext uri="{FF2B5EF4-FFF2-40B4-BE49-F238E27FC236}">
                <a16:creationId xmlns:a16="http://schemas.microsoft.com/office/drawing/2014/main" id="{C7C98E4A-EFE7-45EA-BB2A-147B7F47AE51}"/>
              </a:ext>
            </a:extLst>
          </p:cNvPr>
          <p:cNvSpPr/>
          <p:nvPr/>
        </p:nvSpPr>
        <p:spPr>
          <a:xfrm rot="1800000">
            <a:off x="5245828" y="3472439"/>
            <a:ext cx="1728598" cy="1805425"/>
          </a:xfrm>
          <a:custGeom>
            <a:avLst/>
            <a:gdLst>
              <a:gd name="connsiteX0" fmla="*/ 826862 w 2143125"/>
              <a:gd name="connsiteY0" fmla="*/ 1230630 h 2238375"/>
              <a:gd name="connsiteX1" fmla="*/ 824004 w 2143125"/>
              <a:gd name="connsiteY1" fmla="*/ 1225868 h 2238375"/>
              <a:gd name="connsiteX2" fmla="*/ 723039 w 2143125"/>
              <a:gd name="connsiteY2" fmla="*/ 1101090 h 2238375"/>
              <a:gd name="connsiteX3" fmla="*/ 719229 w 2143125"/>
              <a:gd name="connsiteY3" fmla="*/ 1089660 h 2238375"/>
              <a:gd name="connsiteX4" fmla="*/ 640172 w 2143125"/>
              <a:gd name="connsiteY4" fmla="*/ 931545 h 2238375"/>
              <a:gd name="connsiteX5" fmla="*/ 623027 w 2143125"/>
              <a:gd name="connsiteY5" fmla="*/ 909638 h 2238375"/>
              <a:gd name="connsiteX6" fmla="*/ 608739 w 2143125"/>
              <a:gd name="connsiteY6" fmla="*/ 893445 h 2238375"/>
              <a:gd name="connsiteX7" fmla="*/ 505869 w 2143125"/>
              <a:gd name="connsiteY7" fmla="*/ 722948 h 2238375"/>
              <a:gd name="connsiteX8" fmla="*/ 464912 w 2143125"/>
              <a:gd name="connsiteY8" fmla="*/ 658178 h 2238375"/>
              <a:gd name="connsiteX9" fmla="*/ 374424 w 2143125"/>
              <a:gd name="connsiteY9" fmla="*/ 481013 h 2238375"/>
              <a:gd name="connsiteX10" fmla="*/ 318227 w 2143125"/>
              <a:gd name="connsiteY10" fmla="*/ 343853 h 2238375"/>
              <a:gd name="connsiteX11" fmla="*/ 323941 w 2143125"/>
              <a:gd name="connsiteY11" fmla="*/ 338138 h 2238375"/>
              <a:gd name="connsiteX12" fmla="*/ 345849 w 2143125"/>
              <a:gd name="connsiteY12" fmla="*/ 354330 h 2238375"/>
              <a:gd name="connsiteX13" fmla="*/ 422049 w 2143125"/>
              <a:gd name="connsiteY13" fmla="*/ 481965 h 2238375"/>
              <a:gd name="connsiteX14" fmla="*/ 515394 w 2143125"/>
              <a:gd name="connsiteY14" fmla="*/ 630555 h 2238375"/>
              <a:gd name="connsiteX15" fmla="*/ 591594 w 2143125"/>
              <a:gd name="connsiteY15" fmla="*/ 750570 h 2238375"/>
              <a:gd name="connsiteX16" fmla="*/ 619216 w 2143125"/>
              <a:gd name="connsiteY16" fmla="*/ 792480 h 2238375"/>
              <a:gd name="connsiteX17" fmla="*/ 659222 w 2143125"/>
              <a:gd name="connsiteY17" fmla="*/ 885825 h 2238375"/>
              <a:gd name="connsiteX18" fmla="*/ 689702 w 2143125"/>
              <a:gd name="connsiteY18" fmla="*/ 929640 h 2238375"/>
              <a:gd name="connsiteX19" fmla="*/ 554447 w 2143125"/>
              <a:gd name="connsiteY19" fmla="*/ 16193 h 2238375"/>
              <a:gd name="connsiteX20" fmla="*/ 568734 w 2143125"/>
              <a:gd name="connsiteY20" fmla="*/ 40005 h 2238375"/>
              <a:gd name="connsiteX21" fmla="*/ 597309 w 2143125"/>
              <a:gd name="connsiteY21" fmla="*/ 181928 h 2238375"/>
              <a:gd name="connsiteX22" fmla="*/ 678272 w 2143125"/>
              <a:gd name="connsiteY22" fmla="*/ 604838 h 2238375"/>
              <a:gd name="connsiteX23" fmla="*/ 754472 w 2143125"/>
              <a:gd name="connsiteY23" fmla="*/ 858203 h 2238375"/>
              <a:gd name="connsiteX24" fmla="*/ 785904 w 2143125"/>
              <a:gd name="connsiteY24" fmla="*/ 958215 h 2238375"/>
              <a:gd name="connsiteX25" fmla="*/ 860199 w 2143125"/>
              <a:gd name="connsiteY25" fmla="*/ 953453 h 2238375"/>
              <a:gd name="connsiteX26" fmla="*/ 886869 w 2143125"/>
              <a:gd name="connsiteY26" fmla="*/ 1020128 h 2238375"/>
              <a:gd name="connsiteX27" fmla="*/ 890679 w 2143125"/>
              <a:gd name="connsiteY27" fmla="*/ 1017270 h 2238375"/>
              <a:gd name="connsiteX28" fmla="*/ 949734 w 2143125"/>
              <a:gd name="connsiteY28" fmla="*/ 873443 h 2238375"/>
              <a:gd name="connsiteX29" fmla="*/ 967832 w 2143125"/>
              <a:gd name="connsiteY29" fmla="*/ 835343 h 2238375"/>
              <a:gd name="connsiteX30" fmla="*/ 984024 w 2143125"/>
              <a:gd name="connsiteY30" fmla="*/ 826770 h 2238375"/>
              <a:gd name="connsiteX31" fmla="*/ 989739 w 2143125"/>
              <a:gd name="connsiteY31" fmla="*/ 845820 h 2238375"/>
              <a:gd name="connsiteX32" fmla="*/ 968784 w 2143125"/>
              <a:gd name="connsiteY32" fmla="*/ 906780 h 2238375"/>
              <a:gd name="connsiteX33" fmla="*/ 1029744 w 2143125"/>
              <a:gd name="connsiteY33" fmla="*/ 898208 h 2238375"/>
              <a:gd name="connsiteX34" fmla="*/ 1096419 w 2143125"/>
              <a:gd name="connsiteY34" fmla="*/ 913448 h 2238375"/>
              <a:gd name="connsiteX35" fmla="*/ 1123089 w 2143125"/>
              <a:gd name="connsiteY35" fmla="*/ 900113 h 2238375"/>
              <a:gd name="connsiteX36" fmla="*/ 1128804 w 2143125"/>
              <a:gd name="connsiteY36" fmla="*/ 862965 h 2238375"/>
              <a:gd name="connsiteX37" fmla="*/ 1203099 w 2143125"/>
              <a:gd name="connsiteY37" fmla="*/ 645795 h 2238375"/>
              <a:gd name="connsiteX38" fmla="*/ 1245009 w 2143125"/>
              <a:gd name="connsiteY38" fmla="*/ 475298 h 2238375"/>
              <a:gd name="connsiteX39" fmla="*/ 1288824 w 2143125"/>
              <a:gd name="connsiteY39" fmla="*/ 298133 h 2238375"/>
              <a:gd name="connsiteX40" fmla="*/ 1341212 w 2143125"/>
              <a:gd name="connsiteY40" fmla="*/ 146685 h 2238375"/>
              <a:gd name="connsiteX41" fmla="*/ 1391694 w 2143125"/>
              <a:gd name="connsiteY41" fmla="*/ 9525 h 2238375"/>
              <a:gd name="connsiteX42" fmla="*/ 1404077 w 2143125"/>
              <a:gd name="connsiteY42" fmla="*/ 0 h 2238375"/>
              <a:gd name="connsiteX43" fmla="*/ 1401219 w 2143125"/>
              <a:gd name="connsiteY43" fmla="*/ 19050 h 2238375"/>
              <a:gd name="connsiteX44" fmla="*/ 1351689 w 2143125"/>
              <a:gd name="connsiteY44" fmla="*/ 210503 h 2238375"/>
              <a:gd name="connsiteX45" fmla="*/ 1291682 w 2143125"/>
              <a:gd name="connsiteY45" fmla="*/ 500063 h 2238375"/>
              <a:gd name="connsiteX46" fmla="*/ 1251677 w 2143125"/>
              <a:gd name="connsiteY46" fmla="*/ 648653 h 2238375"/>
              <a:gd name="connsiteX47" fmla="*/ 1218339 w 2143125"/>
              <a:gd name="connsiteY47" fmla="*/ 821055 h 2238375"/>
              <a:gd name="connsiteX48" fmla="*/ 1190717 w 2143125"/>
              <a:gd name="connsiteY48" fmla="*/ 958215 h 2238375"/>
              <a:gd name="connsiteX49" fmla="*/ 1279299 w 2143125"/>
              <a:gd name="connsiteY49" fmla="*/ 986790 h 2238375"/>
              <a:gd name="connsiteX50" fmla="*/ 1290729 w 2143125"/>
              <a:gd name="connsiteY50" fmla="*/ 912495 h 2238375"/>
              <a:gd name="connsiteX51" fmla="*/ 1329782 w 2143125"/>
              <a:gd name="connsiteY51" fmla="*/ 815340 h 2238375"/>
              <a:gd name="connsiteX52" fmla="*/ 1407887 w 2143125"/>
              <a:gd name="connsiteY52" fmla="*/ 730568 h 2238375"/>
              <a:gd name="connsiteX53" fmla="*/ 1590767 w 2143125"/>
              <a:gd name="connsiteY53" fmla="*/ 560070 h 2238375"/>
              <a:gd name="connsiteX54" fmla="*/ 1717449 w 2143125"/>
              <a:gd name="connsiteY54" fmla="*/ 438150 h 2238375"/>
              <a:gd name="connsiteX55" fmla="*/ 1836512 w 2143125"/>
              <a:gd name="connsiteY55" fmla="*/ 380048 h 2238375"/>
              <a:gd name="connsiteX56" fmla="*/ 1836512 w 2143125"/>
              <a:gd name="connsiteY56" fmla="*/ 386715 h 2238375"/>
              <a:gd name="connsiteX57" fmla="*/ 1697447 w 2143125"/>
              <a:gd name="connsiteY57" fmla="*/ 507683 h 2238375"/>
              <a:gd name="connsiteX58" fmla="*/ 1600292 w 2143125"/>
              <a:gd name="connsiteY58" fmla="*/ 604838 h 2238375"/>
              <a:gd name="connsiteX59" fmla="*/ 1481229 w 2143125"/>
              <a:gd name="connsiteY59" fmla="*/ 740093 h 2238375"/>
              <a:gd name="connsiteX60" fmla="*/ 1345974 w 2143125"/>
              <a:gd name="connsiteY60" fmla="*/ 882968 h 2238375"/>
              <a:gd name="connsiteX61" fmla="*/ 1340259 w 2143125"/>
              <a:gd name="connsiteY61" fmla="*/ 890588 h 2238375"/>
              <a:gd name="connsiteX62" fmla="*/ 1329782 w 2143125"/>
              <a:gd name="connsiteY62" fmla="*/ 956310 h 2238375"/>
              <a:gd name="connsiteX63" fmla="*/ 1333592 w 2143125"/>
              <a:gd name="connsiteY63" fmla="*/ 994410 h 2238375"/>
              <a:gd name="connsiteX64" fmla="*/ 1323114 w 2143125"/>
              <a:gd name="connsiteY64" fmla="*/ 1165860 h 2238375"/>
              <a:gd name="connsiteX65" fmla="*/ 1243104 w 2143125"/>
              <a:gd name="connsiteY65" fmla="*/ 1238250 h 2238375"/>
              <a:gd name="connsiteX66" fmla="*/ 1224054 w 2143125"/>
              <a:gd name="connsiteY66" fmla="*/ 1242060 h 2238375"/>
              <a:gd name="connsiteX67" fmla="*/ 1225007 w 2143125"/>
              <a:gd name="connsiteY67" fmla="*/ 1248728 h 2238375"/>
              <a:gd name="connsiteX68" fmla="*/ 1258344 w 2143125"/>
              <a:gd name="connsiteY68" fmla="*/ 1243013 h 2238375"/>
              <a:gd name="connsiteX69" fmla="*/ 1522187 w 2143125"/>
              <a:gd name="connsiteY69" fmla="*/ 1232535 h 2238375"/>
              <a:gd name="connsiteX70" fmla="*/ 1587909 w 2143125"/>
              <a:gd name="connsiteY70" fmla="*/ 1220153 h 2238375"/>
              <a:gd name="connsiteX71" fmla="*/ 1641249 w 2143125"/>
              <a:gd name="connsiteY71" fmla="*/ 1209675 h 2238375"/>
              <a:gd name="connsiteX72" fmla="*/ 1922237 w 2143125"/>
              <a:gd name="connsiteY72" fmla="*/ 1208723 h 2238375"/>
              <a:gd name="connsiteX73" fmla="*/ 2080352 w 2143125"/>
              <a:gd name="connsiteY73" fmla="*/ 1197293 h 2238375"/>
              <a:gd name="connsiteX74" fmla="*/ 2145122 w 2143125"/>
              <a:gd name="connsiteY74" fmla="*/ 1203960 h 2238375"/>
              <a:gd name="connsiteX75" fmla="*/ 2145122 w 2143125"/>
              <a:gd name="connsiteY75" fmla="*/ 1213485 h 2238375"/>
              <a:gd name="connsiteX76" fmla="*/ 2094639 w 2143125"/>
              <a:gd name="connsiteY76" fmla="*/ 1228725 h 2238375"/>
              <a:gd name="connsiteX77" fmla="*/ 1808889 w 2143125"/>
              <a:gd name="connsiteY77" fmla="*/ 1266825 h 2238375"/>
              <a:gd name="connsiteX78" fmla="*/ 1703162 w 2143125"/>
              <a:gd name="connsiteY78" fmla="*/ 1262063 h 2238375"/>
              <a:gd name="connsiteX79" fmla="*/ 1598387 w 2143125"/>
              <a:gd name="connsiteY79" fmla="*/ 1266825 h 2238375"/>
              <a:gd name="connsiteX80" fmla="*/ 1488849 w 2143125"/>
              <a:gd name="connsiteY80" fmla="*/ 1277303 h 2238375"/>
              <a:gd name="connsiteX81" fmla="*/ 1381217 w 2143125"/>
              <a:gd name="connsiteY81" fmla="*/ 1301115 h 2238375"/>
              <a:gd name="connsiteX82" fmla="*/ 1303112 w 2143125"/>
              <a:gd name="connsiteY82" fmla="*/ 1308735 h 2238375"/>
              <a:gd name="connsiteX83" fmla="*/ 1280252 w 2143125"/>
              <a:gd name="connsiteY83" fmla="*/ 1316355 h 2238375"/>
              <a:gd name="connsiteX84" fmla="*/ 1204052 w 2143125"/>
              <a:gd name="connsiteY84" fmla="*/ 1330643 h 2238375"/>
              <a:gd name="connsiteX85" fmla="*/ 1181192 w 2143125"/>
              <a:gd name="connsiteY85" fmla="*/ 1336358 h 2238375"/>
              <a:gd name="connsiteX86" fmla="*/ 1182144 w 2143125"/>
              <a:gd name="connsiteY86" fmla="*/ 1343978 h 2238375"/>
              <a:gd name="connsiteX87" fmla="*/ 1251677 w 2143125"/>
              <a:gd name="connsiteY87" fmla="*/ 1352550 h 2238375"/>
              <a:gd name="connsiteX88" fmla="*/ 1267869 w 2143125"/>
              <a:gd name="connsiteY88" fmla="*/ 1353503 h 2238375"/>
              <a:gd name="connsiteX89" fmla="*/ 1441224 w 2143125"/>
              <a:gd name="connsiteY89" fmla="*/ 1386840 h 2238375"/>
              <a:gd name="connsiteX90" fmla="*/ 1658394 w 2143125"/>
              <a:gd name="connsiteY90" fmla="*/ 1428750 h 2238375"/>
              <a:gd name="connsiteX91" fmla="*/ 1699352 w 2143125"/>
              <a:gd name="connsiteY91" fmla="*/ 1428750 h 2238375"/>
              <a:gd name="connsiteX92" fmla="*/ 1796507 w 2143125"/>
              <a:gd name="connsiteY92" fmla="*/ 1501140 h 2238375"/>
              <a:gd name="connsiteX93" fmla="*/ 1817462 w 2143125"/>
              <a:gd name="connsiteY93" fmla="*/ 1546860 h 2238375"/>
              <a:gd name="connsiteX94" fmla="*/ 1880327 w 2143125"/>
              <a:gd name="connsiteY94" fmla="*/ 1704975 h 2238375"/>
              <a:gd name="connsiteX95" fmla="*/ 1902234 w 2143125"/>
              <a:gd name="connsiteY95" fmla="*/ 1796415 h 2238375"/>
              <a:gd name="connsiteX96" fmla="*/ 1902234 w 2143125"/>
              <a:gd name="connsiteY96" fmla="*/ 1923098 h 2238375"/>
              <a:gd name="connsiteX97" fmla="*/ 1902234 w 2143125"/>
              <a:gd name="connsiteY97" fmla="*/ 1961198 h 2238375"/>
              <a:gd name="connsiteX98" fmla="*/ 1879374 w 2143125"/>
              <a:gd name="connsiteY98" fmla="*/ 2040255 h 2238375"/>
              <a:gd name="connsiteX99" fmla="*/ 1820319 w 2143125"/>
              <a:gd name="connsiteY99" fmla="*/ 2110740 h 2238375"/>
              <a:gd name="connsiteX100" fmla="*/ 1813652 w 2143125"/>
              <a:gd name="connsiteY100" fmla="*/ 2105978 h 2238375"/>
              <a:gd name="connsiteX101" fmla="*/ 1835559 w 2143125"/>
              <a:gd name="connsiteY101" fmla="*/ 2067878 h 2238375"/>
              <a:gd name="connsiteX102" fmla="*/ 1866039 w 2143125"/>
              <a:gd name="connsiteY102" fmla="*/ 1939290 h 2238375"/>
              <a:gd name="connsiteX103" fmla="*/ 1861277 w 2143125"/>
              <a:gd name="connsiteY103" fmla="*/ 1857375 h 2238375"/>
              <a:gd name="connsiteX104" fmla="*/ 1844132 w 2143125"/>
              <a:gd name="connsiteY104" fmla="*/ 1764030 h 2238375"/>
              <a:gd name="connsiteX105" fmla="*/ 1781267 w 2143125"/>
              <a:gd name="connsiteY105" fmla="*/ 1602105 h 2238375"/>
              <a:gd name="connsiteX106" fmla="*/ 1719354 w 2143125"/>
              <a:gd name="connsiteY106" fmla="*/ 1493520 h 2238375"/>
              <a:gd name="connsiteX107" fmla="*/ 1699352 w 2143125"/>
              <a:gd name="connsiteY107" fmla="*/ 1485900 h 2238375"/>
              <a:gd name="connsiteX108" fmla="*/ 1654584 w 2143125"/>
              <a:gd name="connsiteY108" fmla="*/ 1472565 h 2238375"/>
              <a:gd name="connsiteX109" fmla="*/ 1632677 w 2143125"/>
              <a:gd name="connsiteY109" fmla="*/ 1466850 h 2238375"/>
              <a:gd name="connsiteX110" fmla="*/ 1383122 w 2143125"/>
              <a:gd name="connsiteY110" fmla="*/ 1464945 h 2238375"/>
              <a:gd name="connsiteX111" fmla="*/ 1298349 w 2143125"/>
              <a:gd name="connsiteY111" fmla="*/ 1449705 h 2238375"/>
              <a:gd name="connsiteX112" fmla="*/ 1203099 w 2143125"/>
              <a:gd name="connsiteY112" fmla="*/ 1442085 h 2238375"/>
              <a:gd name="connsiteX113" fmla="*/ 1276442 w 2143125"/>
              <a:gd name="connsiteY113" fmla="*/ 1538288 h 2238375"/>
              <a:gd name="connsiteX114" fmla="*/ 1346927 w 2143125"/>
              <a:gd name="connsiteY114" fmla="*/ 1814513 h 2238375"/>
              <a:gd name="connsiteX115" fmla="*/ 1144997 w 2143125"/>
              <a:gd name="connsiteY115" fmla="*/ 2178368 h 2238375"/>
              <a:gd name="connsiteX116" fmla="*/ 1063082 w 2143125"/>
              <a:gd name="connsiteY116" fmla="*/ 2232660 h 2238375"/>
              <a:gd name="connsiteX117" fmla="*/ 983072 w 2143125"/>
              <a:gd name="connsiteY117" fmla="*/ 2235518 h 2238375"/>
              <a:gd name="connsiteX118" fmla="*/ 717324 w 2143125"/>
              <a:gd name="connsiteY118" fmla="*/ 2010728 h 2238375"/>
              <a:gd name="connsiteX119" fmla="*/ 761139 w 2143125"/>
              <a:gd name="connsiteY119" fmla="*/ 1486853 h 2238375"/>
              <a:gd name="connsiteX120" fmla="*/ 814479 w 2143125"/>
              <a:gd name="connsiteY120" fmla="*/ 1430655 h 2238375"/>
              <a:gd name="connsiteX121" fmla="*/ 795429 w 2143125"/>
              <a:gd name="connsiteY121" fmla="*/ 1423988 h 2238375"/>
              <a:gd name="connsiteX122" fmla="*/ 705894 w 2143125"/>
              <a:gd name="connsiteY122" fmla="*/ 1435418 h 2238375"/>
              <a:gd name="connsiteX123" fmla="*/ 550637 w 2143125"/>
              <a:gd name="connsiteY123" fmla="*/ 1441133 h 2238375"/>
              <a:gd name="connsiteX124" fmla="*/ 310607 w 2143125"/>
              <a:gd name="connsiteY124" fmla="*/ 1429703 h 2238375"/>
              <a:gd name="connsiteX125" fmla="*/ 290604 w 2143125"/>
              <a:gd name="connsiteY125" fmla="*/ 1435418 h 2238375"/>
              <a:gd name="connsiteX126" fmla="*/ 256314 w 2143125"/>
              <a:gd name="connsiteY126" fmla="*/ 1444943 h 2238375"/>
              <a:gd name="connsiteX127" fmla="*/ 211547 w 2143125"/>
              <a:gd name="connsiteY127" fmla="*/ 1472565 h 2238375"/>
              <a:gd name="connsiteX128" fmla="*/ 171541 w 2143125"/>
              <a:gd name="connsiteY128" fmla="*/ 1652588 h 2238375"/>
              <a:gd name="connsiteX129" fmla="*/ 165827 w 2143125"/>
              <a:gd name="connsiteY129" fmla="*/ 1695450 h 2238375"/>
              <a:gd name="connsiteX130" fmla="*/ 179162 w 2143125"/>
              <a:gd name="connsiteY130" fmla="*/ 1801178 h 2238375"/>
              <a:gd name="connsiteX131" fmla="*/ 222977 w 2143125"/>
              <a:gd name="connsiteY131" fmla="*/ 1933575 h 2238375"/>
              <a:gd name="connsiteX132" fmla="*/ 245837 w 2143125"/>
              <a:gd name="connsiteY132" fmla="*/ 1971675 h 2238375"/>
              <a:gd name="connsiteX133" fmla="*/ 319179 w 2143125"/>
              <a:gd name="connsiteY133" fmla="*/ 2045018 h 2238375"/>
              <a:gd name="connsiteX134" fmla="*/ 332514 w 2143125"/>
              <a:gd name="connsiteY134" fmla="*/ 2063115 h 2238375"/>
              <a:gd name="connsiteX135" fmla="*/ 326799 w 2143125"/>
              <a:gd name="connsiteY135" fmla="*/ 2068830 h 2238375"/>
              <a:gd name="connsiteX136" fmla="*/ 239169 w 2143125"/>
              <a:gd name="connsiteY136" fmla="*/ 2001203 h 2238375"/>
              <a:gd name="connsiteX137" fmla="*/ 177257 w 2143125"/>
              <a:gd name="connsiteY137" fmla="*/ 1917383 h 2238375"/>
              <a:gd name="connsiteX138" fmla="*/ 118202 w 2143125"/>
              <a:gd name="connsiteY138" fmla="*/ 1755458 h 2238375"/>
              <a:gd name="connsiteX139" fmla="*/ 112487 w 2143125"/>
              <a:gd name="connsiteY139" fmla="*/ 1655445 h 2238375"/>
              <a:gd name="connsiteX140" fmla="*/ 143919 w 2143125"/>
              <a:gd name="connsiteY140" fmla="*/ 1499235 h 2238375"/>
              <a:gd name="connsiteX141" fmla="*/ 148682 w 2143125"/>
              <a:gd name="connsiteY141" fmla="*/ 1466850 h 2238375"/>
              <a:gd name="connsiteX142" fmla="*/ 235359 w 2143125"/>
              <a:gd name="connsiteY142" fmla="*/ 1387793 h 2238375"/>
              <a:gd name="connsiteX143" fmla="*/ 520157 w 2143125"/>
              <a:gd name="connsiteY143" fmla="*/ 1364933 h 2238375"/>
              <a:gd name="connsiteX144" fmla="*/ 681129 w 2143125"/>
              <a:gd name="connsiteY144" fmla="*/ 1354455 h 2238375"/>
              <a:gd name="connsiteX145" fmla="*/ 731612 w 2143125"/>
              <a:gd name="connsiteY145" fmla="*/ 1344930 h 2238375"/>
              <a:gd name="connsiteX146" fmla="*/ 817337 w 2143125"/>
              <a:gd name="connsiteY146" fmla="*/ 1336358 h 2238375"/>
              <a:gd name="connsiteX147" fmla="*/ 853532 w 2143125"/>
              <a:gd name="connsiteY147" fmla="*/ 1330643 h 2238375"/>
              <a:gd name="connsiteX148" fmla="*/ 850674 w 2143125"/>
              <a:gd name="connsiteY148" fmla="*/ 1323975 h 2238375"/>
              <a:gd name="connsiteX149" fmla="*/ 734469 w 2143125"/>
              <a:gd name="connsiteY149" fmla="*/ 1293495 h 2238375"/>
              <a:gd name="connsiteX150" fmla="*/ 421097 w 2143125"/>
              <a:gd name="connsiteY150" fmla="*/ 1239203 h 2238375"/>
              <a:gd name="connsiteX151" fmla="*/ 395379 w 2143125"/>
              <a:gd name="connsiteY151" fmla="*/ 1240155 h 2238375"/>
              <a:gd name="connsiteX152" fmla="*/ 374424 w 2143125"/>
              <a:gd name="connsiteY152" fmla="*/ 1242060 h 2238375"/>
              <a:gd name="connsiteX153" fmla="*/ 300129 w 2143125"/>
              <a:gd name="connsiteY153" fmla="*/ 1229678 h 2238375"/>
              <a:gd name="connsiteX154" fmla="*/ 200116 w 2143125"/>
              <a:gd name="connsiteY154" fmla="*/ 1221105 h 2238375"/>
              <a:gd name="connsiteX155" fmla="*/ 88674 w 2143125"/>
              <a:gd name="connsiteY155" fmla="*/ 1196340 h 2238375"/>
              <a:gd name="connsiteX156" fmla="*/ 11522 w 2143125"/>
              <a:gd name="connsiteY156" fmla="*/ 1171575 h 2238375"/>
              <a:gd name="connsiteX157" fmla="*/ 91 w 2143125"/>
              <a:gd name="connsiteY157" fmla="*/ 1150620 h 2238375"/>
              <a:gd name="connsiteX158" fmla="*/ 19141 w 2143125"/>
              <a:gd name="connsiteY158" fmla="*/ 1137285 h 2238375"/>
              <a:gd name="connsiteX159" fmla="*/ 56289 w 2143125"/>
              <a:gd name="connsiteY159" fmla="*/ 1145858 h 2238375"/>
              <a:gd name="connsiteX160" fmla="*/ 169637 w 2143125"/>
              <a:gd name="connsiteY160" fmla="*/ 1161098 h 2238375"/>
              <a:gd name="connsiteX161" fmla="*/ 269649 w 2143125"/>
              <a:gd name="connsiteY161" fmla="*/ 1170623 h 2238375"/>
              <a:gd name="connsiteX162" fmla="*/ 298224 w 2143125"/>
              <a:gd name="connsiteY162" fmla="*/ 1172528 h 2238375"/>
              <a:gd name="connsiteX163" fmla="*/ 331562 w 2143125"/>
              <a:gd name="connsiteY163" fmla="*/ 1176338 h 2238375"/>
              <a:gd name="connsiteX164" fmla="*/ 470627 w 2143125"/>
              <a:gd name="connsiteY164" fmla="*/ 1203960 h 2238375"/>
              <a:gd name="connsiteX165" fmla="*/ 700179 w 2143125"/>
              <a:gd name="connsiteY165" fmla="*/ 1221105 h 2238375"/>
              <a:gd name="connsiteX166" fmla="*/ 816384 w 2143125"/>
              <a:gd name="connsiteY166" fmla="*/ 1234440 h 2238375"/>
              <a:gd name="connsiteX167" fmla="*/ 826862 w 2143125"/>
              <a:gd name="connsiteY167" fmla="*/ 1230630 h 2238375"/>
              <a:gd name="connsiteX168" fmla="*/ 432527 w 2143125"/>
              <a:gd name="connsiteY168" fmla="*/ 1392555 h 2238375"/>
              <a:gd name="connsiteX169" fmla="*/ 611597 w 2143125"/>
              <a:gd name="connsiteY169" fmla="*/ 1381125 h 2238375"/>
              <a:gd name="connsiteX170" fmla="*/ 610644 w 2143125"/>
              <a:gd name="connsiteY170" fmla="*/ 1374458 h 2238375"/>
              <a:gd name="connsiteX171" fmla="*/ 432527 w 2143125"/>
              <a:gd name="connsiteY171" fmla="*/ 1392555 h 2238375"/>
              <a:gd name="connsiteX172" fmla="*/ 1443129 w 2143125"/>
              <a:gd name="connsiteY172" fmla="*/ 715328 h 2238375"/>
              <a:gd name="connsiteX173" fmla="*/ 1451702 w 2143125"/>
              <a:gd name="connsiteY173" fmla="*/ 723900 h 2238375"/>
              <a:gd name="connsiteX174" fmla="*/ 1514567 w 2143125"/>
              <a:gd name="connsiteY174" fmla="*/ 661035 h 2238375"/>
              <a:gd name="connsiteX175" fmla="*/ 1508852 w 2143125"/>
              <a:gd name="connsiteY175" fmla="*/ 655320 h 2238375"/>
              <a:gd name="connsiteX176" fmla="*/ 1443129 w 2143125"/>
              <a:gd name="connsiteY176" fmla="*/ 715328 h 2238375"/>
              <a:gd name="connsiteX177" fmla="*/ 1213577 w 2143125"/>
              <a:gd name="connsiteY177" fmla="*/ 1160145 h 2238375"/>
              <a:gd name="connsiteX178" fmla="*/ 1248819 w 2143125"/>
              <a:gd name="connsiteY178" fmla="*/ 1110615 h 2238375"/>
              <a:gd name="connsiteX179" fmla="*/ 1213577 w 2143125"/>
              <a:gd name="connsiteY179" fmla="*/ 1160145 h 2238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</a:cxnLst>
            <a:rect l="l" t="t" r="r" b="b"/>
            <a:pathLst>
              <a:path w="2143125" h="2238375">
                <a:moveTo>
                  <a:pt x="826862" y="1230630"/>
                </a:moveTo>
                <a:cubicBezTo>
                  <a:pt x="824957" y="1226820"/>
                  <a:pt x="824004" y="1225868"/>
                  <a:pt x="824004" y="1225868"/>
                </a:cubicBezTo>
                <a:cubicBezTo>
                  <a:pt x="753519" y="1214438"/>
                  <a:pt x="736374" y="1159193"/>
                  <a:pt x="723039" y="1101090"/>
                </a:cubicBezTo>
                <a:cubicBezTo>
                  <a:pt x="722087" y="1097280"/>
                  <a:pt x="722087" y="1092518"/>
                  <a:pt x="719229" y="1089660"/>
                </a:cubicBezTo>
                <a:cubicBezTo>
                  <a:pt x="676366" y="1044893"/>
                  <a:pt x="668747" y="982980"/>
                  <a:pt x="640172" y="931545"/>
                </a:cubicBezTo>
                <a:cubicBezTo>
                  <a:pt x="635409" y="923925"/>
                  <a:pt x="628741" y="916305"/>
                  <a:pt x="623027" y="909638"/>
                </a:cubicBezTo>
                <a:cubicBezTo>
                  <a:pt x="618264" y="903923"/>
                  <a:pt x="611597" y="899160"/>
                  <a:pt x="608739" y="893445"/>
                </a:cubicBezTo>
                <a:cubicBezTo>
                  <a:pt x="582069" y="832485"/>
                  <a:pt x="547779" y="775335"/>
                  <a:pt x="505869" y="722948"/>
                </a:cubicBezTo>
                <a:cubicBezTo>
                  <a:pt x="489677" y="702945"/>
                  <a:pt x="477294" y="680085"/>
                  <a:pt x="464912" y="658178"/>
                </a:cubicBezTo>
                <a:cubicBezTo>
                  <a:pt x="433479" y="599123"/>
                  <a:pt x="402999" y="541020"/>
                  <a:pt x="374424" y="481013"/>
                </a:cubicBezTo>
                <a:cubicBezTo>
                  <a:pt x="353469" y="436245"/>
                  <a:pt x="336324" y="389573"/>
                  <a:pt x="318227" y="343853"/>
                </a:cubicBezTo>
                <a:cubicBezTo>
                  <a:pt x="320132" y="341948"/>
                  <a:pt x="322037" y="340043"/>
                  <a:pt x="323941" y="338138"/>
                </a:cubicBezTo>
                <a:cubicBezTo>
                  <a:pt x="331562" y="343853"/>
                  <a:pt x="341087" y="347663"/>
                  <a:pt x="345849" y="354330"/>
                </a:cubicBezTo>
                <a:cubicBezTo>
                  <a:pt x="371566" y="396240"/>
                  <a:pt x="396332" y="440055"/>
                  <a:pt x="422049" y="481965"/>
                </a:cubicBezTo>
                <a:cubicBezTo>
                  <a:pt x="452529" y="531495"/>
                  <a:pt x="483962" y="581025"/>
                  <a:pt x="515394" y="630555"/>
                </a:cubicBezTo>
                <a:cubicBezTo>
                  <a:pt x="541112" y="670560"/>
                  <a:pt x="565877" y="710565"/>
                  <a:pt x="591594" y="750570"/>
                </a:cubicBezTo>
                <a:cubicBezTo>
                  <a:pt x="601119" y="764858"/>
                  <a:pt x="612549" y="777240"/>
                  <a:pt x="619216" y="792480"/>
                </a:cubicBezTo>
                <a:cubicBezTo>
                  <a:pt x="633504" y="822960"/>
                  <a:pt x="644934" y="855345"/>
                  <a:pt x="659222" y="885825"/>
                </a:cubicBezTo>
                <a:cubicBezTo>
                  <a:pt x="666841" y="902018"/>
                  <a:pt x="678272" y="916305"/>
                  <a:pt x="689702" y="929640"/>
                </a:cubicBezTo>
                <a:cubicBezTo>
                  <a:pt x="634457" y="626745"/>
                  <a:pt x="570639" y="326708"/>
                  <a:pt x="554447" y="16193"/>
                </a:cubicBezTo>
                <a:cubicBezTo>
                  <a:pt x="559209" y="23813"/>
                  <a:pt x="566829" y="31432"/>
                  <a:pt x="568734" y="40005"/>
                </a:cubicBezTo>
                <a:cubicBezTo>
                  <a:pt x="579212" y="86678"/>
                  <a:pt x="588737" y="134303"/>
                  <a:pt x="597309" y="181928"/>
                </a:cubicBezTo>
                <a:cubicBezTo>
                  <a:pt x="623979" y="322898"/>
                  <a:pt x="647791" y="464820"/>
                  <a:pt x="678272" y="604838"/>
                </a:cubicBezTo>
                <a:cubicBezTo>
                  <a:pt x="697322" y="690563"/>
                  <a:pt x="728754" y="774383"/>
                  <a:pt x="754472" y="858203"/>
                </a:cubicBezTo>
                <a:cubicBezTo>
                  <a:pt x="764949" y="890588"/>
                  <a:pt x="775427" y="923925"/>
                  <a:pt x="785904" y="958215"/>
                </a:cubicBezTo>
                <a:cubicBezTo>
                  <a:pt x="811622" y="944880"/>
                  <a:pt x="839244" y="929640"/>
                  <a:pt x="860199" y="953453"/>
                </a:cubicBezTo>
                <a:cubicBezTo>
                  <a:pt x="874487" y="970598"/>
                  <a:pt x="878297" y="997268"/>
                  <a:pt x="886869" y="1020128"/>
                </a:cubicBezTo>
                <a:cubicBezTo>
                  <a:pt x="886869" y="1020128"/>
                  <a:pt x="889727" y="1019175"/>
                  <a:pt x="890679" y="1017270"/>
                </a:cubicBezTo>
                <a:cubicBezTo>
                  <a:pt x="912587" y="970598"/>
                  <a:pt x="940209" y="925830"/>
                  <a:pt x="949734" y="873443"/>
                </a:cubicBezTo>
                <a:cubicBezTo>
                  <a:pt x="952591" y="860108"/>
                  <a:pt x="961164" y="846773"/>
                  <a:pt x="967832" y="835343"/>
                </a:cubicBezTo>
                <a:cubicBezTo>
                  <a:pt x="970689" y="830580"/>
                  <a:pt x="978309" y="829628"/>
                  <a:pt x="984024" y="826770"/>
                </a:cubicBezTo>
                <a:cubicBezTo>
                  <a:pt x="985929" y="833438"/>
                  <a:pt x="991644" y="840105"/>
                  <a:pt x="989739" y="845820"/>
                </a:cubicBezTo>
                <a:cubicBezTo>
                  <a:pt x="984024" y="865823"/>
                  <a:pt x="976404" y="883920"/>
                  <a:pt x="968784" y="906780"/>
                </a:cubicBezTo>
                <a:cubicBezTo>
                  <a:pt x="989739" y="903923"/>
                  <a:pt x="1009741" y="897255"/>
                  <a:pt x="1029744" y="898208"/>
                </a:cubicBezTo>
                <a:cubicBezTo>
                  <a:pt x="1052604" y="899160"/>
                  <a:pt x="1075464" y="905828"/>
                  <a:pt x="1096419" y="913448"/>
                </a:cubicBezTo>
                <a:cubicBezTo>
                  <a:pt x="1113564" y="920115"/>
                  <a:pt x="1120232" y="916305"/>
                  <a:pt x="1123089" y="900113"/>
                </a:cubicBezTo>
                <a:cubicBezTo>
                  <a:pt x="1124994" y="887730"/>
                  <a:pt x="1124994" y="874395"/>
                  <a:pt x="1128804" y="862965"/>
                </a:cubicBezTo>
                <a:cubicBezTo>
                  <a:pt x="1153569" y="790575"/>
                  <a:pt x="1180239" y="719138"/>
                  <a:pt x="1203099" y="645795"/>
                </a:cubicBezTo>
                <a:cubicBezTo>
                  <a:pt x="1220244" y="589598"/>
                  <a:pt x="1230722" y="532448"/>
                  <a:pt x="1245009" y="475298"/>
                </a:cubicBezTo>
                <a:cubicBezTo>
                  <a:pt x="1259297" y="416243"/>
                  <a:pt x="1271679" y="356235"/>
                  <a:pt x="1288824" y="298133"/>
                </a:cubicBezTo>
                <a:cubicBezTo>
                  <a:pt x="1304064" y="246698"/>
                  <a:pt x="1323114" y="197168"/>
                  <a:pt x="1341212" y="146685"/>
                </a:cubicBezTo>
                <a:cubicBezTo>
                  <a:pt x="1357404" y="100965"/>
                  <a:pt x="1374549" y="55245"/>
                  <a:pt x="1391694" y="9525"/>
                </a:cubicBezTo>
                <a:cubicBezTo>
                  <a:pt x="1393599" y="5715"/>
                  <a:pt x="1396457" y="1905"/>
                  <a:pt x="1404077" y="0"/>
                </a:cubicBezTo>
                <a:cubicBezTo>
                  <a:pt x="1403124" y="6668"/>
                  <a:pt x="1403124" y="12383"/>
                  <a:pt x="1401219" y="19050"/>
                </a:cubicBezTo>
                <a:cubicBezTo>
                  <a:pt x="1385027" y="82868"/>
                  <a:pt x="1365977" y="145733"/>
                  <a:pt x="1351689" y="210503"/>
                </a:cubicBezTo>
                <a:cubicBezTo>
                  <a:pt x="1330734" y="306705"/>
                  <a:pt x="1312637" y="403860"/>
                  <a:pt x="1291682" y="500063"/>
                </a:cubicBezTo>
                <a:cubicBezTo>
                  <a:pt x="1280252" y="550545"/>
                  <a:pt x="1263107" y="599123"/>
                  <a:pt x="1251677" y="648653"/>
                </a:cubicBezTo>
                <a:cubicBezTo>
                  <a:pt x="1238342" y="705803"/>
                  <a:pt x="1229769" y="762953"/>
                  <a:pt x="1218339" y="821055"/>
                </a:cubicBezTo>
                <a:cubicBezTo>
                  <a:pt x="1209767" y="865823"/>
                  <a:pt x="1200242" y="910590"/>
                  <a:pt x="1190717" y="958215"/>
                </a:cubicBezTo>
                <a:cubicBezTo>
                  <a:pt x="1223102" y="947738"/>
                  <a:pt x="1250724" y="962978"/>
                  <a:pt x="1279299" y="986790"/>
                </a:cubicBezTo>
                <a:cubicBezTo>
                  <a:pt x="1284062" y="959168"/>
                  <a:pt x="1289777" y="936308"/>
                  <a:pt x="1290729" y="912495"/>
                </a:cubicBezTo>
                <a:cubicBezTo>
                  <a:pt x="1291682" y="874395"/>
                  <a:pt x="1301207" y="842963"/>
                  <a:pt x="1329782" y="815340"/>
                </a:cubicBezTo>
                <a:cubicBezTo>
                  <a:pt x="1357404" y="789623"/>
                  <a:pt x="1380264" y="757238"/>
                  <a:pt x="1407887" y="730568"/>
                </a:cubicBezTo>
                <a:cubicBezTo>
                  <a:pt x="1467894" y="672465"/>
                  <a:pt x="1529807" y="617220"/>
                  <a:pt x="1590767" y="560070"/>
                </a:cubicBezTo>
                <a:cubicBezTo>
                  <a:pt x="1633629" y="520065"/>
                  <a:pt x="1675539" y="479108"/>
                  <a:pt x="1717449" y="438150"/>
                </a:cubicBezTo>
                <a:cubicBezTo>
                  <a:pt x="1750787" y="405765"/>
                  <a:pt x="1792697" y="392430"/>
                  <a:pt x="1836512" y="380048"/>
                </a:cubicBezTo>
                <a:cubicBezTo>
                  <a:pt x="1836512" y="384810"/>
                  <a:pt x="1837464" y="386715"/>
                  <a:pt x="1836512" y="386715"/>
                </a:cubicBezTo>
                <a:cubicBezTo>
                  <a:pt x="1781267" y="417195"/>
                  <a:pt x="1739357" y="461963"/>
                  <a:pt x="1697447" y="507683"/>
                </a:cubicBezTo>
                <a:cubicBezTo>
                  <a:pt x="1666967" y="541020"/>
                  <a:pt x="1631724" y="571500"/>
                  <a:pt x="1600292" y="604838"/>
                </a:cubicBezTo>
                <a:cubicBezTo>
                  <a:pt x="1559334" y="648653"/>
                  <a:pt x="1521234" y="695325"/>
                  <a:pt x="1481229" y="740093"/>
                </a:cubicBezTo>
                <a:cubicBezTo>
                  <a:pt x="1436462" y="788670"/>
                  <a:pt x="1390742" y="835343"/>
                  <a:pt x="1345974" y="882968"/>
                </a:cubicBezTo>
                <a:cubicBezTo>
                  <a:pt x="1344069" y="884873"/>
                  <a:pt x="1340259" y="887730"/>
                  <a:pt x="1340259" y="890588"/>
                </a:cubicBezTo>
                <a:cubicBezTo>
                  <a:pt x="1336449" y="912495"/>
                  <a:pt x="1331687" y="934403"/>
                  <a:pt x="1329782" y="956310"/>
                </a:cubicBezTo>
                <a:cubicBezTo>
                  <a:pt x="1328829" y="968693"/>
                  <a:pt x="1329782" y="982028"/>
                  <a:pt x="1333592" y="994410"/>
                </a:cubicBezTo>
                <a:cubicBezTo>
                  <a:pt x="1347879" y="1052513"/>
                  <a:pt x="1330734" y="1108710"/>
                  <a:pt x="1323114" y="1165860"/>
                </a:cubicBezTo>
                <a:cubicBezTo>
                  <a:pt x="1317399" y="1207770"/>
                  <a:pt x="1285967" y="1231583"/>
                  <a:pt x="1243104" y="1238250"/>
                </a:cubicBezTo>
                <a:cubicBezTo>
                  <a:pt x="1236437" y="1239203"/>
                  <a:pt x="1230722" y="1241108"/>
                  <a:pt x="1224054" y="1242060"/>
                </a:cubicBezTo>
                <a:cubicBezTo>
                  <a:pt x="1224054" y="1243965"/>
                  <a:pt x="1225007" y="1246823"/>
                  <a:pt x="1225007" y="1248728"/>
                </a:cubicBezTo>
                <a:cubicBezTo>
                  <a:pt x="1236437" y="1246823"/>
                  <a:pt x="1246914" y="1243965"/>
                  <a:pt x="1258344" y="1243013"/>
                </a:cubicBezTo>
                <a:cubicBezTo>
                  <a:pt x="1345974" y="1239203"/>
                  <a:pt x="1434557" y="1237298"/>
                  <a:pt x="1522187" y="1232535"/>
                </a:cubicBezTo>
                <a:cubicBezTo>
                  <a:pt x="1544094" y="1231583"/>
                  <a:pt x="1566002" y="1224915"/>
                  <a:pt x="1587909" y="1220153"/>
                </a:cubicBezTo>
                <a:cubicBezTo>
                  <a:pt x="1606007" y="1216343"/>
                  <a:pt x="1623152" y="1209675"/>
                  <a:pt x="1641249" y="1209675"/>
                </a:cubicBezTo>
                <a:cubicBezTo>
                  <a:pt x="1734594" y="1208723"/>
                  <a:pt x="1828892" y="1210628"/>
                  <a:pt x="1922237" y="1208723"/>
                </a:cubicBezTo>
                <a:cubicBezTo>
                  <a:pt x="1974624" y="1207770"/>
                  <a:pt x="2027012" y="1200150"/>
                  <a:pt x="2080352" y="1197293"/>
                </a:cubicBezTo>
                <a:cubicBezTo>
                  <a:pt x="2101307" y="1196340"/>
                  <a:pt x="2123214" y="1202055"/>
                  <a:pt x="2145122" y="1203960"/>
                </a:cubicBezTo>
                <a:cubicBezTo>
                  <a:pt x="2145122" y="1206818"/>
                  <a:pt x="2145122" y="1210628"/>
                  <a:pt x="2145122" y="1213485"/>
                </a:cubicBezTo>
                <a:cubicBezTo>
                  <a:pt x="2127977" y="1218248"/>
                  <a:pt x="2111784" y="1225868"/>
                  <a:pt x="2094639" y="1228725"/>
                </a:cubicBezTo>
                <a:cubicBezTo>
                  <a:pt x="1999389" y="1242060"/>
                  <a:pt x="1904139" y="1256348"/>
                  <a:pt x="1808889" y="1266825"/>
                </a:cubicBezTo>
                <a:cubicBezTo>
                  <a:pt x="1774599" y="1270635"/>
                  <a:pt x="1738404" y="1262063"/>
                  <a:pt x="1703162" y="1262063"/>
                </a:cubicBezTo>
                <a:cubicBezTo>
                  <a:pt x="1667919" y="1262063"/>
                  <a:pt x="1630772" y="1257300"/>
                  <a:pt x="1598387" y="1266825"/>
                </a:cubicBezTo>
                <a:cubicBezTo>
                  <a:pt x="1561239" y="1278255"/>
                  <a:pt x="1525044" y="1264920"/>
                  <a:pt x="1488849" y="1277303"/>
                </a:cubicBezTo>
                <a:cubicBezTo>
                  <a:pt x="1454559" y="1288733"/>
                  <a:pt x="1417412" y="1295400"/>
                  <a:pt x="1381217" y="1301115"/>
                </a:cubicBezTo>
                <a:cubicBezTo>
                  <a:pt x="1355499" y="1305878"/>
                  <a:pt x="1328829" y="1305878"/>
                  <a:pt x="1303112" y="1308735"/>
                </a:cubicBezTo>
                <a:cubicBezTo>
                  <a:pt x="1295492" y="1309688"/>
                  <a:pt x="1287872" y="1314450"/>
                  <a:pt x="1280252" y="1316355"/>
                </a:cubicBezTo>
                <a:cubicBezTo>
                  <a:pt x="1254534" y="1321118"/>
                  <a:pt x="1229769" y="1325880"/>
                  <a:pt x="1204052" y="1330643"/>
                </a:cubicBezTo>
                <a:cubicBezTo>
                  <a:pt x="1196432" y="1332548"/>
                  <a:pt x="1188812" y="1334453"/>
                  <a:pt x="1181192" y="1336358"/>
                </a:cubicBezTo>
                <a:cubicBezTo>
                  <a:pt x="1181192" y="1339215"/>
                  <a:pt x="1181192" y="1341120"/>
                  <a:pt x="1182144" y="1343978"/>
                </a:cubicBezTo>
                <a:cubicBezTo>
                  <a:pt x="1205004" y="1346835"/>
                  <a:pt x="1228817" y="1349693"/>
                  <a:pt x="1251677" y="1352550"/>
                </a:cubicBezTo>
                <a:cubicBezTo>
                  <a:pt x="1257392" y="1353503"/>
                  <a:pt x="1264059" y="1351598"/>
                  <a:pt x="1267869" y="1353503"/>
                </a:cubicBezTo>
                <a:cubicBezTo>
                  <a:pt x="1322162" y="1384935"/>
                  <a:pt x="1383122" y="1374458"/>
                  <a:pt x="1441224" y="1386840"/>
                </a:cubicBezTo>
                <a:cubicBezTo>
                  <a:pt x="1513614" y="1402080"/>
                  <a:pt x="1586004" y="1415415"/>
                  <a:pt x="1658394" y="1428750"/>
                </a:cubicBezTo>
                <a:cubicBezTo>
                  <a:pt x="1671729" y="1431608"/>
                  <a:pt x="1686017" y="1428750"/>
                  <a:pt x="1699352" y="1428750"/>
                </a:cubicBezTo>
                <a:cubicBezTo>
                  <a:pt x="1753644" y="1429703"/>
                  <a:pt x="1779362" y="1450658"/>
                  <a:pt x="1796507" y="1501140"/>
                </a:cubicBezTo>
                <a:cubicBezTo>
                  <a:pt x="1801269" y="1517333"/>
                  <a:pt x="1807937" y="1532573"/>
                  <a:pt x="1817462" y="1546860"/>
                </a:cubicBezTo>
                <a:cubicBezTo>
                  <a:pt x="1849847" y="1595438"/>
                  <a:pt x="1868897" y="1647825"/>
                  <a:pt x="1880327" y="1704975"/>
                </a:cubicBezTo>
                <a:cubicBezTo>
                  <a:pt x="1886042" y="1735455"/>
                  <a:pt x="1899377" y="1764983"/>
                  <a:pt x="1902234" y="1796415"/>
                </a:cubicBezTo>
                <a:cubicBezTo>
                  <a:pt x="1906044" y="1838325"/>
                  <a:pt x="1902234" y="1881188"/>
                  <a:pt x="1902234" y="1923098"/>
                </a:cubicBezTo>
                <a:cubicBezTo>
                  <a:pt x="1902234" y="1935480"/>
                  <a:pt x="1898424" y="1949768"/>
                  <a:pt x="1902234" y="1961198"/>
                </a:cubicBezTo>
                <a:cubicBezTo>
                  <a:pt x="1913664" y="1993583"/>
                  <a:pt x="1898424" y="2017395"/>
                  <a:pt x="1879374" y="2040255"/>
                </a:cubicBezTo>
                <a:cubicBezTo>
                  <a:pt x="1860324" y="2064068"/>
                  <a:pt x="1839369" y="2086928"/>
                  <a:pt x="1820319" y="2110740"/>
                </a:cubicBezTo>
                <a:cubicBezTo>
                  <a:pt x="1818414" y="2108835"/>
                  <a:pt x="1815557" y="2107883"/>
                  <a:pt x="1813652" y="2105978"/>
                </a:cubicBezTo>
                <a:cubicBezTo>
                  <a:pt x="1820319" y="2093595"/>
                  <a:pt x="1826034" y="2079308"/>
                  <a:pt x="1835559" y="2067878"/>
                </a:cubicBezTo>
                <a:cubicBezTo>
                  <a:pt x="1865087" y="2029778"/>
                  <a:pt x="1874612" y="1987868"/>
                  <a:pt x="1866039" y="1939290"/>
                </a:cubicBezTo>
                <a:cubicBezTo>
                  <a:pt x="1861277" y="1912620"/>
                  <a:pt x="1864134" y="1884998"/>
                  <a:pt x="1861277" y="1857375"/>
                </a:cubicBezTo>
                <a:cubicBezTo>
                  <a:pt x="1857467" y="1825943"/>
                  <a:pt x="1853657" y="1793558"/>
                  <a:pt x="1844132" y="1764030"/>
                </a:cubicBezTo>
                <a:cubicBezTo>
                  <a:pt x="1826034" y="1709738"/>
                  <a:pt x="1805079" y="1655445"/>
                  <a:pt x="1781267" y="1602105"/>
                </a:cubicBezTo>
                <a:cubicBezTo>
                  <a:pt x="1764122" y="1564005"/>
                  <a:pt x="1741262" y="1529715"/>
                  <a:pt x="1719354" y="1493520"/>
                </a:cubicBezTo>
                <a:cubicBezTo>
                  <a:pt x="1716497" y="1488758"/>
                  <a:pt x="1706019" y="1488758"/>
                  <a:pt x="1699352" y="1485900"/>
                </a:cubicBezTo>
                <a:cubicBezTo>
                  <a:pt x="1684112" y="1481138"/>
                  <a:pt x="1669824" y="1477328"/>
                  <a:pt x="1654584" y="1472565"/>
                </a:cubicBezTo>
                <a:cubicBezTo>
                  <a:pt x="1646964" y="1470660"/>
                  <a:pt x="1639344" y="1466850"/>
                  <a:pt x="1632677" y="1466850"/>
                </a:cubicBezTo>
                <a:cubicBezTo>
                  <a:pt x="1549809" y="1465898"/>
                  <a:pt x="1465989" y="1466850"/>
                  <a:pt x="1383122" y="1464945"/>
                </a:cubicBezTo>
                <a:cubicBezTo>
                  <a:pt x="1354547" y="1463993"/>
                  <a:pt x="1326924" y="1452563"/>
                  <a:pt x="1298349" y="1449705"/>
                </a:cubicBezTo>
                <a:cubicBezTo>
                  <a:pt x="1266917" y="1446848"/>
                  <a:pt x="1235484" y="1428750"/>
                  <a:pt x="1203099" y="1442085"/>
                </a:cubicBezTo>
                <a:cubicBezTo>
                  <a:pt x="1228817" y="1475423"/>
                  <a:pt x="1254534" y="1505903"/>
                  <a:pt x="1276442" y="1538288"/>
                </a:cubicBezTo>
                <a:cubicBezTo>
                  <a:pt x="1334544" y="1621155"/>
                  <a:pt x="1354547" y="1715453"/>
                  <a:pt x="1346927" y="1814513"/>
                </a:cubicBezTo>
                <a:cubicBezTo>
                  <a:pt x="1335497" y="1965960"/>
                  <a:pt x="1270727" y="2089785"/>
                  <a:pt x="1144997" y="2178368"/>
                </a:cubicBezTo>
                <a:cubicBezTo>
                  <a:pt x="1118327" y="2197418"/>
                  <a:pt x="1090704" y="2214563"/>
                  <a:pt x="1063082" y="2232660"/>
                </a:cubicBezTo>
                <a:cubicBezTo>
                  <a:pt x="1037364" y="2248853"/>
                  <a:pt x="1010694" y="2248853"/>
                  <a:pt x="983072" y="2235518"/>
                </a:cubicBezTo>
                <a:cubicBezTo>
                  <a:pt x="874487" y="2184083"/>
                  <a:pt x="779237" y="2117408"/>
                  <a:pt x="717324" y="2010728"/>
                </a:cubicBezTo>
                <a:cubicBezTo>
                  <a:pt x="623979" y="1848803"/>
                  <a:pt x="607787" y="1638300"/>
                  <a:pt x="761139" y="1486853"/>
                </a:cubicBezTo>
                <a:cubicBezTo>
                  <a:pt x="778284" y="1469708"/>
                  <a:pt x="795429" y="1450658"/>
                  <a:pt x="814479" y="1430655"/>
                </a:cubicBezTo>
                <a:cubicBezTo>
                  <a:pt x="807812" y="1428750"/>
                  <a:pt x="802097" y="1423988"/>
                  <a:pt x="795429" y="1423988"/>
                </a:cubicBezTo>
                <a:cubicBezTo>
                  <a:pt x="764949" y="1426845"/>
                  <a:pt x="734469" y="1427798"/>
                  <a:pt x="705894" y="1435418"/>
                </a:cubicBezTo>
                <a:cubicBezTo>
                  <a:pt x="654459" y="1448753"/>
                  <a:pt x="602072" y="1443990"/>
                  <a:pt x="550637" y="1441133"/>
                </a:cubicBezTo>
                <a:cubicBezTo>
                  <a:pt x="470627" y="1437323"/>
                  <a:pt x="390616" y="1433513"/>
                  <a:pt x="310607" y="1429703"/>
                </a:cubicBezTo>
                <a:cubicBezTo>
                  <a:pt x="303939" y="1429703"/>
                  <a:pt x="297272" y="1433513"/>
                  <a:pt x="290604" y="1435418"/>
                </a:cubicBezTo>
                <a:cubicBezTo>
                  <a:pt x="279174" y="1439228"/>
                  <a:pt x="266791" y="1446848"/>
                  <a:pt x="256314" y="1444943"/>
                </a:cubicBezTo>
                <a:cubicBezTo>
                  <a:pt x="230597" y="1440180"/>
                  <a:pt x="222977" y="1453515"/>
                  <a:pt x="211547" y="1472565"/>
                </a:cubicBezTo>
                <a:cubicBezTo>
                  <a:pt x="179162" y="1528763"/>
                  <a:pt x="181066" y="1591628"/>
                  <a:pt x="171541" y="1652588"/>
                </a:cubicBezTo>
                <a:cubicBezTo>
                  <a:pt x="169637" y="1666875"/>
                  <a:pt x="166779" y="1681163"/>
                  <a:pt x="165827" y="1695450"/>
                </a:cubicBezTo>
                <a:cubicBezTo>
                  <a:pt x="162969" y="1731645"/>
                  <a:pt x="165827" y="1766888"/>
                  <a:pt x="179162" y="1801178"/>
                </a:cubicBezTo>
                <a:cubicBezTo>
                  <a:pt x="196307" y="1844040"/>
                  <a:pt x="207737" y="1889760"/>
                  <a:pt x="222977" y="1933575"/>
                </a:cubicBezTo>
                <a:cubicBezTo>
                  <a:pt x="227739" y="1946910"/>
                  <a:pt x="236312" y="1961198"/>
                  <a:pt x="245837" y="1971675"/>
                </a:cubicBezTo>
                <a:cubicBezTo>
                  <a:pt x="269649" y="1997393"/>
                  <a:pt x="294414" y="2020253"/>
                  <a:pt x="319179" y="2045018"/>
                </a:cubicBezTo>
                <a:cubicBezTo>
                  <a:pt x="323941" y="2049780"/>
                  <a:pt x="327752" y="2056448"/>
                  <a:pt x="332514" y="2063115"/>
                </a:cubicBezTo>
                <a:cubicBezTo>
                  <a:pt x="330609" y="2065020"/>
                  <a:pt x="328704" y="2066925"/>
                  <a:pt x="326799" y="2068830"/>
                </a:cubicBezTo>
                <a:cubicBezTo>
                  <a:pt x="297272" y="2045970"/>
                  <a:pt x="267744" y="2024063"/>
                  <a:pt x="239169" y="2001203"/>
                </a:cubicBezTo>
                <a:cubicBezTo>
                  <a:pt x="211547" y="1979295"/>
                  <a:pt x="187734" y="1956435"/>
                  <a:pt x="177257" y="1917383"/>
                </a:cubicBezTo>
                <a:cubicBezTo>
                  <a:pt x="163922" y="1862138"/>
                  <a:pt x="133441" y="1810703"/>
                  <a:pt x="118202" y="1755458"/>
                </a:cubicBezTo>
                <a:cubicBezTo>
                  <a:pt x="108677" y="1724025"/>
                  <a:pt x="113439" y="1688783"/>
                  <a:pt x="112487" y="1655445"/>
                </a:cubicBezTo>
                <a:cubicBezTo>
                  <a:pt x="110582" y="1601153"/>
                  <a:pt x="117249" y="1548765"/>
                  <a:pt x="143919" y="1499235"/>
                </a:cubicBezTo>
                <a:cubicBezTo>
                  <a:pt x="148682" y="1489710"/>
                  <a:pt x="147729" y="1477328"/>
                  <a:pt x="148682" y="1466850"/>
                </a:cubicBezTo>
                <a:cubicBezTo>
                  <a:pt x="152491" y="1414463"/>
                  <a:pt x="179162" y="1386840"/>
                  <a:pt x="235359" y="1387793"/>
                </a:cubicBezTo>
                <a:cubicBezTo>
                  <a:pt x="331562" y="1389698"/>
                  <a:pt x="424907" y="1371600"/>
                  <a:pt x="520157" y="1364933"/>
                </a:cubicBezTo>
                <a:cubicBezTo>
                  <a:pt x="573497" y="1361123"/>
                  <a:pt x="627789" y="1358265"/>
                  <a:pt x="681129" y="1354455"/>
                </a:cubicBezTo>
                <a:cubicBezTo>
                  <a:pt x="698274" y="1353503"/>
                  <a:pt x="714466" y="1346835"/>
                  <a:pt x="731612" y="1344930"/>
                </a:cubicBezTo>
                <a:cubicBezTo>
                  <a:pt x="760187" y="1341120"/>
                  <a:pt x="788762" y="1339215"/>
                  <a:pt x="817337" y="1336358"/>
                </a:cubicBezTo>
                <a:cubicBezTo>
                  <a:pt x="828766" y="1335405"/>
                  <a:pt x="841149" y="1332548"/>
                  <a:pt x="853532" y="1330643"/>
                </a:cubicBezTo>
                <a:cubicBezTo>
                  <a:pt x="850674" y="1324928"/>
                  <a:pt x="850674" y="1323975"/>
                  <a:pt x="850674" y="1323975"/>
                </a:cubicBezTo>
                <a:cubicBezTo>
                  <a:pt x="811622" y="1313498"/>
                  <a:pt x="773522" y="1301115"/>
                  <a:pt x="734469" y="1293495"/>
                </a:cubicBezTo>
                <a:cubicBezTo>
                  <a:pt x="630647" y="1274445"/>
                  <a:pt x="525872" y="1257300"/>
                  <a:pt x="421097" y="1239203"/>
                </a:cubicBezTo>
                <a:cubicBezTo>
                  <a:pt x="412524" y="1238250"/>
                  <a:pt x="403952" y="1239203"/>
                  <a:pt x="395379" y="1240155"/>
                </a:cubicBezTo>
                <a:cubicBezTo>
                  <a:pt x="388712" y="1240155"/>
                  <a:pt x="381091" y="1243013"/>
                  <a:pt x="374424" y="1242060"/>
                </a:cubicBezTo>
                <a:cubicBezTo>
                  <a:pt x="349659" y="1238250"/>
                  <a:pt x="324894" y="1232535"/>
                  <a:pt x="300129" y="1229678"/>
                </a:cubicBezTo>
                <a:cubicBezTo>
                  <a:pt x="266791" y="1225868"/>
                  <a:pt x="233454" y="1226820"/>
                  <a:pt x="200116" y="1221105"/>
                </a:cubicBezTo>
                <a:cubicBezTo>
                  <a:pt x="162016" y="1215390"/>
                  <a:pt x="124869" y="1205865"/>
                  <a:pt x="88674" y="1196340"/>
                </a:cubicBezTo>
                <a:cubicBezTo>
                  <a:pt x="62957" y="1189673"/>
                  <a:pt x="37239" y="1181100"/>
                  <a:pt x="11522" y="1171575"/>
                </a:cubicBezTo>
                <a:cubicBezTo>
                  <a:pt x="5807" y="1169670"/>
                  <a:pt x="-861" y="1157288"/>
                  <a:pt x="91" y="1150620"/>
                </a:cubicBezTo>
                <a:cubicBezTo>
                  <a:pt x="1044" y="1144905"/>
                  <a:pt x="12474" y="1137285"/>
                  <a:pt x="19141" y="1137285"/>
                </a:cubicBezTo>
                <a:cubicBezTo>
                  <a:pt x="31524" y="1137285"/>
                  <a:pt x="44859" y="1140143"/>
                  <a:pt x="56289" y="1145858"/>
                </a:cubicBezTo>
                <a:cubicBezTo>
                  <a:pt x="92484" y="1163955"/>
                  <a:pt x="131537" y="1158240"/>
                  <a:pt x="169637" y="1161098"/>
                </a:cubicBezTo>
                <a:cubicBezTo>
                  <a:pt x="202974" y="1163003"/>
                  <a:pt x="236312" y="1167765"/>
                  <a:pt x="269649" y="1170623"/>
                </a:cubicBezTo>
                <a:cubicBezTo>
                  <a:pt x="279174" y="1171575"/>
                  <a:pt x="288699" y="1171575"/>
                  <a:pt x="298224" y="1172528"/>
                </a:cubicBezTo>
                <a:cubicBezTo>
                  <a:pt x="309654" y="1173480"/>
                  <a:pt x="322989" y="1170623"/>
                  <a:pt x="331562" y="1176338"/>
                </a:cubicBezTo>
                <a:cubicBezTo>
                  <a:pt x="374424" y="1203960"/>
                  <a:pt x="423002" y="1201103"/>
                  <a:pt x="470627" y="1203960"/>
                </a:cubicBezTo>
                <a:cubicBezTo>
                  <a:pt x="547779" y="1208723"/>
                  <a:pt x="623979" y="1214438"/>
                  <a:pt x="700179" y="1221105"/>
                </a:cubicBezTo>
                <a:cubicBezTo>
                  <a:pt x="739232" y="1224915"/>
                  <a:pt x="778284" y="1229678"/>
                  <a:pt x="816384" y="1234440"/>
                </a:cubicBezTo>
                <a:cubicBezTo>
                  <a:pt x="819241" y="1233488"/>
                  <a:pt x="822099" y="1231583"/>
                  <a:pt x="826862" y="1230630"/>
                </a:cubicBezTo>
                <a:close/>
                <a:moveTo>
                  <a:pt x="432527" y="1392555"/>
                </a:moveTo>
                <a:cubicBezTo>
                  <a:pt x="492534" y="1388745"/>
                  <a:pt x="551589" y="1384935"/>
                  <a:pt x="611597" y="1381125"/>
                </a:cubicBezTo>
                <a:cubicBezTo>
                  <a:pt x="611597" y="1379220"/>
                  <a:pt x="611597" y="1376363"/>
                  <a:pt x="610644" y="1374458"/>
                </a:cubicBezTo>
                <a:cubicBezTo>
                  <a:pt x="549684" y="1360170"/>
                  <a:pt x="491582" y="1384935"/>
                  <a:pt x="432527" y="1392555"/>
                </a:cubicBezTo>
                <a:close/>
                <a:moveTo>
                  <a:pt x="1443129" y="715328"/>
                </a:moveTo>
                <a:cubicBezTo>
                  <a:pt x="1445987" y="718185"/>
                  <a:pt x="1448844" y="721043"/>
                  <a:pt x="1451702" y="723900"/>
                </a:cubicBezTo>
                <a:cubicBezTo>
                  <a:pt x="1472657" y="702945"/>
                  <a:pt x="1493612" y="681990"/>
                  <a:pt x="1514567" y="661035"/>
                </a:cubicBezTo>
                <a:cubicBezTo>
                  <a:pt x="1512662" y="659130"/>
                  <a:pt x="1510757" y="657225"/>
                  <a:pt x="1508852" y="655320"/>
                </a:cubicBezTo>
                <a:cubicBezTo>
                  <a:pt x="1486944" y="674370"/>
                  <a:pt x="1465037" y="695325"/>
                  <a:pt x="1443129" y="715328"/>
                </a:cubicBezTo>
                <a:close/>
                <a:moveTo>
                  <a:pt x="1213577" y="1160145"/>
                </a:moveTo>
                <a:cubicBezTo>
                  <a:pt x="1244057" y="1146810"/>
                  <a:pt x="1249772" y="1138238"/>
                  <a:pt x="1248819" y="1110615"/>
                </a:cubicBezTo>
                <a:cubicBezTo>
                  <a:pt x="1235484" y="1128713"/>
                  <a:pt x="1201194" y="1124903"/>
                  <a:pt x="1213577" y="1160145"/>
                </a:cubicBezTo>
                <a:close/>
              </a:path>
            </a:pathLst>
          </a:custGeom>
          <a:solidFill>
            <a:schemeClr val="accent5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364" name="TextBox 1363">
            <a:extLst>
              <a:ext uri="{FF2B5EF4-FFF2-40B4-BE49-F238E27FC236}">
                <a16:creationId xmlns:a16="http://schemas.microsoft.com/office/drawing/2014/main" id="{15C6B3CF-F722-476B-84C4-C5498E5A4413}"/>
              </a:ext>
            </a:extLst>
          </p:cNvPr>
          <p:cNvSpPr txBox="1"/>
          <p:nvPr/>
        </p:nvSpPr>
        <p:spPr>
          <a:xfrm>
            <a:off x="8996570" y="3738403"/>
            <a:ext cx="158529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Simply Impress</a:t>
            </a:r>
          </a:p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Audience</a:t>
            </a:r>
          </a:p>
        </p:txBody>
      </p:sp>
      <p:sp>
        <p:nvSpPr>
          <p:cNvPr id="1365" name="TextBox 1364">
            <a:extLst>
              <a:ext uri="{FF2B5EF4-FFF2-40B4-BE49-F238E27FC236}">
                <a16:creationId xmlns:a16="http://schemas.microsoft.com/office/drawing/2014/main" id="{A9D1AA36-FC2E-4A74-A4AC-92E86023C87E}"/>
              </a:ext>
            </a:extLst>
          </p:cNvPr>
          <p:cNvSpPr txBox="1"/>
          <p:nvPr/>
        </p:nvSpPr>
        <p:spPr>
          <a:xfrm>
            <a:off x="1524002" y="3738403"/>
            <a:ext cx="1653249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Simply Impress</a:t>
            </a:r>
          </a:p>
          <a:p>
            <a:pPr algn="r"/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Audience</a:t>
            </a:r>
          </a:p>
        </p:txBody>
      </p:sp>
      <p:sp>
        <p:nvSpPr>
          <p:cNvPr id="1366" name="TextBox 1365">
            <a:extLst>
              <a:ext uri="{FF2B5EF4-FFF2-40B4-BE49-F238E27FC236}">
                <a16:creationId xmlns:a16="http://schemas.microsoft.com/office/drawing/2014/main" id="{0168AF8C-1421-4F04-8318-5C3353B27DD8}"/>
              </a:ext>
            </a:extLst>
          </p:cNvPr>
          <p:cNvSpPr txBox="1"/>
          <p:nvPr/>
        </p:nvSpPr>
        <p:spPr>
          <a:xfrm>
            <a:off x="2207568" y="5642273"/>
            <a:ext cx="1751086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Simply Impress</a:t>
            </a:r>
          </a:p>
          <a:p>
            <a:pPr algn="r"/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Audience</a:t>
            </a:r>
          </a:p>
        </p:txBody>
      </p:sp>
      <p:sp>
        <p:nvSpPr>
          <p:cNvPr id="1367" name="TextBox 1366">
            <a:extLst>
              <a:ext uri="{FF2B5EF4-FFF2-40B4-BE49-F238E27FC236}">
                <a16:creationId xmlns:a16="http://schemas.microsoft.com/office/drawing/2014/main" id="{6F5DB29B-D226-4324-8A33-96630E7DD718}"/>
              </a:ext>
            </a:extLst>
          </p:cNvPr>
          <p:cNvSpPr txBox="1"/>
          <p:nvPr/>
        </p:nvSpPr>
        <p:spPr>
          <a:xfrm>
            <a:off x="8343318" y="5642273"/>
            <a:ext cx="158529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Simply Impress</a:t>
            </a:r>
          </a:p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Audience</a:t>
            </a:r>
          </a:p>
        </p:txBody>
      </p:sp>
      <p:grpSp>
        <p:nvGrpSpPr>
          <p:cNvPr id="1368" name="Group 1367">
            <a:extLst>
              <a:ext uri="{FF2B5EF4-FFF2-40B4-BE49-F238E27FC236}">
                <a16:creationId xmlns:a16="http://schemas.microsoft.com/office/drawing/2014/main" id="{C9F2592D-3909-45AB-A3CD-71A919B890FA}"/>
              </a:ext>
            </a:extLst>
          </p:cNvPr>
          <p:cNvGrpSpPr/>
          <p:nvPr/>
        </p:nvGrpSpPr>
        <p:grpSpPr>
          <a:xfrm>
            <a:off x="8397268" y="1842651"/>
            <a:ext cx="3060000" cy="1022673"/>
            <a:chOff x="6760489" y="1552506"/>
            <a:chExt cx="1947202" cy="1022673"/>
          </a:xfrm>
        </p:grpSpPr>
        <p:sp>
          <p:nvSpPr>
            <p:cNvPr id="1369" name="TextBox 1368">
              <a:extLst>
                <a:ext uri="{FF2B5EF4-FFF2-40B4-BE49-F238E27FC236}">
                  <a16:creationId xmlns:a16="http://schemas.microsoft.com/office/drawing/2014/main" id="{E5D03EC9-AEBD-47BF-96DE-91D22E9DAB20}"/>
                </a:ext>
              </a:extLst>
            </p:cNvPr>
            <p:cNvSpPr txBox="1"/>
            <p:nvPr/>
          </p:nvSpPr>
          <p:spPr>
            <a:xfrm>
              <a:off x="6760489" y="1552506"/>
              <a:ext cx="1947202" cy="5078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2700" b="1" dirty="0">
                  <a:solidFill>
                    <a:schemeClr val="accent1"/>
                  </a:solidFill>
                  <a:cs typeface="Arial" pitchFamily="34" charset="0"/>
                </a:rPr>
                <a:t>Contents Here</a:t>
              </a:r>
              <a:endParaRPr lang="ko-KR" altLang="en-US" sz="27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370" name="TextBox 1369">
              <a:extLst>
                <a:ext uri="{FF2B5EF4-FFF2-40B4-BE49-F238E27FC236}">
                  <a16:creationId xmlns:a16="http://schemas.microsoft.com/office/drawing/2014/main" id="{9389BC97-D955-4037-AF97-C5816D3A445B}"/>
                </a:ext>
              </a:extLst>
            </p:cNvPr>
            <p:cNvSpPr txBox="1"/>
            <p:nvPr/>
          </p:nvSpPr>
          <p:spPr>
            <a:xfrm>
              <a:off x="6760489" y="1928848"/>
              <a:ext cx="19472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1371" name="Group 1370">
            <a:extLst>
              <a:ext uri="{FF2B5EF4-FFF2-40B4-BE49-F238E27FC236}">
                <a16:creationId xmlns:a16="http://schemas.microsoft.com/office/drawing/2014/main" id="{BDB6BEC2-79BF-46A6-8D4C-F3809DB7F5F0}"/>
              </a:ext>
            </a:extLst>
          </p:cNvPr>
          <p:cNvGrpSpPr/>
          <p:nvPr/>
        </p:nvGrpSpPr>
        <p:grpSpPr>
          <a:xfrm>
            <a:off x="738555" y="1849696"/>
            <a:ext cx="3060000" cy="1015629"/>
            <a:chOff x="6760489" y="1552506"/>
            <a:chExt cx="1947202" cy="1015629"/>
          </a:xfrm>
        </p:grpSpPr>
        <p:sp>
          <p:nvSpPr>
            <p:cNvPr id="1372" name="TextBox 1371">
              <a:extLst>
                <a:ext uri="{FF2B5EF4-FFF2-40B4-BE49-F238E27FC236}">
                  <a16:creationId xmlns:a16="http://schemas.microsoft.com/office/drawing/2014/main" id="{07441562-5EB2-494F-83A3-49CBF730D5CC}"/>
                </a:ext>
              </a:extLst>
            </p:cNvPr>
            <p:cNvSpPr txBox="1"/>
            <p:nvPr/>
          </p:nvSpPr>
          <p:spPr>
            <a:xfrm>
              <a:off x="6760489" y="1552506"/>
              <a:ext cx="1947202" cy="5078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2700" b="1" dirty="0">
                  <a:solidFill>
                    <a:schemeClr val="accent1"/>
                  </a:solidFill>
                  <a:cs typeface="Arial" pitchFamily="34" charset="0"/>
                </a:rPr>
                <a:t>Contents Here</a:t>
              </a:r>
              <a:endParaRPr lang="ko-KR" altLang="en-US" sz="27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373" name="TextBox 1372">
              <a:extLst>
                <a:ext uri="{FF2B5EF4-FFF2-40B4-BE49-F238E27FC236}">
                  <a16:creationId xmlns:a16="http://schemas.microsoft.com/office/drawing/2014/main" id="{D6FD5D6D-7446-48E7-9A55-261FCF1927D4}"/>
                </a:ext>
              </a:extLst>
            </p:cNvPr>
            <p:cNvSpPr txBox="1"/>
            <p:nvPr/>
          </p:nvSpPr>
          <p:spPr>
            <a:xfrm>
              <a:off x="6760489" y="1921804"/>
              <a:ext cx="19472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sp>
        <p:nvSpPr>
          <p:cNvPr id="1374" name="L-Shape 1373">
            <a:extLst>
              <a:ext uri="{FF2B5EF4-FFF2-40B4-BE49-F238E27FC236}">
                <a16:creationId xmlns:a16="http://schemas.microsoft.com/office/drawing/2014/main" id="{D03D6210-ADED-4CA6-A7C0-030E4740696B}"/>
              </a:ext>
            </a:extLst>
          </p:cNvPr>
          <p:cNvSpPr/>
          <p:nvPr/>
        </p:nvSpPr>
        <p:spPr>
          <a:xfrm rot="2700000">
            <a:off x="7952270" y="2209237"/>
            <a:ext cx="375843" cy="375843"/>
          </a:xfrm>
          <a:prstGeom prst="corner">
            <a:avLst>
              <a:gd name="adj1" fmla="val 20835"/>
              <a:gd name="adj2" fmla="val 24335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375" name="L-Shape 1374">
            <a:extLst>
              <a:ext uri="{FF2B5EF4-FFF2-40B4-BE49-F238E27FC236}">
                <a16:creationId xmlns:a16="http://schemas.microsoft.com/office/drawing/2014/main" id="{CA0C325E-1074-4D46-80D9-0CFBF63E5A35}"/>
              </a:ext>
            </a:extLst>
          </p:cNvPr>
          <p:cNvSpPr/>
          <p:nvPr/>
        </p:nvSpPr>
        <p:spPr>
          <a:xfrm rot="13500000">
            <a:off x="3903238" y="2209238"/>
            <a:ext cx="375843" cy="375843"/>
          </a:xfrm>
          <a:prstGeom prst="corner">
            <a:avLst>
              <a:gd name="adj1" fmla="val 20835"/>
              <a:gd name="adj2" fmla="val 24335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376" name="Rounded Rectangle 5">
            <a:extLst>
              <a:ext uri="{FF2B5EF4-FFF2-40B4-BE49-F238E27FC236}">
                <a16:creationId xmlns:a16="http://schemas.microsoft.com/office/drawing/2014/main" id="{351C9A55-4535-41F2-98EA-E27E67AFB160}"/>
              </a:ext>
            </a:extLst>
          </p:cNvPr>
          <p:cNvSpPr/>
          <p:nvPr/>
        </p:nvSpPr>
        <p:spPr>
          <a:xfrm flipH="1">
            <a:off x="8415224" y="3879056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377" name="Teardrop 1">
            <a:extLst>
              <a:ext uri="{FF2B5EF4-FFF2-40B4-BE49-F238E27FC236}">
                <a16:creationId xmlns:a16="http://schemas.microsoft.com/office/drawing/2014/main" id="{43136807-40B1-47EC-BBB3-0126604280DE}"/>
              </a:ext>
            </a:extLst>
          </p:cNvPr>
          <p:cNvSpPr/>
          <p:nvPr/>
        </p:nvSpPr>
        <p:spPr>
          <a:xfrm rot="18805991">
            <a:off x="3390724" y="3842366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378" name="Donut 39">
            <a:extLst>
              <a:ext uri="{FF2B5EF4-FFF2-40B4-BE49-F238E27FC236}">
                <a16:creationId xmlns:a16="http://schemas.microsoft.com/office/drawing/2014/main" id="{DAAE8693-A965-493A-85EC-1428724C70D7}"/>
              </a:ext>
            </a:extLst>
          </p:cNvPr>
          <p:cNvSpPr/>
          <p:nvPr/>
        </p:nvSpPr>
        <p:spPr>
          <a:xfrm>
            <a:off x="7732488" y="5722893"/>
            <a:ext cx="404132" cy="40413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379" name="Rectangle 36">
            <a:extLst>
              <a:ext uri="{FF2B5EF4-FFF2-40B4-BE49-F238E27FC236}">
                <a16:creationId xmlns:a16="http://schemas.microsoft.com/office/drawing/2014/main" id="{FA824219-9A95-4F1D-A465-364AB0E783C6}"/>
              </a:ext>
            </a:extLst>
          </p:cNvPr>
          <p:cNvSpPr/>
          <p:nvPr/>
        </p:nvSpPr>
        <p:spPr>
          <a:xfrm>
            <a:off x="4170867" y="5751194"/>
            <a:ext cx="365319" cy="305377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11211</TotalTime>
  <Words>74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66</cp:revision>
  <dcterms:created xsi:type="dcterms:W3CDTF">2018-02-18T19:39:47Z</dcterms:created>
  <dcterms:modified xsi:type="dcterms:W3CDTF">2020-08-31T06:37:13Z</dcterms:modified>
</cp:coreProperties>
</file>