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15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sv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svg"/><Relationship Id="rId5" Type="http://schemas.openxmlformats.org/officeDocument/2006/relationships/image" Target="../media/image3.png"/><Relationship Id="rId10" Type="http://schemas.openxmlformats.org/officeDocument/2006/relationships/image" Target="../media/image8.svg"/><Relationship Id="rId4" Type="http://schemas.openxmlformats.org/officeDocument/2006/relationships/image" Target="../media/image2.svg"/><Relationship Id="rId9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</p:spPr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>
          <a:xfrm>
            <a:off x="0" y="1005381"/>
            <a:ext cx="12192000" cy="419379"/>
          </a:xfrm>
        </p:spPr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C6D77188-3269-4113-87FE-2ECA8B9389EE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pic>
        <p:nvPicPr>
          <p:cNvPr id="2989" name="Graphic 2988">
            <a:extLst>
              <a:ext uri="{FF2B5EF4-FFF2-40B4-BE49-F238E27FC236}">
                <a16:creationId xmlns:a16="http://schemas.microsoft.com/office/drawing/2014/main" id="{978F1C5C-1CF7-49A7-9ED0-62D968134F9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3838912" y="1614990"/>
            <a:ext cx="2480282" cy="3592761"/>
          </a:xfrm>
          <a:prstGeom prst="rect">
            <a:avLst/>
          </a:prstGeom>
        </p:spPr>
      </p:pic>
      <p:pic>
        <p:nvPicPr>
          <p:cNvPr id="2990" name="Graphic 2989">
            <a:extLst>
              <a:ext uri="{FF2B5EF4-FFF2-40B4-BE49-F238E27FC236}">
                <a16:creationId xmlns:a16="http://schemas.microsoft.com/office/drawing/2014/main" id="{A58F6623-1D62-46E6-8B16-51BB5924C0A9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 rot="10378655">
            <a:off x="1622204" y="1750902"/>
            <a:ext cx="2443807" cy="3592761"/>
          </a:xfrm>
          <a:prstGeom prst="rect">
            <a:avLst/>
          </a:prstGeom>
        </p:spPr>
      </p:pic>
      <p:pic>
        <p:nvPicPr>
          <p:cNvPr id="2991" name="Graphic 2990">
            <a:extLst>
              <a:ext uri="{FF2B5EF4-FFF2-40B4-BE49-F238E27FC236}">
                <a16:creationId xmlns:a16="http://schemas.microsoft.com/office/drawing/2014/main" id="{D5016C55-2259-4B93-97B9-77EEDF065A98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 rot="10800000">
            <a:off x="6027680" y="1614990"/>
            <a:ext cx="2480282" cy="3592761"/>
          </a:xfrm>
          <a:prstGeom prst="rect">
            <a:avLst/>
          </a:prstGeom>
        </p:spPr>
      </p:pic>
      <p:pic>
        <p:nvPicPr>
          <p:cNvPr id="2992" name="Graphic 2991">
            <a:extLst>
              <a:ext uri="{FF2B5EF4-FFF2-40B4-BE49-F238E27FC236}">
                <a16:creationId xmlns:a16="http://schemas.microsoft.com/office/drawing/2014/main" id="{D61DD4BB-D57B-4AE1-9303-E0FF1BCC5479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8336445" y="1577182"/>
            <a:ext cx="2443807" cy="3592761"/>
          </a:xfrm>
          <a:prstGeom prst="rect">
            <a:avLst/>
          </a:prstGeom>
        </p:spPr>
      </p:pic>
      <p:grpSp>
        <p:nvGrpSpPr>
          <p:cNvPr id="2993" name="Group 2992">
            <a:extLst>
              <a:ext uri="{FF2B5EF4-FFF2-40B4-BE49-F238E27FC236}">
                <a16:creationId xmlns:a16="http://schemas.microsoft.com/office/drawing/2014/main" id="{3400D9E6-9EFA-4899-8D95-D51A020A7DD6}"/>
              </a:ext>
            </a:extLst>
          </p:cNvPr>
          <p:cNvGrpSpPr/>
          <p:nvPr/>
        </p:nvGrpSpPr>
        <p:grpSpPr>
          <a:xfrm>
            <a:off x="3004934" y="4900953"/>
            <a:ext cx="6182132" cy="1680190"/>
            <a:chOff x="2518236" y="4813033"/>
            <a:chExt cx="6182132" cy="1680190"/>
          </a:xfrm>
        </p:grpSpPr>
        <p:grpSp>
          <p:nvGrpSpPr>
            <p:cNvPr id="2994" name="Group 2993">
              <a:extLst>
                <a:ext uri="{FF2B5EF4-FFF2-40B4-BE49-F238E27FC236}">
                  <a16:creationId xmlns:a16="http://schemas.microsoft.com/office/drawing/2014/main" id="{319C4755-61FC-421F-9A2F-F4A99BC8811D}"/>
                </a:ext>
              </a:extLst>
            </p:cNvPr>
            <p:cNvGrpSpPr/>
            <p:nvPr/>
          </p:nvGrpSpPr>
          <p:grpSpPr>
            <a:xfrm rot="4147459">
              <a:off x="2404870" y="5019251"/>
              <a:ext cx="1581259" cy="1354527"/>
              <a:chOff x="2203944" y="3086356"/>
              <a:chExt cx="1786452" cy="1530300"/>
            </a:xfrm>
          </p:grpSpPr>
          <p:sp>
            <p:nvSpPr>
              <p:cNvPr id="3018" name="Freeform: Shape 3017">
                <a:extLst>
                  <a:ext uri="{FF2B5EF4-FFF2-40B4-BE49-F238E27FC236}">
                    <a16:creationId xmlns:a16="http://schemas.microsoft.com/office/drawing/2014/main" id="{A37D2732-26DD-4144-9A02-A91886220E1C}"/>
                  </a:ext>
                </a:extLst>
              </p:cNvPr>
              <p:cNvSpPr/>
              <p:nvPr/>
            </p:nvSpPr>
            <p:spPr>
              <a:xfrm>
                <a:off x="2497026" y="3212644"/>
                <a:ext cx="990906" cy="823473"/>
              </a:xfrm>
              <a:custGeom>
                <a:avLst/>
                <a:gdLst>
                  <a:gd name="connsiteX0" fmla="*/ 776461 w 990906"/>
                  <a:gd name="connsiteY0" fmla="*/ 771405 h 823473"/>
                  <a:gd name="connsiteX1" fmla="*/ 760634 w 990906"/>
                  <a:gd name="connsiteY1" fmla="*/ 748863 h 823473"/>
                  <a:gd name="connsiteX2" fmla="*/ 667110 w 990906"/>
                  <a:gd name="connsiteY2" fmla="*/ 709535 h 823473"/>
                  <a:gd name="connsiteX3" fmla="*/ 646487 w 990906"/>
                  <a:gd name="connsiteY3" fmla="*/ 714331 h 823473"/>
                  <a:gd name="connsiteX4" fmla="*/ 384140 w 990906"/>
                  <a:gd name="connsiteY4" fmla="*/ 789151 h 823473"/>
                  <a:gd name="connsiteX5" fmla="*/ 370231 w 990906"/>
                  <a:gd name="connsiteY5" fmla="*/ 786273 h 823473"/>
                  <a:gd name="connsiteX6" fmla="*/ 281023 w 990906"/>
                  <a:gd name="connsiteY6" fmla="*/ 797784 h 823473"/>
                  <a:gd name="connsiteX7" fmla="*/ 67117 w 990906"/>
                  <a:gd name="connsiteY7" fmla="*/ 759415 h 823473"/>
                  <a:gd name="connsiteX8" fmla="*/ 46493 w 990906"/>
                  <a:gd name="connsiteY8" fmla="*/ 699943 h 823473"/>
                  <a:gd name="connsiteX9" fmla="*/ 93016 w 990906"/>
                  <a:gd name="connsiteY9" fmla="*/ 692749 h 823473"/>
                  <a:gd name="connsiteX10" fmla="*/ 186060 w 990906"/>
                  <a:gd name="connsiteY10" fmla="*/ 724883 h 823473"/>
                  <a:gd name="connsiteX11" fmla="*/ 35462 w 990906"/>
                  <a:gd name="connsiteY11" fmla="*/ 612174 h 823473"/>
                  <a:gd name="connsiteX12" fmla="*/ 19156 w 990906"/>
                  <a:gd name="connsiteY12" fmla="*/ 601623 h 823473"/>
                  <a:gd name="connsiteX13" fmla="*/ 22993 w 990906"/>
                  <a:gd name="connsiteY13" fmla="*/ 550304 h 823473"/>
                  <a:gd name="connsiteX14" fmla="*/ 189418 w 990906"/>
                  <a:gd name="connsiteY14" fmla="*/ 357980 h 823473"/>
                  <a:gd name="connsiteX15" fmla="*/ 199969 w 990906"/>
                  <a:gd name="connsiteY15" fmla="*/ 142635 h 823473"/>
                  <a:gd name="connsiteX16" fmla="*/ 192295 w 990906"/>
                  <a:gd name="connsiteY16" fmla="*/ 92756 h 823473"/>
                  <a:gd name="connsiteX17" fmla="*/ 215317 w 990906"/>
                  <a:gd name="connsiteY17" fmla="*/ 72612 h 823473"/>
                  <a:gd name="connsiteX18" fmla="*/ 229225 w 990906"/>
                  <a:gd name="connsiteY18" fmla="*/ 76449 h 823473"/>
                  <a:gd name="connsiteX19" fmla="*/ 418672 w 990906"/>
                  <a:gd name="connsiteY19" fmla="*/ 97072 h 823473"/>
                  <a:gd name="connsiteX20" fmla="*/ 437856 w 990906"/>
                  <a:gd name="connsiteY20" fmla="*/ 94194 h 823473"/>
                  <a:gd name="connsiteX21" fmla="*/ 453204 w 990906"/>
                  <a:gd name="connsiteY21" fmla="*/ 87960 h 823473"/>
                  <a:gd name="connsiteX22" fmla="*/ 393732 w 990906"/>
                  <a:gd name="connsiteY22" fmla="*/ 52948 h 823473"/>
                  <a:gd name="connsiteX23" fmla="*/ 354883 w 990906"/>
                  <a:gd name="connsiteY23" fmla="*/ 4987 h 823473"/>
                  <a:gd name="connsiteX24" fmla="*/ 551044 w 990906"/>
                  <a:gd name="connsiteY24" fmla="*/ 92276 h 823473"/>
                  <a:gd name="connsiteX25" fmla="*/ 560157 w 990906"/>
                  <a:gd name="connsiteY25" fmla="*/ 126328 h 823473"/>
                  <a:gd name="connsiteX26" fmla="*/ 610516 w 990906"/>
                  <a:gd name="connsiteY26" fmla="*/ 193953 h 823473"/>
                  <a:gd name="connsiteX27" fmla="*/ 757757 w 990906"/>
                  <a:gd name="connsiteY27" fmla="*/ 439994 h 823473"/>
                  <a:gd name="connsiteX28" fmla="*/ 769267 w 990906"/>
                  <a:gd name="connsiteY28" fmla="*/ 455341 h 823473"/>
                  <a:gd name="connsiteX29" fmla="*/ 858475 w 990906"/>
                  <a:gd name="connsiteY29" fmla="*/ 492272 h 823473"/>
                  <a:gd name="connsiteX30" fmla="*/ 891088 w 990906"/>
                  <a:gd name="connsiteY30" fmla="*/ 488435 h 823473"/>
                  <a:gd name="connsiteX31" fmla="*/ 963030 w 990906"/>
                  <a:gd name="connsiteY31" fmla="*/ 541671 h 823473"/>
                  <a:gd name="connsiteX32" fmla="*/ 969265 w 990906"/>
                  <a:gd name="connsiteY32" fmla="*/ 707137 h 823473"/>
                  <a:gd name="connsiteX33" fmla="*/ 826341 w 990906"/>
                  <a:gd name="connsiteY33" fmla="*/ 787712 h 823473"/>
                  <a:gd name="connsiteX34" fmla="*/ 776461 w 990906"/>
                  <a:gd name="connsiteY34" fmla="*/ 771405 h 82347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</a:cxnLst>
                <a:rect l="l" t="t" r="r" b="b"/>
                <a:pathLst>
                  <a:path w="990906" h="823473">
                    <a:moveTo>
                      <a:pt x="776461" y="771405"/>
                    </a:moveTo>
                    <a:cubicBezTo>
                      <a:pt x="776461" y="760374"/>
                      <a:pt x="772625" y="753180"/>
                      <a:pt x="760634" y="748863"/>
                    </a:cubicBezTo>
                    <a:cubicBezTo>
                      <a:pt x="728980" y="736873"/>
                      <a:pt x="697805" y="723444"/>
                      <a:pt x="667110" y="709535"/>
                    </a:cubicBezTo>
                    <a:cubicBezTo>
                      <a:pt x="657518" y="705219"/>
                      <a:pt x="652242" y="709535"/>
                      <a:pt x="646487" y="714331"/>
                    </a:cubicBezTo>
                    <a:cubicBezTo>
                      <a:pt x="570229" y="779079"/>
                      <a:pt x="480062" y="793947"/>
                      <a:pt x="384140" y="789151"/>
                    </a:cubicBezTo>
                    <a:cubicBezTo>
                      <a:pt x="379344" y="788671"/>
                      <a:pt x="375027" y="786753"/>
                      <a:pt x="370231" y="786273"/>
                    </a:cubicBezTo>
                    <a:cubicBezTo>
                      <a:pt x="339536" y="781957"/>
                      <a:pt x="312198" y="775722"/>
                      <a:pt x="281023" y="797784"/>
                    </a:cubicBezTo>
                    <a:cubicBezTo>
                      <a:pt x="219153" y="842388"/>
                      <a:pt x="117955" y="828479"/>
                      <a:pt x="67117" y="759415"/>
                    </a:cubicBezTo>
                    <a:cubicBezTo>
                      <a:pt x="54167" y="742149"/>
                      <a:pt x="46973" y="722005"/>
                      <a:pt x="46493" y="699943"/>
                    </a:cubicBezTo>
                    <a:cubicBezTo>
                      <a:pt x="59923" y="685555"/>
                      <a:pt x="76709" y="687953"/>
                      <a:pt x="93016" y="692749"/>
                    </a:cubicBezTo>
                    <a:cubicBezTo>
                      <a:pt x="124670" y="701862"/>
                      <a:pt x="153926" y="715770"/>
                      <a:pt x="186060" y="724883"/>
                    </a:cubicBezTo>
                    <a:cubicBezTo>
                      <a:pt x="139538" y="682197"/>
                      <a:pt x="88699" y="644788"/>
                      <a:pt x="35462" y="612174"/>
                    </a:cubicBezTo>
                    <a:cubicBezTo>
                      <a:pt x="30187" y="608817"/>
                      <a:pt x="24431" y="605460"/>
                      <a:pt x="19156" y="601623"/>
                    </a:cubicBezTo>
                    <a:cubicBezTo>
                      <a:pt x="-7223" y="581479"/>
                      <a:pt x="-6743" y="566611"/>
                      <a:pt x="22993" y="550304"/>
                    </a:cubicBezTo>
                    <a:cubicBezTo>
                      <a:pt x="102608" y="506660"/>
                      <a:pt x="161600" y="445270"/>
                      <a:pt x="189418" y="357980"/>
                    </a:cubicBezTo>
                    <a:cubicBezTo>
                      <a:pt x="211959" y="287478"/>
                      <a:pt x="211959" y="215056"/>
                      <a:pt x="199969" y="142635"/>
                    </a:cubicBezTo>
                    <a:cubicBezTo>
                      <a:pt x="197091" y="126328"/>
                      <a:pt x="193254" y="109542"/>
                      <a:pt x="192295" y="92756"/>
                    </a:cubicBezTo>
                    <a:cubicBezTo>
                      <a:pt x="191336" y="75010"/>
                      <a:pt x="197571" y="69734"/>
                      <a:pt x="215317" y="72612"/>
                    </a:cubicBezTo>
                    <a:cubicBezTo>
                      <a:pt x="220113" y="73571"/>
                      <a:pt x="224429" y="75010"/>
                      <a:pt x="229225" y="76449"/>
                    </a:cubicBezTo>
                    <a:cubicBezTo>
                      <a:pt x="291095" y="96113"/>
                      <a:pt x="354404" y="100429"/>
                      <a:pt x="418672" y="97072"/>
                    </a:cubicBezTo>
                    <a:cubicBezTo>
                      <a:pt x="424907" y="96592"/>
                      <a:pt x="431621" y="95633"/>
                      <a:pt x="437856" y="94194"/>
                    </a:cubicBezTo>
                    <a:cubicBezTo>
                      <a:pt x="442173" y="93235"/>
                      <a:pt x="447448" y="93235"/>
                      <a:pt x="453204" y="87960"/>
                    </a:cubicBezTo>
                    <a:cubicBezTo>
                      <a:pt x="433540" y="75010"/>
                      <a:pt x="412437" y="65418"/>
                      <a:pt x="393732" y="52948"/>
                    </a:cubicBezTo>
                    <a:cubicBezTo>
                      <a:pt x="375986" y="40958"/>
                      <a:pt x="358241" y="28967"/>
                      <a:pt x="354883" y="4987"/>
                    </a:cubicBezTo>
                    <a:cubicBezTo>
                      <a:pt x="446009" y="-12759"/>
                      <a:pt x="511716" y="16977"/>
                      <a:pt x="551044" y="92276"/>
                    </a:cubicBezTo>
                    <a:cubicBezTo>
                      <a:pt x="556800" y="103307"/>
                      <a:pt x="560637" y="115777"/>
                      <a:pt x="560157" y="126328"/>
                    </a:cubicBezTo>
                    <a:cubicBezTo>
                      <a:pt x="558718" y="163738"/>
                      <a:pt x="588454" y="176208"/>
                      <a:pt x="610516" y="193953"/>
                    </a:cubicBezTo>
                    <a:cubicBezTo>
                      <a:pt x="690131" y="258221"/>
                      <a:pt x="747685" y="334479"/>
                      <a:pt x="757757" y="439994"/>
                    </a:cubicBezTo>
                    <a:cubicBezTo>
                      <a:pt x="758716" y="448147"/>
                      <a:pt x="761114" y="451984"/>
                      <a:pt x="769267" y="455341"/>
                    </a:cubicBezTo>
                    <a:cubicBezTo>
                      <a:pt x="799483" y="466852"/>
                      <a:pt x="828739" y="480281"/>
                      <a:pt x="858475" y="492272"/>
                    </a:cubicBezTo>
                    <a:cubicBezTo>
                      <a:pt x="869506" y="496588"/>
                      <a:pt x="881496" y="498986"/>
                      <a:pt x="891088" y="488435"/>
                    </a:cubicBezTo>
                    <a:cubicBezTo>
                      <a:pt x="926580" y="490353"/>
                      <a:pt x="946723" y="516252"/>
                      <a:pt x="963030" y="541671"/>
                    </a:cubicBezTo>
                    <a:cubicBezTo>
                      <a:pt x="997562" y="594908"/>
                      <a:pt x="1000440" y="651502"/>
                      <a:pt x="969265" y="707137"/>
                    </a:cubicBezTo>
                    <a:cubicBezTo>
                      <a:pt x="938570" y="762772"/>
                      <a:pt x="887731" y="785794"/>
                      <a:pt x="826341" y="787712"/>
                    </a:cubicBezTo>
                    <a:cubicBezTo>
                      <a:pt x="808595" y="788671"/>
                      <a:pt x="789891" y="787232"/>
                      <a:pt x="776461" y="771405"/>
                    </a:cubicBezTo>
                    <a:close/>
                  </a:path>
                </a:pathLst>
              </a:custGeom>
              <a:solidFill>
                <a:srgbClr val="F0C8A4"/>
              </a:solidFill>
              <a:ln w="479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019" name="Freeform: Shape 3018">
                <a:extLst>
                  <a:ext uri="{FF2B5EF4-FFF2-40B4-BE49-F238E27FC236}">
                    <a16:creationId xmlns:a16="http://schemas.microsoft.com/office/drawing/2014/main" id="{9F18740B-2DB7-42A7-9F38-4AF1D05D2416}"/>
                  </a:ext>
                </a:extLst>
              </p:cNvPr>
              <p:cNvSpPr/>
              <p:nvPr/>
            </p:nvSpPr>
            <p:spPr>
              <a:xfrm>
                <a:off x="3252527" y="3382205"/>
                <a:ext cx="737869" cy="1234451"/>
              </a:xfrm>
              <a:custGeom>
                <a:avLst/>
                <a:gdLst>
                  <a:gd name="connsiteX0" fmla="*/ 20960 w 746035"/>
                  <a:gd name="connsiteY0" fmla="*/ 601845 h 1234451"/>
                  <a:gd name="connsiteX1" fmla="*/ 214723 w 746035"/>
                  <a:gd name="connsiteY1" fmla="*/ 519831 h 1234451"/>
                  <a:gd name="connsiteX2" fmla="*/ 148057 w 746035"/>
                  <a:gd name="connsiteY2" fmla="*/ 326548 h 1234451"/>
                  <a:gd name="connsiteX3" fmla="*/ 136067 w 746035"/>
                  <a:gd name="connsiteY3" fmla="*/ 318874 h 1234451"/>
                  <a:gd name="connsiteX4" fmla="*/ 262684 w 746035"/>
                  <a:gd name="connsiteY4" fmla="*/ 160123 h 1234451"/>
                  <a:gd name="connsiteX5" fmla="*/ 425272 w 746035"/>
                  <a:gd name="connsiteY5" fmla="*/ 21515 h 1234451"/>
                  <a:gd name="connsiteX6" fmla="*/ 531746 w 746035"/>
                  <a:gd name="connsiteY6" fmla="*/ 2810 h 1234451"/>
                  <a:gd name="connsiteX7" fmla="*/ 657404 w 746035"/>
                  <a:gd name="connsiteY7" fmla="*/ 15280 h 1234451"/>
                  <a:gd name="connsiteX8" fmla="*/ 729825 w 746035"/>
                  <a:gd name="connsiteY8" fmla="*/ 26791 h 1234451"/>
                  <a:gd name="connsiteX9" fmla="*/ 737019 w 746035"/>
                  <a:gd name="connsiteY9" fmla="*/ 57486 h 1234451"/>
                  <a:gd name="connsiteX10" fmla="*/ 440140 w 746035"/>
                  <a:gd name="connsiteY10" fmla="*/ 596089 h 1234451"/>
                  <a:gd name="connsiteX11" fmla="*/ 317360 w 746035"/>
                  <a:gd name="connsiteY11" fmla="*/ 985533 h 1234451"/>
                  <a:gd name="connsiteX12" fmla="*/ 270837 w 746035"/>
                  <a:gd name="connsiteY12" fmla="*/ 1234451 h 1234451"/>
                  <a:gd name="connsiteX13" fmla="*/ 78034 w 746035"/>
                  <a:gd name="connsiteY13" fmla="*/ 1098721 h 1234451"/>
                  <a:gd name="connsiteX14" fmla="*/ 10888 w 746035"/>
                  <a:gd name="connsiteY14" fmla="*/ 980737 h 1234451"/>
                  <a:gd name="connsiteX15" fmla="*/ 10409 w 746035"/>
                  <a:gd name="connsiteY15" fmla="*/ 683858 h 1234451"/>
                  <a:gd name="connsiteX16" fmla="*/ 20960 w 746035"/>
                  <a:gd name="connsiteY16" fmla="*/ 601845 h 1234451"/>
                  <a:gd name="connsiteX0" fmla="*/ 20960 w 770917"/>
                  <a:gd name="connsiteY0" fmla="*/ 622900 h 1255506"/>
                  <a:gd name="connsiteX1" fmla="*/ 214723 w 770917"/>
                  <a:gd name="connsiteY1" fmla="*/ 540886 h 1255506"/>
                  <a:gd name="connsiteX2" fmla="*/ 148057 w 770917"/>
                  <a:gd name="connsiteY2" fmla="*/ 347603 h 1255506"/>
                  <a:gd name="connsiteX3" fmla="*/ 136067 w 770917"/>
                  <a:gd name="connsiteY3" fmla="*/ 339929 h 1255506"/>
                  <a:gd name="connsiteX4" fmla="*/ 262684 w 770917"/>
                  <a:gd name="connsiteY4" fmla="*/ 181178 h 1255506"/>
                  <a:gd name="connsiteX5" fmla="*/ 425272 w 770917"/>
                  <a:gd name="connsiteY5" fmla="*/ 42570 h 1255506"/>
                  <a:gd name="connsiteX6" fmla="*/ 531746 w 770917"/>
                  <a:gd name="connsiteY6" fmla="*/ 23865 h 1255506"/>
                  <a:gd name="connsiteX7" fmla="*/ 657404 w 770917"/>
                  <a:gd name="connsiteY7" fmla="*/ 36335 h 1255506"/>
                  <a:gd name="connsiteX8" fmla="*/ 729825 w 770917"/>
                  <a:gd name="connsiteY8" fmla="*/ 47846 h 1255506"/>
                  <a:gd name="connsiteX9" fmla="*/ 737019 w 770917"/>
                  <a:gd name="connsiteY9" fmla="*/ 78541 h 1255506"/>
                  <a:gd name="connsiteX10" fmla="*/ 317360 w 770917"/>
                  <a:gd name="connsiteY10" fmla="*/ 1006588 h 1255506"/>
                  <a:gd name="connsiteX11" fmla="*/ 270837 w 770917"/>
                  <a:gd name="connsiteY11" fmla="*/ 1255506 h 1255506"/>
                  <a:gd name="connsiteX12" fmla="*/ 78034 w 770917"/>
                  <a:gd name="connsiteY12" fmla="*/ 1119776 h 1255506"/>
                  <a:gd name="connsiteX13" fmla="*/ 10888 w 770917"/>
                  <a:gd name="connsiteY13" fmla="*/ 1001792 h 1255506"/>
                  <a:gd name="connsiteX14" fmla="*/ 10409 w 770917"/>
                  <a:gd name="connsiteY14" fmla="*/ 704913 h 1255506"/>
                  <a:gd name="connsiteX15" fmla="*/ 20960 w 770917"/>
                  <a:gd name="connsiteY15" fmla="*/ 622900 h 1255506"/>
                  <a:gd name="connsiteX0" fmla="*/ 20960 w 774342"/>
                  <a:gd name="connsiteY0" fmla="*/ 641173 h 1273779"/>
                  <a:gd name="connsiteX1" fmla="*/ 214723 w 774342"/>
                  <a:gd name="connsiteY1" fmla="*/ 559159 h 1273779"/>
                  <a:gd name="connsiteX2" fmla="*/ 148057 w 774342"/>
                  <a:gd name="connsiteY2" fmla="*/ 365876 h 1273779"/>
                  <a:gd name="connsiteX3" fmla="*/ 136067 w 774342"/>
                  <a:gd name="connsiteY3" fmla="*/ 358202 h 1273779"/>
                  <a:gd name="connsiteX4" fmla="*/ 262684 w 774342"/>
                  <a:gd name="connsiteY4" fmla="*/ 199451 h 1273779"/>
                  <a:gd name="connsiteX5" fmla="*/ 425272 w 774342"/>
                  <a:gd name="connsiteY5" fmla="*/ 60843 h 1273779"/>
                  <a:gd name="connsiteX6" fmla="*/ 531746 w 774342"/>
                  <a:gd name="connsiteY6" fmla="*/ 42138 h 1273779"/>
                  <a:gd name="connsiteX7" fmla="*/ 657404 w 774342"/>
                  <a:gd name="connsiteY7" fmla="*/ 54608 h 1273779"/>
                  <a:gd name="connsiteX8" fmla="*/ 729825 w 774342"/>
                  <a:gd name="connsiteY8" fmla="*/ 66119 h 1273779"/>
                  <a:gd name="connsiteX9" fmla="*/ 737019 w 774342"/>
                  <a:gd name="connsiteY9" fmla="*/ 96814 h 1273779"/>
                  <a:gd name="connsiteX10" fmla="*/ 270837 w 774342"/>
                  <a:gd name="connsiteY10" fmla="*/ 1273779 h 1273779"/>
                  <a:gd name="connsiteX11" fmla="*/ 78034 w 774342"/>
                  <a:gd name="connsiteY11" fmla="*/ 1138049 h 1273779"/>
                  <a:gd name="connsiteX12" fmla="*/ 10888 w 774342"/>
                  <a:gd name="connsiteY12" fmla="*/ 1020065 h 1273779"/>
                  <a:gd name="connsiteX13" fmla="*/ 10409 w 774342"/>
                  <a:gd name="connsiteY13" fmla="*/ 723186 h 1273779"/>
                  <a:gd name="connsiteX14" fmla="*/ 20960 w 774342"/>
                  <a:gd name="connsiteY14" fmla="*/ 641173 h 1273779"/>
                  <a:gd name="connsiteX0" fmla="*/ 20960 w 741676"/>
                  <a:gd name="connsiteY0" fmla="*/ 601845 h 1234451"/>
                  <a:gd name="connsiteX1" fmla="*/ 214723 w 741676"/>
                  <a:gd name="connsiteY1" fmla="*/ 519831 h 1234451"/>
                  <a:gd name="connsiteX2" fmla="*/ 148057 w 741676"/>
                  <a:gd name="connsiteY2" fmla="*/ 326548 h 1234451"/>
                  <a:gd name="connsiteX3" fmla="*/ 136067 w 741676"/>
                  <a:gd name="connsiteY3" fmla="*/ 318874 h 1234451"/>
                  <a:gd name="connsiteX4" fmla="*/ 262684 w 741676"/>
                  <a:gd name="connsiteY4" fmla="*/ 160123 h 1234451"/>
                  <a:gd name="connsiteX5" fmla="*/ 425272 w 741676"/>
                  <a:gd name="connsiteY5" fmla="*/ 21515 h 1234451"/>
                  <a:gd name="connsiteX6" fmla="*/ 531746 w 741676"/>
                  <a:gd name="connsiteY6" fmla="*/ 2810 h 1234451"/>
                  <a:gd name="connsiteX7" fmla="*/ 657404 w 741676"/>
                  <a:gd name="connsiteY7" fmla="*/ 15280 h 1234451"/>
                  <a:gd name="connsiteX8" fmla="*/ 729825 w 741676"/>
                  <a:gd name="connsiteY8" fmla="*/ 26791 h 1234451"/>
                  <a:gd name="connsiteX9" fmla="*/ 737019 w 741676"/>
                  <a:gd name="connsiteY9" fmla="*/ 57486 h 1234451"/>
                  <a:gd name="connsiteX10" fmla="*/ 270837 w 741676"/>
                  <a:gd name="connsiteY10" fmla="*/ 1234451 h 1234451"/>
                  <a:gd name="connsiteX11" fmla="*/ 78034 w 741676"/>
                  <a:gd name="connsiteY11" fmla="*/ 1098721 h 1234451"/>
                  <a:gd name="connsiteX12" fmla="*/ 10888 w 741676"/>
                  <a:gd name="connsiteY12" fmla="*/ 980737 h 1234451"/>
                  <a:gd name="connsiteX13" fmla="*/ 10409 w 741676"/>
                  <a:gd name="connsiteY13" fmla="*/ 683858 h 1234451"/>
                  <a:gd name="connsiteX14" fmla="*/ 20960 w 741676"/>
                  <a:gd name="connsiteY14" fmla="*/ 601845 h 1234451"/>
                  <a:gd name="connsiteX0" fmla="*/ 20960 w 745011"/>
                  <a:gd name="connsiteY0" fmla="*/ 601845 h 1234451"/>
                  <a:gd name="connsiteX1" fmla="*/ 214723 w 745011"/>
                  <a:gd name="connsiteY1" fmla="*/ 519831 h 1234451"/>
                  <a:gd name="connsiteX2" fmla="*/ 148057 w 745011"/>
                  <a:gd name="connsiteY2" fmla="*/ 326548 h 1234451"/>
                  <a:gd name="connsiteX3" fmla="*/ 136067 w 745011"/>
                  <a:gd name="connsiteY3" fmla="*/ 318874 h 1234451"/>
                  <a:gd name="connsiteX4" fmla="*/ 262684 w 745011"/>
                  <a:gd name="connsiteY4" fmla="*/ 160123 h 1234451"/>
                  <a:gd name="connsiteX5" fmla="*/ 425272 w 745011"/>
                  <a:gd name="connsiteY5" fmla="*/ 21515 h 1234451"/>
                  <a:gd name="connsiteX6" fmla="*/ 531746 w 745011"/>
                  <a:gd name="connsiteY6" fmla="*/ 2810 h 1234451"/>
                  <a:gd name="connsiteX7" fmla="*/ 657404 w 745011"/>
                  <a:gd name="connsiteY7" fmla="*/ 15280 h 1234451"/>
                  <a:gd name="connsiteX8" fmla="*/ 729825 w 745011"/>
                  <a:gd name="connsiteY8" fmla="*/ 26791 h 1234451"/>
                  <a:gd name="connsiteX9" fmla="*/ 744177 w 745011"/>
                  <a:gd name="connsiteY9" fmla="*/ 38718 h 1234451"/>
                  <a:gd name="connsiteX10" fmla="*/ 270837 w 745011"/>
                  <a:gd name="connsiteY10" fmla="*/ 1234451 h 1234451"/>
                  <a:gd name="connsiteX11" fmla="*/ 78034 w 745011"/>
                  <a:gd name="connsiteY11" fmla="*/ 1098721 h 1234451"/>
                  <a:gd name="connsiteX12" fmla="*/ 10888 w 745011"/>
                  <a:gd name="connsiteY12" fmla="*/ 980737 h 1234451"/>
                  <a:gd name="connsiteX13" fmla="*/ 10409 w 745011"/>
                  <a:gd name="connsiteY13" fmla="*/ 683858 h 1234451"/>
                  <a:gd name="connsiteX14" fmla="*/ 20960 w 745011"/>
                  <a:gd name="connsiteY14" fmla="*/ 601845 h 1234451"/>
                  <a:gd name="connsiteX0" fmla="*/ 20960 w 729825"/>
                  <a:gd name="connsiteY0" fmla="*/ 601845 h 1234451"/>
                  <a:gd name="connsiteX1" fmla="*/ 214723 w 729825"/>
                  <a:gd name="connsiteY1" fmla="*/ 519831 h 1234451"/>
                  <a:gd name="connsiteX2" fmla="*/ 148057 w 729825"/>
                  <a:gd name="connsiteY2" fmla="*/ 326548 h 1234451"/>
                  <a:gd name="connsiteX3" fmla="*/ 136067 w 729825"/>
                  <a:gd name="connsiteY3" fmla="*/ 318874 h 1234451"/>
                  <a:gd name="connsiteX4" fmla="*/ 262684 w 729825"/>
                  <a:gd name="connsiteY4" fmla="*/ 160123 h 1234451"/>
                  <a:gd name="connsiteX5" fmla="*/ 425272 w 729825"/>
                  <a:gd name="connsiteY5" fmla="*/ 21515 h 1234451"/>
                  <a:gd name="connsiteX6" fmla="*/ 531746 w 729825"/>
                  <a:gd name="connsiteY6" fmla="*/ 2810 h 1234451"/>
                  <a:gd name="connsiteX7" fmla="*/ 657404 w 729825"/>
                  <a:gd name="connsiteY7" fmla="*/ 15280 h 1234451"/>
                  <a:gd name="connsiteX8" fmla="*/ 729825 w 729825"/>
                  <a:gd name="connsiteY8" fmla="*/ 26791 h 1234451"/>
                  <a:gd name="connsiteX9" fmla="*/ 270837 w 729825"/>
                  <a:gd name="connsiteY9" fmla="*/ 1234451 h 1234451"/>
                  <a:gd name="connsiteX10" fmla="*/ 78034 w 729825"/>
                  <a:gd name="connsiteY10" fmla="*/ 1098721 h 1234451"/>
                  <a:gd name="connsiteX11" fmla="*/ 10888 w 729825"/>
                  <a:gd name="connsiteY11" fmla="*/ 980737 h 1234451"/>
                  <a:gd name="connsiteX12" fmla="*/ 10409 w 729825"/>
                  <a:gd name="connsiteY12" fmla="*/ 683858 h 1234451"/>
                  <a:gd name="connsiteX13" fmla="*/ 20960 w 729825"/>
                  <a:gd name="connsiteY13" fmla="*/ 601845 h 1234451"/>
                  <a:gd name="connsiteX0" fmla="*/ 20960 w 754979"/>
                  <a:gd name="connsiteY0" fmla="*/ 601845 h 1234451"/>
                  <a:gd name="connsiteX1" fmla="*/ 214723 w 754979"/>
                  <a:gd name="connsiteY1" fmla="*/ 519831 h 1234451"/>
                  <a:gd name="connsiteX2" fmla="*/ 148057 w 754979"/>
                  <a:gd name="connsiteY2" fmla="*/ 326548 h 1234451"/>
                  <a:gd name="connsiteX3" fmla="*/ 136067 w 754979"/>
                  <a:gd name="connsiteY3" fmla="*/ 318874 h 1234451"/>
                  <a:gd name="connsiteX4" fmla="*/ 262684 w 754979"/>
                  <a:gd name="connsiteY4" fmla="*/ 160123 h 1234451"/>
                  <a:gd name="connsiteX5" fmla="*/ 425272 w 754979"/>
                  <a:gd name="connsiteY5" fmla="*/ 21515 h 1234451"/>
                  <a:gd name="connsiteX6" fmla="*/ 531746 w 754979"/>
                  <a:gd name="connsiteY6" fmla="*/ 2810 h 1234451"/>
                  <a:gd name="connsiteX7" fmla="*/ 657404 w 754979"/>
                  <a:gd name="connsiteY7" fmla="*/ 15280 h 1234451"/>
                  <a:gd name="connsiteX8" fmla="*/ 754979 w 754979"/>
                  <a:gd name="connsiteY8" fmla="*/ 33314 h 1234451"/>
                  <a:gd name="connsiteX9" fmla="*/ 270837 w 754979"/>
                  <a:gd name="connsiteY9" fmla="*/ 1234451 h 1234451"/>
                  <a:gd name="connsiteX10" fmla="*/ 78034 w 754979"/>
                  <a:gd name="connsiteY10" fmla="*/ 1098721 h 1234451"/>
                  <a:gd name="connsiteX11" fmla="*/ 10888 w 754979"/>
                  <a:gd name="connsiteY11" fmla="*/ 980737 h 1234451"/>
                  <a:gd name="connsiteX12" fmla="*/ 10409 w 754979"/>
                  <a:gd name="connsiteY12" fmla="*/ 683858 h 1234451"/>
                  <a:gd name="connsiteX13" fmla="*/ 20960 w 754979"/>
                  <a:gd name="connsiteY13" fmla="*/ 601845 h 1234451"/>
                  <a:gd name="connsiteX0" fmla="*/ 20960 w 754979"/>
                  <a:gd name="connsiteY0" fmla="*/ 601845 h 1234451"/>
                  <a:gd name="connsiteX1" fmla="*/ 214723 w 754979"/>
                  <a:gd name="connsiteY1" fmla="*/ 519831 h 1234451"/>
                  <a:gd name="connsiteX2" fmla="*/ 148057 w 754979"/>
                  <a:gd name="connsiteY2" fmla="*/ 326548 h 1234451"/>
                  <a:gd name="connsiteX3" fmla="*/ 136067 w 754979"/>
                  <a:gd name="connsiteY3" fmla="*/ 318874 h 1234451"/>
                  <a:gd name="connsiteX4" fmla="*/ 262684 w 754979"/>
                  <a:gd name="connsiteY4" fmla="*/ 160123 h 1234451"/>
                  <a:gd name="connsiteX5" fmla="*/ 425272 w 754979"/>
                  <a:gd name="connsiteY5" fmla="*/ 21515 h 1234451"/>
                  <a:gd name="connsiteX6" fmla="*/ 531746 w 754979"/>
                  <a:gd name="connsiteY6" fmla="*/ 2810 h 1234451"/>
                  <a:gd name="connsiteX7" fmla="*/ 657404 w 754979"/>
                  <a:gd name="connsiteY7" fmla="*/ 15280 h 1234451"/>
                  <a:gd name="connsiteX8" fmla="*/ 754979 w 754979"/>
                  <a:gd name="connsiteY8" fmla="*/ 33314 h 1234451"/>
                  <a:gd name="connsiteX9" fmla="*/ 270837 w 754979"/>
                  <a:gd name="connsiteY9" fmla="*/ 1234451 h 1234451"/>
                  <a:gd name="connsiteX10" fmla="*/ 78034 w 754979"/>
                  <a:gd name="connsiteY10" fmla="*/ 1098721 h 1234451"/>
                  <a:gd name="connsiteX11" fmla="*/ 10888 w 754979"/>
                  <a:gd name="connsiteY11" fmla="*/ 980737 h 1234451"/>
                  <a:gd name="connsiteX12" fmla="*/ 10409 w 754979"/>
                  <a:gd name="connsiteY12" fmla="*/ 683858 h 1234451"/>
                  <a:gd name="connsiteX13" fmla="*/ 20960 w 754979"/>
                  <a:gd name="connsiteY13" fmla="*/ 601845 h 1234451"/>
                  <a:gd name="connsiteX0" fmla="*/ 20960 w 754979"/>
                  <a:gd name="connsiteY0" fmla="*/ 601845 h 1234451"/>
                  <a:gd name="connsiteX1" fmla="*/ 214723 w 754979"/>
                  <a:gd name="connsiteY1" fmla="*/ 519831 h 1234451"/>
                  <a:gd name="connsiteX2" fmla="*/ 148057 w 754979"/>
                  <a:gd name="connsiteY2" fmla="*/ 326548 h 1234451"/>
                  <a:gd name="connsiteX3" fmla="*/ 136067 w 754979"/>
                  <a:gd name="connsiteY3" fmla="*/ 318874 h 1234451"/>
                  <a:gd name="connsiteX4" fmla="*/ 262684 w 754979"/>
                  <a:gd name="connsiteY4" fmla="*/ 160123 h 1234451"/>
                  <a:gd name="connsiteX5" fmla="*/ 425272 w 754979"/>
                  <a:gd name="connsiteY5" fmla="*/ 21515 h 1234451"/>
                  <a:gd name="connsiteX6" fmla="*/ 531746 w 754979"/>
                  <a:gd name="connsiteY6" fmla="*/ 2810 h 1234451"/>
                  <a:gd name="connsiteX7" fmla="*/ 657404 w 754979"/>
                  <a:gd name="connsiteY7" fmla="*/ 15280 h 1234451"/>
                  <a:gd name="connsiteX8" fmla="*/ 754979 w 754979"/>
                  <a:gd name="connsiteY8" fmla="*/ 33314 h 1234451"/>
                  <a:gd name="connsiteX9" fmla="*/ 270837 w 754979"/>
                  <a:gd name="connsiteY9" fmla="*/ 1234451 h 1234451"/>
                  <a:gd name="connsiteX10" fmla="*/ 78034 w 754979"/>
                  <a:gd name="connsiteY10" fmla="*/ 1098721 h 1234451"/>
                  <a:gd name="connsiteX11" fmla="*/ 10888 w 754979"/>
                  <a:gd name="connsiteY11" fmla="*/ 980737 h 1234451"/>
                  <a:gd name="connsiteX12" fmla="*/ 10409 w 754979"/>
                  <a:gd name="connsiteY12" fmla="*/ 683858 h 1234451"/>
                  <a:gd name="connsiteX13" fmla="*/ 20960 w 754979"/>
                  <a:gd name="connsiteY13" fmla="*/ 601845 h 1234451"/>
                  <a:gd name="connsiteX0" fmla="*/ 20960 w 746935"/>
                  <a:gd name="connsiteY0" fmla="*/ 601845 h 1234451"/>
                  <a:gd name="connsiteX1" fmla="*/ 214723 w 746935"/>
                  <a:gd name="connsiteY1" fmla="*/ 519831 h 1234451"/>
                  <a:gd name="connsiteX2" fmla="*/ 148057 w 746935"/>
                  <a:gd name="connsiteY2" fmla="*/ 326548 h 1234451"/>
                  <a:gd name="connsiteX3" fmla="*/ 136067 w 746935"/>
                  <a:gd name="connsiteY3" fmla="*/ 318874 h 1234451"/>
                  <a:gd name="connsiteX4" fmla="*/ 262684 w 746935"/>
                  <a:gd name="connsiteY4" fmla="*/ 160123 h 1234451"/>
                  <a:gd name="connsiteX5" fmla="*/ 425272 w 746935"/>
                  <a:gd name="connsiteY5" fmla="*/ 21515 h 1234451"/>
                  <a:gd name="connsiteX6" fmla="*/ 531746 w 746935"/>
                  <a:gd name="connsiteY6" fmla="*/ 2810 h 1234451"/>
                  <a:gd name="connsiteX7" fmla="*/ 657404 w 746935"/>
                  <a:gd name="connsiteY7" fmla="*/ 15280 h 1234451"/>
                  <a:gd name="connsiteX8" fmla="*/ 746935 w 746935"/>
                  <a:gd name="connsiteY8" fmla="*/ 30247 h 1234451"/>
                  <a:gd name="connsiteX9" fmla="*/ 270837 w 746935"/>
                  <a:gd name="connsiteY9" fmla="*/ 1234451 h 1234451"/>
                  <a:gd name="connsiteX10" fmla="*/ 78034 w 746935"/>
                  <a:gd name="connsiteY10" fmla="*/ 1098721 h 1234451"/>
                  <a:gd name="connsiteX11" fmla="*/ 10888 w 746935"/>
                  <a:gd name="connsiteY11" fmla="*/ 980737 h 1234451"/>
                  <a:gd name="connsiteX12" fmla="*/ 10409 w 746935"/>
                  <a:gd name="connsiteY12" fmla="*/ 683858 h 1234451"/>
                  <a:gd name="connsiteX13" fmla="*/ 20960 w 746935"/>
                  <a:gd name="connsiteY13" fmla="*/ 601845 h 1234451"/>
                  <a:gd name="connsiteX0" fmla="*/ 20960 w 741573"/>
                  <a:gd name="connsiteY0" fmla="*/ 601845 h 1234451"/>
                  <a:gd name="connsiteX1" fmla="*/ 214723 w 741573"/>
                  <a:gd name="connsiteY1" fmla="*/ 519831 h 1234451"/>
                  <a:gd name="connsiteX2" fmla="*/ 148057 w 741573"/>
                  <a:gd name="connsiteY2" fmla="*/ 326548 h 1234451"/>
                  <a:gd name="connsiteX3" fmla="*/ 136067 w 741573"/>
                  <a:gd name="connsiteY3" fmla="*/ 318874 h 1234451"/>
                  <a:gd name="connsiteX4" fmla="*/ 262684 w 741573"/>
                  <a:gd name="connsiteY4" fmla="*/ 160123 h 1234451"/>
                  <a:gd name="connsiteX5" fmla="*/ 425272 w 741573"/>
                  <a:gd name="connsiteY5" fmla="*/ 21515 h 1234451"/>
                  <a:gd name="connsiteX6" fmla="*/ 531746 w 741573"/>
                  <a:gd name="connsiteY6" fmla="*/ 2810 h 1234451"/>
                  <a:gd name="connsiteX7" fmla="*/ 657404 w 741573"/>
                  <a:gd name="connsiteY7" fmla="*/ 15280 h 1234451"/>
                  <a:gd name="connsiteX8" fmla="*/ 741573 w 741573"/>
                  <a:gd name="connsiteY8" fmla="*/ 28201 h 1234451"/>
                  <a:gd name="connsiteX9" fmla="*/ 270837 w 741573"/>
                  <a:gd name="connsiteY9" fmla="*/ 1234451 h 1234451"/>
                  <a:gd name="connsiteX10" fmla="*/ 78034 w 741573"/>
                  <a:gd name="connsiteY10" fmla="*/ 1098721 h 1234451"/>
                  <a:gd name="connsiteX11" fmla="*/ 10888 w 741573"/>
                  <a:gd name="connsiteY11" fmla="*/ 980737 h 1234451"/>
                  <a:gd name="connsiteX12" fmla="*/ 10409 w 741573"/>
                  <a:gd name="connsiteY12" fmla="*/ 683858 h 1234451"/>
                  <a:gd name="connsiteX13" fmla="*/ 20960 w 741573"/>
                  <a:gd name="connsiteY13" fmla="*/ 601845 h 1234451"/>
                  <a:gd name="connsiteX0" fmla="*/ 20960 w 737869"/>
                  <a:gd name="connsiteY0" fmla="*/ 601845 h 1234451"/>
                  <a:gd name="connsiteX1" fmla="*/ 214723 w 737869"/>
                  <a:gd name="connsiteY1" fmla="*/ 519831 h 1234451"/>
                  <a:gd name="connsiteX2" fmla="*/ 148057 w 737869"/>
                  <a:gd name="connsiteY2" fmla="*/ 326548 h 1234451"/>
                  <a:gd name="connsiteX3" fmla="*/ 136067 w 737869"/>
                  <a:gd name="connsiteY3" fmla="*/ 318874 h 1234451"/>
                  <a:gd name="connsiteX4" fmla="*/ 262684 w 737869"/>
                  <a:gd name="connsiteY4" fmla="*/ 160123 h 1234451"/>
                  <a:gd name="connsiteX5" fmla="*/ 425272 w 737869"/>
                  <a:gd name="connsiteY5" fmla="*/ 21515 h 1234451"/>
                  <a:gd name="connsiteX6" fmla="*/ 531746 w 737869"/>
                  <a:gd name="connsiteY6" fmla="*/ 2810 h 1234451"/>
                  <a:gd name="connsiteX7" fmla="*/ 657404 w 737869"/>
                  <a:gd name="connsiteY7" fmla="*/ 15280 h 1234451"/>
                  <a:gd name="connsiteX8" fmla="*/ 737869 w 737869"/>
                  <a:gd name="connsiteY8" fmla="*/ 29859 h 1234451"/>
                  <a:gd name="connsiteX9" fmla="*/ 270837 w 737869"/>
                  <a:gd name="connsiteY9" fmla="*/ 1234451 h 1234451"/>
                  <a:gd name="connsiteX10" fmla="*/ 78034 w 737869"/>
                  <a:gd name="connsiteY10" fmla="*/ 1098721 h 1234451"/>
                  <a:gd name="connsiteX11" fmla="*/ 10888 w 737869"/>
                  <a:gd name="connsiteY11" fmla="*/ 980737 h 1234451"/>
                  <a:gd name="connsiteX12" fmla="*/ 10409 w 737869"/>
                  <a:gd name="connsiteY12" fmla="*/ 683858 h 1234451"/>
                  <a:gd name="connsiteX13" fmla="*/ 20960 w 737869"/>
                  <a:gd name="connsiteY13" fmla="*/ 601845 h 123445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737869" h="1234451">
                    <a:moveTo>
                      <a:pt x="20960" y="601845"/>
                    </a:moveTo>
                    <a:cubicBezTo>
                      <a:pt x="115923" y="633979"/>
                      <a:pt x="191222" y="577384"/>
                      <a:pt x="214723" y="519831"/>
                    </a:cubicBezTo>
                    <a:cubicBezTo>
                      <a:pt x="244938" y="445971"/>
                      <a:pt x="217601" y="365396"/>
                      <a:pt x="148057" y="326548"/>
                    </a:cubicBezTo>
                    <a:cubicBezTo>
                      <a:pt x="143741" y="324150"/>
                      <a:pt x="139904" y="321752"/>
                      <a:pt x="136067" y="318874"/>
                    </a:cubicBezTo>
                    <a:cubicBezTo>
                      <a:pt x="172517" y="261321"/>
                      <a:pt x="217601" y="210482"/>
                      <a:pt x="262684" y="160123"/>
                    </a:cubicBezTo>
                    <a:cubicBezTo>
                      <a:pt x="310645" y="106406"/>
                      <a:pt x="361484" y="56047"/>
                      <a:pt x="425272" y="21515"/>
                    </a:cubicBezTo>
                    <a:cubicBezTo>
                      <a:pt x="457886" y="3769"/>
                      <a:pt x="492418" y="-4863"/>
                      <a:pt x="531746" y="2810"/>
                    </a:cubicBezTo>
                    <a:cubicBezTo>
                      <a:pt x="572513" y="10964"/>
                      <a:pt x="623050" y="10772"/>
                      <a:pt x="657404" y="15280"/>
                    </a:cubicBezTo>
                    <a:cubicBezTo>
                      <a:pt x="691758" y="19788"/>
                      <a:pt x="712929" y="31777"/>
                      <a:pt x="737869" y="29859"/>
                    </a:cubicBezTo>
                    <a:cubicBezTo>
                      <a:pt x="655308" y="232280"/>
                      <a:pt x="355862" y="1013010"/>
                      <a:pt x="270837" y="1234451"/>
                    </a:cubicBezTo>
                    <a:cubicBezTo>
                      <a:pt x="203692" y="1193205"/>
                      <a:pt x="142781" y="1143325"/>
                      <a:pt x="78034" y="1098721"/>
                    </a:cubicBezTo>
                    <a:cubicBezTo>
                      <a:pt x="35828" y="1069465"/>
                      <a:pt x="18562" y="1028698"/>
                      <a:pt x="10888" y="980737"/>
                    </a:cubicBezTo>
                    <a:cubicBezTo>
                      <a:pt x="-5419" y="881937"/>
                      <a:pt x="-1582" y="782658"/>
                      <a:pt x="10409" y="683858"/>
                    </a:cubicBezTo>
                    <a:cubicBezTo>
                      <a:pt x="12807" y="656520"/>
                      <a:pt x="9449" y="628223"/>
                      <a:pt x="20960" y="601845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479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sp>
            <p:nvSpPr>
              <p:cNvPr id="3020" name="Freeform: Shape 3019">
                <a:extLst>
                  <a:ext uri="{FF2B5EF4-FFF2-40B4-BE49-F238E27FC236}">
                    <a16:creationId xmlns:a16="http://schemas.microsoft.com/office/drawing/2014/main" id="{AB6479CA-E9E8-40C1-9660-F5A80D16CC07}"/>
                  </a:ext>
                </a:extLst>
              </p:cNvPr>
              <p:cNvSpPr/>
              <p:nvPr/>
            </p:nvSpPr>
            <p:spPr>
              <a:xfrm>
                <a:off x="2203944" y="3086356"/>
                <a:ext cx="770265" cy="865079"/>
              </a:xfrm>
              <a:custGeom>
                <a:avLst/>
                <a:gdLst>
                  <a:gd name="connsiteX0" fmla="*/ 647965 w 770265"/>
                  <a:gd name="connsiteY0" fmla="*/ 131275 h 865079"/>
                  <a:gd name="connsiteX1" fmla="*/ 727580 w 770265"/>
                  <a:gd name="connsiteY1" fmla="*/ 194104 h 865079"/>
                  <a:gd name="connsiteX2" fmla="*/ 770266 w 770265"/>
                  <a:gd name="connsiteY2" fmla="*/ 219044 h 865079"/>
                  <a:gd name="connsiteX3" fmla="*/ 580819 w 770265"/>
                  <a:gd name="connsiteY3" fmla="*/ 223840 h 865079"/>
                  <a:gd name="connsiteX4" fmla="*/ 506959 w 770265"/>
                  <a:gd name="connsiteY4" fmla="*/ 204176 h 865079"/>
                  <a:gd name="connsiteX5" fmla="*/ 492571 w 770265"/>
                  <a:gd name="connsiteY5" fmla="*/ 217605 h 865079"/>
                  <a:gd name="connsiteX6" fmla="*/ 506000 w 770265"/>
                  <a:gd name="connsiteY6" fmla="*/ 410408 h 865079"/>
                  <a:gd name="connsiteX7" fmla="*/ 317513 w 770265"/>
                  <a:gd name="connsiteY7" fmla="*/ 684746 h 865079"/>
                  <a:gd name="connsiteX8" fmla="*/ 317513 w 770265"/>
                  <a:gd name="connsiteY8" fmla="*/ 722155 h 865079"/>
                  <a:gd name="connsiteX9" fmla="*/ 395689 w 770265"/>
                  <a:gd name="connsiteY9" fmla="*/ 772994 h 865079"/>
                  <a:gd name="connsiteX10" fmla="*/ 499285 w 770265"/>
                  <a:gd name="connsiteY10" fmla="*/ 865080 h 865079"/>
                  <a:gd name="connsiteX11" fmla="*/ 396169 w 770265"/>
                  <a:gd name="connsiteY11" fmla="*/ 829109 h 865079"/>
                  <a:gd name="connsiteX12" fmla="*/ 340055 w 770265"/>
                  <a:gd name="connsiteY12" fmla="*/ 825752 h 865079"/>
                  <a:gd name="connsiteX13" fmla="*/ 139098 w 770265"/>
                  <a:gd name="connsiteY13" fmla="*/ 784025 h 865079"/>
                  <a:gd name="connsiteX14" fmla="*/ 3847 w 770265"/>
                  <a:gd name="connsiteY14" fmla="*/ 583068 h 865079"/>
                  <a:gd name="connsiteX15" fmla="*/ 75309 w 770265"/>
                  <a:gd name="connsiteY15" fmla="*/ 267005 h 865079"/>
                  <a:gd name="connsiteX16" fmla="*/ 204804 w 770265"/>
                  <a:gd name="connsiteY16" fmla="*/ 65568 h 865079"/>
                  <a:gd name="connsiteX17" fmla="*/ 414394 w 770265"/>
                  <a:gd name="connsiteY17" fmla="*/ 9933 h 865079"/>
                  <a:gd name="connsiteX18" fmla="*/ 647965 w 770265"/>
                  <a:gd name="connsiteY18" fmla="*/ 131275 h 86507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</a:cxnLst>
                <a:rect l="l" t="t" r="r" b="b"/>
                <a:pathLst>
                  <a:path w="770265" h="865079">
                    <a:moveTo>
                      <a:pt x="647965" y="131275"/>
                    </a:moveTo>
                    <a:cubicBezTo>
                      <a:pt x="666670" y="161970"/>
                      <a:pt x="696885" y="178277"/>
                      <a:pt x="727580" y="194104"/>
                    </a:cubicBezTo>
                    <a:cubicBezTo>
                      <a:pt x="740530" y="201298"/>
                      <a:pt x="753479" y="208972"/>
                      <a:pt x="770266" y="219044"/>
                    </a:cubicBezTo>
                    <a:cubicBezTo>
                      <a:pt x="703600" y="236310"/>
                      <a:pt x="642210" y="235350"/>
                      <a:pt x="580819" y="223840"/>
                    </a:cubicBezTo>
                    <a:cubicBezTo>
                      <a:pt x="555880" y="219044"/>
                      <a:pt x="530940" y="212329"/>
                      <a:pt x="506959" y="204176"/>
                    </a:cubicBezTo>
                    <a:cubicBezTo>
                      <a:pt x="490652" y="198900"/>
                      <a:pt x="489693" y="202737"/>
                      <a:pt x="492571" y="217605"/>
                    </a:cubicBezTo>
                    <a:cubicBezTo>
                      <a:pt x="505041" y="281393"/>
                      <a:pt x="512715" y="345181"/>
                      <a:pt x="506000" y="410408"/>
                    </a:cubicBezTo>
                    <a:cubicBezTo>
                      <a:pt x="492571" y="536066"/>
                      <a:pt x="426864" y="625274"/>
                      <a:pt x="317513" y="684746"/>
                    </a:cubicBezTo>
                    <a:cubicBezTo>
                      <a:pt x="292573" y="698175"/>
                      <a:pt x="292573" y="705369"/>
                      <a:pt x="317513" y="722155"/>
                    </a:cubicBezTo>
                    <a:cubicBezTo>
                      <a:pt x="343412" y="739422"/>
                      <a:pt x="370270" y="755249"/>
                      <a:pt x="395689" y="772994"/>
                    </a:cubicBezTo>
                    <a:cubicBezTo>
                      <a:pt x="433579" y="799373"/>
                      <a:pt x="469070" y="828629"/>
                      <a:pt x="499285" y="865080"/>
                    </a:cubicBezTo>
                    <a:cubicBezTo>
                      <a:pt x="464753" y="853090"/>
                      <a:pt x="430221" y="842058"/>
                      <a:pt x="396169" y="829109"/>
                    </a:cubicBezTo>
                    <a:cubicBezTo>
                      <a:pt x="377464" y="821915"/>
                      <a:pt x="359239" y="819996"/>
                      <a:pt x="340055" y="825752"/>
                    </a:cubicBezTo>
                    <a:cubicBezTo>
                      <a:pt x="270031" y="827190"/>
                      <a:pt x="201447" y="819517"/>
                      <a:pt x="139098" y="784025"/>
                    </a:cubicBezTo>
                    <a:cubicBezTo>
                      <a:pt x="60441" y="739901"/>
                      <a:pt x="16797" y="672276"/>
                      <a:pt x="3847" y="583068"/>
                    </a:cubicBezTo>
                    <a:cubicBezTo>
                      <a:pt x="-12939" y="468441"/>
                      <a:pt x="27828" y="366764"/>
                      <a:pt x="75309" y="267005"/>
                    </a:cubicBezTo>
                    <a:cubicBezTo>
                      <a:pt x="109841" y="194583"/>
                      <a:pt x="152527" y="127438"/>
                      <a:pt x="204804" y="65568"/>
                    </a:cubicBezTo>
                    <a:cubicBezTo>
                      <a:pt x="262837" y="-3496"/>
                      <a:pt x="333340" y="-10210"/>
                      <a:pt x="414394" y="9933"/>
                    </a:cubicBezTo>
                    <a:cubicBezTo>
                      <a:pt x="501684" y="31995"/>
                      <a:pt x="579381" y="72762"/>
                      <a:pt x="647965" y="131275"/>
                    </a:cubicBezTo>
                    <a:close/>
                  </a:path>
                </a:pathLst>
              </a:custGeom>
              <a:solidFill>
                <a:srgbClr val="2E150B"/>
              </a:solidFill>
              <a:ln w="479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  <p:grpSp>
          <p:nvGrpSpPr>
            <p:cNvPr id="2995" name="Group 2994">
              <a:extLst>
                <a:ext uri="{FF2B5EF4-FFF2-40B4-BE49-F238E27FC236}">
                  <a16:creationId xmlns:a16="http://schemas.microsoft.com/office/drawing/2014/main" id="{645A92E0-E342-4C54-9C01-A2E830C7DC78}"/>
                </a:ext>
              </a:extLst>
            </p:cNvPr>
            <p:cNvGrpSpPr/>
            <p:nvPr/>
          </p:nvGrpSpPr>
          <p:grpSpPr>
            <a:xfrm rot="1392432">
              <a:off x="4251532" y="4914879"/>
              <a:ext cx="1327568" cy="1578344"/>
              <a:chOff x="4200129" y="1047775"/>
              <a:chExt cx="1499842" cy="1783160"/>
            </a:xfrm>
          </p:grpSpPr>
          <p:sp>
            <p:nvSpPr>
              <p:cNvPr id="3010" name="Freeform: Shape 3009">
                <a:extLst>
                  <a:ext uri="{FF2B5EF4-FFF2-40B4-BE49-F238E27FC236}">
                    <a16:creationId xmlns:a16="http://schemas.microsoft.com/office/drawing/2014/main" id="{E970A506-B645-40DF-8325-8D0258283647}"/>
                  </a:ext>
                </a:extLst>
              </p:cNvPr>
              <p:cNvSpPr/>
              <p:nvPr/>
            </p:nvSpPr>
            <p:spPr>
              <a:xfrm>
                <a:off x="4251869" y="1221592"/>
                <a:ext cx="875470" cy="1248812"/>
              </a:xfrm>
              <a:custGeom>
                <a:avLst/>
                <a:gdLst>
                  <a:gd name="connsiteX0" fmla="*/ 547260 w 875470"/>
                  <a:gd name="connsiteY0" fmla="*/ 1064634 h 1248812"/>
                  <a:gd name="connsiteX1" fmla="*/ 500738 w 875470"/>
                  <a:gd name="connsiteY1" fmla="*/ 963916 h 1248812"/>
                  <a:gd name="connsiteX2" fmla="*/ 480595 w 875470"/>
                  <a:gd name="connsiteY2" fmla="*/ 948089 h 1248812"/>
                  <a:gd name="connsiteX3" fmla="*/ 310333 w 875470"/>
                  <a:gd name="connsiteY3" fmla="*/ 889576 h 1248812"/>
                  <a:gd name="connsiteX4" fmla="*/ 177001 w 875470"/>
                  <a:gd name="connsiteY4" fmla="*/ 754326 h 1248812"/>
                  <a:gd name="connsiteX5" fmla="*/ 117529 w 875470"/>
                  <a:gd name="connsiteY5" fmla="*/ 709722 h 1248812"/>
                  <a:gd name="connsiteX6" fmla="*/ 24 w 875470"/>
                  <a:gd name="connsiteY6" fmla="*/ 546654 h 1248812"/>
                  <a:gd name="connsiteX7" fmla="*/ 10576 w 875470"/>
                  <a:gd name="connsiteY7" fmla="*/ 495815 h 1248812"/>
                  <a:gd name="connsiteX8" fmla="*/ 74364 w 875470"/>
                  <a:gd name="connsiteY8" fmla="*/ 489101 h 1248812"/>
                  <a:gd name="connsiteX9" fmla="*/ 115131 w 875470"/>
                  <a:gd name="connsiteY9" fmla="*/ 560083 h 1248812"/>
                  <a:gd name="connsiteX10" fmla="*/ 118009 w 875470"/>
                  <a:gd name="connsiteY10" fmla="*/ 565839 h 1248812"/>
                  <a:gd name="connsiteX11" fmla="*/ 116570 w 875470"/>
                  <a:gd name="connsiteY11" fmla="*/ 563920 h 1248812"/>
                  <a:gd name="connsiteX12" fmla="*/ 58537 w 875470"/>
                  <a:gd name="connsiteY12" fmla="*/ 401812 h 1248812"/>
                  <a:gd name="connsiteX13" fmla="*/ 94028 w 875470"/>
                  <a:gd name="connsiteY13" fmla="*/ 328431 h 1248812"/>
                  <a:gd name="connsiteX14" fmla="*/ 283475 w 875470"/>
                  <a:gd name="connsiteY14" fmla="*/ 239223 h 1248812"/>
                  <a:gd name="connsiteX15" fmla="*/ 419205 w 875470"/>
                  <a:gd name="connsiteY15" fmla="*/ 102055 h 1248812"/>
                  <a:gd name="connsiteX16" fmla="*/ 451338 w 875470"/>
                  <a:gd name="connsiteY16" fmla="*/ 32991 h 1248812"/>
                  <a:gd name="connsiteX17" fmla="*/ 499299 w 875470"/>
                  <a:gd name="connsiteY17" fmla="*/ 2296 h 1248812"/>
                  <a:gd name="connsiteX18" fmla="*/ 606732 w 875470"/>
                  <a:gd name="connsiteY18" fmla="*/ 73278 h 1248812"/>
                  <a:gd name="connsiteX19" fmla="*/ 699777 w 875470"/>
                  <a:gd name="connsiteY19" fmla="*/ 237305 h 1248812"/>
                  <a:gd name="connsiteX20" fmla="*/ 705532 w 875470"/>
                  <a:gd name="connsiteY20" fmla="*/ 259367 h 1248812"/>
                  <a:gd name="connsiteX21" fmla="*/ 710808 w 875470"/>
                  <a:gd name="connsiteY21" fmla="*/ 193181 h 1248812"/>
                  <a:gd name="connsiteX22" fmla="*/ 763085 w 875470"/>
                  <a:gd name="connsiteY22" fmla="*/ 169680 h 1248812"/>
                  <a:gd name="connsiteX23" fmla="*/ 872916 w 875470"/>
                  <a:gd name="connsiteY23" fmla="*/ 293899 h 1248812"/>
                  <a:gd name="connsiteX24" fmla="*/ 837425 w 875470"/>
                  <a:gd name="connsiteY24" fmla="*/ 441619 h 1248812"/>
                  <a:gd name="connsiteX25" fmla="*/ 838384 w 875470"/>
                  <a:gd name="connsiteY25" fmla="*/ 513081 h 1248812"/>
                  <a:gd name="connsiteX26" fmla="*/ 837425 w 875470"/>
                  <a:gd name="connsiteY26" fmla="*/ 655046 h 1248812"/>
                  <a:gd name="connsiteX27" fmla="*/ 769321 w 875470"/>
                  <a:gd name="connsiteY27" fmla="*/ 816196 h 1248812"/>
                  <a:gd name="connsiteX28" fmla="*/ 770759 w 875470"/>
                  <a:gd name="connsiteY28" fmla="*/ 843054 h 1248812"/>
                  <a:gd name="connsiteX29" fmla="*/ 814884 w 875470"/>
                  <a:gd name="connsiteY29" fmla="*/ 947129 h 1248812"/>
                  <a:gd name="connsiteX30" fmla="*/ 820639 w 875470"/>
                  <a:gd name="connsiteY30" fmla="*/ 1024347 h 1248812"/>
                  <a:gd name="connsiteX31" fmla="*/ 802414 w 875470"/>
                  <a:gd name="connsiteY31" fmla="*/ 1214273 h 1248812"/>
                  <a:gd name="connsiteX32" fmla="*/ 765004 w 875470"/>
                  <a:gd name="connsiteY32" fmla="*/ 1243529 h 1248812"/>
                  <a:gd name="connsiteX33" fmla="*/ 695940 w 875470"/>
                  <a:gd name="connsiteY33" fmla="*/ 1193170 h 1248812"/>
                  <a:gd name="connsiteX34" fmla="*/ 643183 w 875470"/>
                  <a:gd name="connsiteY34" fmla="*/ 1152883 h 1248812"/>
                  <a:gd name="connsiteX35" fmla="*/ 569323 w 875470"/>
                  <a:gd name="connsiteY35" fmla="*/ 1100605 h 1248812"/>
                  <a:gd name="connsiteX36" fmla="*/ 547260 w 875470"/>
                  <a:gd name="connsiteY36" fmla="*/ 1064634 h 124881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</a:cxnLst>
                <a:rect l="l" t="t" r="r" b="b"/>
                <a:pathLst>
                  <a:path w="875470" h="1248812">
                    <a:moveTo>
                      <a:pt x="547260" y="1064634"/>
                    </a:moveTo>
                    <a:cubicBezTo>
                      <a:pt x="531433" y="1031061"/>
                      <a:pt x="515127" y="997968"/>
                      <a:pt x="500738" y="963916"/>
                    </a:cubicBezTo>
                    <a:cubicBezTo>
                      <a:pt x="496422" y="953364"/>
                      <a:pt x="491626" y="949048"/>
                      <a:pt x="480595" y="948089"/>
                    </a:cubicBezTo>
                    <a:cubicBezTo>
                      <a:pt x="418245" y="944731"/>
                      <a:pt x="361651" y="924108"/>
                      <a:pt x="310333" y="889576"/>
                    </a:cubicBezTo>
                    <a:cubicBezTo>
                      <a:pt x="257096" y="853605"/>
                      <a:pt x="212492" y="807563"/>
                      <a:pt x="177001" y="754326"/>
                    </a:cubicBezTo>
                    <a:cubicBezTo>
                      <a:pt x="161653" y="730825"/>
                      <a:pt x="143428" y="718355"/>
                      <a:pt x="117529" y="709722"/>
                    </a:cubicBezTo>
                    <a:cubicBezTo>
                      <a:pt x="50863" y="687660"/>
                      <a:pt x="1463" y="616677"/>
                      <a:pt x="24" y="546654"/>
                    </a:cubicBezTo>
                    <a:cubicBezTo>
                      <a:pt x="-455" y="528429"/>
                      <a:pt x="6259" y="512602"/>
                      <a:pt x="10576" y="495815"/>
                    </a:cubicBezTo>
                    <a:cubicBezTo>
                      <a:pt x="28321" y="473274"/>
                      <a:pt x="53261" y="470396"/>
                      <a:pt x="74364" y="489101"/>
                    </a:cubicBezTo>
                    <a:cubicBezTo>
                      <a:pt x="97385" y="509244"/>
                      <a:pt x="109855" y="536103"/>
                      <a:pt x="115131" y="560083"/>
                    </a:cubicBezTo>
                    <a:cubicBezTo>
                      <a:pt x="118009" y="568716"/>
                      <a:pt x="120407" y="564400"/>
                      <a:pt x="118009" y="565839"/>
                    </a:cubicBezTo>
                    <a:cubicBezTo>
                      <a:pt x="117529" y="565839"/>
                      <a:pt x="117049" y="565359"/>
                      <a:pt x="116570" y="563920"/>
                    </a:cubicBezTo>
                    <a:cubicBezTo>
                      <a:pt x="99304" y="509244"/>
                      <a:pt x="82518" y="454089"/>
                      <a:pt x="58537" y="401812"/>
                    </a:cubicBezTo>
                    <a:cubicBezTo>
                      <a:pt x="40312" y="362004"/>
                      <a:pt x="51343" y="339462"/>
                      <a:pt x="94028" y="328431"/>
                    </a:cubicBezTo>
                    <a:cubicBezTo>
                      <a:pt x="163092" y="310686"/>
                      <a:pt x="225921" y="280950"/>
                      <a:pt x="283475" y="239223"/>
                    </a:cubicBezTo>
                    <a:cubicBezTo>
                      <a:pt x="336232" y="201334"/>
                      <a:pt x="382754" y="156251"/>
                      <a:pt x="419205" y="102055"/>
                    </a:cubicBezTo>
                    <a:cubicBezTo>
                      <a:pt x="433593" y="80952"/>
                      <a:pt x="445103" y="57931"/>
                      <a:pt x="451338" y="32991"/>
                    </a:cubicBezTo>
                    <a:cubicBezTo>
                      <a:pt x="459012" y="1336"/>
                      <a:pt x="466686" y="-3939"/>
                      <a:pt x="499299" y="2296"/>
                    </a:cubicBezTo>
                    <a:cubicBezTo>
                      <a:pt x="544862" y="10929"/>
                      <a:pt x="578915" y="37787"/>
                      <a:pt x="606732" y="73278"/>
                    </a:cubicBezTo>
                    <a:cubicBezTo>
                      <a:pt x="646060" y="123158"/>
                      <a:pt x="675796" y="178793"/>
                      <a:pt x="699777" y="237305"/>
                    </a:cubicBezTo>
                    <a:cubicBezTo>
                      <a:pt x="703614" y="246418"/>
                      <a:pt x="705053" y="255530"/>
                      <a:pt x="705532" y="259367"/>
                    </a:cubicBezTo>
                    <a:cubicBezTo>
                      <a:pt x="700736" y="240183"/>
                      <a:pt x="699777" y="216202"/>
                      <a:pt x="710808" y="193181"/>
                    </a:cubicBezTo>
                    <a:cubicBezTo>
                      <a:pt x="721839" y="170159"/>
                      <a:pt x="739105" y="162486"/>
                      <a:pt x="763085" y="169680"/>
                    </a:cubicBezTo>
                    <a:cubicBezTo>
                      <a:pt x="816322" y="182150"/>
                      <a:pt x="865243" y="237785"/>
                      <a:pt x="872916" y="293899"/>
                    </a:cubicBezTo>
                    <a:cubicBezTo>
                      <a:pt x="879631" y="347616"/>
                      <a:pt x="874835" y="397016"/>
                      <a:pt x="837425" y="441619"/>
                    </a:cubicBezTo>
                    <a:cubicBezTo>
                      <a:pt x="821119" y="460804"/>
                      <a:pt x="835027" y="489580"/>
                      <a:pt x="838384" y="513081"/>
                    </a:cubicBezTo>
                    <a:cubicBezTo>
                      <a:pt x="845099" y="560563"/>
                      <a:pt x="844619" y="607085"/>
                      <a:pt x="837425" y="655046"/>
                    </a:cubicBezTo>
                    <a:cubicBezTo>
                      <a:pt x="828792" y="715477"/>
                      <a:pt x="805771" y="768234"/>
                      <a:pt x="769321" y="816196"/>
                    </a:cubicBezTo>
                    <a:cubicBezTo>
                      <a:pt x="763565" y="823869"/>
                      <a:pt x="766443" y="833941"/>
                      <a:pt x="770759" y="843054"/>
                    </a:cubicBezTo>
                    <a:cubicBezTo>
                      <a:pt x="786586" y="877106"/>
                      <a:pt x="803373" y="911159"/>
                      <a:pt x="814884" y="947129"/>
                    </a:cubicBezTo>
                    <a:cubicBezTo>
                      <a:pt x="829751" y="972069"/>
                      <a:pt x="823996" y="998448"/>
                      <a:pt x="820639" y="1024347"/>
                    </a:cubicBezTo>
                    <a:cubicBezTo>
                      <a:pt x="812006" y="1087176"/>
                      <a:pt x="801454" y="1150005"/>
                      <a:pt x="802414" y="1214273"/>
                    </a:cubicBezTo>
                    <a:cubicBezTo>
                      <a:pt x="799056" y="1248805"/>
                      <a:pt x="790903" y="1255040"/>
                      <a:pt x="765004" y="1243529"/>
                    </a:cubicBezTo>
                    <a:cubicBezTo>
                      <a:pt x="741503" y="1227222"/>
                      <a:pt x="721839" y="1206599"/>
                      <a:pt x="695940" y="1193170"/>
                    </a:cubicBezTo>
                    <a:cubicBezTo>
                      <a:pt x="676755" y="1183098"/>
                      <a:pt x="660928" y="1165832"/>
                      <a:pt x="643183" y="1152883"/>
                    </a:cubicBezTo>
                    <a:cubicBezTo>
                      <a:pt x="618723" y="1135137"/>
                      <a:pt x="596181" y="1114993"/>
                      <a:pt x="569323" y="1100605"/>
                    </a:cubicBezTo>
                    <a:cubicBezTo>
                      <a:pt x="555894" y="1094370"/>
                      <a:pt x="552057" y="1079023"/>
                      <a:pt x="547260" y="1064634"/>
                    </a:cubicBezTo>
                    <a:close/>
                  </a:path>
                </a:pathLst>
              </a:custGeom>
              <a:solidFill>
                <a:srgbClr val="F0C8A4"/>
              </a:solidFill>
              <a:ln w="479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sp>
            <p:nvSpPr>
              <p:cNvPr id="3011" name="Freeform: Shape 3010">
                <a:extLst>
                  <a:ext uri="{FF2B5EF4-FFF2-40B4-BE49-F238E27FC236}">
                    <a16:creationId xmlns:a16="http://schemas.microsoft.com/office/drawing/2014/main" id="{54D3DB4E-3E46-4BEE-BCDE-B367AA49FD16}"/>
                  </a:ext>
                </a:extLst>
              </p:cNvPr>
              <p:cNvSpPr/>
              <p:nvPr/>
            </p:nvSpPr>
            <p:spPr>
              <a:xfrm>
                <a:off x="4200129" y="1047775"/>
                <a:ext cx="816587" cy="753565"/>
              </a:xfrm>
              <a:custGeom>
                <a:avLst/>
                <a:gdLst>
                  <a:gd name="connsiteX0" fmla="*/ 815306 w 816587"/>
                  <a:gd name="connsiteY0" fmla="*/ 344457 h 753565"/>
                  <a:gd name="connsiteX1" fmla="*/ 762548 w 816587"/>
                  <a:gd name="connsiteY1" fmla="*/ 393857 h 753565"/>
                  <a:gd name="connsiteX2" fmla="*/ 765906 w 816587"/>
                  <a:gd name="connsiteY2" fmla="*/ 453808 h 753565"/>
                  <a:gd name="connsiteX3" fmla="*/ 751997 w 816587"/>
                  <a:gd name="connsiteY3" fmla="*/ 428389 h 753565"/>
                  <a:gd name="connsiteX4" fmla="*/ 626339 w 816587"/>
                  <a:gd name="connsiteY4" fmla="*/ 223595 h 753565"/>
                  <a:gd name="connsiteX5" fmla="*/ 532815 w 816587"/>
                  <a:gd name="connsiteY5" fmla="*/ 180430 h 753565"/>
                  <a:gd name="connsiteX6" fmla="*/ 515549 w 816587"/>
                  <a:gd name="connsiteY6" fmla="*/ 191461 h 753565"/>
                  <a:gd name="connsiteX7" fmla="*/ 382696 w 816587"/>
                  <a:gd name="connsiteY7" fmla="*/ 385224 h 753565"/>
                  <a:gd name="connsiteX8" fmla="*/ 145289 w 816587"/>
                  <a:gd name="connsiteY8" fmla="*/ 508963 h 753565"/>
                  <a:gd name="connsiteX9" fmla="*/ 116033 w 816587"/>
                  <a:gd name="connsiteY9" fmla="*/ 568915 h 753565"/>
                  <a:gd name="connsiteX10" fmla="*/ 175984 w 816587"/>
                  <a:gd name="connsiteY10" fmla="*/ 743014 h 753565"/>
                  <a:gd name="connsiteX11" fmla="*/ 173106 w 816587"/>
                  <a:gd name="connsiteY11" fmla="*/ 753565 h 753565"/>
                  <a:gd name="connsiteX12" fmla="*/ 154402 w 816587"/>
                  <a:gd name="connsiteY12" fmla="*/ 715196 h 753565"/>
                  <a:gd name="connsiteX13" fmla="*/ 131380 w 816587"/>
                  <a:gd name="connsiteY13" fmla="*/ 676348 h 753565"/>
                  <a:gd name="connsiteX14" fmla="*/ 62796 w 816587"/>
                  <a:gd name="connsiteY14" fmla="*/ 669154 h 753565"/>
                  <a:gd name="connsiteX15" fmla="*/ 926 w 816587"/>
                  <a:gd name="connsiteY15" fmla="*/ 445655 h 753565"/>
                  <a:gd name="connsiteX16" fmla="*/ 226823 w 816587"/>
                  <a:gd name="connsiteY16" fmla="*/ 58129 h 753565"/>
                  <a:gd name="connsiteX17" fmla="*/ 439290 w 816587"/>
                  <a:gd name="connsiteY17" fmla="*/ 96 h 753565"/>
                  <a:gd name="connsiteX18" fmla="*/ 732333 w 816587"/>
                  <a:gd name="connsiteY18" fmla="*/ 161725 h 753565"/>
                  <a:gd name="connsiteX19" fmla="*/ 816265 w 816587"/>
                  <a:gd name="connsiteY19" fmla="*/ 337742 h 753565"/>
                  <a:gd name="connsiteX20" fmla="*/ 815306 w 816587"/>
                  <a:gd name="connsiteY20" fmla="*/ 344457 h 75356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816587" h="753565">
                    <a:moveTo>
                      <a:pt x="815306" y="344457"/>
                    </a:moveTo>
                    <a:cubicBezTo>
                      <a:pt x="780294" y="346855"/>
                      <a:pt x="766865" y="359325"/>
                      <a:pt x="762548" y="393857"/>
                    </a:cubicBezTo>
                    <a:cubicBezTo>
                      <a:pt x="760150" y="413041"/>
                      <a:pt x="762069" y="432226"/>
                      <a:pt x="765906" y="453808"/>
                    </a:cubicBezTo>
                    <a:cubicBezTo>
                      <a:pt x="756793" y="445655"/>
                      <a:pt x="755354" y="436542"/>
                      <a:pt x="751997" y="428389"/>
                    </a:cubicBezTo>
                    <a:cubicBezTo>
                      <a:pt x="720343" y="354049"/>
                      <a:pt x="686290" y="280669"/>
                      <a:pt x="626339" y="223595"/>
                    </a:cubicBezTo>
                    <a:cubicBezTo>
                      <a:pt x="600440" y="198655"/>
                      <a:pt x="570224" y="181869"/>
                      <a:pt x="532815" y="180430"/>
                    </a:cubicBezTo>
                    <a:cubicBezTo>
                      <a:pt x="524182" y="180430"/>
                      <a:pt x="517467" y="180430"/>
                      <a:pt x="515549" y="191461"/>
                    </a:cubicBezTo>
                    <a:cubicBezTo>
                      <a:pt x="498283" y="274434"/>
                      <a:pt x="444087" y="332467"/>
                      <a:pt x="382696" y="385224"/>
                    </a:cubicBezTo>
                    <a:cubicBezTo>
                      <a:pt x="313632" y="445175"/>
                      <a:pt x="235456" y="488340"/>
                      <a:pt x="145289" y="508963"/>
                    </a:cubicBezTo>
                    <a:cubicBezTo>
                      <a:pt x="109798" y="517117"/>
                      <a:pt x="100685" y="535822"/>
                      <a:pt x="116033" y="568915"/>
                    </a:cubicBezTo>
                    <a:cubicBezTo>
                      <a:pt x="141932" y="625029"/>
                      <a:pt x="161596" y="683062"/>
                      <a:pt x="175984" y="743014"/>
                    </a:cubicBezTo>
                    <a:cubicBezTo>
                      <a:pt x="176464" y="745891"/>
                      <a:pt x="176464" y="749249"/>
                      <a:pt x="173106" y="753565"/>
                    </a:cubicBezTo>
                    <a:cubicBezTo>
                      <a:pt x="166871" y="740616"/>
                      <a:pt x="161116" y="727666"/>
                      <a:pt x="154402" y="715196"/>
                    </a:cubicBezTo>
                    <a:cubicBezTo>
                      <a:pt x="147207" y="701767"/>
                      <a:pt x="140493" y="688338"/>
                      <a:pt x="131380" y="676348"/>
                    </a:cubicBezTo>
                    <a:cubicBezTo>
                      <a:pt x="112196" y="651408"/>
                      <a:pt x="102124" y="650928"/>
                      <a:pt x="62796" y="669154"/>
                    </a:cubicBezTo>
                    <a:cubicBezTo>
                      <a:pt x="28264" y="598171"/>
                      <a:pt x="6202" y="525270"/>
                      <a:pt x="926" y="445655"/>
                    </a:cubicBezTo>
                    <a:cubicBezTo>
                      <a:pt x="-10105" y="282107"/>
                      <a:pt x="78143" y="127673"/>
                      <a:pt x="226823" y="58129"/>
                    </a:cubicBezTo>
                    <a:cubicBezTo>
                      <a:pt x="294448" y="26954"/>
                      <a:pt x="363512" y="2015"/>
                      <a:pt x="439290" y="96"/>
                    </a:cubicBezTo>
                    <a:cubicBezTo>
                      <a:pt x="568306" y="-2781"/>
                      <a:pt x="661830" y="59088"/>
                      <a:pt x="732333" y="161725"/>
                    </a:cubicBezTo>
                    <a:cubicBezTo>
                      <a:pt x="769263" y="215921"/>
                      <a:pt x="795162" y="275873"/>
                      <a:pt x="816265" y="337742"/>
                    </a:cubicBezTo>
                    <a:cubicBezTo>
                      <a:pt x="817224" y="339661"/>
                      <a:pt x="815785" y="342538"/>
                      <a:pt x="815306" y="344457"/>
                    </a:cubicBezTo>
                    <a:close/>
                  </a:path>
                </a:pathLst>
              </a:custGeom>
              <a:solidFill>
                <a:srgbClr val="262421"/>
              </a:solidFill>
              <a:ln w="479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012" name="Freeform: Shape 3011">
                <a:extLst>
                  <a:ext uri="{FF2B5EF4-FFF2-40B4-BE49-F238E27FC236}">
                    <a16:creationId xmlns:a16="http://schemas.microsoft.com/office/drawing/2014/main" id="{7B4CD011-D1D6-4E6B-90DC-6891D057C515}"/>
                  </a:ext>
                </a:extLst>
              </p:cNvPr>
              <p:cNvSpPr/>
              <p:nvPr/>
            </p:nvSpPr>
            <p:spPr>
              <a:xfrm>
                <a:off x="4726694" y="2286226"/>
                <a:ext cx="292098" cy="337646"/>
              </a:xfrm>
              <a:custGeom>
                <a:avLst/>
                <a:gdLst>
                  <a:gd name="connsiteX0" fmla="*/ 88263 w 292098"/>
                  <a:gd name="connsiteY0" fmla="*/ 337646 h 337646"/>
                  <a:gd name="connsiteX1" fmla="*/ 3852 w 292098"/>
                  <a:gd name="connsiteY1" fmla="*/ 97361 h 337646"/>
                  <a:gd name="connsiteX2" fmla="*/ 2413 w 292098"/>
                  <a:gd name="connsiteY2" fmla="*/ 71942 h 337646"/>
                  <a:gd name="connsiteX3" fmla="*/ 59966 w 292098"/>
                  <a:gd name="connsiteY3" fmla="*/ 21103 h 337646"/>
                  <a:gd name="connsiteX4" fmla="*/ 71956 w 292098"/>
                  <a:gd name="connsiteY4" fmla="*/ 0 h 337646"/>
                  <a:gd name="connsiteX5" fmla="*/ 207686 w 292098"/>
                  <a:gd name="connsiteY5" fmla="*/ 106953 h 337646"/>
                  <a:gd name="connsiteX6" fmla="*/ 292098 w 292098"/>
                  <a:gd name="connsiteY6" fmla="*/ 172660 h 337646"/>
                  <a:gd name="connsiteX7" fmla="*/ 239820 w 292098"/>
                  <a:gd name="connsiteY7" fmla="*/ 164986 h 337646"/>
                  <a:gd name="connsiteX8" fmla="*/ 196655 w 292098"/>
                  <a:gd name="connsiteY8" fmla="*/ 150598 h 337646"/>
                  <a:gd name="connsiteX9" fmla="*/ 168838 w 292098"/>
                  <a:gd name="connsiteY9" fmla="*/ 164986 h 337646"/>
                  <a:gd name="connsiteX10" fmla="*/ 88263 w 292098"/>
                  <a:gd name="connsiteY10" fmla="*/ 337646 h 33764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292098" h="337646">
                    <a:moveTo>
                      <a:pt x="88263" y="337646"/>
                    </a:moveTo>
                    <a:cubicBezTo>
                      <a:pt x="82028" y="320860"/>
                      <a:pt x="22557" y="151557"/>
                      <a:pt x="3852" y="97361"/>
                    </a:cubicBezTo>
                    <a:cubicBezTo>
                      <a:pt x="974" y="89208"/>
                      <a:pt x="-2383" y="81054"/>
                      <a:pt x="2413" y="71942"/>
                    </a:cubicBezTo>
                    <a:cubicBezTo>
                      <a:pt x="17281" y="49880"/>
                      <a:pt x="40302" y="37410"/>
                      <a:pt x="59966" y="21103"/>
                    </a:cubicBezTo>
                    <a:cubicBezTo>
                      <a:pt x="67160" y="14868"/>
                      <a:pt x="72436" y="9592"/>
                      <a:pt x="71956" y="0"/>
                    </a:cubicBezTo>
                    <a:cubicBezTo>
                      <a:pt x="110325" y="45083"/>
                      <a:pt x="163562" y="70023"/>
                      <a:pt x="207686" y="106953"/>
                    </a:cubicBezTo>
                    <a:cubicBezTo>
                      <a:pt x="235024" y="129974"/>
                      <a:pt x="268597" y="145322"/>
                      <a:pt x="292098" y="172660"/>
                    </a:cubicBezTo>
                    <a:cubicBezTo>
                      <a:pt x="272914" y="182732"/>
                      <a:pt x="256607" y="170262"/>
                      <a:pt x="239820" y="164986"/>
                    </a:cubicBezTo>
                    <a:cubicBezTo>
                      <a:pt x="225432" y="160670"/>
                      <a:pt x="211523" y="154914"/>
                      <a:pt x="196655" y="150598"/>
                    </a:cubicBezTo>
                    <a:cubicBezTo>
                      <a:pt x="182267" y="146281"/>
                      <a:pt x="173634" y="151077"/>
                      <a:pt x="168838" y="164986"/>
                    </a:cubicBezTo>
                    <a:cubicBezTo>
                      <a:pt x="165001" y="177936"/>
                      <a:pt x="94018" y="326615"/>
                      <a:pt x="88263" y="337646"/>
                    </a:cubicBezTo>
                    <a:close/>
                  </a:path>
                </a:pathLst>
              </a:custGeom>
              <a:solidFill>
                <a:schemeClr val="accent2">
                  <a:lumMod val="60000"/>
                  <a:lumOff val="40000"/>
                </a:schemeClr>
              </a:solidFill>
              <a:ln w="479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013" name="Freeform: Shape 3012">
                <a:extLst>
                  <a:ext uri="{FF2B5EF4-FFF2-40B4-BE49-F238E27FC236}">
                    <a16:creationId xmlns:a16="http://schemas.microsoft.com/office/drawing/2014/main" id="{A498E900-6CC6-4FC1-8EE3-8D6DCD606244}"/>
                  </a:ext>
                </a:extLst>
              </p:cNvPr>
              <p:cNvSpPr/>
              <p:nvPr/>
            </p:nvSpPr>
            <p:spPr>
              <a:xfrm>
                <a:off x="5048048" y="2162752"/>
                <a:ext cx="251318" cy="277982"/>
              </a:xfrm>
              <a:custGeom>
                <a:avLst/>
                <a:gdLst>
                  <a:gd name="connsiteX0" fmla="*/ 235009 w 251318"/>
                  <a:gd name="connsiteY0" fmla="*/ 204529 h 277982"/>
                  <a:gd name="connsiteX1" fmla="*/ 249877 w 251318"/>
                  <a:gd name="connsiteY1" fmla="*/ 231387 h 277982"/>
                  <a:gd name="connsiteX2" fmla="*/ 239806 w 251318"/>
                  <a:gd name="connsiteY2" fmla="*/ 238581 h 277982"/>
                  <a:gd name="connsiteX3" fmla="*/ 117984 w 251318"/>
                  <a:gd name="connsiteY3" fmla="*/ 202131 h 277982"/>
                  <a:gd name="connsiteX4" fmla="*/ 70982 w 251318"/>
                  <a:gd name="connsiteY4" fmla="*/ 186783 h 277982"/>
                  <a:gd name="connsiteX5" fmla="*/ 42206 w 251318"/>
                  <a:gd name="connsiteY5" fmla="*/ 199732 h 277982"/>
                  <a:gd name="connsiteX6" fmla="*/ 15348 w 251318"/>
                  <a:gd name="connsiteY6" fmla="*/ 263041 h 277982"/>
                  <a:gd name="connsiteX7" fmla="*/ 0 w 251318"/>
                  <a:gd name="connsiteY7" fmla="*/ 277909 h 277982"/>
                  <a:gd name="connsiteX8" fmla="*/ 19664 w 251318"/>
                  <a:gd name="connsiteY8" fmla="*/ 7888 h 277982"/>
                  <a:gd name="connsiteX9" fmla="*/ 113668 w 251318"/>
                  <a:gd name="connsiteY9" fmla="*/ 214 h 277982"/>
                  <a:gd name="connsiteX10" fmla="*/ 134771 w 251318"/>
                  <a:gd name="connsiteY10" fmla="*/ 25154 h 277982"/>
                  <a:gd name="connsiteX11" fmla="*/ 212947 w 251318"/>
                  <a:gd name="connsiteY11" fmla="*/ 158486 h 277982"/>
                  <a:gd name="connsiteX12" fmla="*/ 235009 w 251318"/>
                  <a:gd name="connsiteY12" fmla="*/ 204529 h 27798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251318" h="277982">
                    <a:moveTo>
                      <a:pt x="235009" y="204529"/>
                    </a:moveTo>
                    <a:cubicBezTo>
                      <a:pt x="240285" y="213162"/>
                      <a:pt x="246040" y="221795"/>
                      <a:pt x="249877" y="231387"/>
                    </a:cubicBezTo>
                    <a:cubicBezTo>
                      <a:pt x="255153" y="243857"/>
                      <a:pt x="244602" y="237622"/>
                      <a:pt x="239806" y="238581"/>
                    </a:cubicBezTo>
                    <a:cubicBezTo>
                      <a:pt x="196641" y="234744"/>
                      <a:pt x="157792" y="216999"/>
                      <a:pt x="117984" y="202131"/>
                    </a:cubicBezTo>
                    <a:cubicBezTo>
                      <a:pt x="102157" y="197334"/>
                      <a:pt x="85850" y="193977"/>
                      <a:pt x="70982" y="186783"/>
                    </a:cubicBezTo>
                    <a:cubicBezTo>
                      <a:pt x="56594" y="179589"/>
                      <a:pt x="47002" y="183426"/>
                      <a:pt x="42206" y="199732"/>
                    </a:cubicBezTo>
                    <a:cubicBezTo>
                      <a:pt x="35491" y="221795"/>
                      <a:pt x="22062" y="240979"/>
                      <a:pt x="15348" y="263041"/>
                    </a:cubicBezTo>
                    <a:cubicBezTo>
                      <a:pt x="12950" y="270235"/>
                      <a:pt x="11031" y="278868"/>
                      <a:pt x="0" y="277909"/>
                    </a:cubicBezTo>
                    <a:cubicBezTo>
                      <a:pt x="0" y="251051"/>
                      <a:pt x="18705" y="33787"/>
                      <a:pt x="19664" y="7888"/>
                    </a:cubicBezTo>
                    <a:cubicBezTo>
                      <a:pt x="51798" y="16521"/>
                      <a:pt x="82013" y="-2184"/>
                      <a:pt x="113668" y="214"/>
                    </a:cubicBezTo>
                    <a:cubicBezTo>
                      <a:pt x="124219" y="5490"/>
                      <a:pt x="129495" y="15562"/>
                      <a:pt x="134771" y="25154"/>
                    </a:cubicBezTo>
                    <a:cubicBezTo>
                      <a:pt x="159231" y="70717"/>
                      <a:pt x="186089" y="114362"/>
                      <a:pt x="212947" y="158486"/>
                    </a:cubicBezTo>
                    <a:cubicBezTo>
                      <a:pt x="222540" y="172395"/>
                      <a:pt x="230693" y="187263"/>
                      <a:pt x="235009" y="204529"/>
                    </a:cubicBezTo>
                    <a:close/>
                  </a:path>
                </a:pathLst>
              </a:custGeom>
              <a:solidFill>
                <a:schemeClr val="accent2">
                  <a:lumMod val="60000"/>
                  <a:lumOff val="40000"/>
                </a:schemeClr>
              </a:solidFill>
              <a:ln w="479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014" name="Freeform: Shape 3013">
                <a:extLst>
                  <a:ext uri="{FF2B5EF4-FFF2-40B4-BE49-F238E27FC236}">
                    <a16:creationId xmlns:a16="http://schemas.microsoft.com/office/drawing/2014/main" id="{AF4D6B9F-C37C-4816-9F6A-C035F71057C0}"/>
                  </a:ext>
                </a:extLst>
              </p:cNvPr>
              <p:cNvSpPr/>
              <p:nvPr/>
            </p:nvSpPr>
            <p:spPr>
              <a:xfrm>
                <a:off x="4875388" y="2336161"/>
                <a:ext cx="321343" cy="270924"/>
              </a:xfrm>
              <a:custGeom>
                <a:avLst/>
                <a:gdLst>
                  <a:gd name="connsiteX0" fmla="*/ 172660 w 321343"/>
                  <a:gd name="connsiteY0" fmla="*/ 104020 h 270924"/>
                  <a:gd name="connsiteX1" fmla="*/ 210070 w 321343"/>
                  <a:gd name="connsiteY1" fmla="*/ 17211 h 270924"/>
                  <a:gd name="connsiteX2" fmla="*/ 237407 w 321343"/>
                  <a:gd name="connsiteY2" fmla="*/ 2822 h 270924"/>
                  <a:gd name="connsiteX3" fmla="*/ 292563 w 321343"/>
                  <a:gd name="connsiteY3" fmla="*/ 22007 h 270924"/>
                  <a:gd name="connsiteX4" fmla="*/ 321339 w 321343"/>
                  <a:gd name="connsiteY4" fmla="*/ 175482 h 270924"/>
                  <a:gd name="connsiteX5" fmla="*/ 126138 w 321343"/>
                  <a:gd name="connsiteY5" fmla="*/ 261812 h 270924"/>
                  <a:gd name="connsiteX6" fmla="*/ 101198 w 321343"/>
                  <a:gd name="connsiteY6" fmla="*/ 270925 h 270924"/>
                  <a:gd name="connsiteX7" fmla="*/ 23501 w 321343"/>
                  <a:gd name="connsiteY7" fmla="*/ 188911 h 270924"/>
                  <a:gd name="connsiteX8" fmla="*/ 0 w 321343"/>
                  <a:gd name="connsiteY8" fmla="*/ 151981 h 270924"/>
                  <a:gd name="connsiteX9" fmla="*/ 6235 w 321343"/>
                  <a:gd name="connsiteY9" fmla="*/ 134236 h 270924"/>
                  <a:gd name="connsiteX10" fmla="*/ 82493 w 321343"/>
                  <a:gd name="connsiteY10" fmla="*/ 104979 h 270924"/>
                  <a:gd name="connsiteX11" fmla="*/ 143883 w 321343"/>
                  <a:gd name="connsiteY11" fmla="*/ 123684 h 270924"/>
                  <a:gd name="connsiteX12" fmla="*/ 172660 w 321343"/>
                  <a:gd name="connsiteY12" fmla="*/ 104020 h 27092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321343" h="270924">
                    <a:moveTo>
                      <a:pt x="172660" y="104020"/>
                    </a:moveTo>
                    <a:cubicBezTo>
                      <a:pt x="185130" y="75243"/>
                      <a:pt x="198559" y="46467"/>
                      <a:pt x="210070" y="17211"/>
                    </a:cubicBezTo>
                    <a:cubicBezTo>
                      <a:pt x="215825" y="2822"/>
                      <a:pt x="220621" y="-4372"/>
                      <a:pt x="237407" y="2822"/>
                    </a:cubicBezTo>
                    <a:cubicBezTo>
                      <a:pt x="255153" y="10496"/>
                      <a:pt x="274338" y="15772"/>
                      <a:pt x="292563" y="22007"/>
                    </a:cubicBezTo>
                    <a:cubicBezTo>
                      <a:pt x="299277" y="67570"/>
                      <a:pt x="315105" y="129919"/>
                      <a:pt x="321339" y="175482"/>
                    </a:cubicBezTo>
                    <a:cubicBezTo>
                      <a:pt x="322299" y="183156"/>
                      <a:pt x="173139" y="237832"/>
                      <a:pt x="126138" y="261812"/>
                    </a:cubicBezTo>
                    <a:cubicBezTo>
                      <a:pt x="117984" y="266129"/>
                      <a:pt x="109351" y="267568"/>
                      <a:pt x="101198" y="270925"/>
                    </a:cubicBezTo>
                    <a:cubicBezTo>
                      <a:pt x="69064" y="249342"/>
                      <a:pt x="48920" y="216729"/>
                      <a:pt x="23501" y="188911"/>
                    </a:cubicBezTo>
                    <a:cubicBezTo>
                      <a:pt x="13909" y="178360"/>
                      <a:pt x="0" y="169247"/>
                      <a:pt x="0" y="151981"/>
                    </a:cubicBezTo>
                    <a:cubicBezTo>
                      <a:pt x="1919" y="146226"/>
                      <a:pt x="4317" y="139991"/>
                      <a:pt x="6235" y="134236"/>
                    </a:cubicBezTo>
                    <a:cubicBezTo>
                      <a:pt x="25899" y="76682"/>
                      <a:pt x="16307" y="83877"/>
                      <a:pt x="82493" y="104979"/>
                    </a:cubicBezTo>
                    <a:cubicBezTo>
                      <a:pt x="102637" y="111694"/>
                      <a:pt x="122780" y="118888"/>
                      <a:pt x="143883" y="123684"/>
                    </a:cubicBezTo>
                    <a:cubicBezTo>
                      <a:pt x="165945" y="136154"/>
                      <a:pt x="167384" y="135195"/>
                      <a:pt x="172660" y="104020"/>
                    </a:cubicBezTo>
                    <a:close/>
                  </a:path>
                </a:pathLst>
              </a:custGeom>
              <a:solidFill>
                <a:schemeClr val="accent2">
                  <a:lumMod val="50000"/>
                </a:schemeClr>
              </a:solidFill>
              <a:ln w="479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grpSp>
            <p:nvGrpSpPr>
              <p:cNvPr id="3015" name="Graphic 81">
                <a:extLst>
                  <a:ext uri="{FF2B5EF4-FFF2-40B4-BE49-F238E27FC236}">
                    <a16:creationId xmlns:a16="http://schemas.microsoft.com/office/drawing/2014/main" id="{C885EBB7-7A62-46B6-814E-2C5B81AD361F}"/>
                  </a:ext>
                </a:extLst>
              </p:cNvPr>
              <p:cNvGrpSpPr/>
              <p:nvPr/>
            </p:nvGrpSpPr>
            <p:grpSpPr>
              <a:xfrm>
                <a:off x="4459237" y="2148216"/>
                <a:ext cx="1240734" cy="682719"/>
                <a:chOff x="6513334" y="1100345"/>
                <a:chExt cx="1240734" cy="682719"/>
              </a:xfrm>
              <a:solidFill>
                <a:srgbClr val="1B4760"/>
              </a:solidFill>
            </p:grpSpPr>
            <p:sp>
              <p:nvSpPr>
                <p:cNvPr id="3016" name="Freeform: Shape 3015">
                  <a:extLst>
                    <a:ext uri="{FF2B5EF4-FFF2-40B4-BE49-F238E27FC236}">
                      <a16:creationId xmlns:a16="http://schemas.microsoft.com/office/drawing/2014/main" id="{FED547CB-9587-45C8-8BE8-D3BB9C847BB6}"/>
                    </a:ext>
                  </a:extLst>
                </p:cNvPr>
                <p:cNvSpPr/>
                <p:nvPr/>
              </p:nvSpPr>
              <p:spPr>
                <a:xfrm>
                  <a:off x="7216292" y="1100345"/>
                  <a:ext cx="537776" cy="368702"/>
                </a:xfrm>
                <a:custGeom>
                  <a:avLst/>
                  <a:gdLst>
                    <a:gd name="connsiteX0" fmla="*/ 463304 w 592799"/>
                    <a:gd name="connsiteY0" fmla="*/ 64629 h 368702"/>
                    <a:gd name="connsiteX1" fmla="*/ 318941 w 592799"/>
                    <a:gd name="connsiteY1" fmla="*/ 3239 h 368702"/>
                    <a:gd name="connsiteX2" fmla="*/ 318941 w 592799"/>
                    <a:gd name="connsiteY2" fmla="*/ 3239 h 368702"/>
                    <a:gd name="connsiteX3" fmla="*/ 0 w 592799"/>
                    <a:gd name="connsiteY3" fmla="*/ 14270 h 368702"/>
                    <a:gd name="connsiteX4" fmla="*/ 132852 w 592799"/>
                    <a:gd name="connsiteY4" fmla="*/ 252637 h 368702"/>
                    <a:gd name="connsiteX5" fmla="*/ 6235 w 592799"/>
                    <a:gd name="connsiteY5" fmla="*/ 209951 h 368702"/>
                    <a:gd name="connsiteX6" fmla="*/ 19184 w 592799"/>
                    <a:gd name="connsiteY6" fmla="*/ 368702 h 368702"/>
                    <a:gd name="connsiteX7" fmla="*/ 208151 w 592799"/>
                    <a:gd name="connsiteY7" fmla="*/ 306353 h 368702"/>
                    <a:gd name="connsiteX8" fmla="*/ 208151 w 592799"/>
                    <a:gd name="connsiteY8" fmla="*/ 306353 h 368702"/>
                    <a:gd name="connsiteX9" fmla="*/ 384169 w 592799"/>
                    <a:gd name="connsiteY9" fmla="*/ 262708 h 368702"/>
                    <a:gd name="connsiteX10" fmla="*/ 592799 w 592799"/>
                    <a:gd name="connsiteY10" fmla="*/ 223380 h 368702"/>
                    <a:gd name="connsiteX11" fmla="*/ 463304 w 592799"/>
                    <a:gd name="connsiteY11" fmla="*/ 64629 h 368702"/>
                    <a:gd name="connsiteX0" fmla="*/ 463304 w 592799"/>
                    <a:gd name="connsiteY0" fmla="*/ 64629 h 368702"/>
                    <a:gd name="connsiteX1" fmla="*/ 318941 w 592799"/>
                    <a:gd name="connsiteY1" fmla="*/ 3239 h 368702"/>
                    <a:gd name="connsiteX2" fmla="*/ 318941 w 592799"/>
                    <a:gd name="connsiteY2" fmla="*/ 3239 h 368702"/>
                    <a:gd name="connsiteX3" fmla="*/ 0 w 592799"/>
                    <a:gd name="connsiteY3" fmla="*/ 14270 h 368702"/>
                    <a:gd name="connsiteX4" fmla="*/ 132852 w 592799"/>
                    <a:gd name="connsiteY4" fmla="*/ 252637 h 368702"/>
                    <a:gd name="connsiteX5" fmla="*/ 6235 w 592799"/>
                    <a:gd name="connsiteY5" fmla="*/ 209951 h 368702"/>
                    <a:gd name="connsiteX6" fmla="*/ 19184 w 592799"/>
                    <a:gd name="connsiteY6" fmla="*/ 368702 h 368702"/>
                    <a:gd name="connsiteX7" fmla="*/ 208151 w 592799"/>
                    <a:gd name="connsiteY7" fmla="*/ 306353 h 368702"/>
                    <a:gd name="connsiteX8" fmla="*/ 208151 w 592799"/>
                    <a:gd name="connsiteY8" fmla="*/ 306353 h 368702"/>
                    <a:gd name="connsiteX9" fmla="*/ 592799 w 592799"/>
                    <a:gd name="connsiteY9" fmla="*/ 223380 h 368702"/>
                    <a:gd name="connsiteX10" fmla="*/ 463304 w 592799"/>
                    <a:gd name="connsiteY10" fmla="*/ 64629 h 368702"/>
                    <a:gd name="connsiteX0" fmla="*/ 463304 w 592799"/>
                    <a:gd name="connsiteY0" fmla="*/ 64629 h 368702"/>
                    <a:gd name="connsiteX1" fmla="*/ 318941 w 592799"/>
                    <a:gd name="connsiteY1" fmla="*/ 3239 h 368702"/>
                    <a:gd name="connsiteX2" fmla="*/ 318941 w 592799"/>
                    <a:gd name="connsiteY2" fmla="*/ 3239 h 368702"/>
                    <a:gd name="connsiteX3" fmla="*/ 0 w 592799"/>
                    <a:gd name="connsiteY3" fmla="*/ 14270 h 368702"/>
                    <a:gd name="connsiteX4" fmla="*/ 132852 w 592799"/>
                    <a:gd name="connsiteY4" fmla="*/ 252637 h 368702"/>
                    <a:gd name="connsiteX5" fmla="*/ 6235 w 592799"/>
                    <a:gd name="connsiteY5" fmla="*/ 209951 h 368702"/>
                    <a:gd name="connsiteX6" fmla="*/ 19184 w 592799"/>
                    <a:gd name="connsiteY6" fmla="*/ 368702 h 368702"/>
                    <a:gd name="connsiteX7" fmla="*/ 208151 w 592799"/>
                    <a:gd name="connsiteY7" fmla="*/ 306353 h 368702"/>
                    <a:gd name="connsiteX8" fmla="*/ 592799 w 592799"/>
                    <a:gd name="connsiteY8" fmla="*/ 223380 h 368702"/>
                    <a:gd name="connsiteX9" fmla="*/ 463304 w 592799"/>
                    <a:gd name="connsiteY9" fmla="*/ 64629 h 368702"/>
                    <a:gd name="connsiteX0" fmla="*/ 463304 w 592799"/>
                    <a:gd name="connsiteY0" fmla="*/ 64629 h 368702"/>
                    <a:gd name="connsiteX1" fmla="*/ 318941 w 592799"/>
                    <a:gd name="connsiteY1" fmla="*/ 3239 h 368702"/>
                    <a:gd name="connsiteX2" fmla="*/ 318941 w 592799"/>
                    <a:gd name="connsiteY2" fmla="*/ 3239 h 368702"/>
                    <a:gd name="connsiteX3" fmla="*/ 0 w 592799"/>
                    <a:gd name="connsiteY3" fmla="*/ 14270 h 368702"/>
                    <a:gd name="connsiteX4" fmla="*/ 132852 w 592799"/>
                    <a:gd name="connsiteY4" fmla="*/ 252637 h 368702"/>
                    <a:gd name="connsiteX5" fmla="*/ 6235 w 592799"/>
                    <a:gd name="connsiteY5" fmla="*/ 209951 h 368702"/>
                    <a:gd name="connsiteX6" fmla="*/ 19184 w 592799"/>
                    <a:gd name="connsiteY6" fmla="*/ 368702 h 368702"/>
                    <a:gd name="connsiteX7" fmla="*/ 592799 w 592799"/>
                    <a:gd name="connsiteY7" fmla="*/ 223380 h 368702"/>
                    <a:gd name="connsiteX8" fmla="*/ 463304 w 592799"/>
                    <a:gd name="connsiteY8" fmla="*/ 64629 h 368702"/>
                    <a:gd name="connsiteX0" fmla="*/ 463304 w 542300"/>
                    <a:gd name="connsiteY0" fmla="*/ 64629 h 368702"/>
                    <a:gd name="connsiteX1" fmla="*/ 318941 w 542300"/>
                    <a:gd name="connsiteY1" fmla="*/ 3239 h 368702"/>
                    <a:gd name="connsiteX2" fmla="*/ 318941 w 542300"/>
                    <a:gd name="connsiteY2" fmla="*/ 3239 h 368702"/>
                    <a:gd name="connsiteX3" fmla="*/ 0 w 542300"/>
                    <a:gd name="connsiteY3" fmla="*/ 14270 h 368702"/>
                    <a:gd name="connsiteX4" fmla="*/ 132852 w 542300"/>
                    <a:gd name="connsiteY4" fmla="*/ 252637 h 368702"/>
                    <a:gd name="connsiteX5" fmla="*/ 6235 w 542300"/>
                    <a:gd name="connsiteY5" fmla="*/ 209951 h 368702"/>
                    <a:gd name="connsiteX6" fmla="*/ 19184 w 542300"/>
                    <a:gd name="connsiteY6" fmla="*/ 368702 h 368702"/>
                    <a:gd name="connsiteX7" fmla="*/ 542300 w 542300"/>
                    <a:gd name="connsiteY7" fmla="*/ 163854 h 368702"/>
                    <a:gd name="connsiteX8" fmla="*/ 463304 w 542300"/>
                    <a:gd name="connsiteY8" fmla="*/ 64629 h 368702"/>
                    <a:gd name="connsiteX0" fmla="*/ 463304 w 537776"/>
                    <a:gd name="connsiteY0" fmla="*/ 64629 h 368702"/>
                    <a:gd name="connsiteX1" fmla="*/ 318941 w 537776"/>
                    <a:gd name="connsiteY1" fmla="*/ 3239 h 368702"/>
                    <a:gd name="connsiteX2" fmla="*/ 318941 w 537776"/>
                    <a:gd name="connsiteY2" fmla="*/ 3239 h 368702"/>
                    <a:gd name="connsiteX3" fmla="*/ 0 w 537776"/>
                    <a:gd name="connsiteY3" fmla="*/ 14270 h 368702"/>
                    <a:gd name="connsiteX4" fmla="*/ 132852 w 537776"/>
                    <a:gd name="connsiteY4" fmla="*/ 252637 h 368702"/>
                    <a:gd name="connsiteX5" fmla="*/ 6235 w 537776"/>
                    <a:gd name="connsiteY5" fmla="*/ 209951 h 368702"/>
                    <a:gd name="connsiteX6" fmla="*/ 19184 w 537776"/>
                    <a:gd name="connsiteY6" fmla="*/ 368702 h 368702"/>
                    <a:gd name="connsiteX7" fmla="*/ 537776 w 537776"/>
                    <a:gd name="connsiteY7" fmla="*/ 153304 h 368702"/>
                    <a:gd name="connsiteX8" fmla="*/ 463304 w 537776"/>
                    <a:gd name="connsiteY8" fmla="*/ 64629 h 36870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</a:cxnLst>
                  <a:rect l="l" t="t" r="r" b="b"/>
                  <a:pathLst>
                    <a:path w="537776" h="368702">
                      <a:moveTo>
                        <a:pt x="463304" y="64629"/>
                      </a:moveTo>
                      <a:cubicBezTo>
                        <a:pt x="424456" y="20984"/>
                        <a:pt x="374576" y="6116"/>
                        <a:pt x="318941" y="3239"/>
                      </a:cubicBezTo>
                      <a:lnTo>
                        <a:pt x="318941" y="3239"/>
                      </a:lnTo>
                      <a:cubicBezTo>
                        <a:pt x="311268" y="-3955"/>
                        <a:pt x="35971" y="1320"/>
                        <a:pt x="0" y="14270"/>
                      </a:cubicBezTo>
                      <a:cubicBezTo>
                        <a:pt x="35491" y="81895"/>
                        <a:pt x="126138" y="240646"/>
                        <a:pt x="132852" y="252637"/>
                      </a:cubicBezTo>
                      <a:cubicBezTo>
                        <a:pt x="129975" y="247361"/>
                        <a:pt x="42686" y="222901"/>
                        <a:pt x="6235" y="209951"/>
                      </a:cubicBezTo>
                      <a:cubicBezTo>
                        <a:pt x="-4796" y="222901"/>
                        <a:pt x="13909" y="329374"/>
                        <a:pt x="19184" y="368702"/>
                      </a:cubicBezTo>
                      <a:lnTo>
                        <a:pt x="537776" y="153304"/>
                      </a:lnTo>
                      <a:cubicBezTo>
                        <a:pt x="498928" y="96231"/>
                        <a:pt x="508867" y="115468"/>
                        <a:pt x="463304" y="64629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 w="479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 dirty="0"/>
                </a:p>
              </p:txBody>
            </p:sp>
            <p:sp>
              <p:nvSpPr>
                <p:cNvPr id="3017" name="Freeform: Shape 3016">
                  <a:extLst>
                    <a:ext uri="{FF2B5EF4-FFF2-40B4-BE49-F238E27FC236}">
                      <a16:creationId xmlns:a16="http://schemas.microsoft.com/office/drawing/2014/main" id="{5FF09AC8-FA95-4769-9FE1-67EBDB17B7DD}"/>
                    </a:ext>
                  </a:extLst>
                </p:cNvPr>
                <p:cNvSpPr/>
                <p:nvPr/>
              </p:nvSpPr>
              <p:spPr>
                <a:xfrm>
                  <a:off x="6513334" y="1308761"/>
                  <a:ext cx="517349" cy="474303"/>
                </a:xfrm>
                <a:custGeom>
                  <a:avLst/>
                  <a:gdLst>
                    <a:gd name="connsiteX0" fmla="*/ 416151 w 517349"/>
                    <a:gd name="connsiteY0" fmla="*/ 131030 h 551177"/>
                    <a:gd name="connsiteX1" fmla="*/ 352363 w 517349"/>
                    <a:gd name="connsiteY1" fmla="*/ 237504 h 551177"/>
                    <a:gd name="connsiteX2" fmla="*/ 270349 w 517349"/>
                    <a:gd name="connsiteY2" fmla="*/ 1535 h 551177"/>
                    <a:gd name="connsiteX3" fmla="*/ 266033 w 517349"/>
                    <a:gd name="connsiteY3" fmla="*/ 97 h 551177"/>
                    <a:gd name="connsiteX4" fmla="*/ 138936 w 517349"/>
                    <a:gd name="connsiteY4" fmla="*/ 121438 h 551177"/>
                    <a:gd name="connsiteX5" fmla="*/ 138936 w 517349"/>
                    <a:gd name="connsiteY5" fmla="*/ 121438 h 551177"/>
                    <a:gd name="connsiteX6" fmla="*/ 27187 w 517349"/>
                    <a:gd name="connsiteY6" fmla="*/ 260525 h 551177"/>
                    <a:gd name="connsiteX7" fmla="*/ 2247 w 517349"/>
                    <a:gd name="connsiteY7" fmla="*/ 365081 h 551177"/>
                    <a:gd name="connsiteX8" fmla="*/ 34381 w 517349"/>
                    <a:gd name="connsiteY8" fmla="*/ 551170 h 551177"/>
                    <a:gd name="connsiteX9" fmla="*/ 210878 w 517349"/>
                    <a:gd name="connsiteY9" fmla="*/ 426471 h 551177"/>
                    <a:gd name="connsiteX10" fmla="*/ 393130 w 517349"/>
                    <a:gd name="connsiteY10" fmla="*/ 313762 h 551177"/>
                    <a:gd name="connsiteX11" fmla="*/ 393130 w 517349"/>
                    <a:gd name="connsiteY11" fmla="*/ 313762 h 551177"/>
                    <a:gd name="connsiteX12" fmla="*/ 517349 w 517349"/>
                    <a:gd name="connsiteY12" fmla="*/ 250454 h 551177"/>
                    <a:gd name="connsiteX13" fmla="*/ 416151 w 517349"/>
                    <a:gd name="connsiteY13" fmla="*/ 131030 h 551177"/>
                    <a:gd name="connsiteX0" fmla="*/ 416151 w 517349"/>
                    <a:gd name="connsiteY0" fmla="*/ 131030 h 551170"/>
                    <a:gd name="connsiteX1" fmla="*/ 352363 w 517349"/>
                    <a:gd name="connsiteY1" fmla="*/ 237504 h 551170"/>
                    <a:gd name="connsiteX2" fmla="*/ 270349 w 517349"/>
                    <a:gd name="connsiteY2" fmla="*/ 1535 h 551170"/>
                    <a:gd name="connsiteX3" fmla="*/ 266033 w 517349"/>
                    <a:gd name="connsiteY3" fmla="*/ 97 h 551170"/>
                    <a:gd name="connsiteX4" fmla="*/ 138936 w 517349"/>
                    <a:gd name="connsiteY4" fmla="*/ 121438 h 551170"/>
                    <a:gd name="connsiteX5" fmla="*/ 138936 w 517349"/>
                    <a:gd name="connsiteY5" fmla="*/ 121438 h 551170"/>
                    <a:gd name="connsiteX6" fmla="*/ 27187 w 517349"/>
                    <a:gd name="connsiteY6" fmla="*/ 260525 h 551170"/>
                    <a:gd name="connsiteX7" fmla="*/ 2247 w 517349"/>
                    <a:gd name="connsiteY7" fmla="*/ 365081 h 551170"/>
                    <a:gd name="connsiteX8" fmla="*/ 34381 w 517349"/>
                    <a:gd name="connsiteY8" fmla="*/ 551170 h 551170"/>
                    <a:gd name="connsiteX9" fmla="*/ 393130 w 517349"/>
                    <a:gd name="connsiteY9" fmla="*/ 313762 h 551170"/>
                    <a:gd name="connsiteX10" fmla="*/ 393130 w 517349"/>
                    <a:gd name="connsiteY10" fmla="*/ 313762 h 551170"/>
                    <a:gd name="connsiteX11" fmla="*/ 517349 w 517349"/>
                    <a:gd name="connsiteY11" fmla="*/ 250454 h 551170"/>
                    <a:gd name="connsiteX12" fmla="*/ 416151 w 517349"/>
                    <a:gd name="connsiteY12" fmla="*/ 131030 h 551170"/>
                    <a:gd name="connsiteX0" fmla="*/ 416151 w 517349"/>
                    <a:gd name="connsiteY0" fmla="*/ 131030 h 551170"/>
                    <a:gd name="connsiteX1" fmla="*/ 352363 w 517349"/>
                    <a:gd name="connsiteY1" fmla="*/ 237504 h 551170"/>
                    <a:gd name="connsiteX2" fmla="*/ 270349 w 517349"/>
                    <a:gd name="connsiteY2" fmla="*/ 1535 h 551170"/>
                    <a:gd name="connsiteX3" fmla="*/ 266033 w 517349"/>
                    <a:gd name="connsiteY3" fmla="*/ 97 h 551170"/>
                    <a:gd name="connsiteX4" fmla="*/ 138936 w 517349"/>
                    <a:gd name="connsiteY4" fmla="*/ 121438 h 551170"/>
                    <a:gd name="connsiteX5" fmla="*/ 138936 w 517349"/>
                    <a:gd name="connsiteY5" fmla="*/ 121438 h 551170"/>
                    <a:gd name="connsiteX6" fmla="*/ 27187 w 517349"/>
                    <a:gd name="connsiteY6" fmla="*/ 260525 h 551170"/>
                    <a:gd name="connsiteX7" fmla="*/ 2247 w 517349"/>
                    <a:gd name="connsiteY7" fmla="*/ 365081 h 551170"/>
                    <a:gd name="connsiteX8" fmla="*/ 34381 w 517349"/>
                    <a:gd name="connsiteY8" fmla="*/ 551170 h 551170"/>
                    <a:gd name="connsiteX9" fmla="*/ 393130 w 517349"/>
                    <a:gd name="connsiteY9" fmla="*/ 313762 h 551170"/>
                    <a:gd name="connsiteX10" fmla="*/ 517349 w 517349"/>
                    <a:gd name="connsiteY10" fmla="*/ 250454 h 551170"/>
                    <a:gd name="connsiteX11" fmla="*/ 416151 w 517349"/>
                    <a:gd name="connsiteY11" fmla="*/ 131030 h 551170"/>
                    <a:gd name="connsiteX0" fmla="*/ 416151 w 517349"/>
                    <a:gd name="connsiteY0" fmla="*/ 131030 h 551170"/>
                    <a:gd name="connsiteX1" fmla="*/ 352363 w 517349"/>
                    <a:gd name="connsiteY1" fmla="*/ 237504 h 551170"/>
                    <a:gd name="connsiteX2" fmla="*/ 270349 w 517349"/>
                    <a:gd name="connsiteY2" fmla="*/ 1535 h 551170"/>
                    <a:gd name="connsiteX3" fmla="*/ 266033 w 517349"/>
                    <a:gd name="connsiteY3" fmla="*/ 97 h 551170"/>
                    <a:gd name="connsiteX4" fmla="*/ 138936 w 517349"/>
                    <a:gd name="connsiteY4" fmla="*/ 121438 h 551170"/>
                    <a:gd name="connsiteX5" fmla="*/ 138936 w 517349"/>
                    <a:gd name="connsiteY5" fmla="*/ 121438 h 551170"/>
                    <a:gd name="connsiteX6" fmla="*/ 27187 w 517349"/>
                    <a:gd name="connsiteY6" fmla="*/ 260525 h 551170"/>
                    <a:gd name="connsiteX7" fmla="*/ 2247 w 517349"/>
                    <a:gd name="connsiteY7" fmla="*/ 365081 h 551170"/>
                    <a:gd name="connsiteX8" fmla="*/ 34381 w 517349"/>
                    <a:gd name="connsiteY8" fmla="*/ 551170 h 551170"/>
                    <a:gd name="connsiteX9" fmla="*/ 517349 w 517349"/>
                    <a:gd name="connsiteY9" fmla="*/ 250454 h 551170"/>
                    <a:gd name="connsiteX10" fmla="*/ 416151 w 517349"/>
                    <a:gd name="connsiteY10" fmla="*/ 131030 h 551170"/>
                    <a:gd name="connsiteX0" fmla="*/ 416151 w 517349"/>
                    <a:gd name="connsiteY0" fmla="*/ 131030 h 487115"/>
                    <a:gd name="connsiteX1" fmla="*/ 352363 w 517349"/>
                    <a:gd name="connsiteY1" fmla="*/ 237504 h 487115"/>
                    <a:gd name="connsiteX2" fmla="*/ 270349 w 517349"/>
                    <a:gd name="connsiteY2" fmla="*/ 1535 h 487115"/>
                    <a:gd name="connsiteX3" fmla="*/ 266033 w 517349"/>
                    <a:gd name="connsiteY3" fmla="*/ 97 h 487115"/>
                    <a:gd name="connsiteX4" fmla="*/ 138936 w 517349"/>
                    <a:gd name="connsiteY4" fmla="*/ 121438 h 487115"/>
                    <a:gd name="connsiteX5" fmla="*/ 138936 w 517349"/>
                    <a:gd name="connsiteY5" fmla="*/ 121438 h 487115"/>
                    <a:gd name="connsiteX6" fmla="*/ 27187 w 517349"/>
                    <a:gd name="connsiteY6" fmla="*/ 260525 h 487115"/>
                    <a:gd name="connsiteX7" fmla="*/ 2247 w 517349"/>
                    <a:gd name="connsiteY7" fmla="*/ 365081 h 487115"/>
                    <a:gd name="connsiteX8" fmla="*/ 38140 w 517349"/>
                    <a:gd name="connsiteY8" fmla="*/ 487115 h 487115"/>
                    <a:gd name="connsiteX9" fmla="*/ 517349 w 517349"/>
                    <a:gd name="connsiteY9" fmla="*/ 250454 h 487115"/>
                    <a:gd name="connsiteX10" fmla="*/ 416151 w 517349"/>
                    <a:gd name="connsiteY10" fmla="*/ 131030 h 487115"/>
                    <a:gd name="connsiteX0" fmla="*/ 416151 w 517349"/>
                    <a:gd name="connsiteY0" fmla="*/ 131030 h 487115"/>
                    <a:gd name="connsiteX1" fmla="*/ 352363 w 517349"/>
                    <a:gd name="connsiteY1" fmla="*/ 237504 h 487115"/>
                    <a:gd name="connsiteX2" fmla="*/ 270349 w 517349"/>
                    <a:gd name="connsiteY2" fmla="*/ 1535 h 487115"/>
                    <a:gd name="connsiteX3" fmla="*/ 266033 w 517349"/>
                    <a:gd name="connsiteY3" fmla="*/ 97 h 487115"/>
                    <a:gd name="connsiteX4" fmla="*/ 138936 w 517349"/>
                    <a:gd name="connsiteY4" fmla="*/ 121438 h 487115"/>
                    <a:gd name="connsiteX5" fmla="*/ 138936 w 517349"/>
                    <a:gd name="connsiteY5" fmla="*/ 121438 h 487115"/>
                    <a:gd name="connsiteX6" fmla="*/ 27187 w 517349"/>
                    <a:gd name="connsiteY6" fmla="*/ 260525 h 487115"/>
                    <a:gd name="connsiteX7" fmla="*/ 2247 w 517349"/>
                    <a:gd name="connsiteY7" fmla="*/ 365081 h 487115"/>
                    <a:gd name="connsiteX8" fmla="*/ 38140 w 517349"/>
                    <a:gd name="connsiteY8" fmla="*/ 487115 h 487115"/>
                    <a:gd name="connsiteX9" fmla="*/ 517349 w 517349"/>
                    <a:gd name="connsiteY9" fmla="*/ 250454 h 487115"/>
                    <a:gd name="connsiteX10" fmla="*/ 416151 w 517349"/>
                    <a:gd name="connsiteY10" fmla="*/ 131030 h 487115"/>
                    <a:gd name="connsiteX0" fmla="*/ 416151 w 517349"/>
                    <a:gd name="connsiteY0" fmla="*/ 131030 h 487115"/>
                    <a:gd name="connsiteX1" fmla="*/ 352363 w 517349"/>
                    <a:gd name="connsiteY1" fmla="*/ 237504 h 487115"/>
                    <a:gd name="connsiteX2" fmla="*/ 270349 w 517349"/>
                    <a:gd name="connsiteY2" fmla="*/ 1535 h 487115"/>
                    <a:gd name="connsiteX3" fmla="*/ 266033 w 517349"/>
                    <a:gd name="connsiteY3" fmla="*/ 97 h 487115"/>
                    <a:gd name="connsiteX4" fmla="*/ 138936 w 517349"/>
                    <a:gd name="connsiteY4" fmla="*/ 121438 h 487115"/>
                    <a:gd name="connsiteX5" fmla="*/ 138936 w 517349"/>
                    <a:gd name="connsiteY5" fmla="*/ 121438 h 487115"/>
                    <a:gd name="connsiteX6" fmla="*/ 27187 w 517349"/>
                    <a:gd name="connsiteY6" fmla="*/ 260525 h 487115"/>
                    <a:gd name="connsiteX7" fmla="*/ 2247 w 517349"/>
                    <a:gd name="connsiteY7" fmla="*/ 365081 h 487115"/>
                    <a:gd name="connsiteX8" fmla="*/ 38140 w 517349"/>
                    <a:gd name="connsiteY8" fmla="*/ 487115 h 487115"/>
                    <a:gd name="connsiteX9" fmla="*/ 517349 w 517349"/>
                    <a:gd name="connsiteY9" fmla="*/ 250454 h 487115"/>
                    <a:gd name="connsiteX10" fmla="*/ 416151 w 517349"/>
                    <a:gd name="connsiteY10" fmla="*/ 131030 h 487115"/>
                    <a:gd name="connsiteX0" fmla="*/ 416151 w 517349"/>
                    <a:gd name="connsiteY0" fmla="*/ 131030 h 474303"/>
                    <a:gd name="connsiteX1" fmla="*/ 352363 w 517349"/>
                    <a:gd name="connsiteY1" fmla="*/ 237504 h 474303"/>
                    <a:gd name="connsiteX2" fmla="*/ 270349 w 517349"/>
                    <a:gd name="connsiteY2" fmla="*/ 1535 h 474303"/>
                    <a:gd name="connsiteX3" fmla="*/ 266033 w 517349"/>
                    <a:gd name="connsiteY3" fmla="*/ 97 h 474303"/>
                    <a:gd name="connsiteX4" fmla="*/ 138936 w 517349"/>
                    <a:gd name="connsiteY4" fmla="*/ 121438 h 474303"/>
                    <a:gd name="connsiteX5" fmla="*/ 138936 w 517349"/>
                    <a:gd name="connsiteY5" fmla="*/ 121438 h 474303"/>
                    <a:gd name="connsiteX6" fmla="*/ 27187 w 517349"/>
                    <a:gd name="connsiteY6" fmla="*/ 260525 h 474303"/>
                    <a:gd name="connsiteX7" fmla="*/ 2247 w 517349"/>
                    <a:gd name="connsiteY7" fmla="*/ 365081 h 474303"/>
                    <a:gd name="connsiteX8" fmla="*/ 38891 w 517349"/>
                    <a:gd name="connsiteY8" fmla="*/ 474303 h 474303"/>
                    <a:gd name="connsiteX9" fmla="*/ 517349 w 517349"/>
                    <a:gd name="connsiteY9" fmla="*/ 250454 h 474303"/>
                    <a:gd name="connsiteX10" fmla="*/ 416151 w 517349"/>
                    <a:gd name="connsiteY10" fmla="*/ 131030 h 47430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</a:cxnLst>
                  <a:rect l="l" t="t" r="r" b="b"/>
                  <a:pathLst>
                    <a:path w="517349" h="474303">
                      <a:moveTo>
                        <a:pt x="416151" y="131030"/>
                      </a:moveTo>
                      <a:cubicBezTo>
                        <a:pt x="397446" y="165083"/>
                        <a:pt x="356200" y="255250"/>
                        <a:pt x="352363" y="237504"/>
                      </a:cubicBezTo>
                      <a:cubicBezTo>
                        <a:pt x="350445" y="229830"/>
                        <a:pt x="295289" y="71559"/>
                        <a:pt x="270349" y="1535"/>
                      </a:cubicBezTo>
                      <a:cubicBezTo>
                        <a:pt x="268911" y="1056"/>
                        <a:pt x="266513" y="-383"/>
                        <a:pt x="266033" y="97"/>
                      </a:cubicBezTo>
                      <a:cubicBezTo>
                        <a:pt x="222388" y="39425"/>
                        <a:pt x="138936" y="121438"/>
                        <a:pt x="138936" y="121438"/>
                      </a:cubicBezTo>
                      <a:lnTo>
                        <a:pt x="138936" y="121438"/>
                      </a:lnTo>
                      <a:cubicBezTo>
                        <a:pt x="95292" y="162685"/>
                        <a:pt x="56923" y="208248"/>
                        <a:pt x="27187" y="260525"/>
                      </a:cubicBezTo>
                      <a:cubicBezTo>
                        <a:pt x="9441" y="292180"/>
                        <a:pt x="-5906" y="324793"/>
                        <a:pt x="2247" y="365081"/>
                      </a:cubicBezTo>
                      <a:cubicBezTo>
                        <a:pt x="15196" y="426471"/>
                        <a:pt x="28340" y="411953"/>
                        <a:pt x="38891" y="474303"/>
                      </a:cubicBezTo>
                      <a:cubicBezTo>
                        <a:pt x="207628" y="400928"/>
                        <a:pt x="392678" y="309182"/>
                        <a:pt x="517349" y="250454"/>
                      </a:cubicBezTo>
                      <a:cubicBezTo>
                        <a:pt x="486174" y="208248"/>
                        <a:pt x="449724" y="170838"/>
                        <a:pt x="416151" y="131030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 w="479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</p:grpSp>
        </p:grpSp>
        <p:grpSp>
          <p:nvGrpSpPr>
            <p:cNvPr id="2996" name="Group 2995">
              <a:extLst>
                <a:ext uri="{FF2B5EF4-FFF2-40B4-BE49-F238E27FC236}">
                  <a16:creationId xmlns:a16="http://schemas.microsoft.com/office/drawing/2014/main" id="{BA9F0CDF-5E6F-4617-9F49-938945ACE45C}"/>
                </a:ext>
              </a:extLst>
            </p:cNvPr>
            <p:cNvGrpSpPr/>
            <p:nvPr/>
          </p:nvGrpSpPr>
          <p:grpSpPr>
            <a:xfrm rot="20336359">
              <a:off x="5665474" y="4813033"/>
              <a:ext cx="1579167" cy="1571188"/>
              <a:chOff x="6563621" y="1067070"/>
              <a:chExt cx="1784090" cy="1775075"/>
            </a:xfrm>
          </p:grpSpPr>
          <p:sp>
            <p:nvSpPr>
              <p:cNvPr id="3006" name="Freeform: Shape 3005">
                <a:extLst>
                  <a:ext uri="{FF2B5EF4-FFF2-40B4-BE49-F238E27FC236}">
                    <a16:creationId xmlns:a16="http://schemas.microsoft.com/office/drawing/2014/main" id="{CDDCACB3-26F8-4C89-920E-D1E1E2145C78}"/>
                  </a:ext>
                </a:extLst>
              </p:cNvPr>
              <p:cNvSpPr/>
              <p:nvPr/>
            </p:nvSpPr>
            <p:spPr>
              <a:xfrm>
                <a:off x="6722504" y="1067070"/>
                <a:ext cx="1625207" cy="1083905"/>
              </a:xfrm>
              <a:custGeom>
                <a:avLst/>
                <a:gdLst>
                  <a:gd name="connsiteX0" fmla="*/ 1433423 w 1625207"/>
                  <a:gd name="connsiteY0" fmla="*/ 1036904 h 1083905"/>
                  <a:gd name="connsiteX1" fmla="*/ 1366278 w 1625207"/>
                  <a:gd name="connsiteY1" fmla="*/ 941461 h 1083905"/>
                  <a:gd name="connsiteX2" fmla="*/ 1389779 w 1625207"/>
                  <a:gd name="connsiteY2" fmla="*/ 782710 h 1083905"/>
                  <a:gd name="connsiteX3" fmla="*/ 1412320 w 1625207"/>
                  <a:gd name="connsiteY3" fmla="*/ 671440 h 1083905"/>
                  <a:gd name="connsiteX4" fmla="*/ 1388340 w 1625207"/>
                  <a:gd name="connsiteY4" fmla="*/ 624918 h 1083905"/>
                  <a:gd name="connsiteX5" fmla="*/ 1345654 w 1625207"/>
                  <a:gd name="connsiteY5" fmla="*/ 645062 h 1083905"/>
                  <a:gd name="connsiteX6" fmla="*/ 1045418 w 1625207"/>
                  <a:gd name="connsiteY6" fmla="*/ 1045537 h 1083905"/>
                  <a:gd name="connsiteX7" fmla="*/ 923117 w 1625207"/>
                  <a:gd name="connsiteY7" fmla="*/ 1083906 h 1083905"/>
                  <a:gd name="connsiteX8" fmla="*/ 936546 w 1625207"/>
                  <a:gd name="connsiteY8" fmla="*/ 1060884 h 1083905"/>
                  <a:gd name="connsiteX9" fmla="*/ 1024795 w 1625207"/>
                  <a:gd name="connsiteY9" fmla="*/ 973595 h 1083905"/>
                  <a:gd name="connsiteX10" fmla="*/ 1060766 w 1625207"/>
                  <a:gd name="connsiteY10" fmla="*/ 952013 h 1083905"/>
                  <a:gd name="connsiteX11" fmla="*/ 1184025 w 1625207"/>
                  <a:gd name="connsiteY11" fmla="*/ 773597 h 1083905"/>
                  <a:gd name="connsiteX12" fmla="*/ 1133666 w 1625207"/>
                  <a:gd name="connsiteY12" fmla="*/ 703095 h 1083905"/>
                  <a:gd name="connsiteX13" fmla="*/ 1105849 w 1625207"/>
                  <a:gd name="connsiteY13" fmla="*/ 689186 h 1083905"/>
                  <a:gd name="connsiteX14" fmla="*/ 1084746 w 1625207"/>
                  <a:gd name="connsiteY14" fmla="*/ 659450 h 1083905"/>
                  <a:gd name="connsiteX15" fmla="*/ 1072756 w 1625207"/>
                  <a:gd name="connsiteY15" fmla="*/ 561130 h 1083905"/>
                  <a:gd name="connsiteX16" fmla="*/ 1046857 w 1625207"/>
                  <a:gd name="connsiteY16" fmla="*/ 604295 h 1083905"/>
                  <a:gd name="connsiteX17" fmla="*/ 1009447 w 1625207"/>
                  <a:gd name="connsiteY17" fmla="*/ 616765 h 1083905"/>
                  <a:gd name="connsiteX18" fmla="*/ 936067 w 1625207"/>
                  <a:gd name="connsiteY18" fmla="*/ 587029 h 1083905"/>
                  <a:gd name="connsiteX19" fmla="*/ 915443 w 1625207"/>
                  <a:gd name="connsiteY19" fmla="*/ 552976 h 1083905"/>
                  <a:gd name="connsiteX20" fmla="*/ 924556 w 1625207"/>
                  <a:gd name="connsiteY20" fmla="*/ 485831 h 1083905"/>
                  <a:gd name="connsiteX21" fmla="*/ 899616 w 1625207"/>
                  <a:gd name="connsiteY21" fmla="*/ 548180 h 1083905"/>
                  <a:gd name="connsiteX22" fmla="*/ 866523 w 1625207"/>
                  <a:gd name="connsiteY22" fmla="*/ 562089 h 1083905"/>
                  <a:gd name="connsiteX23" fmla="*/ 815204 w 1625207"/>
                  <a:gd name="connsiteY23" fmla="*/ 542425 h 1083905"/>
                  <a:gd name="connsiteX24" fmla="*/ 799378 w 1625207"/>
                  <a:gd name="connsiteY24" fmla="*/ 504056 h 1083905"/>
                  <a:gd name="connsiteX25" fmla="*/ 827195 w 1625207"/>
                  <a:gd name="connsiteY25" fmla="*/ 439788 h 1083905"/>
                  <a:gd name="connsiteX26" fmla="*/ 774917 w 1625207"/>
                  <a:gd name="connsiteY26" fmla="*/ 505495 h 1083905"/>
                  <a:gd name="connsiteX27" fmla="*/ 736548 w 1625207"/>
                  <a:gd name="connsiteY27" fmla="*/ 516526 h 1083905"/>
                  <a:gd name="connsiteX28" fmla="*/ 704894 w 1625207"/>
                  <a:gd name="connsiteY28" fmla="*/ 448901 h 1083905"/>
                  <a:gd name="connsiteX29" fmla="*/ 712568 w 1625207"/>
                  <a:gd name="connsiteY29" fmla="*/ 432114 h 1083905"/>
                  <a:gd name="connsiteX30" fmla="*/ 692424 w 1625207"/>
                  <a:gd name="connsiteY30" fmla="*/ 472881 h 1083905"/>
                  <a:gd name="connsiteX31" fmla="*/ 659810 w 1625207"/>
                  <a:gd name="connsiteY31" fmla="*/ 491107 h 1083905"/>
                  <a:gd name="connsiteX32" fmla="*/ 598900 w 1625207"/>
                  <a:gd name="connsiteY32" fmla="*/ 479116 h 1083905"/>
                  <a:gd name="connsiteX33" fmla="*/ 589308 w 1625207"/>
                  <a:gd name="connsiteY33" fmla="*/ 452738 h 1083905"/>
                  <a:gd name="connsiteX34" fmla="*/ 643024 w 1625207"/>
                  <a:gd name="connsiteY34" fmla="*/ 393745 h 1083905"/>
                  <a:gd name="connsiteX35" fmla="*/ 580195 w 1625207"/>
                  <a:gd name="connsiteY35" fmla="*/ 450819 h 1083905"/>
                  <a:gd name="connsiteX36" fmla="*/ 539908 w 1625207"/>
                  <a:gd name="connsiteY36" fmla="*/ 457534 h 1083905"/>
                  <a:gd name="connsiteX37" fmla="*/ 456935 w 1625207"/>
                  <a:gd name="connsiteY37" fmla="*/ 470963 h 1083905"/>
                  <a:gd name="connsiteX38" fmla="*/ 413291 w 1625207"/>
                  <a:gd name="connsiteY38" fmla="*/ 674318 h 1083905"/>
                  <a:gd name="connsiteX39" fmla="*/ 425281 w 1625207"/>
                  <a:gd name="connsiteY39" fmla="*/ 730912 h 1083905"/>
                  <a:gd name="connsiteX40" fmla="*/ 425281 w 1625207"/>
                  <a:gd name="connsiteY40" fmla="*/ 848417 h 1083905"/>
                  <a:gd name="connsiteX41" fmla="*/ 419046 w 1625207"/>
                  <a:gd name="connsiteY41" fmla="*/ 873836 h 1083905"/>
                  <a:gd name="connsiteX42" fmla="*/ 327440 w 1625207"/>
                  <a:gd name="connsiteY42" fmla="*/ 566405 h 1083905"/>
                  <a:gd name="connsiteX43" fmla="*/ 408495 w 1625207"/>
                  <a:gd name="connsiteY43" fmla="*/ 298783 h 1083905"/>
                  <a:gd name="connsiteX44" fmla="*/ 403218 w 1625207"/>
                  <a:gd name="connsiteY44" fmla="*/ 270965 h 1083905"/>
                  <a:gd name="connsiteX45" fmla="*/ 329838 w 1625207"/>
                  <a:gd name="connsiteY45" fmla="*/ 275761 h 1083905"/>
                  <a:gd name="connsiteX46" fmla="*/ 253100 w 1625207"/>
                  <a:gd name="connsiteY46" fmla="*/ 394705 h 1083905"/>
                  <a:gd name="connsiteX47" fmla="*/ 156698 w 1625207"/>
                  <a:gd name="connsiteY47" fmla="*/ 506934 h 1083905"/>
                  <a:gd name="connsiteX48" fmla="*/ 7060 w 1625207"/>
                  <a:gd name="connsiteY48" fmla="*/ 471442 h 1083905"/>
                  <a:gd name="connsiteX49" fmla="*/ 825 w 1625207"/>
                  <a:gd name="connsiteY49" fmla="*/ 447462 h 1083905"/>
                  <a:gd name="connsiteX50" fmla="*/ 32479 w 1625207"/>
                  <a:gd name="connsiteY50" fmla="*/ 456095 h 1083905"/>
                  <a:gd name="connsiteX51" fmla="*/ 110656 w 1625207"/>
                  <a:gd name="connsiteY51" fmla="*/ 430196 h 1083905"/>
                  <a:gd name="connsiteX52" fmla="*/ 157178 w 1625207"/>
                  <a:gd name="connsiteY52" fmla="*/ 314130 h 1083905"/>
                  <a:gd name="connsiteX53" fmla="*/ 223365 w 1625207"/>
                  <a:gd name="connsiteY53" fmla="*/ 95907 h 1083905"/>
                  <a:gd name="connsiteX54" fmla="*/ 361013 w 1625207"/>
                  <a:gd name="connsiteY54" fmla="*/ 464 h 1083905"/>
                  <a:gd name="connsiteX55" fmla="*/ 492426 w 1625207"/>
                  <a:gd name="connsiteY55" fmla="*/ 72886 h 1083905"/>
                  <a:gd name="connsiteX56" fmla="*/ 521203 w 1625207"/>
                  <a:gd name="connsiteY56" fmla="*/ 145787 h 1083905"/>
                  <a:gd name="connsiteX57" fmla="*/ 546143 w 1625207"/>
                  <a:gd name="connsiteY57" fmla="*/ 154420 h 1083905"/>
                  <a:gd name="connsiteX58" fmla="*/ 838705 w 1625207"/>
                  <a:gd name="connsiteY58" fmla="*/ 60895 h 1083905"/>
                  <a:gd name="connsiteX59" fmla="*/ 1268437 w 1625207"/>
                  <a:gd name="connsiteY59" fmla="*/ 296384 h 1083905"/>
                  <a:gd name="connsiteX60" fmla="*/ 1337501 w 1625207"/>
                  <a:gd name="connsiteY60" fmla="*/ 459452 h 1083905"/>
                  <a:gd name="connsiteX61" fmla="*/ 1403207 w 1625207"/>
                  <a:gd name="connsiteY61" fmla="*/ 425879 h 1083905"/>
                  <a:gd name="connsiteX62" fmla="*/ 1620951 w 1625207"/>
                  <a:gd name="connsiteY62" fmla="*/ 529475 h 1083905"/>
                  <a:gd name="connsiteX63" fmla="*/ 1599848 w 1625207"/>
                  <a:gd name="connsiteY63" fmla="*/ 654174 h 1083905"/>
                  <a:gd name="connsiteX64" fmla="*/ 1476109 w 1625207"/>
                  <a:gd name="connsiteY64" fmla="*/ 872877 h 1083905"/>
                  <a:gd name="connsiteX65" fmla="*/ 1457883 w 1625207"/>
                  <a:gd name="connsiteY65" fmla="*/ 974554 h 1083905"/>
                  <a:gd name="connsiteX66" fmla="*/ 1507283 w 1625207"/>
                  <a:gd name="connsiteY66" fmla="*/ 1019638 h 1083905"/>
                  <a:gd name="connsiteX67" fmla="*/ 1507763 w 1625207"/>
                  <a:gd name="connsiteY67" fmla="*/ 1036424 h 1083905"/>
                  <a:gd name="connsiteX68" fmla="*/ 1433423 w 1625207"/>
                  <a:gd name="connsiteY68" fmla="*/ 1036904 h 108390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</a:cxnLst>
                <a:rect l="l" t="t" r="r" b="b"/>
                <a:pathLst>
                  <a:path w="1625207" h="1083905">
                    <a:moveTo>
                      <a:pt x="1433423" y="1036904"/>
                    </a:moveTo>
                    <a:cubicBezTo>
                      <a:pt x="1389299" y="1020117"/>
                      <a:pt x="1371553" y="984626"/>
                      <a:pt x="1366278" y="941461"/>
                    </a:cubicBezTo>
                    <a:cubicBezTo>
                      <a:pt x="1359563" y="886786"/>
                      <a:pt x="1371553" y="834028"/>
                      <a:pt x="1389779" y="782710"/>
                    </a:cubicBezTo>
                    <a:cubicBezTo>
                      <a:pt x="1402728" y="746739"/>
                      <a:pt x="1414239" y="710289"/>
                      <a:pt x="1412320" y="671440"/>
                    </a:cubicBezTo>
                    <a:cubicBezTo>
                      <a:pt x="1411361" y="652735"/>
                      <a:pt x="1405126" y="635469"/>
                      <a:pt x="1388340" y="624918"/>
                    </a:cubicBezTo>
                    <a:cubicBezTo>
                      <a:pt x="1360523" y="608132"/>
                      <a:pt x="1351410" y="613887"/>
                      <a:pt x="1345654" y="645062"/>
                    </a:cubicBezTo>
                    <a:cubicBezTo>
                      <a:pt x="1313520" y="829232"/>
                      <a:pt x="1216159" y="964962"/>
                      <a:pt x="1045418" y="1045537"/>
                    </a:cubicBezTo>
                    <a:cubicBezTo>
                      <a:pt x="1006569" y="1063762"/>
                      <a:pt x="965323" y="1075752"/>
                      <a:pt x="923117" y="1083906"/>
                    </a:cubicBezTo>
                    <a:cubicBezTo>
                      <a:pt x="919280" y="1071436"/>
                      <a:pt x="929352" y="1066640"/>
                      <a:pt x="936546" y="1060884"/>
                    </a:cubicBezTo>
                    <a:cubicBezTo>
                      <a:pt x="968680" y="1034506"/>
                      <a:pt x="997936" y="1004770"/>
                      <a:pt x="1024795" y="973595"/>
                    </a:cubicBezTo>
                    <a:cubicBezTo>
                      <a:pt x="1034866" y="962085"/>
                      <a:pt x="1045897" y="955370"/>
                      <a:pt x="1060766" y="952013"/>
                    </a:cubicBezTo>
                    <a:cubicBezTo>
                      <a:pt x="1144217" y="934267"/>
                      <a:pt x="1197455" y="857529"/>
                      <a:pt x="1184025" y="773597"/>
                    </a:cubicBezTo>
                    <a:cubicBezTo>
                      <a:pt x="1179229" y="742902"/>
                      <a:pt x="1166280" y="715564"/>
                      <a:pt x="1133666" y="703095"/>
                    </a:cubicBezTo>
                    <a:cubicBezTo>
                      <a:pt x="1124074" y="699258"/>
                      <a:pt x="1114961" y="693982"/>
                      <a:pt x="1105849" y="689186"/>
                    </a:cubicBezTo>
                    <a:cubicBezTo>
                      <a:pt x="1093379" y="682951"/>
                      <a:pt x="1086664" y="673359"/>
                      <a:pt x="1084746" y="659450"/>
                    </a:cubicBezTo>
                    <a:cubicBezTo>
                      <a:pt x="1079950" y="627316"/>
                      <a:pt x="1077552" y="594703"/>
                      <a:pt x="1072756" y="561130"/>
                    </a:cubicBezTo>
                    <a:cubicBezTo>
                      <a:pt x="1064602" y="576477"/>
                      <a:pt x="1055970" y="590386"/>
                      <a:pt x="1046857" y="604295"/>
                    </a:cubicBezTo>
                    <a:cubicBezTo>
                      <a:pt x="1037265" y="618203"/>
                      <a:pt x="1025274" y="623000"/>
                      <a:pt x="1009447" y="616765"/>
                    </a:cubicBezTo>
                    <a:cubicBezTo>
                      <a:pt x="984987" y="607172"/>
                      <a:pt x="960047" y="598060"/>
                      <a:pt x="936067" y="587029"/>
                    </a:cubicBezTo>
                    <a:cubicBezTo>
                      <a:pt x="921198" y="580794"/>
                      <a:pt x="914004" y="570242"/>
                      <a:pt x="915443" y="552976"/>
                    </a:cubicBezTo>
                    <a:cubicBezTo>
                      <a:pt x="917362" y="531394"/>
                      <a:pt x="918321" y="509811"/>
                      <a:pt x="924556" y="485831"/>
                    </a:cubicBezTo>
                    <a:cubicBezTo>
                      <a:pt x="917841" y="509332"/>
                      <a:pt x="908249" y="528516"/>
                      <a:pt x="899616" y="548180"/>
                    </a:cubicBezTo>
                    <a:cubicBezTo>
                      <a:pt x="892902" y="563048"/>
                      <a:pt x="881870" y="567844"/>
                      <a:pt x="866523" y="562089"/>
                    </a:cubicBezTo>
                    <a:cubicBezTo>
                      <a:pt x="849257" y="555374"/>
                      <a:pt x="831991" y="549619"/>
                      <a:pt x="815204" y="542425"/>
                    </a:cubicBezTo>
                    <a:cubicBezTo>
                      <a:pt x="795540" y="534272"/>
                      <a:pt x="791703" y="524679"/>
                      <a:pt x="799378" y="504056"/>
                    </a:cubicBezTo>
                    <a:cubicBezTo>
                      <a:pt x="808010" y="481035"/>
                      <a:pt x="817123" y="458013"/>
                      <a:pt x="827195" y="439788"/>
                    </a:cubicBezTo>
                    <a:cubicBezTo>
                      <a:pt x="812327" y="459932"/>
                      <a:pt x="793142" y="482474"/>
                      <a:pt x="774917" y="505495"/>
                    </a:cubicBezTo>
                    <a:cubicBezTo>
                      <a:pt x="764366" y="518444"/>
                      <a:pt x="751896" y="521322"/>
                      <a:pt x="736548" y="516526"/>
                    </a:cubicBezTo>
                    <a:cubicBezTo>
                      <a:pt x="686669" y="500699"/>
                      <a:pt x="674199" y="503097"/>
                      <a:pt x="704894" y="448901"/>
                    </a:cubicBezTo>
                    <a:cubicBezTo>
                      <a:pt x="707771" y="443625"/>
                      <a:pt x="710650" y="437870"/>
                      <a:pt x="712568" y="432114"/>
                    </a:cubicBezTo>
                    <a:cubicBezTo>
                      <a:pt x="706812" y="446023"/>
                      <a:pt x="698659" y="458973"/>
                      <a:pt x="692424" y="472881"/>
                    </a:cubicBezTo>
                    <a:cubicBezTo>
                      <a:pt x="686189" y="487749"/>
                      <a:pt x="674679" y="493025"/>
                      <a:pt x="659810" y="491107"/>
                    </a:cubicBezTo>
                    <a:cubicBezTo>
                      <a:pt x="639187" y="488708"/>
                      <a:pt x="619043" y="483912"/>
                      <a:pt x="598900" y="479116"/>
                    </a:cubicBezTo>
                    <a:cubicBezTo>
                      <a:pt x="583073" y="475279"/>
                      <a:pt x="580195" y="466646"/>
                      <a:pt x="589308" y="452738"/>
                    </a:cubicBezTo>
                    <a:cubicBezTo>
                      <a:pt x="604655" y="429237"/>
                      <a:pt x="627677" y="412450"/>
                      <a:pt x="643024" y="393745"/>
                    </a:cubicBezTo>
                    <a:cubicBezTo>
                      <a:pt x="625758" y="412930"/>
                      <a:pt x="603217" y="432114"/>
                      <a:pt x="580195" y="450819"/>
                    </a:cubicBezTo>
                    <a:cubicBezTo>
                      <a:pt x="567725" y="460411"/>
                      <a:pt x="554296" y="464728"/>
                      <a:pt x="539908" y="457534"/>
                    </a:cubicBezTo>
                    <a:cubicBezTo>
                      <a:pt x="508733" y="441707"/>
                      <a:pt x="481875" y="454656"/>
                      <a:pt x="456935" y="470963"/>
                    </a:cubicBezTo>
                    <a:cubicBezTo>
                      <a:pt x="395065" y="512209"/>
                      <a:pt x="373962" y="609091"/>
                      <a:pt x="413291" y="674318"/>
                    </a:cubicBezTo>
                    <a:cubicBezTo>
                      <a:pt x="424321" y="692543"/>
                      <a:pt x="427199" y="709809"/>
                      <a:pt x="425281" y="730912"/>
                    </a:cubicBezTo>
                    <a:cubicBezTo>
                      <a:pt x="421923" y="769761"/>
                      <a:pt x="422403" y="809089"/>
                      <a:pt x="425281" y="848417"/>
                    </a:cubicBezTo>
                    <a:cubicBezTo>
                      <a:pt x="425760" y="857529"/>
                      <a:pt x="430557" y="867601"/>
                      <a:pt x="419046" y="873836"/>
                    </a:cubicBezTo>
                    <a:cubicBezTo>
                      <a:pt x="355258" y="781271"/>
                      <a:pt x="325522" y="679114"/>
                      <a:pt x="327440" y="566405"/>
                    </a:cubicBezTo>
                    <a:cubicBezTo>
                      <a:pt x="329358" y="469044"/>
                      <a:pt x="357176" y="380316"/>
                      <a:pt x="408495" y="298783"/>
                    </a:cubicBezTo>
                    <a:cubicBezTo>
                      <a:pt x="417607" y="284394"/>
                      <a:pt x="410413" y="277680"/>
                      <a:pt x="403218" y="270965"/>
                    </a:cubicBezTo>
                    <a:cubicBezTo>
                      <a:pt x="383554" y="252260"/>
                      <a:pt x="353339" y="255138"/>
                      <a:pt x="329838" y="275761"/>
                    </a:cubicBezTo>
                    <a:cubicBezTo>
                      <a:pt x="292908" y="307895"/>
                      <a:pt x="275642" y="352979"/>
                      <a:pt x="253100" y="394705"/>
                    </a:cubicBezTo>
                    <a:cubicBezTo>
                      <a:pt x="229120" y="439309"/>
                      <a:pt x="200343" y="479596"/>
                      <a:pt x="156698" y="506934"/>
                    </a:cubicBezTo>
                    <a:cubicBezTo>
                      <a:pt x="100584" y="541945"/>
                      <a:pt x="41592" y="528037"/>
                      <a:pt x="7060" y="471442"/>
                    </a:cubicBezTo>
                    <a:cubicBezTo>
                      <a:pt x="3223" y="465208"/>
                      <a:pt x="-2053" y="458493"/>
                      <a:pt x="825" y="447462"/>
                    </a:cubicBezTo>
                    <a:cubicBezTo>
                      <a:pt x="11376" y="450340"/>
                      <a:pt x="21928" y="453217"/>
                      <a:pt x="32479" y="456095"/>
                    </a:cubicBezTo>
                    <a:cubicBezTo>
                      <a:pt x="63174" y="465208"/>
                      <a:pt x="90992" y="456095"/>
                      <a:pt x="110656" y="430196"/>
                    </a:cubicBezTo>
                    <a:cubicBezTo>
                      <a:pt x="137035" y="395664"/>
                      <a:pt x="146627" y="354897"/>
                      <a:pt x="157178" y="314130"/>
                    </a:cubicBezTo>
                    <a:cubicBezTo>
                      <a:pt x="176363" y="240270"/>
                      <a:pt x="188353" y="164491"/>
                      <a:pt x="223365" y="95907"/>
                    </a:cubicBezTo>
                    <a:cubicBezTo>
                      <a:pt x="252141" y="39313"/>
                      <a:pt x="296265" y="5261"/>
                      <a:pt x="361013" y="464"/>
                    </a:cubicBezTo>
                    <a:cubicBezTo>
                      <a:pt x="420485" y="-3852"/>
                      <a:pt x="463170" y="22047"/>
                      <a:pt x="492426" y="72886"/>
                    </a:cubicBezTo>
                    <a:cubicBezTo>
                      <a:pt x="505855" y="95907"/>
                      <a:pt x="515927" y="119888"/>
                      <a:pt x="521203" y="145787"/>
                    </a:cubicBezTo>
                    <a:cubicBezTo>
                      <a:pt x="525040" y="164971"/>
                      <a:pt x="531275" y="164971"/>
                      <a:pt x="546143" y="154420"/>
                    </a:cubicBezTo>
                    <a:cubicBezTo>
                      <a:pt x="633432" y="91591"/>
                      <a:pt x="732232" y="58977"/>
                      <a:pt x="838705" y="60895"/>
                    </a:cubicBezTo>
                    <a:cubicBezTo>
                      <a:pt x="1021917" y="63773"/>
                      <a:pt x="1166760" y="142429"/>
                      <a:pt x="1268437" y="296384"/>
                    </a:cubicBezTo>
                    <a:cubicBezTo>
                      <a:pt x="1301051" y="345784"/>
                      <a:pt x="1321674" y="400940"/>
                      <a:pt x="1337501" y="459452"/>
                    </a:cubicBezTo>
                    <a:cubicBezTo>
                      <a:pt x="1360042" y="447462"/>
                      <a:pt x="1381145" y="434992"/>
                      <a:pt x="1403207" y="425879"/>
                    </a:cubicBezTo>
                    <a:cubicBezTo>
                      <a:pt x="1507283" y="382235"/>
                      <a:pt x="1590736" y="420124"/>
                      <a:pt x="1620951" y="529475"/>
                    </a:cubicBezTo>
                    <a:cubicBezTo>
                      <a:pt x="1632941" y="572161"/>
                      <a:pt x="1617594" y="613887"/>
                      <a:pt x="1599848" y="654174"/>
                    </a:cubicBezTo>
                    <a:cubicBezTo>
                      <a:pt x="1566275" y="731392"/>
                      <a:pt x="1512079" y="797098"/>
                      <a:pt x="1476109" y="872877"/>
                    </a:cubicBezTo>
                    <a:cubicBezTo>
                      <a:pt x="1460761" y="904531"/>
                      <a:pt x="1441576" y="936186"/>
                      <a:pt x="1457883" y="974554"/>
                    </a:cubicBezTo>
                    <a:cubicBezTo>
                      <a:pt x="1467955" y="997576"/>
                      <a:pt x="1486180" y="1009566"/>
                      <a:pt x="1507283" y="1019638"/>
                    </a:cubicBezTo>
                    <a:cubicBezTo>
                      <a:pt x="1516876" y="1023954"/>
                      <a:pt x="1528866" y="1030189"/>
                      <a:pt x="1507763" y="1036424"/>
                    </a:cubicBezTo>
                    <a:cubicBezTo>
                      <a:pt x="1484741" y="1044578"/>
                      <a:pt x="1458843" y="1044578"/>
                      <a:pt x="1433423" y="1036904"/>
                    </a:cubicBezTo>
                    <a:close/>
                  </a:path>
                </a:pathLst>
              </a:custGeom>
              <a:solidFill>
                <a:srgbClr val="3D1B0F"/>
              </a:solidFill>
              <a:ln w="479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007" name="Freeform: Shape 3006">
                <a:extLst>
                  <a:ext uri="{FF2B5EF4-FFF2-40B4-BE49-F238E27FC236}">
                    <a16:creationId xmlns:a16="http://schemas.microsoft.com/office/drawing/2014/main" id="{2FC0F6E6-36EA-405B-8923-512511A25AA1}"/>
                  </a:ext>
                </a:extLst>
              </p:cNvPr>
              <p:cNvSpPr/>
              <p:nvPr/>
            </p:nvSpPr>
            <p:spPr>
              <a:xfrm>
                <a:off x="6821725" y="1441152"/>
                <a:ext cx="1097111" cy="1146500"/>
              </a:xfrm>
              <a:custGeom>
                <a:avLst/>
                <a:gdLst>
                  <a:gd name="connsiteX0" fmla="*/ 320305 w 1097111"/>
                  <a:gd name="connsiteY0" fmla="*/ 500234 h 1146500"/>
                  <a:gd name="connsiteX1" fmla="*/ 321264 w 1097111"/>
                  <a:gd name="connsiteY1" fmla="*/ 335248 h 1146500"/>
                  <a:gd name="connsiteX2" fmla="*/ 311672 w 1097111"/>
                  <a:gd name="connsiteY2" fmla="*/ 311747 h 1146500"/>
                  <a:gd name="connsiteX3" fmla="*/ 357235 w 1097111"/>
                  <a:gd name="connsiteY3" fmla="*/ 89208 h 1146500"/>
                  <a:gd name="connsiteX4" fmla="*/ 447402 w 1097111"/>
                  <a:gd name="connsiteY4" fmla="*/ 78656 h 1146500"/>
                  <a:gd name="connsiteX5" fmla="*/ 474740 w 1097111"/>
                  <a:gd name="connsiteY5" fmla="*/ 73381 h 1146500"/>
                  <a:gd name="connsiteX6" fmla="*/ 568743 w 1097111"/>
                  <a:gd name="connsiteY6" fmla="*/ 0 h 1146500"/>
                  <a:gd name="connsiteX7" fmla="*/ 485291 w 1097111"/>
                  <a:gd name="connsiteY7" fmla="*/ 94963 h 1146500"/>
                  <a:gd name="connsiteX8" fmla="*/ 569702 w 1097111"/>
                  <a:gd name="connsiteY8" fmla="*/ 112229 h 1146500"/>
                  <a:gd name="connsiteX9" fmla="*/ 587448 w 1097111"/>
                  <a:gd name="connsiteY9" fmla="*/ 100239 h 1146500"/>
                  <a:gd name="connsiteX10" fmla="*/ 625817 w 1097111"/>
                  <a:gd name="connsiteY10" fmla="*/ 38848 h 1146500"/>
                  <a:gd name="connsiteX11" fmla="*/ 598479 w 1097111"/>
                  <a:gd name="connsiteY11" fmla="*/ 104555 h 1146500"/>
                  <a:gd name="connsiteX12" fmla="*/ 608071 w 1097111"/>
                  <a:gd name="connsiteY12" fmla="*/ 126617 h 1146500"/>
                  <a:gd name="connsiteX13" fmla="*/ 689605 w 1097111"/>
                  <a:gd name="connsiteY13" fmla="*/ 103596 h 1146500"/>
                  <a:gd name="connsiteX14" fmla="*/ 744281 w 1097111"/>
                  <a:gd name="connsiteY14" fmla="*/ 43645 h 1146500"/>
                  <a:gd name="connsiteX15" fmla="*/ 706871 w 1097111"/>
                  <a:gd name="connsiteY15" fmla="*/ 133332 h 1146500"/>
                  <a:gd name="connsiteX16" fmla="*/ 719821 w 1097111"/>
                  <a:gd name="connsiteY16" fmla="*/ 162109 h 1146500"/>
                  <a:gd name="connsiteX17" fmla="*/ 771139 w 1097111"/>
                  <a:gd name="connsiteY17" fmla="*/ 181773 h 1146500"/>
                  <a:gd name="connsiteX18" fmla="*/ 796079 w 1097111"/>
                  <a:gd name="connsiteY18" fmla="*/ 171701 h 1146500"/>
                  <a:gd name="connsiteX19" fmla="*/ 833009 w 1097111"/>
                  <a:gd name="connsiteY19" fmla="*/ 96402 h 1146500"/>
                  <a:gd name="connsiteX20" fmla="*/ 824856 w 1097111"/>
                  <a:gd name="connsiteY20" fmla="*/ 180334 h 1146500"/>
                  <a:gd name="connsiteX21" fmla="*/ 840203 w 1097111"/>
                  <a:gd name="connsiteY21" fmla="*/ 207192 h 1146500"/>
                  <a:gd name="connsiteX22" fmla="*/ 918380 w 1097111"/>
                  <a:gd name="connsiteY22" fmla="*/ 237887 h 1146500"/>
                  <a:gd name="connsiteX23" fmla="*/ 941401 w 1097111"/>
                  <a:gd name="connsiteY23" fmla="*/ 230213 h 1146500"/>
                  <a:gd name="connsiteX24" fmla="*/ 980249 w 1097111"/>
                  <a:gd name="connsiteY24" fmla="*/ 166425 h 1146500"/>
                  <a:gd name="connsiteX25" fmla="*/ 993679 w 1097111"/>
                  <a:gd name="connsiteY25" fmla="*/ 282971 h 1146500"/>
                  <a:gd name="connsiteX26" fmla="*/ 1012863 w 1097111"/>
                  <a:gd name="connsiteY26" fmla="*/ 309349 h 1146500"/>
                  <a:gd name="connsiteX27" fmla="*/ 1032527 w 1097111"/>
                  <a:gd name="connsiteY27" fmla="*/ 318462 h 1146500"/>
                  <a:gd name="connsiteX28" fmla="*/ 1096795 w 1097111"/>
                  <a:gd name="connsiteY28" fmla="*/ 418700 h 1146500"/>
                  <a:gd name="connsiteX29" fmla="*/ 961545 w 1097111"/>
                  <a:gd name="connsiteY29" fmla="*/ 586085 h 1146500"/>
                  <a:gd name="connsiteX30" fmla="*/ 943799 w 1097111"/>
                  <a:gd name="connsiteY30" fmla="*/ 591840 h 1146500"/>
                  <a:gd name="connsiteX31" fmla="*/ 825815 w 1097111"/>
                  <a:gd name="connsiteY31" fmla="*/ 709824 h 1146500"/>
                  <a:gd name="connsiteX32" fmla="*/ 730852 w 1097111"/>
                  <a:gd name="connsiteY32" fmla="*/ 762102 h 1146500"/>
                  <a:gd name="connsiteX33" fmla="*/ 686248 w 1097111"/>
                  <a:gd name="connsiteY33" fmla="*/ 776970 h 1146500"/>
                  <a:gd name="connsiteX34" fmla="*/ 635889 w 1097111"/>
                  <a:gd name="connsiteY34" fmla="*/ 818696 h 1146500"/>
                  <a:gd name="connsiteX35" fmla="*/ 603755 w 1097111"/>
                  <a:gd name="connsiteY35" fmla="*/ 897352 h 1146500"/>
                  <a:gd name="connsiteX36" fmla="*/ 613827 w 1097111"/>
                  <a:gd name="connsiteY36" fmla="*/ 936201 h 1146500"/>
                  <a:gd name="connsiteX37" fmla="*/ 801834 w 1097111"/>
                  <a:gd name="connsiteY37" fmla="*/ 1097350 h 1146500"/>
                  <a:gd name="connsiteX38" fmla="*/ 838285 w 1097111"/>
                  <a:gd name="connsiteY38" fmla="*/ 1142434 h 1146500"/>
                  <a:gd name="connsiteX39" fmla="*/ 813345 w 1097111"/>
                  <a:gd name="connsiteY39" fmla="*/ 1143393 h 1146500"/>
                  <a:gd name="connsiteX40" fmla="*/ 582172 w 1097111"/>
                  <a:gd name="connsiteY40" fmla="*/ 1071931 h 1146500"/>
                  <a:gd name="connsiteX41" fmla="*/ 300641 w 1097111"/>
                  <a:gd name="connsiteY41" fmla="*/ 956824 h 1146500"/>
                  <a:gd name="connsiteX42" fmla="*/ 17191 w 1097111"/>
                  <a:gd name="connsiteY42" fmla="*/ 811502 h 1146500"/>
                  <a:gd name="connsiteX43" fmla="*/ 884 w 1097111"/>
                  <a:gd name="connsiteY43" fmla="*/ 789440 h 1146500"/>
                  <a:gd name="connsiteX44" fmla="*/ 268027 w 1097111"/>
                  <a:gd name="connsiteY44" fmla="*/ 803828 h 1146500"/>
                  <a:gd name="connsiteX45" fmla="*/ 270425 w 1097111"/>
                  <a:gd name="connsiteY45" fmla="*/ 804787 h 1146500"/>
                  <a:gd name="connsiteX46" fmla="*/ 352919 w 1097111"/>
                  <a:gd name="connsiteY46" fmla="*/ 763061 h 1146500"/>
                  <a:gd name="connsiteX47" fmla="*/ 382175 w 1097111"/>
                  <a:gd name="connsiteY47" fmla="*/ 693518 h 1146500"/>
                  <a:gd name="connsiteX48" fmla="*/ 382654 w 1097111"/>
                  <a:gd name="connsiteY48" fmla="*/ 665700 h 1146500"/>
                  <a:gd name="connsiteX49" fmla="*/ 325580 w 1097111"/>
                  <a:gd name="connsiteY49" fmla="*/ 511745 h 1146500"/>
                  <a:gd name="connsiteX50" fmla="*/ 320305 w 1097111"/>
                  <a:gd name="connsiteY50" fmla="*/ 500234 h 11465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</a:cxnLst>
                <a:rect l="l" t="t" r="r" b="b"/>
                <a:pathLst>
                  <a:path w="1097111" h="1146500">
                    <a:moveTo>
                      <a:pt x="320305" y="500234"/>
                    </a:moveTo>
                    <a:cubicBezTo>
                      <a:pt x="316948" y="445079"/>
                      <a:pt x="313111" y="390403"/>
                      <a:pt x="321264" y="335248"/>
                    </a:cubicBezTo>
                    <a:cubicBezTo>
                      <a:pt x="322703" y="325176"/>
                      <a:pt x="315988" y="318941"/>
                      <a:pt x="311672" y="311747"/>
                    </a:cubicBezTo>
                    <a:cubicBezTo>
                      <a:pt x="264670" y="237887"/>
                      <a:pt x="285293" y="133811"/>
                      <a:pt x="357235" y="89208"/>
                    </a:cubicBezTo>
                    <a:cubicBezTo>
                      <a:pt x="384573" y="72421"/>
                      <a:pt x="414308" y="57553"/>
                      <a:pt x="447402" y="78656"/>
                    </a:cubicBezTo>
                    <a:cubicBezTo>
                      <a:pt x="457953" y="85850"/>
                      <a:pt x="466107" y="81054"/>
                      <a:pt x="474740" y="73381"/>
                    </a:cubicBezTo>
                    <a:cubicBezTo>
                      <a:pt x="504475" y="47482"/>
                      <a:pt x="535171" y="22062"/>
                      <a:pt x="568743" y="0"/>
                    </a:cubicBezTo>
                    <a:cubicBezTo>
                      <a:pt x="541885" y="30695"/>
                      <a:pt x="515027" y="61390"/>
                      <a:pt x="485291" y="94963"/>
                    </a:cubicBezTo>
                    <a:cubicBezTo>
                      <a:pt x="515986" y="101198"/>
                      <a:pt x="542844" y="106474"/>
                      <a:pt x="569702" y="112229"/>
                    </a:cubicBezTo>
                    <a:cubicBezTo>
                      <a:pt x="580254" y="114627"/>
                      <a:pt x="583611" y="107433"/>
                      <a:pt x="587448" y="100239"/>
                    </a:cubicBezTo>
                    <a:cubicBezTo>
                      <a:pt x="598959" y="79136"/>
                      <a:pt x="609990" y="58033"/>
                      <a:pt x="625817" y="38848"/>
                    </a:cubicBezTo>
                    <a:cubicBezTo>
                      <a:pt x="616705" y="60911"/>
                      <a:pt x="608071" y="82973"/>
                      <a:pt x="598479" y="104555"/>
                    </a:cubicBezTo>
                    <a:cubicBezTo>
                      <a:pt x="593204" y="116545"/>
                      <a:pt x="594163" y="122301"/>
                      <a:pt x="608071" y="126617"/>
                    </a:cubicBezTo>
                    <a:cubicBezTo>
                      <a:pt x="657472" y="142444"/>
                      <a:pt x="657472" y="142924"/>
                      <a:pt x="689605" y="103596"/>
                    </a:cubicBezTo>
                    <a:cubicBezTo>
                      <a:pt x="706392" y="82973"/>
                      <a:pt x="723657" y="61870"/>
                      <a:pt x="744281" y="43645"/>
                    </a:cubicBezTo>
                    <a:cubicBezTo>
                      <a:pt x="731811" y="73860"/>
                      <a:pt x="720780" y="104076"/>
                      <a:pt x="706871" y="133332"/>
                    </a:cubicBezTo>
                    <a:cubicBezTo>
                      <a:pt x="698718" y="150118"/>
                      <a:pt x="703035" y="157312"/>
                      <a:pt x="719821" y="162109"/>
                    </a:cubicBezTo>
                    <a:cubicBezTo>
                      <a:pt x="737566" y="167384"/>
                      <a:pt x="754832" y="174099"/>
                      <a:pt x="771139" y="181773"/>
                    </a:cubicBezTo>
                    <a:cubicBezTo>
                      <a:pt x="784568" y="188008"/>
                      <a:pt x="790803" y="185609"/>
                      <a:pt x="796079" y="171701"/>
                    </a:cubicBezTo>
                    <a:cubicBezTo>
                      <a:pt x="805671" y="145802"/>
                      <a:pt x="817182" y="120862"/>
                      <a:pt x="833009" y="96402"/>
                    </a:cubicBezTo>
                    <a:cubicBezTo>
                      <a:pt x="830611" y="124219"/>
                      <a:pt x="828692" y="152516"/>
                      <a:pt x="824856" y="180334"/>
                    </a:cubicBezTo>
                    <a:cubicBezTo>
                      <a:pt x="822937" y="194242"/>
                      <a:pt x="825815" y="202396"/>
                      <a:pt x="840203" y="207192"/>
                    </a:cubicBezTo>
                    <a:cubicBezTo>
                      <a:pt x="866582" y="216305"/>
                      <a:pt x="892481" y="226856"/>
                      <a:pt x="918380" y="237887"/>
                    </a:cubicBezTo>
                    <a:cubicBezTo>
                      <a:pt x="929890" y="242683"/>
                      <a:pt x="935646" y="240285"/>
                      <a:pt x="941401" y="230213"/>
                    </a:cubicBezTo>
                    <a:cubicBezTo>
                      <a:pt x="952432" y="210549"/>
                      <a:pt x="964902" y="190885"/>
                      <a:pt x="980249" y="166425"/>
                    </a:cubicBezTo>
                    <a:cubicBezTo>
                      <a:pt x="985526" y="209110"/>
                      <a:pt x="990801" y="246040"/>
                      <a:pt x="993679" y="282971"/>
                    </a:cubicBezTo>
                    <a:cubicBezTo>
                      <a:pt x="994638" y="297359"/>
                      <a:pt x="1000873" y="304553"/>
                      <a:pt x="1012863" y="309349"/>
                    </a:cubicBezTo>
                    <a:cubicBezTo>
                      <a:pt x="1019578" y="312227"/>
                      <a:pt x="1025812" y="316064"/>
                      <a:pt x="1032527" y="318462"/>
                    </a:cubicBezTo>
                    <a:cubicBezTo>
                      <a:pt x="1080968" y="334769"/>
                      <a:pt x="1093918" y="375056"/>
                      <a:pt x="1096795" y="418700"/>
                    </a:cubicBezTo>
                    <a:cubicBezTo>
                      <a:pt x="1102071" y="498795"/>
                      <a:pt x="1040681" y="572656"/>
                      <a:pt x="961545" y="586085"/>
                    </a:cubicBezTo>
                    <a:cubicBezTo>
                      <a:pt x="955310" y="587044"/>
                      <a:pt x="948116" y="586085"/>
                      <a:pt x="943799" y="591840"/>
                    </a:cubicBezTo>
                    <a:cubicBezTo>
                      <a:pt x="909747" y="635964"/>
                      <a:pt x="867541" y="672894"/>
                      <a:pt x="825815" y="709824"/>
                    </a:cubicBezTo>
                    <a:cubicBezTo>
                      <a:pt x="794161" y="727090"/>
                      <a:pt x="764905" y="749152"/>
                      <a:pt x="730852" y="762102"/>
                    </a:cubicBezTo>
                    <a:cubicBezTo>
                      <a:pt x="715984" y="767857"/>
                      <a:pt x="701596" y="775531"/>
                      <a:pt x="686248" y="776970"/>
                    </a:cubicBezTo>
                    <a:cubicBezTo>
                      <a:pt x="658910" y="779848"/>
                      <a:pt x="644522" y="793756"/>
                      <a:pt x="635889" y="818696"/>
                    </a:cubicBezTo>
                    <a:cubicBezTo>
                      <a:pt x="626776" y="845554"/>
                      <a:pt x="617664" y="872892"/>
                      <a:pt x="603755" y="897352"/>
                    </a:cubicBezTo>
                    <a:cubicBezTo>
                      <a:pt x="593204" y="916537"/>
                      <a:pt x="599439" y="924690"/>
                      <a:pt x="613827" y="936201"/>
                    </a:cubicBezTo>
                    <a:cubicBezTo>
                      <a:pt x="679054" y="987039"/>
                      <a:pt x="743322" y="1038838"/>
                      <a:pt x="801834" y="1097350"/>
                    </a:cubicBezTo>
                    <a:cubicBezTo>
                      <a:pt x="815264" y="1110779"/>
                      <a:pt x="833968" y="1121331"/>
                      <a:pt x="838285" y="1142434"/>
                    </a:cubicBezTo>
                    <a:cubicBezTo>
                      <a:pt x="830131" y="1150107"/>
                      <a:pt x="821978" y="1144832"/>
                      <a:pt x="813345" y="1143393"/>
                    </a:cubicBezTo>
                    <a:cubicBezTo>
                      <a:pt x="734209" y="1127086"/>
                      <a:pt x="658431" y="1098789"/>
                      <a:pt x="582172" y="1071931"/>
                    </a:cubicBezTo>
                    <a:cubicBezTo>
                      <a:pt x="486730" y="1037878"/>
                      <a:pt x="393206" y="998550"/>
                      <a:pt x="300641" y="956824"/>
                    </a:cubicBezTo>
                    <a:cubicBezTo>
                      <a:pt x="203759" y="913659"/>
                      <a:pt x="107837" y="867137"/>
                      <a:pt x="17191" y="811502"/>
                    </a:cubicBezTo>
                    <a:cubicBezTo>
                      <a:pt x="9037" y="806706"/>
                      <a:pt x="-3433" y="803828"/>
                      <a:pt x="884" y="789440"/>
                    </a:cubicBezTo>
                    <a:cubicBezTo>
                      <a:pt x="90571" y="783205"/>
                      <a:pt x="179299" y="792797"/>
                      <a:pt x="268027" y="803828"/>
                    </a:cubicBezTo>
                    <a:cubicBezTo>
                      <a:pt x="268987" y="803828"/>
                      <a:pt x="269466" y="804308"/>
                      <a:pt x="270425" y="804787"/>
                    </a:cubicBezTo>
                    <a:cubicBezTo>
                      <a:pt x="326540" y="816298"/>
                      <a:pt x="330857" y="814380"/>
                      <a:pt x="352919" y="763061"/>
                    </a:cubicBezTo>
                    <a:cubicBezTo>
                      <a:pt x="362990" y="740040"/>
                      <a:pt x="372582" y="716539"/>
                      <a:pt x="382175" y="693518"/>
                    </a:cubicBezTo>
                    <a:cubicBezTo>
                      <a:pt x="386012" y="684405"/>
                      <a:pt x="387930" y="674333"/>
                      <a:pt x="382654" y="665700"/>
                    </a:cubicBezTo>
                    <a:cubicBezTo>
                      <a:pt x="352439" y="618698"/>
                      <a:pt x="333255" y="567380"/>
                      <a:pt x="325580" y="511745"/>
                    </a:cubicBezTo>
                    <a:cubicBezTo>
                      <a:pt x="324621" y="507428"/>
                      <a:pt x="321744" y="503592"/>
                      <a:pt x="320305" y="500234"/>
                    </a:cubicBezTo>
                    <a:close/>
                  </a:path>
                </a:pathLst>
              </a:custGeom>
              <a:solidFill>
                <a:srgbClr val="F0C8A4"/>
              </a:solidFill>
              <a:ln w="479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008" name="Freeform: Shape 3007">
                <a:extLst>
                  <a:ext uri="{FF2B5EF4-FFF2-40B4-BE49-F238E27FC236}">
                    <a16:creationId xmlns:a16="http://schemas.microsoft.com/office/drawing/2014/main" id="{76AE4FAA-F746-4D40-A6DE-54DE3056B20D}"/>
                  </a:ext>
                </a:extLst>
              </p:cNvPr>
              <p:cNvSpPr/>
              <p:nvPr/>
            </p:nvSpPr>
            <p:spPr>
              <a:xfrm>
                <a:off x="6563621" y="2228392"/>
                <a:ext cx="1182262" cy="613753"/>
              </a:xfrm>
              <a:custGeom>
                <a:avLst/>
                <a:gdLst>
                  <a:gd name="connsiteX0" fmla="*/ 258510 w 1189137"/>
                  <a:gd name="connsiteY0" fmla="*/ 1718 h 686602"/>
                  <a:gd name="connsiteX1" fmla="*/ 325176 w 1189137"/>
                  <a:gd name="connsiteY1" fmla="*/ 44883 h 686602"/>
                  <a:gd name="connsiteX2" fmla="*/ 825410 w 1189137"/>
                  <a:gd name="connsiteY2" fmla="*/ 269821 h 686602"/>
                  <a:gd name="connsiteX3" fmla="*/ 1046511 w 1189137"/>
                  <a:gd name="connsiteY3" fmla="*/ 343202 h 686602"/>
                  <a:gd name="connsiteX4" fmla="*/ 1095432 w 1189137"/>
                  <a:gd name="connsiteY4" fmla="*/ 354712 h 686602"/>
                  <a:gd name="connsiteX5" fmla="*/ 1170730 w 1189137"/>
                  <a:gd name="connsiteY5" fmla="*/ 453512 h 686602"/>
                  <a:gd name="connsiteX6" fmla="*/ 1182241 w 1189137"/>
                  <a:gd name="connsiteY6" fmla="*/ 590681 h 686602"/>
                  <a:gd name="connsiteX7" fmla="*/ 1169771 w 1189137"/>
                  <a:gd name="connsiteY7" fmla="*/ 686603 h 686602"/>
                  <a:gd name="connsiteX8" fmla="*/ 528531 w 1189137"/>
                  <a:gd name="connsiteY8" fmla="*/ 311547 h 686602"/>
                  <a:gd name="connsiteX9" fmla="*/ 104555 w 1189137"/>
                  <a:gd name="connsiteY9" fmla="*/ 181093 h 686602"/>
                  <a:gd name="connsiteX10" fmla="*/ 0 w 1189137"/>
                  <a:gd name="connsiteY10" fmla="*/ 158551 h 686602"/>
                  <a:gd name="connsiteX11" fmla="*/ 72421 w 1189137"/>
                  <a:gd name="connsiteY11" fmla="*/ 59751 h 686602"/>
                  <a:gd name="connsiteX12" fmla="*/ 162588 w 1189137"/>
                  <a:gd name="connsiteY12" fmla="*/ 11790 h 686602"/>
                  <a:gd name="connsiteX13" fmla="*/ 258510 w 1189137"/>
                  <a:gd name="connsiteY13" fmla="*/ 1718 h 686602"/>
                  <a:gd name="connsiteX0" fmla="*/ 258510 w 1189137"/>
                  <a:gd name="connsiteY0" fmla="*/ 1718 h 686603"/>
                  <a:gd name="connsiteX1" fmla="*/ 325176 w 1189137"/>
                  <a:gd name="connsiteY1" fmla="*/ 44883 h 686603"/>
                  <a:gd name="connsiteX2" fmla="*/ 825410 w 1189137"/>
                  <a:gd name="connsiteY2" fmla="*/ 269821 h 686603"/>
                  <a:gd name="connsiteX3" fmla="*/ 1046511 w 1189137"/>
                  <a:gd name="connsiteY3" fmla="*/ 343202 h 686603"/>
                  <a:gd name="connsiteX4" fmla="*/ 1095432 w 1189137"/>
                  <a:gd name="connsiteY4" fmla="*/ 354712 h 686603"/>
                  <a:gd name="connsiteX5" fmla="*/ 1170730 w 1189137"/>
                  <a:gd name="connsiteY5" fmla="*/ 453512 h 686603"/>
                  <a:gd name="connsiteX6" fmla="*/ 1182241 w 1189137"/>
                  <a:gd name="connsiteY6" fmla="*/ 590681 h 686603"/>
                  <a:gd name="connsiteX7" fmla="*/ 1169771 w 1189137"/>
                  <a:gd name="connsiteY7" fmla="*/ 686603 h 686603"/>
                  <a:gd name="connsiteX8" fmla="*/ 528531 w 1189137"/>
                  <a:gd name="connsiteY8" fmla="*/ 311547 h 686603"/>
                  <a:gd name="connsiteX9" fmla="*/ 0 w 1189137"/>
                  <a:gd name="connsiteY9" fmla="*/ 158551 h 686603"/>
                  <a:gd name="connsiteX10" fmla="*/ 72421 w 1189137"/>
                  <a:gd name="connsiteY10" fmla="*/ 59751 h 686603"/>
                  <a:gd name="connsiteX11" fmla="*/ 162588 w 1189137"/>
                  <a:gd name="connsiteY11" fmla="*/ 11790 h 686603"/>
                  <a:gd name="connsiteX12" fmla="*/ 258510 w 1189137"/>
                  <a:gd name="connsiteY12" fmla="*/ 1718 h 686603"/>
                  <a:gd name="connsiteX0" fmla="*/ 258510 w 1189137"/>
                  <a:gd name="connsiteY0" fmla="*/ 1718 h 686603"/>
                  <a:gd name="connsiteX1" fmla="*/ 325176 w 1189137"/>
                  <a:gd name="connsiteY1" fmla="*/ 44883 h 686603"/>
                  <a:gd name="connsiteX2" fmla="*/ 825410 w 1189137"/>
                  <a:gd name="connsiteY2" fmla="*/ 269821 h 686603"/>
                  <a:gd name="connsiteX3" fmla="*/ 1046511 w 1189137"/>
                  <a:gd name="connsiteY3" fmla="*/ 343202 h 686603"/>
                  <a:gd name="connsiteX4" fmla="*/ 1095432 w 1189137"/>
                  <a:gd name="connsiteY4" fmla="*/ 354712 h 686603"/>
                  <a:gd name="connsiteX5" fmla="*/ 1170730 w 1189137"/>
                  <a:gd name="connsiteY5" fmla="*/ 453512 h 686603"/>
                  <a:gd name="connsiteX6" fmla="*/ 1182241 w 1189137"/>
                  <a:gd name="connsiteY6" fmla="*/ 590681 h 686603"/>
                  <a:gd name="connsiteX7" fmla="*/ 1169771 w 1189137"/>
                  <a:gd name="connsiteY7" fmla="*/ 686603 h 686603"/>
                  <a:gd name="connsiteX8" fmla="*/ 0 w 1189137"/>
                  <a:gd name="connsiteY8" fmla="*/ 158551 h 686603"/>
                  <a:gd name="connsiteX9" fmla="*/ 72421 w 1189137"/>
                  <a:gd name="connsiteY9" fmla="*/ 59751 h 686603"/>
                  <a:gd name="connsiteX10" fmla="*/ 162588 w 1189137"/>
                  <a:gd name="connsiteY10" fmla="*/ 11790 h 686603"/>
                  <a:gd name="connsiteX11" fmla="*/ 258510 w 1189137"/>
                  <a:gd name="connsiteY11" fmla="*/ 1718 h 686603"/>
                  <a:gd name="connsiteX0" fmla="*/ 258510 w 1189137"/>
                  <a:gd name="connsiteY0" fmla="*/ 1718 h 590681"/>
                  <a:gd name="connsiteX1" fmla="*/ 325176 w 1189137"/>
                  <a:gd name="connsiteY1" fmla="*/ 44883 h 590681"/>
                  <a:gd name="connsiteX2" fmla="*/ 825410 w 1189137"/>
                  <a:gd name="connsiteY2" fmla="*/ 269821 h 590681"/>
                  <a:gd name="connsiteX3" fmla="*/ 1046511 w 1189137"/>
                  <a:gd name="connsiteY3" fmla="*/ 343202 h 590681"/>
                  <a:gd name="connsiteX4" fmla="*/ 1095432 w 1189137"/>
                  <a:gd name="connsiteY4" fmla="*/ 354712 h 590681"/>
                  <a:gd name="connsiteX5" fmla="*/ 1170730 w 1189137"/>
                  <a:gd name="connsiteY5" fmla="*/ 453512 h 590681"/>
                  <a:gd name="connsiteX6" fmla="*/ 1182241 w 1189137"/>
                  <a:gd name="connsiteY6" fmla="*/ 590681 h 590681"/>
                  <a:gd name="connsiteX7" fmla="*/ 0 w 1189137"/>
                  <a:gd name="connsiteY7" fmla="*/ 158551 h 590681"/>
                  <a:gd name="connsiteX8" fmla="*/ 72421 w 1189137"/>
                  <a:gd name="connsiteY8" fmla="*/ 59751 h 590681"/>
                  <a:gd name="connsiteX9" fmla="*/ 162588 w 1189137"/>
                  <a:gd name="connsiteY9" fmla="*/ 11790 h 590681"/>
                  <a:gd name="connsiteX10" fmla="*/ 258510 w 1189137"/>
                  <a:gd name="connsiteY10" fmla="*/ 1718 h 590681"/>
                  <a:gd name="connsiteX0" fmla="*/ 258510 w 1189757"/>
                  <a:gd name="connsiteY0" fmla="*/ 1718 h 629004"/>
                  <a:gd name="connsiteX1" fmla="*/ 325176 w 1189757"/>
                  <a:gd name="connsiteY1" fmla="*/ 44883 h 629004"/>
                  <a:gd name="connsiteX2" fmla="*/ 825410 w 1189757"/>
                  <a:gd name="connsiteY2" fmla="*/ 269821 h 629004"/>
                  <a:gd name="connsiteX3" fmla="*/ 1046511 w 1189757"/>
                  <a:gd name="connsiteY3" fmla="*/ 343202 h 629004"/>
                  <a:gd name="connsiteX4" fmla="*/ 1095432 w 1189757"/>
                  <a:gd name="connsiteY4" fmla="*/ 354712 h 629004"/>
                  <a:gd name="connsiteX5" fmla="*/ 1170730 w 1189757"/>
                  <a:gd name="connsiteY5" fmla="*/ 453512 h 629004"/>
                  <a:gd name="connsiteX6" fmla="*/ 1185934 w 1189757"/>
                  <a:gd name="connsiteY6" fmla="*/ 629004 h 629004"/>
                  <a:gd name="connsiteX7" fmla="*/ 0 w 1189757"/>
                  <a:gd name="connsiteY7" fmla="*/ 158551 h 629004"/>
                  <a:gd name="connsiteX8" fmla="*/ 72421 w 1189757"/>
                  <a:gd name="connsiteY8" fmla="*/ 59751 h 629004"/>
                  <a:gd name="connsiteX9" fmla="*/ 162588 w 1189757"/>
                  <a:gd name="connsiteY9" fmla="*/ 11790 h 629004"/>
                  <a:gd name="connsiteX10" fmla="*/ 258510 w 1189757"/>
                  <a:gd name="connsiteY10" fmla="*/ 1718 h 629004"/>
                  <a:gd name="connsiteX0" fmla="*/ 258510 w 1193728"/>
                  <a:gd name="connsiteY0" fmla="*/ 1718 h 629004"/>
                  <a:gd name="connsiteX1" fmla="*/ 325176 w 1193728"/>
                  <a:gd name="connsiteY1" fmla="*/ 44883 h 629004"/>
                  <a:gd name="connsiteX2" fmla="*/ 825410 w 1193728"/>
                  <a:gd name="connsiteY2" fmla="*/ 269821 h 629004"/>
                  <a:gd name="connsiteX3" fmla="*/ 1046511 w 1193728"/>
                  <a:gd name="connsiteY3" fmla="*/ 343202 h 629004"/>
                  <a:gd name="connsiteX4" fmla="*/ 1095432 w 1193728"/>
                  <a:gd name="connsiteY4" fmla="*/ 354712 h 629004"/>
                  <a:gd name="connsiteX5" fmla="*/ 1170730 w 1193728"/>
                  <a:gd name="connsiteY5" fmla="*/ 453512 h 629004"/>
                  <a:gd name="connsiteX6" fmla="*/ 1185934 w 1193728"/>
                  <a:gd name="connsiteY6" fmla="*/ 629004 h 629004"/>
                  <a:gd name="connsiteX7" fmla="*/ 0 w 1193728"/>
                  <a:gd name="connsiteY7" fmla="*/ 158551 h 629004"/>
                  <a:gd name="connsiteX8" fmla="*/ 72421 w 1193728"/>
                  <a:gd name="connsiteY8" fmla="*/ 59751 h 629004"/>
                  <a:gd name="connsiteX9" fmla="*/ 162588 w 1193728"/>
                  <a:gd name="connsiteY9" fmla="*/ 11790 h 629004"/>
                  <a:gd name="connsiteX10" fmla="*/ 258510 w 1193728"/>
                  <a:gd name="connsiteY10" fmla="*/ 1718 h 629004"/>
                  <a:gd name="connsiteX0" fmla="*/ 258510 w 1193728"/>
                  <a:gd name="connsiteY0" fmla="*/ 1718 h 629004"/>
                  <a:gd name="connsiteX1" fmla="*/ 325176 w 1193728"/>
                  <a:gd name="connsiteY1" fmla="*/ 44883 h 629004"/>
                  <a:gd name="connsiteX2" fmla="*/ 825410 w 1193728"/>
                  <a:gd name="connsiteY2" fmla="*/ 269821 h 629004"/>
                  <a:gd name="connsiteX3" fmla="*/ 1046511 w 1193728"/>
                  <a:gd name="connsiteY3" fmla="*/ 343202 h 629004"/>
                  <a:gd name="connsiteX4" fmla="*/ 1095432 w 1193728"/>
                  <a:gd name="connsiteY4" fmla="*/ 354712 h 629004"/>
                  <a:gd name="connsiteX5" fmla="*/ 1170730 w 1193728"/>
                  <a:gd name="connsiteY5" fmla="*/ 453512 h 629004"/>
                  <a:gd name="connsiteX6" fmla="*/ 1185934 w 1193728"/>
                  <a:gd name="connsiteY6" fmla="*/ 629004 h 629004"/>
                  <a:gd name="connsiteX7" fmla="*/ 0 w 1193728"/>
                  <a:gd name="connsiteY7" fmla="*/ 158551 h 629004"/>
                  <a:gd name="connsiteX8" fmla="*/ 72421 w 1193728"/>
                  <a:gd name="connsiteY8" fmla="*/ 59751 h 629004"/>
                  <a:gd name="connsiteX9" fmla="*/ 162588 w 1193728"/>
                  <a:gd name="connsiteY9" fmla="*/ 11790 h 629004"/>
                  <a:gd name="connsiteX10" fmla="*/ 258510 w 1193728"/>
                  <a:gd name="connsiteY10" fmla="*/ 1718 h 629004"/>
                  <a:gd name="connsiteX0" fmla="*/ 258510 w 1193728"/>
                  <a:gd name="connsiteY0" fmla="*/ 1718 h 629004"/>
                  <a:gd name="connsiteX1" fmla="*/ 325176 w 1193728"/>
                  <a:gd name="connsiteY1" fmla="*/ 44883 h 629004"/>
                  <a:gd name="connsiteX2" fmla="*/ 825410 w 1193728"/>
                  <a:gd name="connsiteY2" fmla="*/ 269821 h 629004"/>
                  <a:gd name="connsiteX3" fmla="*/ 1046511 w 1193728"/>
                  <a:gd name="connsiteY3" fmla="*/ 343202 h 629004"/>
                  <a:gd name="connsiteX4" fmla="*/ 1095432 w 1193728"/>
                  <a:gd name="connsiteY4" fmla="*/ 354712 h 629004"/>
                  <a:gd name="connsiteX5" fmla="*/ 1170730 w 1193728"/>
                  <a:gd name="connsiteY5" fmla="*/ 453512 h 629004"/>
                  <a:gd name="connsiteX6" fmla="*/ 1185934 w 1193728"/>
                  <a:gd name="connsiteY6" fmla="*/ 629004 h 629004"/>
                  <a:gd name="connsiteX7" fmla="*/ 0 w 1193728"/>
                  <a:gd name="connsiteY7" fmla="*/ 158551 h 629004"/>
                  <a:gd name="connsiteX8" fmla="*/ 72421 w 1193728"/>
                  <a:gd name="connsiteY8" fmla="*/ 59751 h 629004"/>
                  <a:gd name="connsiteX9" fmla="*/ 162588 w 1193728"/>
                  <a:gd name="connsiteY9" fmla="*/ 11790 h 629004"/>
                  <a:gd name="connsiteX10" fmla="*/ 258510 w 1193728"/>
                  <a:gd name="connsiteY10" fmla="*/ 1718 h 629004"/>
                  <a:gd name="connsiteX0" fmla="*/ 258510 w 1182262"/>
                  <a:gd name="connsiteY0" fmla="*/ 1718 h 613753"/>
                  <a:gd name="connsiteX1" fmla="*/ 325176 w 1182262"/>
                  <a:gd name="connsiteY1" fmla="*/ 44883 h 613753"/>
                  <a:gd name="connsiteX2" fmla="*/ 825410 w 1182262"/>
                  <a:gd name="connsiteY2" fmla="*/ 269821 h 613753"/>
                  <a:gd name="connsiteX3" fmla="*/ 1046511 w 1182262"/>
                  <a:gd name="connsiteY3" fmla="*/ 343202 h 613753"/>
                  <a:gd name="connsiteX4" fmla="*/ 1095432 w 1182262"/>
                  <a:gd name="connsiteY4" fmla="*/ 354712 h 613753"/>
                  <a:gd name="connsiteX5" fmla="*/ 1170730 w 1182262"/>
                  <a:gd name="connsiteY5" fmla="*/ 453512 h 613753"/>
                  <a:gd name="connsiteX6" fmla="*/ 1170280 w 1182262"/>
                  <a:gd name="connsiteY6" fmla="*/ 613753 h 613753"/>
                  <a:gd name="connsiteX7" fmla="*/ 0 w 1182262"/>
                  <a:gd name="connsiteY7" fmla="*/ 158551 h 613753"/>
                  <a:gd name="connsiteX8" fmla="*/ 72421 w 1182262"/>
                  <a:gd name="connsiteY8" fmla="*/ 59751 h 613753"/>
                  <a:gd name="connsiteX9" fmla="*/ 162588 w 1182262"/>
                  <a:gd name="connsiteY9" fmla="*/ 11790 h 613753"/>
                  <a:gd name="connsiteX10" fmla="*/ 258510 w 1182262"/>
                  <a:gd name="connsiteY10" fmla="*/ 1718 h 61375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1182262" h="613753">
                    <a:moveTo>
                      <a:pt x="258510" y="1718"/>
                    </a:moveTo>
                    <a:cubicBezTo>
                      <a:pt x="276736" y="22821"/>
                      <a:pt x="302155" y="32414"/>
                      <a:pt x="325176" y="44883"/>
                    </a:cubicBezTo>
                    <a:cubicBezTo>
                      <a:pt x="485846" y="132652"/>
                      <a:pt x="653230" y="206512"/>
                      <a:pt x="825410" y="269821"/>
                    </a:cubicBezTo>
                    <a:cubicBezTo>
                      <a:pt x="898312" y="296679"/>
                      <a:pt x="972171" y="321619"/>
                      <a:pt x="1046511" y="343202"/>
                    </a:cubicBezTo>
                    <a:cubicBezTo>
                      <a:pt x="1062338" y="347998"/>
                      <a:pt x="1079125" y="350875"/>
                      <a:pt x="1095432" y="354712"/>
                    </a:cubicBezTo>
                    <a:cubicBezTo>
                      <a:pt x="1130443" y="380132"/>
                      <a:pt x="1158255" y="410339"/>
                      <a:pt x="1170730" y="453512"/>
                    </a:cubicBezTo>
                    <a:cubicBezTo>
                      <a:pt x="1183205" y="496685"/>
                      <a:pt x="1188937" y="566687"/>
                      <a:pt x="1170280" y="613753"/>
                    </a:cubicBezTo>
                    <a:cubicBezTo>
                      <a:pt x="960954" y="537599"/>
                      <a:pt x="271495" y="261908"/>
                      <a:pt x="0" y="158551"/>
                    </a:cubicBezTo>
                    <a:cubicBezTo>
                      <a:pt x="20623" y="123060"/>
                      <a:pt x="48920" y="93324"/>
                      <a:pt x="72421" y="59751"/>
                    </a:cubicBezTo>
                    <a:cubicBezTo>
                      <a:pt x="94004" y="29056"/>
                      <a:pt x="129495" y="18505"/>
                      <a:pt x="162588" y="11790"/>
                    </a:cubicBezTo>
                    <a:cubicBezTo>
                      <a:pt x="193763" y="6035"/>
                      <a:pt x="225897" y="-4037"/>
                      <a:pt x="258510" y="1718"/>
                    </a:cubicBezTo>
                    <a:close/>
                  </a:path>
                </a:pathLst>
              </a:custGeom>
              <a:solidFill>
                <a:schemeClr val="accent3"/>
              </a:solidFill>
              <a:ln w="479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sp>
            <p:nvSpPr>
              <p:cNvPr id="3009" name="Freeform: Shape 3008">
                <a:extLst>
                  <a:ext uri="{FF2B5EF4-FFF2-40B4-BE49-F238E27FC236}">
                    <a16:creationId xmlns:a16="http://schemas.microsoft.com/office/drawing/2014/main" id="{BDBB55C8-D921-4FD6-B55C-A15E1C4B4409}"/>
                  </a:ext>
                </a:extLst>
              </p:cNvPr>
              <p:cNvSpPr/>
              <p:nvPr/>
            </p:nvSpPr>
            <p:spPr>
              <a:xfrm>
                <a:off x="7229319" y="1218762"/>
                <a:ext cx="734458" cy="503921"/>
              </a:xfrm>
              <a:custGeom>
                <a:avLst/>
                <a:gdLst>
                  <a:gd name="connsiteX0" fmla="*/ 0 w 734458"/>
                  <a:gd name="connsiteY0" fmla="*/ 212798 h 503921"/>
                  <a:gd name="connsiteX1" fmla="*/ 46522 w 734458"/>
                  <a:gd name="connsiteY1" fmla="*/ 112079 h 503921"/>
                  <a:gd name="connsiteX2" fmla="*/ 248918 w 734458"/>
                  <a:gd name="connsiteY2" fmla="*/ 4167 h 503921"/>
                  <a:gd name="connsiteX3" fmla="*/ 694956 w 734458"/>
                  <a:gd name="connsiteY3" fmla="*/ 224308 h 503921"/>
                  <a:gd name="connsiteX4" fmla="*/ 699273 w 734458"/>
                  <a:gd name="connsiteY4" fmla="*/ 494329 h 503921"/>
                  <a:gd name="connsiteX5" fmla="*/ 693517 w 734458"/>
                  <a:gd name="connsiteY5" fmla="*/ 503921 h 503921"/>
                  <a:gd name="connsiteX6" fmla="*/ 414864 w 734458"/>
                  <a:gd name="connsiteY6" fmla="*/ 127906 h 503921"/>
                  <a:gd name="connsiteX7" fmla="*/ 0 w 734458"/>
                  <a:gd name="connsiteY7" fmla="*/ 212798 h 50392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734458" h="503921">
                    <a:moveTo>
                      <a:pt x="0" y="212798"/>
                    </a:moveTo>
                    <a:cubicBezTo>
                      <a:pt x="7194" y="172990"/>
                      <a:pt x="23500" y="140856"/>
                      <a:pt x="46522" y="112079"/>
                    </a:cubicBezTo>
                    <a:cubicBezTo>
                      <a:pt x="98320" y="47332"/>
                      <a:pt x="168823" y="16157"/>
                      <a:pt x="248918" y="4167"/>
                    </a:cubicBezTo>
                    <a:cubicBezTo>
                      <a:pt x="421098" y="-21253"/>
                      <a:pt x="611504" y="71792"/>
                      <a:pt x="694956" y="224308"/>
                    </a:cubicBezTo>
                    <a:cubicBezTo>
                      <a:pt x="743397" y="312557"/>
                      <a:pt x="750111" y="403203"/>
                      <a:pt x="699273" y="494329"/>
                    </a:cubicBezTo>
                    <a:cubicBezTo>
                      <a:pt x="697834" y="496727"/>
                      <a:pt x="695916" y="499605"/>
                      <a:pt x="693517" y="503921"/>
                    </a:cubicBezTo>
                    <a:cubicBezTo>
                      <a:pt x="694476" y="306801"/>
                      <a:pt x="585605" y="189776"/>
                      <a:pt x="414864" y="127906"/>
                    </a:cubicBezTo>
                    <a:cubicBezTo>
                      <a:pt x="264745" y="72751"/>
                      <a:pt x="120862" y="87619"/>
                      <a:pt x="0" y="212798"/>
                    </a:cubicBezTo>
                    <a:close/>
                  </a:path>
                </a:pathLst>
              </a:custGeom>
              <a:solidFill>
                <a:schemeClr val="accent3"/>
              </a:solidFill>
              <a:ln w="479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</p:grpSp>
        <p:grpSp>
          <p:nvGrpSpPr>
            <p:cNvPr id="2997" name="Group 2996">
              <a:extLst>
                <a:ext uri="{FF2B5EF4-FFF2-40B4-BE49-F238E27FC236}">
                  <a16:creationId xmlns:a16="http://schemas.microsoft.com/office/drawing/2014/main" id="{9A6B63E9-10DE-4CE3-855D-B5FD59F1BFCF}"/>
                </a:ext>
              </a:extLst>
            </p:cNvPr>
            <p:cNvGrpSpPr/>
            <p:nvPr/>
          </p:nvGrpSpPr>
          <p:grpSpPr>
            <a:xfrm rot="17387257">
              <a:off x="7346229" y="5116436"/>
              <a:ext cx="1470565" cy="1237712"/>
              <a:chOff x="8327262" y="3218811"/>
              <a:chExt cx="1661394" cy="1398326"/>
            </a:xfrm>
          </p:grpSpPr>
          <p:sp>
            <p:nvSpPr>
              <p:cNvPr id="2998" name="Freeform: Shape 2997">
                <a:extLst>
                  <a:ext uri="{FF2B5EF4-FFF2-40B4-BE49-F238E27FC236}">
                    <a16:creationId xmlns:a16="http://schemas.microsoft.com/office/drawing/2014/main" id="{7F439F7A-5247-4D4C-9712-9C608EF23776}"/>
                  </a:ext>
                </a:extLst>
              </p:cNvPr>
              <p:cNvSpPr/>
              <p:nvPr/>
            </p:nvSpPr>
            <p:spPr>
              <a:xfrm>
                <a:off x="8670942" y="3273142"/>
                <a:ext cx="1128485" cy="806800"/>
              </a:xfrm>
              <a:custGeom>
                <a:avLst/>
                <a:gdLst>
                  <a:gd name="connsiteX0" fmla="*/ 1019741 w 1128485"/>
                  <a:gd name="connsiteY0" fmla="*/ 736806 h 806800"/>
                  <a:gd name="connsiteX1" fmla="*/ 817345 w 1128485"/>
                  <a:gd name="connsiteY1" fmla="*/ 792921 h 806800"/>
                  <a:gd name="connsiteX2" fmla="*/ 761710 w 1128485"/>
                  <a:gd name="connsiteY2" fmla="*/ 784767 h 806800"/>
                  <a:gd name="connsiteX3" fmla="*/ 424064 w 1128485"/>
                  <a:gd name="connsiteY3" fmla="*/ 702754 h 806800"/>
                  <a:gd name="connsiteX4" fmla="*/ 385215 w 1128485"/>
                  <a:gd name="connsiteY4" fmla="*/ 703233 h 806800"/>
                  <a:gd name="connsiteX5" fmla="*/ 302723 w 1128485"/>
                  <a:gd name="connsiteY5" fmla="*/ 732010 h 806800"/>
                  <a:gd name="connsiteX6" fmla="*/ 289773 w 1128485"/>
                  <a:gd name="connsiteY6" fmla="*/ 766542 h 806800"/>
                  <a:gd name="connsiteX7" fmla="*/ 213515 w 1128485"/>
                  <a:gd name="connsiteY7" fmla="*/ 753113 h 806800"/>
                  <a:gd name="connsiteX8" fmla="*/ 63876 w 1128485"/>
                  <a:gd name="connsiteY8" fmla="*/ 710427 h 806800"/>
                  <a:gd name="connsiteX9" fmla="*/ 42774 w 1128485"/>
                  <a:gd name="connsiteY9" fmla="*/ 710427 h 806800"/>
                  <a:gd name="connsiteX10" fmla="*/ 5364 w 1128485"/>
                  <a:gd name="connsiteY10" fmla="*/ 695080 h 806800"/>
                  <a:gd name="connsiteX11" fmla="*/ 18313 w 1128485"/>
                  <a:gd name="connsiteY11" fmla="*/ 646639 h 806800"/>
                  <a:gd name="connsiteX12" fmla="*/ 75387 w 1128485"/>
                  <a:gd name="connsiteY12" fmla="*/ 574698 h 806800"/>
                  <a:gd name="connsiteX13" fmla="*/ 160758 w 1128485"/>
                  <a:gd name="connsiteY13" fmla="*/ 454315 h 806800"/>
                  <a:gd name="connsiteX14" fmla="*/ 174667 w 1128485"/>
                  <a:gd name="connsiteY14" fmla="*/ 443764 h 806800"/>
                  <a:gd name="connsiteX15" fmla="*/ 206800 w 1128485"/>
                  <a:gd name="connsiteY15" fmla="*/ 461989 h 806800"/>
                  <a:gd name="connsiteX16" fmla="*/ 298885 w 1128485"/>
                  <a:gd name="connsiteY16" fmla="*/ 430335 h 806800"/>
                  <a:gd name="connsiteX17" fmla="*/ 318070 w 1128485"/>
                  <a:gd name="connsiteY17" fmla="*/ 405395 h 806800"/>
                  <a:gd name="connsiteX18" fmla="*/ 473944 w 1128485"/>
                  <a:gd name="connsiteY18" fmla="*/ 164630 h 806800"/>
                  <a:gd name="connsiteX19" fmla="*/ 537253 w 1128485"/>
                  <a:gd name="connsiteY19" fmla="*/ 123863 h 806800"/>
                  <a:gd name="connsiteX20" fmla="*/ 565550 w 1128485"/>
                  <a:gd name="connsiteY20" fmla="*/ 87413 h 806800"/>
                  <a:gd name="connsiteX21" fmla="*/ 746842 w 1128485"/>
                  <a:gd name="connsiteY21" fmla="*/ 2522 h 806800"/>
                  <a:gd name="connsiteX22" fmla="*/ 726699 w 1128485"/>
                  <a:gd name="connsiteY22" fmla="*/ 23624 h 806800"/>
                  <a:gd name="connsiteX23" fmla="*/ 616388 w 1128485"/>
                  <a:gd name="connsiteY23" fmla="*/ 117149 h 806800"/>
                  <a:gd name="connsiteX24" fmla="*/ 741567 w 1128485"/>
                  <a:gd name="connsiteY24" fmla="*/ 91250 h 806800"/>
                  <a:gd name="connsiteX25" fmla="*/ 889287 w 1128485"/>
                  <a:gd name="connsiteY25" fmla="*/ 109475 h 806800"/>
                  <a:gd name="connsiteX26" fmla="*/ 971780 w 1128485"/>
                  <a:gd name="connsiteY26" fmla="*/ 209714 h 806800"/>
                  <a:gd name="connsiteX27" fmla="*/ 960269 w 1128485"/>
                  <a:gd name="connsiteY27" fmla="*/ 250481 h 806800"/>
                  <a:gd name="connsiteX28" fmla="*/ 943962 w 1128485"/>
                  <a:gd name="connsiteY28" fmla="*/ 302279 h 806800"/>
                  <a:gd name="connsiteX29" fmla="*/ 1059549 w 1128485"/>
                  <a:gd name="connsiteY29" fmla="*/ 433212 h 806800"/>
                  <a:gd name="connsiteX30" fmla="*/ 1113265 w 1128485"/>
                  <a:gd name="connsiteY30" fmla="*/ 452876 h 806800"/>
                  <a:gd name="connsiteX31" fmla="*/ 1122858 w 1128485"/>
                  <a:gd name="connsiteY31" fmla="*/ 479735 h 806800"/>
                  <a:gd name="connsiteX32" fmla="*/ 858112 w 1128485"/>
                  <a:gd name="connsiteY32" fmla="*/ 726255 h 806800"/>
                  <a:gd name="connsiteX33" fmla="*/ 994321 w 1128485"/>
                  <a:gd name="connsiteY33" fmla="*/ 730571 h 806800"/>
                  <a:gd name="connsiteX34" fmla="*/ 1019741 w 1128485"/>
                  <a:gd name="connsiteY34" fmla="*/ 736806 h 8068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</a:cxnLst>
                <a:rect l="l" t="t" r="r" b="b"/>
                <a:pathLst>
                  <a:path w="1128485" h="806800">
                    <a:moveTo>
                      <a:pt x="1019741" y="736806"/>
                    </a:moveTo>
                    <a:cubicBezTo>
                      <a:pt x="979933" y="798196"/>
                      <a:pt x="883531" y="825534"/>
                      <a:pt x="817345" y="792921"/>
                    </a:cubicBezTo>
                    <a:cubicBezTo>
                      <a:pt x="799120" y="783808"/>
                      <a:pt x="782334" y="782369"/>
                      <a:pt x="761710" y="784767"/>
                    </a:cubicBezTo>
                    <a:cubicBezTo>
                      <a:pt x="640369" y="796757"/>
                      <a:pt x="521425" y="791482"/>
                      <a:pt x="424064" y="702754"/>
                    </a:cubicBezTo>
                    <a:cubicBezTo>
                      <a:pt x="409676" y="689804"/>
                      <a:pt x="397206" y="698917"/>
                      <a:pt x="385215" y="703233"/>
                    </a:cubicBezTo>
                    <a:cubicBezTo>
                      <a:pt x="357398" y="712825"/>
                      <a:pt x="331020" y="724336"/>
                      <a:pt x="302723" y="732010"/>
                    </a:cubicBezTo>
                    <a:cubicBezTo>
                      <a:pt x="283538" y="737286"/>
                      <a:pt x="285457" y="752154"/>
                      <a:pt x="289773" y="766542"/>
                    </a:cubicBezTo>
                    <a:cubicBezTo>
                      <a:pt x="262915" y="772297"/>
                      <a:pt x="238455" y="759828"/>
                      <a:pt x="213515" y="753113"/>
                    </a:cubicBezTo>
                    <a:cubicBezTo>
                      <a:pt x="163635" y="739684"/>
                      <a:pt x="113276" y="727214"/>
                      <a:pt x="63876" y="710427"/>
                    </a:cubicBezTo>
                    <a:cubicBezTo>
                      <a:pt x="56682" y="708029"/>
                      <a:pt x="49968" y="708509"/>
                      <a:pt x="42774" y="710427"/>
                    </a:cubicBezTo>
                    <a:cubicBezTo>
                      <a:pt x="27905" y="711387"/>
                      <a:pt x="15915" y="704672"/>
                      <a:pt x="5364" y="695080"/>
                    </a:cubicBezTo>
                    <a:cubicBezTo>
                      <a:pt x="-7586" y="674457"/>
                      <a:pt x="5364" y="660548"/>
                      <a:pt x="18313" y="646639"/>
                    </a:cubicBezTo>
                    <a:cubicBezTo>
                      <a:pt x="44692" y="628414"/>
                      <a:pt x="57162" y="599158"/>
                      <a:pt x="75387" y="574698"/>
                    </a:cubicBezTo>
                    <a:cubicBezTo>
                      <a:pt x="104643" y="534890"/>
                      <a:pt x="131981" y="494123"/>
                      <a:pt x="160758" y="454315"/>
                    </a:cubicBezTo>
                    <a:cubicBezTo>
                      <a:pt x="164115" y="449519"/>
                      <a:pt x="166033" y="442325"/>
                      <a:pt x="174667" y="443764"/>
                    </a:cubicBezTo>
                    <a:cubicBezTo>
                      <a:pt x="178024" y="462948"/>
                      <a:pt x="186177" y="470622"/>
                      <a:pt x="206800" y="461989"/>
                    </a:cubicBezTo>
                    <a:cubicBezTo>
                      <a:pt x="237016" y="449999"/>
                      <a:pt x="268191" y="440886"/>
                      <a:pt x="298885" y="430335"/>
                    </a:cubicBezTo>
                    <a:cubicBezTo>
                      <a:pt x="310396" y="426498"/>
                      <a:pt x="317111" y="417865"/>
                      <a:pt x="318070" y="405395"/>
                    </a:cubicBezTo>
                    <a:cubicBezTo>
                      <a:pt x="329101" y="298921"/>
                      <a:pt x="394328" y="226980"/>
                      <a:pt x="473944" y="164630"/>
                    </a:cubicBezTo>
                    <a:cubicBezTo>
                      <a:pt x="493608" y="149283"/>
                      <a:pt x="515670" y="136333"/>
                      <a:pt x="537253" y="123863"/>
                    </a:cubicBezTo>
                    <a:cubicBezTo>
                      <a:pt x="552120" y="115230"/>
                      <a:pt x="557875" y="101322"/>
                      <a:pt x="565550" y="87413"/>
                    </a:cubicBezTo>
                    <a:cubicBezTo>
                      <a:pt x="603919" y="21706"/>
                      <a:pt x="670584" y="-9469"/>
                      <a:pt x="746842" y="2522"/>
                    </a:cubicBezTo>
                    <a:cubicBezTo>
                      <a:pt x="746363" y="15471"/>
                      <a:pt x="735332" y="18828"/>
                      <a:pt x="726699" y="23624"/>
                    </a:cubicBezTo>
                    <a:cubicBezTo>
                      <a:pt x="670105" y="57677"/>
                      <a:pt x="641807" y="81178"/>
                      <a:pt x="616388" y="117149"/>
                    </a:cubicBezTo>
                    <a:cubicBezTo>
                      <a:pt x="659074" y="106597"/>
                      <a:pt x="699361" y="96046"/>
                      <a:pt x="741567" y="91250"/>
                    </a:cubicBezTo>
                    <a:cubicBezTo>
                      <a:pt x="792405" y="85494"/>
                      <a:pt x="842285" y="87413"/>
                      <a:pt x="889287" y="109475"/>
                    </a:cubicBezTo>
                    <a:cubicBezTo>
                      <a:pt x="932452" y="129619"/>
                      <a:pt x="959790" y="163671"/>
                      <a:pt x="971780" y="209714"/>
                    </a:cubicBezTo>
                    <a:cubicBezTo>
                      <a:pt x="976097" y="225541"/>
                      <a:pt x="974178" y="239450"/>
                      <a:pt x="960269" y="250481"/>
                    </a:cubicBezTo>
                    <a:cubicBezTo>
                      <a:pt x="943003" y="263910"/>
                      <a:pt x="940126" y="281655"/>
                      <a:pt x="943962" y="302279"/>
                    </a:cubicBezTo>
                    <a:cubicBezTo>
                      <a:pt x="956433" y="368945"/>
                      <a:pt x="1001996" y="406354"/>
                      <a:pt x="1059549" y="433212"/>
                    </a:cubicBezTo>
                    <a:cubicBezTo>
                      <a:pt x="1076815" y="441366"/>
                      <a:pt x="1095040" y="447121"/>
                      <a:pt x="1113265" y="452876"/>
                    </a:cubicBezTo>
                    <a:cubicBezTo>
                      <a:pt x="1127654" y="457673"/>
                      <a:pt x="1133889" y="466785"/>
                      <a:pt x="1122858" y="479735"/>
                    </a:cubicBezTo>
                    <a:cubicBezTo>
                      <a:pt x="1045640" y="573259"/>
                      <a:pt x="974178" y="673498"/>
                      <a:pt x="858112" y="726255"/>
                    </a:cubicBezTo>
                    <a:cubicBezTo>
                      <a:pt x="903675" y="734408"/>
                      <a:pt x="949239" y="732010"/>
                      <a:pt x="994321" y="730571"/>
                    </a:cubicBezTo>
                    <a:cubicBezTo>
                      <a:pt x="1003434" y="730571"/>
                      <a:pt x="1013506" y="725295"/>
                      <a:pt x="1019741" y="736806"/>
                    </a:cubicBezTo>
                    <a:close/>
                  </a:path>
                </a:pathLst>
              </a:custGeom>
              <a:solidFill>
                <a:srgbClr val="F0C8A4"/>
              </a:solidFill>
              <a:ln w="479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999" name="Freeform: Shape 2998">
                <a:extLst>
                  <a:ext uri="{FF2B5EF4-FFF2-40B4-BE49-F238E27FC236}">
                    <a16:creationId xmlns:a16="http://schemas.microsoft.com/office/drawing/2014/main" id="{2F802FAD-C8F4-45BA-8743-8F61CFBD108D}"/>
                  </a:ext>
                </a:extLst>
              </p:cNvPr>
              <p:cNvSpPr/>
              <p:nvPr/>
            </p:nvSpPr>
            <p:spPr>
              <a:xfrm>
                <a:off x="9265268" y="3218811"/>
                <a:ext cx="723388" cy="795086"/>
              </a:xfrm>
              <a:custGeom>
                <a:avLst/>
                <a:gdLst>
                  <a:gd name="connsiteX0" fmla="*/ 425415 w 723388"/>
                  <a:gd name="connsiteY0" fmla="*/ 791137 h 795086"/>
                  <a:gd name="connsiteX1" fmla="*/ 260428 w 723388"/>
                  <a:gd name="connsiteY1" fmla="*/ 790178 h 795086"/>
                  <a:gd name="connsiteX2" fmla="*/ 238846 w 723388"/>
                  <a:gd name="connsiteY2" fmla="*/ 784423 h 795086"/>
                  <a:gd name="connsiteX3" fmla="*/ 529490 w 723388"/>
                  <a:gd name="connsiteY3" fmla="*/ 522555 h 795086"/>
                  <a:gd name="connsiteX4" fmla="*/ 509347 w 723388"/>
                  <a:gd name="connsiteY4" fmla="*/ 513443 h 795086"/>
                  <a:gd name="connsiteX5" fmla="*/ 388005 w 723388"/>
                  <a:gd name="connsiteY5" fmla="*/ 447736 h 795086"/>
                  <a:gd name="connsiteX6" fmla="*/ 339085 w 723388"/>
                  <a:gd name="connsiteY6" fmla="*/ 338864 h 795086"/>
                  <a:gd name="connsiteX7" fmla="*/ 360667 w 723388"/>
                  <a:gd name="connsiteY7" fmla="*/ 298577 h 795086"/>
                  <a:gd name="connsiteX8" fmla="*/ 370739 w 723388"/>
                  <a:gd name="connsiteY8" fmla="*/ 269321 h 795086"/>
                  <a:gd name="connsiteX9" fmla="*/ 216304 w 723388"/>
                  <a:gd name="connsiteY9" fmla="*/ 152296 h 795086"/>
                  <a:gd name="connsiteX10" fmla="*/ 16306 w 723388"/>
                  <a:gd name="connsiteY10" fmla="*/ 182991 h 795086"/>
                  <a:gd name="connsiteX11" fmla="*/ 0 w 723388"/>
                  <a:gd name="connsiteY11" fmla="*/ 187307 h 795086"/>
                  <a:gd name="connsiteX12" fmla="*/ 53237 w 723388"/>
                  <a:gd name="connsiteY12" fmla="*/ 124958 h 795086"/>
                  <a:gd name="connsiteX13" fmla="*/ 151557 w 723388"/>
                  <a:gd name="connsiteY13" fmla="*/ 57333 h 795086"/>
                  <a:gd name="connsiteX14" fmla="*/ 275296 w 723388"/>
                  <a:gd name="connsiteY14" fmla="*/ 14168 h 795086"/>
                  <a:gd name="connsiteX15" fmla="*/ 590401 w 723388"/>
                  <a:gd name="connsiteY15" fmla="*/ 101457 h 795086"/>
                  <a:gd name="connsiteX16" fmla="*/ 718936 w 723388"/>
                  <a:gd name="connsiteY16" fmla="*/ 477952 h 795086"/>
                  <a:gd name="connsiteX17" fmla="*/ 718936 w 723388"/>
                  <a:gd name="connsiteY17" fmla="*/ 503851 h 795086"/>
                  <a:gd name="connsiteX18" fmla="*/ 601432 w 723388"/>
                  <a:gd name="connsiteY18" fmla="*/ 736941 h 795086"/>
                  <a:gd name="connsiteX19" fmla="*/ 447477 w 723388"/>
                  <a:gd name="connsiteY19" fmla="*/ 785862 h 795086"/>
                  <a:gd name="connsiteX20" fmla="*/ 425415 w 723388"/>
                  <a:gd name="connsiteY20" fmla="*/ 791137 h 79508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723388" h="795086">
                    <a:moveTo>
                      <a:pt x="425415" y="791137"/>
                    </a:moveTo>
                    <a:cubicBezTo>
                      <a:pt x="370259" y="794015"/>
                      <a:pt x="315584" y="798811"/>
                      <a:pt x="260428" y="790178"/>
                    </a:cubicBezTo>
                    <a:cubicBezTo>
                      <a:pt x="253714" y="789219"/>
                      <a:pt x="247000" y="788260"/>
                      <a:pt x="238846" y="784423"/>
                    </a:cubicBezTo>
                    <a:cubicBezTo>
                      <a:pt x="369301" y="733584"/>
                      <a:pt x="443640" y="622315"/>
                      <a:pt x="529490" y="522555"/>
                    </a:cubicBezTo>
                    <a:cubicBezTo>
                      <a:pt x="525654" y="513922"/>
                      <a:pt x="516061" y="515361"/>
                      <a:pt x="509347" y="513443"/>
                    </a:cubicBezTo>
                    <a:cubicBezTo>
                      <a:pt x="464263" y="499534"/>
                      <a:pt x="422537" y="479390"/>
                      <a:pt x="388005" y="447736"/>
                    </a:cubicBezTo>
                    <a:cubicBezTo>
                      <a:pt x="356830" y="419439"/>
                      <a:pt x="341962" y="381070"/>
                      <a:pt x="339085" y="338864"/>
                    </a:cubicBezTo>
                    <a:cubicBezTo>
                      <a:pt x="338126" y="322078"/>
                      <a:pt x="344840" y="306730"/>
                      <a:pt x="360667" y="298577"/>
                    </a:cubicBezTo>
                    <a:cubicBezTo>
                      <a:pt x="375056" y="291383"/>
                      <a:pt x="374097" y="281791"/>
                      <a:pt x="370739" y="269321"/>
                    </a:cubicBezTo>
                    <a:cubicBezTo>
                      <a:pt x="352514" y="198818"/>
                      <a:pt x="297359" y="157092"/>
                      <a:pt x="216304" y="152296"/>
                    </a:cubicBezTo>
                    <a:cubicBezTo>
                      <a:pt x="147240" y="148459"/>
                      <a:pt x="81054" y="161888"/>
                      <a:pt x="16306" y="182991"/>
                    </a:cubicBezTo>
                    <a:cubicBezTo>
                      <a:pt x="12949" y="183950"/>
                      <a:pt x="9112" y="184909"/>
                      <a:pt x="0" y="187307"/>
                    </a:cubicBezTo>
                    <a:cubicBezTo>
                      <a:pt x="16786" y="160929"/>
                      <a:pt x="34532" y="142703"/>
                      <a:pt x="53237" y="124958"/>
                    </a:cubicBezTo>
                    <a:cubicBezTo>
                      <a:pt x="82972" y="97620"/>
                      <a:pt x="118464" y="78915"/>
                      <a:pt x="151557" y="57333"/>
                    </a:cubicBezTo>
                    <a:cubicBezTo>
                      <a:pt x="192324" y="42465"/>
                      <a:pt x="233091" y="26638"/>
                      <a:pt x="275296" y="14168"/>
                    </a:cubicBezTo>
                    <a:cubicBezTo>
                      <a:pt x="399516" y="-22762"/>
                      <a:pt x="501673" y="14647"/>
                      <a:pt x="590401" y="101457"/>
                    </a:cubicBezTo>
                    <a:cubicBezTo>
                      <a:pt x="696875" y="205053"/>
                      <a:pt x="733325" y="333109"/>
                      <a:pt x="718936" y="477952"/>
                    </a:cubicBezTo>
                    <a:cubicBezTo>
                      <a:pt x="717978" y="486584"/>
                      <a:pt x="717498" y="495218"/>
                      <a:pt x="718936" y="503851"/>
                    </a:cubicBezTo>
                    <a:cubicBezTo>
                      <a:pt x="736682" y="615120"/>
                      <a:pt x="702150" y="684184"/>
                      <a:pt x="601432" y="736941"/>
                    </a:cubicBezTo>
                    <a:cubicBezTo>
                      <a:pt x="552991" y="762361"/>
                      <a:pt x="501673" y="778188"/>
                      <a:pt x="447477" y="785862"/>
                    </a:cubicBezTo>
                    <a:cubicBezTo>
                      <a:pt x="440762" y="786821"/>
                      <a:pt x="433088" y="789219"/>
                      <a:pt x="425415" y="791137"/>
                    </a:cubicBezTo>
                    <a:close/>
                  </a:path>
                </a:pathLst>
              </a:custGeom>
              <a:solidFill>
                <a:srgbClr val="262421"/>
              </a:solidFill>
              <a:ln w="479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000" name="Freeform: Shape 2999">
                <a:extLst>
                  <a:ext uri="{FF2B5EF4-FFF2-40B4-BE49-F238E27FC236}">
                    <a16:creationId xmlns:a16="http://schemas.microsoft.com/office/drawing/2014/main" id="{D21528D2-C48A-41C2-8302-E03E9438DD20}"/>
                  </a:ext>
                </a:extLst>
              </p:cNvPr>
              <p:cNvSpPr/>
              <p:nvPr/>
            </p:nvSpPr>
            <p:spPr>
              <a:xfrm>
                <a:off x="8327262" y="3381336"/>
                <a:ext cx="480454" cy="582090"/>
              </a:xfrm>
              <a:custGeom>
                <a:avLst/>
                <a:gdLst>
                  <a:gd name="connsiteX0" fmla="*/ 312227 w 594717"/>
                  <a:gd name="connsiteY0" fmla="*/ 583736 h 583736"/>
                  <a:gd name="connsiteX1" fmla="*/ 66666 w 594717"/>
                  <a:gd name="connsiteY1" fmla="*/ 124268 h 583736"/>
                  <a:gd name="connsiteX2" fmla="*/ 0 w 594717"/>
                  <a:gd name="connsiteY2" fmla="*/ 28826 h 583736"/>
                  <a:gd name="connsiteX3" fmla="*/ 249877 w 594717"/>
                  <a:gd name="connsiteY3" fmla="*/ 1968 h 583736"/>
                  <a:gd name="connsiteX4" fmla="*/ 373137 w 594717"/>
                  <a:gd name="connsiteY4" fmla="*/ 44174 h 583736"/>
                  <a:gd name="connsiteX5" fmla="*/ 559226 w 594717"/>
                  <a:gd name="connsiteY5" fmla="*/ 244651 h 583736"/>
                  <a:gd name="connsiteX6" fmla="*/ 594718 w 594717"/>
                  <a:gd name="connsiteY6" fmla="*/ 295969 h 583736"/>
                  <a:gd name="connsiteX7" fmla="*/ 588962 w 594717"/>
                  <a:gd name="connsiteY7" fmla="*/ 299326 h 583736"/>
                  <a:gd name="connsiteX8" fmla="*/ 474335 w 594717"/>
                  <a:gd name="connsiteY8" fmla="*/ 315154 h 583736"/>
                  <a:gd name="connsiteX9" fmla="*/ 351555 w 594717"/>
                  <a:gd name="connsiteY9" fmla="*/ 355441 h 583736"/>
                  <a:gd name="connsiteX10" fmla="*/ 502153 w 594717"/>
                  <a:gd name="connsiteY10" fmla="*/ 433138 h 583736"/>
                  <a:gd name="connsiteX11" fmla="*/ 516541 w 594717"/>
                  <a:gd name="connsiteY11" fmla="*/ 472946 h 583736"/>
                  <a:gd name="connsiteX12" fmla="*/ 492560 w 594717"/>
                  <a:gd name="connsiteY12" fmla="*/ 516591 h 583736"/>
                  <a:gd name="connsiteX13" fmla="*/ 312227 w 594717"/>
                  <a:gd name="connsiteY13" fmla="*/ 583736 h 583736"/>
                  <a:gd name="connsiteX0" fmla="*/ 312227 w 594718"/>
                  <a:gd name="connsiteY0" fmla="*/ 583736 h 583736"/>
                  <a:gd name="connsiteX1" fmla="*/ 0 w 594718"/>
                  <a:gd name="connsiteY1" fmla="*/ 28826 h 583736"/>
                  <a:gd name="connsiteX2" fmla="*/ 249877 w 594718"/>
                  <a:gd name="connsiteY2" fmla="*/ 1968 h 583736"/>
                  <a:gd name="connsiteX3" fmla="*/ 373137 w 594718"/>
                  <a:gd name="connsiteY3" fmla="*/ 44174 h 583736"/>
                  <a:gd name="connsiteX4" fmla="*/ 559226 w 594718"/>
                  <a:gd name="connsiteY4" fmla="*/ 244651 h 583736"/>
                  <a:gd name="connsiteX5" fmla="*/ 594718 w 594718"/>
                  <a:gd name="connsiteY5" fmla="*/ 295969 h 583736"/>
                  <a:gd name="connsiteX6" fmla="*/ 588962 w 594718"/>
                  <a:gd name="connsiteY6" fmla="*/ 299326 h 583736"/>
                  <a:gd name="connsiteX7" fmla="*/ 474335 w 594718"/>
                  <a:gd name="connsiteY7" fmla="*/ 315154 h 583736"/>
                  <a:gd name="connsiteX8" fmla="*/ 351555 w 594718"/>
                  <a:gd name="connsiteY8" fmla="*/ 355441 h 583736"/>
                  <a:gd name="connsiteX9" fmla="*/ 502153 w 594718"/>
                  <a:gd name="connsiteY9" fmla="*/ 433138 h 583736"/>
                  <a:gd name="connsiteX10" fmla="*/ 516541 w 594718"/>
                  <a:gd name="connsiteY10" fmla="*/ 472946 h 583736"/>
                  <a:gd name="connsiteX11" fmla="*/ 492560 w 594718"/>
                  <a:gd name="connsiteY11" fmla="*/ 516591 h 583736"/>
                  <a:gd name="connsiteX12" fmla="*/ 312227 w 594718"/>
                  <a:gd name="connsiteY12" fmla="*/ 583736 h 583736"/>
                  <a:gd name="connsiteX0" fmla="*/ 223235 w 505726"/>
                  <a:gd name="connsiteY0" fmla="*/ 581902 h 581902"/>
                  <a:gd name="connsiteX1" fmla="*/ 0 w 505726"/>
                  <a:gd name="connsiteY1" fmla="*/ 28522 h 581902"/>
                  <a:gd name="connsiteX2" fmla="*/ 160885 w 505726"/>
                  <a:gd name="connsiteY2" fmla="*/ 134 h 581902"/>
                  <a:gd name="connsiteX3" fmla="*/ 284145 w 505726"/>
                  <a:gd name="connsiteY3" fmla="*/ 42340 h 581902"/>
                  <a:gd name="connsiteX4" fmla="*/ 470234 w 505726"/>
                  <a:gd name="connsiteY4" fmla="*/ 242817 h 581902"/>
                  <a:gd name="connsiteX5" fmla="*/ 505726 w 505726"/>
                  <a:gd name="connsiteY5" fmla="*/ 294135 h 581902"/>
                  <a:gd name="connsiteX6" fmla="*/ 499970 w 505726"/>
                  <a:gd name="connsiteY6" fmla="*/ 297492 h 581902"/>
                  <a:gd name="connsiteX7" fmla="*/ 385343 w 505726"/>
                  <a:gd name="connsiteY7" fmla="*/ 313320 h 581902"/>
                  <a:gd name="connsiteX8" fmla="*/ 262563 w 505726"/>
                  <a:gd name="connsiteY8" fmla="*/ 353607 h 581902"/>
                  <a:gd name="connsiteX9" fmla="*/ 413161 w 505726"/>
                  <a:gd name="connsiteY9" fmla="*/ 431304 h 581902"/>
                  <a:gd name="connsiteX10" fmla="*/ 427549 w 505726"/>
                  <a:gd name="connsiteY10" fmla="*/ 471112 h 581902"/>
                  <a:gd name="connsiteX11" fmla="*/ 403568 w 505726"/>
                  <a:gd name="connsiteY11" fmla="*/ 514757 h 581902"/>
                  <a:gd name="connsiteX12" fmla="*/ 223235 w 505726"/>
                  <a:gd name="connsiteY12" fmla="*/ 581902 h 581902"/>
                  <a:gd name="connsiteX0" fmla="*/ 223235 w 505726"/>
                  <a:gd name="connsiteY0" fmla="*/ 581902 h 581902"/>
                  <a:gd name="connsiteX1" fmla="*/ 0 w 505726"/>
                  <a:gd name="connsiteY1" fmla="*/ 28522 h 581902"/>
                  <a:gd name="connsiteX2" fmla="*/ 160885 w 505726"/>
                  <a:gd name="connsiteY2" fmla="*/ 134 h 581902"/>
                  <a:gd name="connsiteX3" fmla="*/ 284145 w 505726"/>
                  <a:gd name="connsiteY3" fmla="*/ 42340 h 581902"/>
                  <a:gd name="connsiteX4" fmla="*/ 470234 w 505726"/>
                  <a:gd name="connsiteY4" fmla="*/ 242817 h 581902"/>
                  <a:gd name="connsiteX5" fmla="*/ 505726 w 505726"/>
                  <a:gd name="connsiteY5" fmla="*/ 294135 h 581902"/>
                  <a:gd name="connsiteX6" fmla="*/ 499970 w 505726"/>
                  <a:gd name="connsiteY6" fmla="*/ 297492 h 581902"/>
                  <a:gd name="connsiteX7" fmla="*/ 385343 w 505726"/>
                  <a:gd name="connsiteY7" fmla="*/ 313320 h 581902"/>
                  <a:gd name="connsiteX8" fmla="*/ 262563 w 505726"/>
                  <a:gd name="connsiteY8" fmla="*/ 353607 h 581902"/>
                  <a:gd name="connsiteX9" fmla="*/ 413161 w 505726"/>
                  <a:gd name="connsiteY9" fmla="*/ 431304 h 581902"/>
                  <a:gd name="connsiteX10" fmla="*/ 427549 w 505726"/>
                  <a:gd name="connsiteY10" fmla="*/ 471112 h 581902"/>
                  <a:gd name="connsiteX11" fmla="*/ 403568 w 505726"/>
                  <a:gd name="connsiteY11" fmla="*/ 514757 h 581902"/>
                  <a:gd name="connsiteX12" fmla="*/ 223235 w 505726"/>
                  <a:gd name="connsiteY12" fmla="*/ 581902 h 581902"/>
                  <a:gd name="connsiteX0" fmla="*/ 223235 w 505726"/>
                  <a:gd name="connsiteY0" fmla="*/ 581902 h 581902"/>
                  <a:gd name="connsiteX1" fmla="*/ 0 w 505726"/>
                  <a:gd name="connsiteY1" fmla="*/ 28522 h 581902"/>
                  <a:gd name="connsiteX2" fmla="*/ 160885 w 505726"/>
                  <a:gd name="connsiteY2" fmla="*/ 134 h 581902"/>
                  <a:gd name="connsiteX3" fmla="*/ 284145 w 505726"/>
                  <a:gd name="connsiteY3" fmla="*/ 42340 h 581902"/>
                  <a:gd name="connsiteX4" fmla="*/ 470234 w 505726"/>
                  <a:gd name="connsiteY4" fmla="*/ 242817 h 581902"/>
                  <a:gd name="connsiteX5" fmla="*/ 505726 w 505726"/>
                  <a:gd name="connsiteY5" fmla="*/ 294135 h 581902"/>
                  <a:gd name="connsiteX6" fmla="*/ 499970 w 505726"/>
                  <a:gd name="connsiteY6" fmla="*/ 297492 h 581902"/>
                  <a:gd name="connsiteX7" fmla="*/ 385343 w 505726"/>
                  <a:gd name="connsiteY7" fmla="*/ 313320 h 581902"/>
                  <a:gd name="connsiteX8" fmla="*/ 262563 w 505726"/>
                  <a:gd name="connsiteY8" fmla="*/ 353607 h 581902"/>
                  <a:gd name="connsiteX9" fmla="*/ 413161 w 505726"/>
                  <a:gd name="connsiteY9" fmla="*/ 431304 h 581902"/>
                  <a:gd name="connsiteX10" fmla="*/ 427549 w 505726"/>
                  <a:gd name="connsiteY10" fmla="*/ 471112 h 581902"/>
                  <a:gd name="connsiteX11" fmla="*/ 403568 w 505726"/>
                  <a:gd name="connsiteY11" fmla="*/ 514757 h 581902"/>
                  <a:gd name="connsiteX12" fmla="*/ 223235 w 505726"/>
                  <a:gd name="connsiteY12" fmla="*/ 581902 h 581902"/>
                  <a:gd name="connsiteX0" fmla="*/ 223235 w 505726"/>
                  <a:gd name="connsiteY0" fmla="*/ 581902 h 581902"/>
                  <a:gd name="connsiteX1" fmla="*/ 0 w 505726"/>
                  <a:gd name="connsiteY1" fmla="*/ 28522 h 581902"/>
                  <a:gd name="connsiteX2" fmla="*/ 160885 w 505726"/>
                  <a:gd name="connsiteY2" fmla="*/ 134 h 581902"/>
                  <a:gd name="connsiteX3" fmla="*/ 284145 w 505726"/>
                  <a:gd name="connsiteY3" fmla="*/ 42340 h 581902"/>
                  <a:gd name="connsiteX4" fmla="*/ 470234 w 505726"/>
                  <a:gd name="connsiteY4" fmla="*/ 242817 h 581902"/>
                  <a:gd name="connsiteX5" fmla="*/ 505726 w 505726"/>
                  <a:gd name="connsiteY5" fmla="*/ 294135 h 581902"/>
                  <a:gd name="connsiteX6" fmla="*/ 499970 w 505726"/>
                  <a:gd name="connsiteY6" fmla="*/ 297492 h 581902"/>
                  <a:gd name="connsiteX7" fmla="*/ 385343 w 505726"/>
                  <a:gd name="connsiteY7" fmla="*/ 313320 h 581902"/>
                  <a:gd name="connsiteX8" fmla="*/ 262563 w 505726"/>
                  <a:gd name="connsiteY8" fmla="*/ 353607 h 581902"/>
                  <a:gd name="connsiteX9" fmla="*/ 413161 w 505726"/>
                  <a:gd name="connsiteY9" fmla="*/ 431304 h 581902"/>
                  <a:gd name="connsiteX10" fmla="*/ 427549 w 505726"/>
                  <a:gd name="connsiteY10" fmla="*/ 471112 h 581902"/>
                  <a:gd name="connsiteX11" fmla="*/ 403568 w 505726"/>
                  <a:gd name="connsiteY11" fmla="*/ 514757 h 581902"/>
                  <a:gd name="connsiteX12" fmla="*/ 223235 w 505726"/>
                  <a:gd name="connsiteY12" fmla="*/ 581902 h 581902"/>
                  <a:gd name="connsiteX0" fmla="*/ 197963 w 480454"/>
                  <a:gd name="connsiteY0" fmla="*/ 582090 h 582090"/>
                  <a:gd name="connsiteX1" fmla="*/ 0 w 480454"/>
                  <a:gd name="connsiteY1" fmla="*/ 22667 h 582090"/>
                  <a:gd name="connsiteX2" fmla="*/ 135613 w 480454"/>
                  <a:gd name="connsiteY2" fmla="*/ 322 h 582090"/>
                  <a:gd name="connsiteX3" fmla="*/ 258873 w 480454"/>
                  <a:gd name="connsiteY3" fmla="*/ 42528 h 582090"/>
                  <a:gd name="connsiteX4" fmla="*/ 444962 w 480454"/>
                  <a:gd name="connsiteY4" fmla="*/ 243005 h 582090"/>
                  <a:gd name="connsiteX5" fmla="*/ 480454 w 480454"/>
                  <a:gd name="connsiteY5" fmla="*/ 294323 h 582090"/>
                  <a:gd name="connsiteX6" fmla="*/ 474698 w 480454"/>
                  <a:gd name="connsiteY6" fmla="*/ 297680 h 582090"/>
                  <a:gd name="connsiteX7" fmla="*/ 360071 w 480454"/>
                  <a:gd name="connsiteY7" fmla="*/ 313508 h 582090"/>
                  <a:gd name="connsiteX8" fmla="*/ 237291 w 480454"/>
                  <a:gd name="connsiteY8" fmla="*/ 353795 h 582090"/>
                  <a:gd name="connsiteX9" fmla="*/ 387889 w 480454"/>
                  <a:gd name="connsiteY9" fmla="*/ 431492 h 582090"/>
                  <a:gd name="connsiteX10" fmla="*/ 402277 w 480454"/>
                  <a:gd name="connsiteY10" fmla="*/ 471300 h 582090"/>
                  <a:gd name="connsiteX11" fmla="*/ 378296 w 480454"/>
                  <a:gd name="connsiteY11" fmla="*/ 514945 h 582090"/>
                  <a:gd name="connsiteX12" fmla="*/ 197963 w 480454"/>
                  <a:gd name="connsiteY12" fmla="*/ 582090 h 582090"/>
                  <a:gd name="connsiteX0" fmla="*/ 197963 w 480454"/>
                  <a:gd name="connsiteY0" fmla="*/ 582090 h 582090"/>
                  <a:gd name="connsiteX1" fmla="*/ 0 w 480454"/>
                  <a:gd name="connsiteY1" fmla="*/ 22667 h 582090"/>
                  <a:gd name="connsiteX2" fmla="*/ 135613 w 480454"/>
                  <a:gd name="connsiteY2" fmla="*/ 322 h 582090"/>
                  <a:gd name="connsiteX3" fmla="*/ 258873 w 480454"/>
                  <a:gd name="connsiteY3" fmla="*/ 42528 h 582090"/>
                  <a:gd name="connsiteX4" fmla="*/ 444962 w 480454"/>
                  <a:gd name="connsiteY4" fmla="*/ 243005 h 582090"/>
                  <a:gd name="connsiteX5" fmla="*/ 480454 w 480454"/>
                  <a:gd name="connsiteY5" fmla="*/ 294323 h 582090"/>
                  <a:gd name="connsiteX6" fmla="*/ 474698 w 480454"/>
                  <a:gd name="connsiteY6" fmla="*/ 297680 h 582090"/>
                  <a:gd name="connsiteX7" fmla="*/ 360071 w 480454"/>
                  <a:gd name="connsiteY7" fmla="*/ 313508 h 582090"/>
                  <a:gd name="connsiteX8" fmla="*/ 237291 w 480454"/>
                  <a:gd name="connsiteY8" fmla="*/ 353795 h 582090"/>
                  <a:gd name="connsiteX9" fmla="*/ 387889 w 480454"/>
                  <a:gd name="connsiteY9" fmla="*/ 431492 h 582090"/>
                  <a:gd name="connsiteX10" fmla="*/ 402277 w 480454"/>
                  <a:gd name="connsiteY10" fmla="*/ 471300 h 582090"/>
                  <a:gd name="connsiteX11" fmla="*/ 378296 w 480454"/>
                  <a:gd name="connsiteY11" fmla="*/ 514945 h 582090"/>
                  <a:gd name="connsiteX12" fmla="*/ 197963 w 480454"/>
                  <a:gd name="connsiteY12" fmla="*/ 582090 h 5820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480454" h="582090">
                    <a:moveTo>
                      <a:pt x="197963" y="582090"/>
                    </a:moveTo>
                    <a:cubicBezTo>
                      <a:pt x="150658" y="436434"/>
                      <a:pt x="92866" y="306484"/>
                      <a:pt x="0" y="22667"/>
                    </a:cubicBezTo>
                    <a:cubicBezTo>
                      <a:pt x="46043" y="20269"/>
                      <a:pt x="92468" y="-2988"/>
                      <a:pt x="135613" y="322"/>
                    </a:cubicBezTo>
                    <a:cubicBezTo>
                      <a:pt x="178758" y="3632"/>
                      <a:pt x="222902" y="15190"/>
                      <a:pt x="258873" y="42528"/>
                    </a:cubicBezTo>
                    <a:cubicBezTo>
                      <a:pt x="332733" y="98162"/>
                      <a:pt x="390287" y="169145"/>
                      <a:pt x="444962" y="243005"/>
                    </a:cubicBezTo>
                    <a:cubicBezTo>
                      <a:pt x="457432" y="259791"/>
                      <a:pt x="473260" y="273700"/>
                      <a:pt x="480454" y="294323"/>
                    </a:cubicBezTo>
                    <a:cubicBezTo>
                      <a:pt x="479015" y="296722"/>
                      <a:pt x="477096" y="298640"/>
                      <a:pt x="474698" y="297680"/>
                    </a:cubicBezTo>
                    <a:cubicBezTo>
                      <a:pt x="434411" y="287129"/>
                      <a:pt x="397481" y="302477"/>
                      <a:pt x="360071" y="313508"/>
                    </a:cubicBezTo>
                    <a:cubicBezTo>
                      <a:pt x="324580" y="323580"/>
                      <a:pt x="241607" y="345642"/>
                      <a:pt x="237291" y="353795"/>
                    </a:cubicBezTo>
                    <a:cubicBezTo>
                      <a:pt x="256955" y="367224"/>
                      <a:pt x="359112" y="415185"/>
                      <a:pt x="387889" y="431492"/>
                    </a:cubicBezTo>
                    <a:cubicBezTo>
                      <a:pt x="404195" y="440605"/>
                      <a:pt x="410431" y="453075"/>
                      <a:pt x="402277" y="471300"/>
                    </a:cubicBezTo>
                    <a:cubicBezTo>
                      <a:pt x="395562" y="486647"/>
                      <a:pt x="390287" y="502474"/>
                      <a:pt x="378296" y="514945"/>
                    </a:cubicBezTo>
                    <a:cubicBezTo>
                      <a:pt x="341846" y="531251"/>
                      <a:pt x="220984" y="573457"/>
                      <a:pt x="197963" y="582090"/>
                    </a:cubicBezTo>
                    <a:close/>
                  </a:path>
                </a:pathLst>
              </a:custGeom>
              <a:solidFill>
                <a:schemeClr val="accent4"/>
              </a:solidFill>
              <a:ln w="479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001" name="Freeform: Shape 3000">
                <a:extLst>
                  <a:ext uri="{FF2B5EF4-FFF2-40B4-BE49-F238E27FC236}">
                    <a16:creationId xmlns:a16="http://schemas.microsoft.com/office/drawing/2014/main" id="{4B6C4C77-ADFB-452B-AC5D-9EBB7DDE1EC4}"/>
                  </a:ext>
                </a:extLst>
              </p:cNvPr>
              <p:cNvSpPr/>
              <p:nvPr/>
            </p:nvSpPr>
            <p:spPr>
              <a:xfrm>
                <a:off x="8544412" y="3964570"/>
                <a:ext cx="427054" cy="652567"/>
              </a:xfrm>
              <a:custGeom>
                <a:avLst/>
                <a:gdLst>
                  <a:gd name="connsiteX0" fmla="*/ 134291 w 427054"/>
                  <a:gd name="connsiteY0" fmla="*/ 294 h 693811"/>
                  <a:gd name="connsiteX1" fmla="*/ 167384 w 427054"/>
                  <a:gd name="connsiteY1" fmla="*/ 14682 h 693811"/>
                  <a:gd name="connsiteX2" fmla="*/ 249398 w 427054"/>
                  <a:gd name="connsiteY2" fmla="*/ 50173 h 693811"/>
                  <a:gd name="connsiteX3" fmla="*/ 253235 w 427054"/>
                  <a:gd name="connsiteY3" fmla="*/ 87103 h 693811"/>
                  <a:gd name="connsiteX4" fmla="*/ 193763 w 427054"/>
                  <a:gd name="connsiteY4" fmla="*/ 228589 h 693811"/>
                  <a:gd name="connsiteX5" fmla="*/ 189446 w 427054"/>
                  <a:gd name="connsiteY5" fmla="*/ 244416 h 693811"/>
                  <a:gd name="connsiteX6" fmla="*/ 297838 w 427054"/>
                  <a:gd name="connsiteY6" fmla="*/ 198373 h 693811"/>
                  <a:gd name="connsiteX7" fmla="*/ 344361 w 427054"/>
                  <a:gd name="connsiteY7" fmla="*/ 178709 h 693811"/>
                  <a:gd name="connsiteX8" fmla="*/ 399996 w 427054"/>
                  <a:gd name="connsiteY8" fmla="*/ 138422 h 693811"/>
                  <a:gd name="connsiteX9" fmla="*/ 417262 w 427054"/>
                  <a:gd name="connsiteY9" fmla="*/ 126911 h 693811"/>
                  <a:gd name="connsiteX10" fmla="*/ 425895 w 427054"/>
                  <a:gd name="connsiteY10" fmla="*/ 286142 h 693811"/>
                  <a:gd name="connsiteX11" fmla="*/ 388005 w 427054"/>
                  <a:gd name="connsiteY11" fmla="*/ 518274 h 693811"/>
                  <a:gd name="connsiteX12" fmla="*/ 347718 w 427054"/>
                  <a:gd name="connsiteY12" fmla="*/ 571990 h 693811"/>
                  <a:gd name="connsiteX13" fmla="*/ 165466 w 427054"/>
                  <a:gd name="connsiteY13" fmla="*/ 693811 h 693811"/>
                  <a:gd name="connsiteX14" fmla="*/ 131893 w 427054"/>
                  <a:gd name="connsiteY14" fmla="*/ 512998 h 693811"/>
                  <a:gd name="connsiteX15" fmla="*/ 60910 w 427054"/>
                  <a:gd name="connsiteY15" fmla="*/ 218996 h 693811"/>
                  <a:gd name="connsiteX16" fmla="*/ 0 w 427054"/>
                  <a:gd name="connsiteY16" fmla="*/ 43459 h 693811"/>
                  <a:gd name="connsiteX17" fmla="*/ 134291 w 427054"/>
                  <a:gd name="connsiteY17" fmla="*/ 294 h 693811"/>
                  <a:gd name="connsiteX0" fmla="*/ 134291 w 427054"/>
                  <a:gd name="connsiteY0" fmla="*/ 294 h 693811"/>
                  <a:gd name="connsiteX1" fmla="*/ 167384 w 427054"/>
                  <a:gd name="connsiteY1" fmla="*/ 14682 h 693811"/>
                  <a:gd name="connsiteX2" fmla="*/ 249398 w 427054"/>
                  <a:gd name="connsiteY2" fmla="*/ 50173 h 693811"/>
                  <a:gd name="connsiteX3" fmla="*/ 253235 w 427054"/>
                  <a:gd name="connsiteY3" fmla="*/ 87103 h 693811"/>
                  <a:gd name="connsiteX4" fmla="*/ 193763 w 427054"/>
                  <a:gd name="connsiteY4" fmla="*/ 228589 h 693811"/>
                  <a:gd name="connsiteX5" fmla="*/ 189446 w 427054"/>
                  <a:gd name="connsiteY5" fmla="*/ 244416 h 693811"/>
                  <a:gd name="connsiteX6" fmla="*/ 297838 w 427054"/>
                  <a:gd name="connsiteY6" fmla="*/ 198373 h 693811"/>
                  <a:gd name="connsiteX7" fmla="*/ 344361 w 427054"/>
                  <a:gd name="connsiteY7" fmla="*/ 178709 h 693811"/>
                  <a:gd name="connsiteX8" fmla="*/ 399996 w 427054"/>
                  <a:gd name="connsiteY8" fmla="*/ 138422 h 693811"/>
                  <a:gd name="connsiteX9" fmla="*/ 417262 w 427054"/>
                  <a:gd name="connsiteY9" fmla="*/ 126911 h 693811"/>
                  <a:gd name="connsiteX10" fmla="*/ 425895 w 427054"/>
                  <a:gd name="connsiteY10" fmla="*/ 286142 h 693811"/>
                  <a:gd name="connsiteX11" fmla="*/ 388005 w 427054"/>
                  <a:gd name="connsiteY11" fmla="*/ 518274 h 693811"/>
                  <a:gd name="connsiteX12" fmla="*/ 347718 w 427054"/>
                  <a:gd name="connsiteY12" fmla="*/ 571990 h 693811"/>
                  <a:gd name="connsiteX13" fmla="*/ 165466 w 427054"/>
                  <a:gd name="connsiteY13" fmla="*/ 693811 h 693811"/>
                  <a:gd name="connsiteX14" fmla="*/ 60910 w 427054"/>
                  <a:gd name="connsiteY14" fmla="*/ 218996 h 693811"/>
                  <a:gd name="connsiteX15" fmla="*/ 0 w 427054"/>
                  <a:gd name="connsiteY15" fmla="*/ 43459 h 693811"/>
                  <a:gd name="connsiteX16" fmla="*/ 134291 w 427054"/>
                  <a:gd name="connsiteY16" fmla="*/ 294 h 693811"/>
                  <a:gd name="connsiteX0" fmla="*/ 134291 w 427054"/>
                  <a:gd name="connsiteY0" fmla="*/ 294 h 693811"/>
                  <a:gd name="connsiteX1" fmla="*/ 167384 w 427054"/>
                  <a:gd name="connsiteY1" fmla="*/ 14682 h 693811"/>
                  <a:gd name="connsiteX2" fmla="*/ 249398 w 427054"/>
                  <a:gd name="connsiteY2" fmla="*/ 50173 h 693811"/>
                  <a:gd name="connsiteX3" fmla="*/ 253235 w 427054"/>
                  <a:gd name="connsiteY3" fmla="*/ 87103 h 693811"/>
                  <a:gd name="connsiteX4" fmla="*/ 193763 w 427054"/>
                  <a:gd name="connsiteY4" fmla="*/ 228589 h 693811"/>
                  <a:gd name="connsiteX5" fmla="*/ 189446 w 427054"/>
                  <a:gd name="connsiteY5" fmla="*/ 244416 h 693811"/>
                  <a:gd name="connsiteX6" fmla="*/ 297838 w 427054"/>
                  <a:gd name="connsiteY6" fmla="*/ 198373 h 693811"/>
                  <a:gd name="connsiteX7" fmla="*/ 344361 w 427054"/>
                  <a:gd name="connsiteY7" fmla="*/ 178709 h 693811"/>
                  <a:gd name="connsiteX8" fmla="*/ 399996 w 427054"/>
                  <a:gd name="connsiteY8" fmla="*/ 138422 h 693811"/>
                  <a:gd name="connsiteX9" fmla="*/ 417262 w 427054"/>
                  <a:gd name="connsiteY9" fmla="*/ 126911 h 693811"/>
                  <a:gd name="connsiteX10" fmla="*/ 425895 w 427054"/>
                  <a:gd name="connsiteY10" fmla="*/ 286142 h 693811"/>
                  <a:gd name="connsiteX11" fmla="*/ 388005 w 427054"/>
                  <a:gd name="connsiteY11" fmla="*/ 518274 h 693811"/>
                  <a:gd name="connsiteX12" fmla="*/ 347718 w 427054"/>
                  <a:gd name="connsiteY12" fmla="*/ 571990 h 693811"/>
                  <a:gd name="connsiteX13" fmla="*/ 165466 w 427054"/>
                  <a:gd name="connsiteY13" fmla="*/ 693811 h 693811"/>
                  <a:gd name="connsiteX14" fmla="*/ 0 w 427054"/>
                  <a:gd name="connsiteY14" fmla="*/ 43459 h 693811"/>
                  <a:gd name="connsiteX15" fmla="*/ 134291 w 427054"/>
                  <a:gd name="connsiteY15" fmla="*/ 294 h 693811"/>
                  <a:gd name="connsiteX0" fmla="*/ 134291 w 427054"/>
                  <a:gd name="connsiteY0" fmla="*/ 294 h 652567"/>
                  <a:gd name="connsiteX1" fmla="*/ 167384 w 427054"/>
                  <a:gd name="connsiteY1" fmla="*/ 14682 h 652567"/>
                  <a:gd name="connsiteX2" fmla="*/ 249398 w 427054"/>
                  <a:gd name="connsiteY2" fmla="*/ 50173 h 652567"/>
                  <a:gd name="connsiteX3" fmla="*/ 253235 w 427054"/>
                  <a:gd name="connsiteY3" fmla="*/ 87103 h 652567"/>
                  <a:gd name="connsiteX4" fmla="*/ 193763 w 427054"/>
                  <a:gd name="connsiteY4" fmla="*/ 228589 h 652567"/>
                  <a:gd name="connsiteX5" fmla="*/ 189446 w 427054"/>
                  <a:gd name="connsiteY5" fmla="*/ 244416 h 652567"/>
                  <a:gd name="connsiteX6" fmla="*/ 297838 w 427054"/>
                  <a:gd name="connsiteY6" fmla="*/ 198373 h 652567"/>
                  <a:gd name="connsiteX7" fmla="*/ 344361 w 427054"/>
                  <a:gd name="connsiteY7" fmla="*/ 178709 h 652567"/>
                  <a:gd name="connsiteX8" fmla="*/ 399996 w 427054"/>
                  <a:gd name="connsiteY8" fmla="*/ 138422 h 652567"/>
                  <a:gd name="connsiteX9" fmla="*/ 417262 w 427054"/>
                  <a:gd name="connsiteY9" fmla="*/ 126911 h 652567"/>
                  <a:gd name="connsiteX10" fmla="*/ 425895 w 427054"/>
                  <a:gd name="connsiteY10" fmla="*/ 286142 h 652567"/>
                  <a:gd name="connsiteX11" fmla="*/ 388005 w 427054"/>
                  <a:gd name="connsiteY11" fmla="*/ 518274 h 652567"/>
                  <a:gd name="connsiteX12" fmla="*/ 347718 w 427054"/>
                  <a:gd name="connsiteY12" fmla="*/ 571990 h 652567"/>
                  <a:gd name="connsiteX13" fmla="*/ 220770 w 427054"/>
                  <a:gd name="connsiteY13" fmla="*/ 652567 h 652567"/>
                  <a:gd name="connsiteX14" fmla="*/ 0 w 427054"/>
                  <a:gd name="connsiteY14" fmla="*/ 43459 h 652567"/>
                  <a:gd name="connsiteX15" fmla="*/ 134291 w 427054"/>
                  <a:gd name="connsiteY15" fmla="*/ 294 h 652567"/>
                  <a:gd name="connsiteX0" fmla="*/ 134291 w 427054"/>
                  <a:gd name="connsiteY0" fmla="*/ 294 h 652567"/>
                  <a:gd name="connsiteX1" fmla="*/ 167384 w 427054"/>
                  <a:gd name="connsiteY1" fmla="*/ 14682 h 652567"/>
                  <a:gd name="connsiteX2" fmla="*/ 249398 w 427054"/>
                  <a:gd name="connsiteY2" fmla="*/ 50173 h 652567"/>
                  <a:gd name="connsiteX3" fmla="*/ 253235 w 427054"/>
                  <a:gd name="connsiteY3" fmla="*/ 87103 h 652567"/>
                  <a:gd name="connsiteX4" fmla="*/ 193763 w 427054"/>
                  <a:gd name="connsiteY4" fmla="*/ 228589 h 652567"/>
                  <a:gd name="connsiteX5" fmla="*/ 189446 w 427054"/>
                  <a:gd name="connsiteY5" fmla="*/ 244416 h 652567"/>
                  <a:gd name="connsiteX6" fmla="*/ 297838 w 427054"/>
                  <a:gd name="connsiteY6" fmla="*/ 198373 h 652567"/>
                  <a:gd name="connsiteX7" fmla="*/ 344361 w 427054"/>
                  <a:gd name="connsiteY7" fmla="*/ 178709 h 652567"/>
                  <a:gd name="connsiteX8" fmla="*/ 399996 w 427054"/>
                  <a:gd name="connsiteY8" fmla="*/ 138422 h 652567"/>
                  <a:gd name="connsiteX9" fmla="*/ 417262 w 427054"/>
                  <a:gd name="connsiteY9" fmla="*/ 126911 h 652567"/>
                  <a:gd name="connsiteX10" fmla="*/ 425895 w 427054"/>
                  <a:gd name="connsiteY10" fmla="*/ 286142 h 652567"/>
                  <a:gd name="connsiteX11" fmla="*/ 388005 w 427054"/>
                  <a:gd name="connsiteY11" fmla="*/ 518274 h 652567"/>
                  <a:gd name="connsiteX12" fmla="*/ 347718 w 427054"/>
                  <a:gd name="connsiteY12" fmla="*/ 571990 h 652567"/>
                  <a:gd name="connsiteX13" fmla="*/ 220770 w 427054"/>
                  <a:gd name="connsiteY13" fmla="*/ 652567 h 652567"/>
                  <a:gd name="connsiteX14" fmla="*/ 0 w 427054"/>
                  <a:gd name="connsiteY14" fmla="*/ 43459 h 652567"/>
                  <a:gd name="connsiteX15" fmla="*/ 134291 w 427054"/>
                  <a:gd name="connsiteY15" fmla="*/ 294 h 652567"/>
                  <a:gd name="connsiteX0" fmla="*/ 134291 w 427054"/>
                  <a:gd name="connsiteY0" fmla="*/ 294 h 652567"/>
                  <a:gd name="connsiteX1" fmla="*/ 167384 w 427054"/>
                  <a:gd name="connsiteY1" fmla="*/ 14682 h 652567"/>
                  <a:gd name="connsiteX2" fmla="*/ 249398 w 427054"/>
                  <a:gd name="connsiteY2" fmla="*/ 50173 h 652567"/>
                  <a:gd name="connsiteX3" fmla="*/ 253235 w 427054"/>
                  <a:gd name="connsiteY3" fmla="*/ 87103 h 652567"/>
                  <a:gd name="connsiteX4" fmla="*/ 193763 w 427054"/>
                  <a:gd name="connsiteY4" fmla="*/ 228589 h 652567"/>
                  <a:gd name="connsiteX5" fmla="*/ 189446 w 427054"/>
                  <a:gd name="connsiteY5" fmla="*/ 244416 h 652567"/>
                  <a:gd name="connsiteX6" fmla="*/ 297838 w 427054"/>
                  <a:gd name="connsiteY6" fmla="*/ 198373 h 652567"/>
                  <a:gd name="connsiteX7" fmla="*/ 344361 w 427054"/>
                  <a:gd name="connsiteY7" fmla="*/ 178709 h 652567"/>
                  <a:gd name="connsiteX8" fmla="*/ 399996 w 427054"/>
                  <a:gd name="connsiteY8" fmla="*/ 138422 h 652567"/>
                  <a:gd name="connsiteX9" fmla="*/ 417262 w 427054"/>
                  <a:gd name="connsiteY9" fmla="*/ 126911 h 652567"/>
                  <a:gd name="connsiteX10" fmla="*/ 425895 w 427054"/>
                  <a:gd name="connsiteY10" fmla="*/ 286142 h 652567"/>
                  <a:gd name="connsiteX11" fmla="*/ 388005 w 427054"/>
                  <a:gd name="connsiteY11" fmla="*/ 518274 h 652567"/>
                  <a:gd name="connsiteX12" fmla="*/ 347718 w 427054"/>
                  <a:gd name="connsiteY12" fmla="*/ 571990 h 652567"/>
                  <a:gd name="connsiteX13" fmla="*/ 220770 w 427054"/>
                  <a:gd name="connsiteY13" fmla="*/ 652567 h 652567"/>
                  <a:gd name="connsiteX14" fmla="*/ 0 w 427054"/>
                  <a:gd name="connsiteY14" fmla="*/ 43459 h 652567"/>
                  <a:gd name="connsiteX15" fmla="*/ 134291 w 427054"/>
                  <a:gd name="connsiteY15" fmla="*/ 294 h 652567"/>
                  <a:gd name="connsiteX0" fmla="*/ 134291 w 427054"/>
                  <a:gd name="connsiteY0" fmla="*/ 294 h 652567"/>
                  <a:gd name="connsiteX1" fmla="*/ 167384 w 427054"/>
                  <a:gd name="connsiteY1" fmla="*/ 14682 h 652567"/>
                  <a:gd name="connsiteX2" fmla="*/ 249398 w 427054"/>
                  <a:gd name="connsiteY2" fmla="*/ 50173 h 652567"/>
                  <a:gd name="connsiteX3" fmla="*/ 253235 w 427054"/>
                  <a:gd name="connsiteY3" fmla="*/ 87103 h 652567"/>
                  <a:gd name="connsiteX4" fmla="*/ 193763 w 427054"/>
                  <a:gd name="connsiteY4" fmla="*/ 228589 h 652567"/>
                  <a:gd name="connsiteX5" fmla="*/ 189446 w 427054"/>
                  <a:gd name="connsiteY5" fmla="*/ 244416 h 652567"/>
                  <a:gd name="connsiteX6" fmla="*/ 297838 w 427054"/>
                  <a:gd name="connsiteY6" fmla="*/ 198373 h 652567"/>
                  <a:gd name="connsiteX7" fmla="*/ 344361 w 427054"/>
                  <a:gd name="connsiteY7" fmla="*/ 178709 h 652567"/>
                  <a:gd name="connsiteX8" fmla="*/ 399996 w 427054"/>
                  <a:gd name="connsiteY8" fmla="*/ 138422 h 652567"/>
                  <a:gd name="connsiteX9" fmla="*/ 417262 w 427054"/>
                  <a:gd name="connsiteY9" fmla="*/ 126911 h 652567"/>
                  <a:gd name="connsiteX10" fmla="*/ 425895 w 427054"/>
                  <a:gd name="connsiteY10" fmla="*/ 286142 h 652567"/>
                  <a:gd name="connsiteX11" fmla="*/ 388005 w 427054"/>
                  <a:gd name="connsiteY11" fmla="*/ 518274 h 652567"/>
                  <a:gd name="connsiteX12" fmla="*/ 347718 w 427054"/>
                  <a:gd name="connsiteY12" fmla="*/ 571990 h 652567"/>
                  <a:gd name="connsiteX13" fmla="*/ 220770 w 427054"/>
                  <a:gd name="connsiteY13" fmla="*/ 652567 h 652567"/>
                  <a:gd name="connsiteX14" fmla="*/ 0 w 427054"/>
                  <a:gd name="connsiteY14" fmla="*/ 43459 h 652567"/>
                  <a:gd name="connsiteX15" fmla="*/ 134291 w 427054"/>
                  <a:gd name="connsiteY15" fmla="*/ 294 h 65256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</a:cxnLst>
                <a:rect l="l" t="t" r="r" b="b"/>
                <a:pathLst>
                  <a:path w="427054" h="652567">
                    <a:moveTo>
                      <a:pt x="134291" y="294"/>
                    </a:moveTo>
                    <a:cubicBezTo>
                      <a:pt x="145322" y="5090"/>
                      <a:pt x="155394" y="12764"/>
                      <a:pt x="167384" y="14682"/>
                    </a:cubicBezTo>
                    <a:cubicBezTo>
                      <a:pt x="198559" y="17560"/>
                      <a:pt x="223499" y="34826"/>
                      <a:pt x="249398" y="50173"/>
                    </a:cubicBezTo>
                    <a:cubicBezTo>
                      <a:pt x="264266" y="58807"/>
                      <a:pt x="258510" y="74154"/>
                      <a:pt x="253235" y="87103"/>
                    </a:cubicBezTo>
                    <a:cubicBezTo>
                      <a:pt x="234050" y="134585"/>
                      <a:pt x="212947" y="181107"/>
                      <a:pt x="193763" y="228589"/>
                    </a:cubicBezTo>
                    <a:cubicBezTo>
                      <a:pt x="191844" y="232905"/>
                      <a:pt x="189446" y="236742"/>
                      <a:pt x="189446" y="244416"/>
                    </a:cubicBezTo>
                    <a:cubicBezTo>
                      <a:pt x="227336" y="230027"/>
                      <a:pt x="262347" y="213241"/>
                      <a:pt x="297838" y="198373"/>
                    </a:cubicBezTo>
                    <a:cubicBezTo>
                      <a:pt x="313186" y="192138"/>
                      <a:pt x="328534" y="183985"/>
                      <a:pt x="344361" y="178709"/>
                    </a:cubicBezTo>
                    <a:cubicBezTo>
                      <a:pt x="366902" y="171035"/>
                      <a:pt x="385128" y="157127"/>
                      <a:pt x="399996" y="138422"/>
                    </a:cubicBezTo>
                    <a:cubicBezTo>
                      <a:pt x="404312" y="133146"/>
                      <a:pt x="406230" y="122595"/>
                      <a:pt x="417262" y="126911"/>
                    </a:cubicBezTo>
                    <a:cubicBezTo>
                      <a:pt x="419180" y="180148"/>
                      <a:pt x="430691" y="232905"/>
                      <a:pt x="425895" y="286142"/>
                    </a:cubicBezTo>
                    <a:cubicBezTo>
                      <a:pt x="418701" y="364319"/>
                      <a:pt x="419180" y="443934"/>
                      <a:pt x="388005" y="518274"/>
                    </a:cubicBezTo>
                    <a:cubicBezTo>
                      <a:pt x="378893" y="539377"/>
                      <a:pt x="375591" y="549608"/>
                      <a:pt x="347718" y="571990"/>
                    </a:cubicBezTo>
                    <a:cubicBezTo>
                      <a:pt x="319845" y="594372"/>
                      <a:pt x="277364" y="619474"/>
                      <a:pt x="220770" y="652567"/>
                    </a:cubicBezTo>
                    <a:cubicBezTo>
                      <a:pt x="145016" y="464143"/>
                      <a:pt x="91357" y="271381"/>
                      <a:pt x="0" y="43459"/>
                    </a:cubicBezTo>
                    <a:cubicBezTo>
                      <a:pt x="479" y="40581"/>
                      <a:pt x="128056" y="-4023"/>
                      <a:pt x="134291" y="294"/>
                    </a:cubicBezTo>
                    <a:close/>
                  </a:path>
                </a:pathLst>
              </a:custGeom>
              <a:solidFill>
                <a:schemeClr val="accent4"/>
              </a:solidFill>
              <a:ln w="479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sp>
            <p:nvSpPr>
              <p:cNvPr id="3002" name="Freeform: Shape 3001">
                <a:extLst>
                  <a:ext uri="{FF2B5EF4-FFF2-40B4-BE49-F238E27FC236}">
                    <a16:creationId xmlns:a16="http://schemas.microsoft.com/office/drawing/2014/main" id="{EDFBEE23-3C2D-4879-8F2C-287B73923853}"/>
                  </a:ext>
                </a:extLst>
              </p:cNvPr>
              <p:cNvSpPr/>
              <p:nvPr/>
            </p:nvSpPr>
            <p:spPr>
              <a:xfrm>
                <a:off x="8546810" y="3666998"/>
                <a:ext cx="298317" cy="279641"/>
              </a:xfrm>
              <a:custGeom>
                <a:avLst/>
                <a:gdLst>
                  <a:gd name="connsiteX0" fmla="*/ 155874 w 298317"/>
                  <a:gd name="connsiteY0" fmla="*/ 226405 h 279641"/>
                  <a:gd name="connsiteX1" fmla="*/ 128536 w 298317"/>
                  <a:gd name="connsiteY1" fmla="*/ 133840 h 279641"/>
                  <a:gd name="connsiteX2" fmla="*/ 0 w 298317"/>
                  <a:gd name="connsiteY2" fmla="*/ 67654 h 279641"/>
                  <a:gd name="connsiteX3" fmla="*/ 10072 w 298317"/>
                  <a:gd name="connsiteY3" fmla="*/ 58061 h 279641"/>
                  <a:gd name="connsiteX4" fmla="*/ 200478 w 298317"/>
                  <a:gd name="connsiteY4" fmla="*/ 2426 h 279641"/>
                  <a:gd name="connsiteX5" fmla="*/ 261388 w 298317"/>
                  <a:gd name="connsiteY5" fmla="*/ 8182 h 279641"/>
                  <a:gd name="connsiteX6" fmla="*/ 298318 w 298317"/>
                  <a:gd name="connsiteY6" fmla="*/ 49908 h 279641"/>
                  <a:gd name="connsiteX7" fmla="*/ 231172 w 298317"/>
                  <a:gd name="connsiteY7" fmla="*/ 147749 h 279641"/>
                  <a:gd name="connsiteX8" fmla="*/ 163547 w 298317"/>
                  <a:gd name="connsiteY8" fmla="*/ 242712 h 279641"/>
                  <a:gd name="connsiteX9" fmla="*/ 132373 w 298317"/>
                  <a:gd name="connsiteY9" fmla="*/ 279642 h 279641"/>
                  <a:gd name="connsiteX10" fmla="*/ 155874 w 298317"/>
                  <a:gd name="connsiteY10" fmla="*/ 226405 h 27964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298317" h="279641">
                    <a:moveTo>
                      <a:pt x="155874" y="226405"/>
                    </a:moveTo>
                    <a:cubicBezTo>
                      <a:pt x="188487" y="165494"/>
                      <a:pt x="188487" y="165015"/>
                      <a:pt x="128536" y="133840"/>
                    </a:cubicBezTo>
                    <a:cubicBezTo>
                      <a:pt x="85371" y="111298"/>
                      <a:pt x="42206" y="89236"/>
                      <a:pt x="0" y="67654"/>
                    </a:cubicBezTo>
                    <a:cubicBezTo>
                      <a:pt x="0" y="59021"/>
                      <a:pt x="6235" y="59500"/>
                      <a:pt x="10072" y="58061"/>
                    </a:cubicBezTo>
                    <a:cubicBezTo>
                      <a:pt x="73381" y="39357"/>
                      <a:pt x="137169" y="21131"/>
                      <a:pt x="200478" y="2426"/>
                    </a:cubicBezTo>
                    <a:cubicBezTo>
                      <a:pt x="222060" y="-3808"/>
                      <a:pt x="241245" y="3386"/>
                      <a:pt x="261388" y="8182"/>
                    </a:cubicBezTo>
                    <a:cubicBezTo>
                      <a:pt x="276256" y="19693"/>
                      <a:pt x="293522" y="29285"/>
                      <a:pt x="298318" y="49908"/>
                    </a:cubicBezTo>
                    <a:cubicBezTo>
                      <a:pt x="275776" y="82521"/>
                      <a:pt x="253714" y="115135"/>
                      <a:pt x="231172" y="147749"/>
                    </a:cubicBezTo>
                    <a:cubicBezTo>
                      <a:pt x="209110" y="179882"/>
                      <a:pt x="186569" y="211537"/>
                      <a:pt x="163547" y="242712"/>
                    </a:cubicBezTo>
                    <a:cubicBezTo>
                      <a:pt x="159711" y="247987"/>
                      <a:pt x="147240" y="264294"/>
                      <a:pt x="132373" y="279642"/>
                    </a:cubicBezTo>
                    <a:cubicBezTo>
                      <a:pt x="124219" y="266212"/>
                      <a:pt x="151077" y="235038"/>
                      <a:pt x="155874" y="226405"/>
                    </a:cubicBezTo>
                    <a:close/>
                  </a:path>
                </a:pathLst>
              </a:custGeom>
              <a:solidFill>
                <a:srgbClr val="FEFEFD"/>
              </a:solidFill>
              <a:ln w="479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003" name="Freeform: Shape 3002">
                <a:extLst>
                  <a:ext uri="{FF2B5EF4-FFF2-40B4-BE49-F238E27FC236}">
                    <a16:creationId xmlns:a16="http://schemas.microsoft.com/office/drawing/2014/main" id="{BA1C02B8-6B30-41D6-8418-F546DD58788F}"/>
                  </a:ext>
                </a:extLst>
              </p:cNvPr>
              <p:cNvSpPr/>
              <p:nvPr/>
            </p:nvSpPr>
            <p:spPr>
              <a:xfrm>
                <a:off x="8711317" y="3973435"/>
                <a:ext cx="252398" cy="245234"/>
              </a:xfrm>
              <a:custGeom>
                <a:avLst/>
                <a:gdLst>
                  <a:gd name="connsiteX0" fmla="*/ 249877 w 252398"/>
                  <a:gd name="connsiteY0" fmla="*/ 117567 h 245234"/>
                  <a:gd name="connsiteX1" fmla="*/ 171700 w 252398"/>
                  <a:gd name="connsiteY1" fmla="*/ 179437 h 245234"/>
                  <a:gd name="connsiteX2" fmla="*/ 33093 w 252398"/>
                  <a:gd name="connsiteY2" fmla="*/ 238429 h 245234"/>
                  <a:gd name="connsiteX3" fmla="*/ 7674 w 252398"/>
                  <a:gd name="connsiteY3" fmla="*/ 244664 h 245234"/>
                  <a:gd name="connsiteX4" fmla="*/ 45083 w 252398"/>
                  <a:gd name="connsiteY4" fmla="*/ 154977 h 245234"/>
                  <a:gd name="connsiteX5" fmla="*/ 81054 w 252398"/>
                  <a:gd name="connsiteY5" fmla="*/ 71524 h 245234"/>
                  <a:gd name="connsiteX6" fmla="*/ 68105 w 252398"/>
                  <a:gd name="connsiteY6" fmla="*/ 39390 h 245234"/>
                  <a:gd name="connsiteX7" fmla="*/ 0 w 252398"/>
                  <a:gd name="connsiteY7" fmla="*/ 4858 h 245234"/>
                  <a:gd name="connsiteX8" fmla="*/ 22062 w 252398"/>
                  <a:gd name="connsiteY8" fmla="*/ 1981 h 245234"/>
                  <a:gd name="connsiteX9" fmla="*/ 248438 w 252398"/>
                  <a:gd name="connsiteY9" fmla="*/ 65289 h 245234"/>
                  <a:gd name="connsiteX10" fmla="*/ 249877 w 252398"/>
                  <a:gd name="connsiteY10" fmla="*/ 117567 h 24523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252398" h="245234">
                    <a:moveTo>
                      <a:pt x="249877" y="117567"/>
                    </a:moveTo>
                    <a:cubicBezTo>
                      <a:pt x="233091" y="149701"/>
                      <a:pt x="204794" y="166487"/>
                      <a:pt x="171700" y="179437"/>
                    </a:cubicBezTo>
                    <a:cubicBezTo>
                      <a:pt x="125178" y="197662"/>
                      <a:pt x="79615" y="218765"/>
                      <a:pt x="33093" y="238429"/>
                    </a:cubicBezTo>
                    <a:cubicBezTo>
                      <a:pt x="25899" y="241307"/>
                      <a:pt x="19664" y="247062"/>
                      <a:pt x="7674" y="244664"/>
                    </a:cubicBezTo>
                    <a:cubicBezTo>
                      <a:pt x="20143" y="214449"/>
                      <a:pt x="32613" y="184713"/>
                      <a:pt x="45083" y="154977"/>
                    </a:cubicBezTo>
                    <a:cubicBezTo>
                      <a:pt x="56594" y="127159"/>
                      <a:pt x="67146" y="98383"/>
                      <a:pt x="81054" y="71524"/>
                    </a:cubicBezTo>
                    <a:cubicBezTo>
                      <a:pt x="90167" y="53779"/>
                      <a:pt x="84411" y="46585"/>
                      <a:pt x="68105" y="39390"/>
                    </a:cubicBezTo>
                    <a:cubicBezTo>
                      <a:pt x="45083" y="28839"/>
                      <a:pt x="22541" y="16369"/>
                      <a:pt x="0" y="4858"/>
                    </a:cubicBezTo>
                    <a:cubicBezTo>
                      <a:pt x="6714" y="-2336"/>
                      <a:pt x="14868" y="62"/>
                      <a:pt x="22062" y="1981"/>
                    </a:cubicBezTo>
                    <a:cubicBezTo>
                      <a:pt x="97361" y="23084"/>
                      <a:pt x="172660" y="44187"/>
                      <a:pt x="248438" y="65289"/>
                    </a:cubicBezTo>
                    <a:cubicBezTo>
                      <a:pt x="256112" y="83515"/>
                      <a:pt x="250357" y="100781"/>
                      <a:pt x="249877" y="117567"/>
                    </a:cubicBezTo>
                    <a:close/>
                  </a:path>
                </a:pathLst>
              </a:custGeom>
              <a:solidFill>
                <a:srgbClr val="FDFEFD"/>
              </a:solidFill>
              <a:ln w="479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004" name="Freeform: Shape 3003">
                <a:extLst>
                  <a:ext uri="{FF2B5EF4-FFF2-40B4-BE49-F238E27FC236}">
                    <a16:creationId xmlns:a16="http://schemas.microsoft.com/office/drawing/2014/main" id="{8AB00740-7276-491A-9011-4AE3512F51BC}"/>
                  </a:ext>
                </a:extLst>
              </p:cNvPr>
              <p:cNvSpPr/>
              <p:nvPr/>
            </p:nvSpPr>
            <p:spPr>
              <a:xfrm>
                <a:off x="8525228" y="3893403"/>
                <a:ext cx="177456" cy="119423"/>
              </a:xfrm>
              <a:custGeom>
                <a:avLst/>
                <a:gdLst>
                  <a:gd name="connsiteX0" fmla="*/ 177456 w 177456"/>
                  <a:gd name="connsiteY0" fmla="*/ 0 h 119423"/>
                  <a:gd name="connsiteX1" fmla="*/ 153476 w 177456"/>
                  <a:gd name="connsiteY1" fmla="*/ 71462 h 119423"/>
                  <a:gd name="connsiteX2" fmla="*/ 88728 w 177456"/>
                  <a:gd name="connsiteY2" fmla="*/ 93045 h 119423"/>
                  <a:gd name="connsiteX3" fmla="*/ 19184 w 177456"/>
                  <a:gd name="connsiteY3" fmla="*/ 119423 h 119423"/>
                  <a:gd name="connsiteX4" fmla="*/ 0 w 177456"/>
                  <a:gd name="connsiteY4" fmla="*/ 70023 h 119423"/>
                  <a:gd name="connsiteX5" fmla="*/ 10551 w 177456"/>
                  <a:gd name="connsiteY5" fmla="*/ 56594 h 119423"/>
                  <a:gd name="connsiteX6" fmla="*/ 177456 w 177456"/>
                  <a:gd name="connsiteY6" fmla="*/ 0 h 11942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77456" h="119423">
                    <a:moveTo>
                      <a:pt x="177456" y="0"/>
                    </a:moveTo>
                    <a:cubicBezTo>
                      <a:pt x="174099" y="9592"/>
                      <a:pt x="146281" y="53716"/>
                      <a:pt x="153476" y="71462"/>
                    </a:cubicBezTo>
                    <a:cubicBezTo>
                      <a:pt x="129495" y="81054"/>
                      <a:pt x="110311" y="84891"/>
                      <a:pt x="88728" y="93045"/>
                    </a:cubicBezTo>
                    <a:cubicBezTo>
                      <a:pt x="65706" y="101678"/>
                      <a:pt x="42206" y="110790"/>
                      <a:pt x="19184" y="119423"/>
                    </a:cubicBezTo>
                    <a:cubicBezTo>
                      <a:pt x="12949" y="104555"/>
                      <a:pt x="6715" y="84891"/>
                      <a:pt x="0" y="70023"/>
                    </a:cubicBezTo>
                    <a:cubicBezTo>
                      <a:pt x="0" y="62829"/>
                      <a:pt x="2398" y="58992"/>
                      <a:pt x="10551" y="56594"/>
                    </a:cubicBezTo>
                    <a:cubicBezTo>
                      <a:pt x="67146" y="40287"/>
                      <a:pt x="120382" y="14388"/>
                      <a:pt x="177456" y="0"/>
                    </a:cubicBezTo>
                    <a:close/>
                  </a:path>
                </a:pathLst>
              </a:custGeom>
              <a:solidFill>
                <a:schemeClr val="accent4">
                  <a:lumMod val="75000"/>
                </a:schemeClr>
              </a:solidFill>
              <a:ln w="479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sp>
            <p:nvSpPr>
              <p:cNvPr id="3005" name="Freeform: Shape 3004">
                <a:extLst>
                  <a:ext uri="{FF2B5EF4-FFF2-40B4-BE49-F238E27FC236}">
                    <a16:creationId xmlns:a16="http://schemas.microsoft.com/office/drawing/2014/main" id="{6C62C80F-1CC0-442C-8BDD-7742DFECBA48}"/>
                  </a:ext>
                </a:extLst>
              </p:cNvPr>
              <p:cNvSpPr/>
              <p:nvPr/>
            </p:nvSpPr>
            <p:spPr>
              <a:xfrm>
                <a:off x="8677173" y="3892923"/>
                <a:ext cx="32704" cy="53716"/>
              </a:xfrm>
              <a:custGeom>
                <a:avLst/>
                <a:gdLst>
                  <a:gd name="connsiteX0" fmla="*/ 32705 w 32704"/>
                  <a:gd name="connsiteY0" fmla="*/ 16786 h 53716"/>
                  <a:gd name="connsiteX1" fmla="*/ 1530 w 32704"/>
                  <a:gd name="connsiteY1" fmla="*/ 53716 h 53716"/>
                  <a:gd name="connsiteX2" fmla="*/ 25031 w 32704"/>
                  <a:gd name="connsiteY2" fmla="*/ 0 h 5371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32704" h="53716">
                    <a:moveTo>
                      <a:pt x="32705" y="16786"/>
                    </a:moveTo>
                    <a:cubicBezTo>
                      <a:pt x="28868" y="22062"/>
                      <a:pt x="18316" y="41246"/>
                      <a:pt x="1530" y="53716"/>
                    </a:cubicBezTo>
                    <a:cubicBezTo>
                      <a:pt x="-6623" y="40287"/>
                      <a:pt x="20235" y="9112"/>
                      <a:pt x="25031" y="0"/>
                    </a:cubicBezTo>
                  </a:path>
                </a:pathLst>
              </a:custGeom>
              <a:solidFill>
                <a:srgbClr val="FEFEFD"/>
              </a:solidFill>
              <a:ln w="479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</p:grpSp>
      <p:grpSp>
        <p:nvGrpSpPr>
          <p:cNvPr id="3021" name="Group 3020">
            <a:extLst>
              <a:ext uri="{FF2B5EF4-FFF2-40B4-BE49-F238E27FC236}">
                <a16:creationId xmlns:a16="http://schemas.microsoft.com/office/drawing/2014/main" id="{DFA92178-82F8-482E-9323-231E714B3938}"/>
              </a:ext>
            </a:extLst>
          </p:cNvPr>
          <p:cNvGrpSpPr/>
          <p:nvPr/>
        </p:nvGrpSpPr>
        <p:grpSpPr>
          <a:xfrm>
            <a:off x="1927188" y="2231939"/>
            <a:ext cx="1796181" cy="2400658"/>
            <a:chOff x="819820" y="3646109"/>
            <a:chExt cx="1225994" cy="2400658"/>
          </a:xfrm>
          <a:noFill/>
        </p:grpSpPr>
        <p:sp>
          <p:nvSpPr>
            <p:cNvPr id="3022" name="TextBox 3021">
              <a:extLst>
                <a:ext uri="{FF2B5EF4-FFF2-40B4-BE49-F238E27FC236}">
                  <a16:creationId xmlns:a16="http://schemas.microsoft.com/office/drawing/2014/main" id="{E0C65D39-1BE6-46E0-985D-7E3AA0A0F76B}"/>
                </a:ext>
              </a:extLst>
            </p:cNvPr>
            <p:cNvSpPr txBox="1"/>
            <p:nvPr/>
          </p:nvSpPr>
          <p:spPr>
            <a:xfrm>
              <a:off x="819822" y="3646109"/>
              <a:ext cx="1225992" cy="276999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3023" name="TextBox 3022">
              <a:extLst>
                <a:ext uri="{FF2B5EF4-FFF2-40B4-BE49-F238E27FC236}">
                  <a16:creationId xmlns:a16="http://schemas.microsoft.com/office/drawing/2014/main" id="{68CEEA78-CE28-4A08-A1F5-0B49FCBF873E}"/>
                </a:ext>
              </a:extLst>
            </p:cNvPr>
            <p:cNvSpPr txBox="1"/>
            <p:nvPr/>
          </p:nvSpPr>
          <p:spPr>
            <a:xfrm>
              <a:off x="819820" y="3923109"/>
              <a:ext cx="1225992" cy="2123658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You can simply impress your audience and add a unique zing and appeal to your Reports and Presentations with our Templates. Get a modern PowerPoint  Presentation that is beautifully designed. </a:t>
              </a:r>
            </a:p>
            <a:p>
              <a:pPr algn="ctr"/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Easy to change colors, photos and Text. 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3024" name="Group 3023">
            <a:extLst>
              <a:ext uri="{FF2B5EF4-FFF2-40B4-BE49-F238E27FC236}">
                <a16:creationId xmlns:a16="http://schemas.microsoft.com/office/drawing/2014/main" id="{BAE7C974-6C91-4FC5-88ED-5DC159C865FE}"/>
              </a:ext>
            </a:extLst>
          </p:cNvPr>
          <p:cNvGrpSpPr/>
          <p:nvPr/>
        </p:nvGrpSpPr>
        <p:grpSpPr>
          <a:xfrm>
            <a:off x="4171544" y="2231939"/>
            <a:ext cx="1796181" cy="2400658"/>
            <a:chOff x="819820" y="3646109"/>
            <a:chExt cx="1225994" cy="2400658"/>
          </a:xfrm>
          <a:noFill/>
        </p:grpSpPr>
        <p:sp>
          <p:nvSpPr>
            <p:cNvPr id="3025" name="TextBox 3024">
              <a:extLst>
                <a:ext uri="{FF2B5EF4-FFF2-40B4-BE49-F238E27FC236}">
                  <a16:creationId xmlns:a16="http://schemas.microsoft.com/office/drawing/2014/main" id="{74F3A9E9-B0EA-40C6-B54F-9125126FAC36}"/>
                </a:ext>
              </a:extLst>
            </p:cNvPr>
            <p:cNvSpPr txBox="1"/>
            <p:nvPr/>
          </p:nvSpPr>
          <p:spPr>
            <a:xfrm>
              <a:off x="819822" y="3646109"/>
              <a:ext cx="1225992" cy="276999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3026" name="TextBox 3025">
              <a:extLst>
                <a:ext uri="{FF2B5EF4-FFF2-40B4-BE49-F238E27FC236}">
                  <a16:creationId xmlns:a16="http://schemas.microsoft.com/office/drawing/2014/main" id="{250BDE9C-50DA-4617-ADE9-BC6CDF0A3BEC}"/>
                </a:ext>
              </a:extLst>
            </p:cNvPr>
            <p:cNvSpPr txBox="1"/>
            <p:nvPr/>
          </p:nvSpPr>
          <p:spPr>
            <a:xfrm>
              <a:off x="819820" y="3923109"/>
              <a:ext cx="1225992" cy="2123658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You can simply impress your audience and add a unique zing and appeal to your Reports and Presentations with our Templates. Get a modern PowerPoint  Presentation that is beautifully designed. </a:t>
              </a:r>
            </a:p>
            <a:p>
              <a:pPr algn="ctr"/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Easy to change colors, photos and Text. 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3027" name="Group 3026">
            <a:extLst>
              <a:ext uri="{FF2B5EF4-FFF2-40B4-BE49-F238E27FC236}">
                <a16:creationId xmlns:a16="http://schemas.microsoft.com/office/drawing/2014/main" id="{A9642BBC-AAA6-423C-BD1A-18C21A15C317}"/>
              </a:ext>
            </a:extLst>
          </p:cNvPr>
          <p:cNvGrpSpPr/>
          <p:nvPr/>
        </p:nvGrpSpPr>
        <p:grpSpPr>
          <a:xfrm>
            <a:off x="6415900" y="2231939"/>
            <a:ext cx="1796181" cy="2400658"/>
            <a:chOff x="819820" y="3646109"/>
            <a:chExt cx="1225994" cy="2400658"/>
          </a:xfrm>
          <a:noFill/>
        </p:grpSpPr>
        <p:sp>
          <p:nvSpPr>
            <p:cNvPr id="3028" name="TextBox 3027">
              <a:extLst>
                <a:ext uri="{FF2B5EF4-FFF2-40B4-BE49-F238E27FC236}">
                  <a16:creationId xmlns:a16="http://schemas.microsoft.com/office/drawing/2014/main" id="{CF7627C7-F001-4F20-AEEE-A50437A055A8}"/>
                </a:ext>
              </a:extLst>
            </p:cNvPr>
            <p:cNvSpPr txBox="1"/>
            <p:nvPr/>
          </p:nvSpPr>
          <p:spPr>
            <a:xfrm>
              <a:off x="819822" y="3646109"/>
              <a:ext cx="1225992" cy="276999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3029" name="TextBox 3028">
              <a:extLst>
                <a:ext uri="{FF2B5EF4-FFF2-40B4-BE49-F238E27FC236}">
                  <a16:creationId xmlns:a16="http://schemas.microsoft.com/office/drawing/2014/main" id="{8B29401F-04E8-4330-A636-3908111B040B}"/>
                </a:ext>
              </a:extLst>
            </p:cNvPr>
            <p:cNvSpPr txBox="1"/>
            <p:nvPr/>
          </p:nvSpPr>
          <p:spPr>
            <a:xfrm>
              <a:off x="819820" y="3923109"/>
              <a:ext cx="1225992" cy="2123658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You can simply impress your audience and add a unique zing and appeal to your Reports and Presentations with our Templates. Get a modern PowerPoint  Presentation that is beautifully designed. </a:t>
              </a:r>
            </a:p>
            <a:p>
              <a:pPr algn="ctr"/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Easy to change colors, photos and Text. 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3030" name="Group 3029">
            <a:extLst>
              <a:ext uri="{FF2B5EF4-FFF2-40B4-BE49-F238E27FC236}">
                <a16:creationId xmlns:a16="http://schemas.microsoft.com/office/drawing/2014/main" id="{E85FA400-AEAD-4468-89B1-9C61A13AE922}"/>
              </a:ext>
            </a:extLst>
          </p:cNvPr>
          <p:cNvGrpSpPr/>
          <p:nvPr/>
        </p:nvGrpSpPr>
        <p:grpSpPr>
          <a:xfrm>
            <a:off x="8660257" y="2231939"/>
            <a:ext cx="1796181" cy="2400658"/>
            <a:chOff x="819820" y="3646109"/>
            <a:chExt cx="1225994" cy="2400658"/>
          </a:xfrm>
          <a:noFill/>
        </p:grpSpPr>
        <p:sp>
          <p:nvSpPr>
            <p:cNvPr id="3031" name="TextBox 3030">
              <a:extLst>
                <a:ext uri="{FF2B5EF4-FFF2-40B4-BE49-F238E27FC236}">
                  <a16:creationId xmlns:a16="http://schemas.microsoft.com/office/drawing/2014/main" id="{6EB3F5B0-12EA-4248-BFB8-A4EEBA88FF56}"/>
                </a:ext>
              </a:extLst>
            </p:cNvPr>
            <p:cNvSpPr txBox="1"/>
            <p:nvPr/>
          </p:nvSpPr>
          <p:spPr>
            <a:xfrm>
              <a:off x="819822" y="3646109"/>
              <a:ext cx="1225992" cy="276999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3032" name="TextBox 3031">
              <a:extLst>
                <a:ext uri="{FF2B5EF4-FFF2-40B4-BE49-F238E27FC236}">
                  <a16:creationId xmlns:a16="http://schemas.microsoft.com/office/drawing/2014/main" id="{05A67F49-AA02-4C06-BAC0-C76E64C936B3}"/>
                </a:ext>
              </a:extLst>
            </p:cNvPr>
            <p:cNvSpPr txBox="1"/>
            <p:nvPr/>
          </p:nvSpPr>
          <p:spPr>
            <a:xfrm>
              <a:off x="819820" y="3923109"/>
              <a:ext cx="1225992" cy="2123658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You can simply impress your audience and add a unique zing and appeal to your Reports and Presentations with our Templates. Get a modern PowerPoint  Presentation that is beautifully designed. </a:t>
              </a:r>
            </a:p>
            <a:p>
              <a:pPr algn="ctr"/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Easy to change colors, photos and Text. 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COLOR-A3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F5B317"/>
      </a:accent1>
      <a:accent2>
        <a:srgbClr val="A2D368"/>
      </a:accent2>
      <a:accent3>
        <a:srgbClr val="3ED4B7"/>
      </a:accent3>
      <a:accent4>
        <a:srgbClr val="0684BF"/>
      </a:accent4>
      <a:accent5>
        <a:srgbClr val="57687C"/>
      </a:accent5>
      <a:accent6>
        <a:srgbClr val="CBCBCB"/>
      </a:accent6>
      <a:hlink>
        <a:srgbClr val="FFFFFF"/>
      </a:hlink>
      <a:folHlink>
        <a:srgbClr val="80008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11280</TotalTime>
  <Words>196</Words>
  <Application>Microsoft Office PowerPoint</Application>
  <PresentationFormat>Widescreen</PresentationFormat>
  <Paragraphs>15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104</cp:revision>
  <dcterms:created xsi:type="dcterms:W3CDTF">2018-02-18T19:39:47Z</dcterms:created>
  <dcterms:modified xsi:type="dcterms:W3CDTF">2020-08-31T07:46:03Z</dcterms:modified>
</cp:coreProperties>
</file>