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62" name="Arrow: U-Turn 3361">
            <a:extLst>
              <a:ext uri="{FF2B5EF4-FFF2-40B4-BE49-F238E27FC236}">
                <a16:creationId xmlns:a16="http://schemas.microsoft.com/office/drawing/2014/main" id="{134AD728-F99F-4C59-B5DB-74623AE6053B}"/>
              </a:ext>
            </a:extLst>
          </p:cNvPr>
          <p:cNvSpPr/>
          <p:nvPr/>
        </p:nvSpPr>
        <p:spPr>
          <a:xfrm rot="5400000" flipH="1">
            <a:off x="4547134" y="1112887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3" name="Arrow: U-Turn 3362">
            <a:extLst>
              <a:ext uri="{FF2B5EF4-FFF2-40B4-BE49-F238E27FC236}">
                <a16:creationId xmlns:a16="http://schemas.microsoft.com/office/drawing/2014/main" id="{5726038D-740D-455B-A5FD-D10DC9BCCE77}"/>
              </a:ext>
            </a:extLst>
          </p:cNvPr>
          <p:cNvSpPr/>
          <p:nvPr/>
        </p:nvSpPr>
        <p:spPr>
          <a:xfrm rot="16200000">
            <a:off x="2078254" y="2066808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4" name="Rectangle 3363">
            <a:extLst>
              <a:ext uri="{FF2B5EF4-FFF2-40B4-BE49-F238E27FC236}">
                <a16:creationId xmlns:a16="http://schemas.microsoft.com/office/drawing/2014/main" id="{6325CE7E-B5C9-4247-B076-4B4498EB7A3C}"/>
              </a:ext>
            </a:extLst>
          </p:cNvPr>
          <p:cNvSpPr/>
          <p:nvPr/>
        </p:nvSpPr>
        <p:spPr>
          <a:xfrm>
            <a:off x="0" y="1754633"/>
            <a:ext cx="4035127" cy="3612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5" name="Arrow: U-Turn 3364">
            <a:extLst>
              <a:ext uri="{FF2B5EF4-FFF2-40B4-BE49-F238E27FC236}">
                <a16:creationId xmlns:a16="http://schemas.microsoft.com/office/drawing/2014/main" id="{5746F2BE-7B7E-4504-A537-CA4670F3B7BF}"/>
              </a:ext>
            </a:extLst>
          </p:cNvPr>
          <p:cNvSpPr/>
          <p:nvPr/>
        </p:nvSpPr>
        <p:spPr>
          <a:xfrm rot="5400000" flipH="1">
            <a:off x="4547133" y="3029780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6" name="Arrow: U-Turn 3365">
            <a:extLst>
              <a:ext uri="{FF2B5EF4-FFF2-40B4-BE49-F238E27FC236}">
                <a16:creationId xmlns:a16="http://schemas.microsoft.com/office/drawing/2014/main" id="{46591C93-3DA6-488E-B5EE-159BBD30B197}"/>
              </a:ext>
            </a:extLst>
          </p:cNvPr>
          <p:cNvSpPr/>
          <p:nvPr/>
        </p:nvSpPr>
        <p:spPr>
          <a:xfrm rot="16200000">
            <a:off x="2078254" y="3983702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67" name="Rectangle 3366">
            <a:extLst>
              <a:ext uri="{FF2B5EF4-FFF2-40B4-BE49-F238E27FC236}">
                <a16:creationId xmlns:a16="http://schemas.microsoft.com/office/drawing/2014/main" id="{90111C58-A6C2-47F2-B034-096FCCC551BB}"/>
              </a:ext>
            </a:extLst>
          </p:cNvPr>
          <p:cNvSpPr/>
          <p:nvPr/>
        </p:nvSpPr>
        <p:spPr>
          <a:xfrm>
            <a:off x="4035127" y="5579368"/>
            <a:ext cx="3108057" cy="3612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8" name="Isosceles Triangle 3367">
            <a:extLst>
              <a:ext uri="{FF2B5EF4-FFF2-40B4-BE49-F238E27FC236}">
                <a16:creationId xmlns:a16="http://schemas.microsoft.com/office/drawing/2014/main" id="{0A2A39E3-41FA-4320-964B-6FA59BD7C39B}"/>
              </a:ext>
            </a:extLst>
          </p:cNvPr>
          <p:cNvSpPr/>
          <p:nvPr/>
        </p:nvSpPr>
        <p:spPr>
          <a:xfrm rot="5400000">
            <a:off x="7054421" y="5524582"/>
            <a:ext cx="648306" cy="47078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69" name="Group 3368">
            <a:extLst>
              <a:ext uri="{FF2B5EF4-FFF2-40B4-BE49-F238E27FC236}">
                <a16:creationId xmlns:a16="http://schemas.microsoft.com/office/drawing/2014/main" id="{FE06DDC3-7B62-4E91-A8E7-89EA82D94DC7}"/>
              </a:ext>
            </a:extLst>
          </p:cNvPr>
          <p:cNvGrpSpPr/>
          <p:nvPr/>
        </p:nvGrpSpPr>
        <p:grpSpPr>
          <a:xfrm>
            <a:off x="7152237" y="1721989"/>
            <a:ext cx="207464" cy="206152"/>
            <a:chOff x="2411760" y="3708613"/>
            <a:chExt cx="206152" cy="206152"/>
          </a:xfrm>
        </p:grpSpPr>
        <p:sp>
          <p:nvSpPr>
            <p:cNvPr id="3370" name="Oval 3369">
              <a:extLst>
                <a:ext uri="{FF2B5EF4-FFF2-40B4-BE49-F238E27FC236}">
                  <a16:creationId xmlns:a16="http://schemas.microsoft.com/office/drawing/2014/main" id="{E1A1FB58-6FE1-438D-97EA-D81813830D2F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1" name="Chevron 91">
              <a:extLst>
                <a:ext uri="{FF2B5EF4-FFF2-40B4-BE49-F238E27FC236}">
                  <a16:creationId xmlns:a16="http://schemas.microsoft.com/office/drawing/2014/main" id="{E56FA2A7-B029-498D-B60B-9B6BDE352E7F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72" name="그룹 4">
            <a:extLst>
              <a:ext uri="{FF2B5EF4-FFF2-40B4-BE49-F238E27FC236}">
                <a16:creationId xmlns:a16="http://schemas.microsoft.com/office/drawing/2014/main" id="{BA07F013-C4C7-4569-B6F5-4B363799B596}"/>
              </a:ext>
            </a:extLst>
          </p:cNvPr>
          <p:cNvGrpSpPr/>
          <p:nvPr/>
        </p:nvGrpSpPr>
        <p:grpSpPr>
          <a:xfrm>
            <a:off x="7573383" y="1689310"/>
            <a:ext cx="4261379" cy="754955"/>
            <a:chOff x="1201728" y="1756072"/>
            <a:chExt cx="4738195" cy="754955"/>
          </a:xfrm>
        </p:grpSpPr>
        <p:sp>
          <p:nvSpPr>
            <p:cNvPr id="3373" name="TextBox 3372">
              <a:extLst>
                <a:ext uri="{FF2B5EF4-FFF2-40B4-BE49-F238E27FC236}">
                  <a16:creationId xmlns:a16="http://schemas.microsoft.com/office/drawing/2014/main" id="{BF2E6C0F-DA8C-455B-ABF4-17007B6A55EE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4" name="TextBox 3373">
              <a:extLst>
                <a:ext uri="{FF2B5EF4-FFF2-40B4-BE49-F238E27FC236}">
                  <a16:creationId xmlns:a16="http://schemas.microsoft.com/office/drawing/2014/main" id="{3E748D11-9F4C-4A8E-8204-4F96AA8603B1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375" name="Group 3374">
            <a:extLst>
              <a:ext uri="{FF2B5EF4-FFF2-40B4-BE49-F238E27FC236}">
                <a16:creationId xmlns:a16="http://schemas.microsoft.com/office/drawing/2014/main" id="{8B493E95-6A0F-4ECF-B8F6-C093C9297D09}"/>
              </a:ext>
            </a:extLst>
          </p:cNvPr>
          <p:cNvGrpSpPr/>
          <p:nvPr/>
        </p:nvGrpSpPr>
        <p:grpSpPr>
          <a:xfrm>
            <a:off x="7152237" y="2612364"/>
            <a:ext cx="207464" cy="206152"/>
            <a:chOff x="2411760" y="3708613"/>
            <a:chExt cx="206152" cy="206152"/>
          </a:xfrm>
        </p:grpSpPr>
        <p:sp>
          <p:nvSpPr>
            <p:cNvPr id="3376" name="Oval 3375">
              <a:extLst>
                <a:ext uri="{FF2B5EF4-FFF2-40B4-BE49-F238E27FC236}">
                  <a16:creationId xmlns:a16="http://schemas.microsoft.com/office/drawing/2014/main" id="{C1923B3C-9AF0-453B-AA89-4D6753414F9C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7" name="Chevron 98">
              <a:extLst>
                <a:ext uri="{FF2B5EF4-FFF2-40B4-BE49-F238E27FC236}">
                  <a16:creationId xmlns:a16="http://schemas.microsoft.com/office/drawing/2014/main" id="{27945B63-A660-48DC-89A0-6768E0ED8DD6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78" name="그룹 5">
            <a:extLst>
              <a:ext uri="{FF2B5EF4-FFF2-40B4-BE49-F238E27FC236}">
                <a16:creationId xmlns:a16="http://schemas.microsoft.com/office/drawing/2014/main" id="{7FC77A91-235B-4F55-8DF4-F7F65C325CBE}"/>
              </a:ext>
            </a:extLst>
          </p:cNvPr>
          <p:cNvGrpSpPr/>
          <p:nvPr/>
        </p:nvGrpSpPr>
        <p:grpSpPr>
          <a:xfrm>
            <a:off x="7573383" y="2579686"/>
            <a:ext cx="4261379" cy="754955"/>
            <a:chOff x="1201728" y="2646447"/>
            <a:chExt cx="4738195" cy="754955"/>
          </a:xfrm>
        </p:grpSpPr>
        <p:sp>
          <p:nvSpPr>
            <p:cNvPr id="3379" name="TextBox 3378">
              <a:extLst>
                <a:ext uri="{FF2B5EF4-FFF2-40B4-BE49-F238E27FC236}">
                  <a16:creationId xmlns:a16="http://schemas.microsoft.com/office/drawing/2014/main" id="{E56AF95D-152C-4F11-ACC5-BAE6C8073A1E}"/>
                </a:ext>
              </a:extLst>
            </p:cNvPr>
            <p:cNvSpPr txBox="1"/>
            <p:nvPr/>
          </p:nvSpPr>
          <p:spPr>
            <a:xfrm>
              <a:off x="1201728" y="264644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" name="TextBox 3379">
              <a:extLst>
                <a:ext uri="{FF2B5EF4-FFF2-40B4-BE49-F238E27FC236}">
                  <a16:creationId xmlns:a16="http://schemas.microsoft.com/office/drawing/2014/main" id="{69D2B023-6ADF-4748-92BF-31E0AD8AF6CA}"/>
                </a:ext>
              </a:extLst>
            </p:cNvPr>
            <p:cNvSpPr txBox="1"/>
            <p:nvPr/>
          </p:nvSpPr>
          <p:spPr>
            <a:xfrm>
              <a:off x="1201728" y="293973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381" name="Group 3380">
            <a:extLst>
              <a:ext uri="{FF2B5EF4-FFF2-40B4-BE49-F238E27FC236}">
                <a16:creationId xmlns:a16="http://schemas.microsoft.com/office/drawing/2014/main" id="{61D48C03-3ACF-47C4-88A4-1C7BF200F1E6}"/>
              </a:ext>
            </a:extLst>
          </p:cNvPr>
          <p:cNvGrpSpPr/>
          <p:nvPr/>
        </p:nvGrpSpPr>
        <p:grpSpPr>
          <a:xfrm>
            <a:off x="7152237" y="3502739"/>
            <a:ext cx="207464" cy="206152"/>
            <a:chOff x="2411760" y="3708613"/>
            <a:chExt cx="206152" cy="206152"/>
          </a:xfrm>
        </p:grpSpPr>
        <p:sp>
          <p:nvSpPr>
            <p:cNvPr id="3382" name="Oval 3381">
              <a:extLst>
                <a:ext uri="{FF2B5EF4-FFF2-40B4-BE49-F238E27FC236}">
                  <a16:creationId xmlns:a16="http://schemas.microsoft.com/office/drawing/2014/main" id="{695F0B12-75BB-4DE8-8DCC-D2999950A3D4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" name="Chevron 105">
              <a:extLst>
                <a:ext uri="{FF2B5EF4-FFF2-40B4-BE49-F238E27FC236}">
                  <a16:creationId xmlns:a16="http://schemas.microsoft.com/office/drawing/2014/main" id="{56355568-9786-43A5-9AA0-94EBDD2279B2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84" name="그룹 6">
            <a:extLst>
              <a:ext uri="{FF2B5EF4-FFF2-40B4-BE49-F238E27FC236}">
                <a16:creationId xmlns:a16="http://schemas.microsoft.com/office/drawing/2014/main" id="{6B5E95A3-76CA-4769-9C7C-065FC916D6CA}"/>
              </a:ext>
            </a:extLst>
          </p:cNvPr>
          <p:cNvGrpSpPr/>
          <p:nvPr/>
        </p:nvGrpSpPr>
        <p:grpSpPr>
          <a:xfrm>
            <a:off x="7573383" y="3470060"/>
            <a:ext cx="4261379" cy="754955"/>
            <a:chOff x="1201728" y="3536822"/>
            <a:chExt cx="4738195" cy="754955"/>
          </a:xfrm>
        </p:grpSpPr>
        <p:sp>
          <p:nvSpPr>
            <p:cNvPr id="3385" name="TextBox 3384">
              <a:extLst>
                <a:ext uri="{FF2B5EF4-FFF2-40B4-BE49-F238E27FC236}">
                  <a16:creationId xmlns:a16="http://schemas.microsoft.com/office/drawing/2014/main" id="{5BA8C057-6CD0-4E3D-87E4-49FAC7FE1391}"/>
                </a:ext>
              </a:extLst>
            </p:cNvPr>
            <p:cNvSpPr txBox="1"/>
            <p:nvPr/>
          </p:nvSpPr>
          <p:spPr>
            <a:xfrm>
              <a:off x="1201728" y="353682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6" name="TextBox 3385">
              <a:extLst>
                <a:ext uri="{FF2B5EF4-FFF2-40B4-BE49-F238E27FC236}">
                  <a16:creationId xmlns:a16="http://schemas.microsoft.com/office/drawing/2014/main" id="{53972329-DF18-4527-9DC0-6F9AFE700BEE}"/>
                </a:ext>
              </a:extLst>
            </p:cNvPr>
            <p:cNvSpPr txBox="1"/>
            <p:nvPr/>
          </p:nvSpPr>
          <p:spPr>
            <a:xfrm>
              <a:off x="1201728" y="383011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387" name="Group 3386">
            <a:extLst>
              <a:ext uri="{FF2B5EF4-FFF2-40B4-BE49-F238E27FC236}">
                <a16:creationId xmlns:a16="http://schemas.microsoft.com/office/drawing/2014/main" id="{9EFA0587-B670-437E-8100-48D830AE1C95}"/>
              </a:ext>
            </a:extLst>
          </p:cNvPr>
          <p:cNvGrpSpPr/>
          <p:nvPr/>
        </p:nvGrpSpPr>
        <p:grpSpPr>
          <a:xfrm>
            <a:off x="7152237" y="4393114"/>
            <a:ext cx="207464" cy="206152"/>
            <a:chOff x="2411760" y="3708613"/>
            <a:chExt cx="206152" cy="206152"/>
          </a:xfrm>
        </p:grpSpPr>
        <p:sp>
          <p:nvSpPr>
            <p:cNvPr id="3388" name="Oval 3387">
              <a:extLst>
                <a:ext uri="{FF2B5EF4-FFF2-40B4-BE49-F238E27FC236}">
                  <a16:creationId xmlns:a16="http://schemas.microsoft.com/office/drawing/2014/main" id="{0F7511EF-A84C-420B-BF62-54AE422A3FA4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9" name="Chevron 112">
              <a:extLst>
                <a:ext uri="{FF2B5EF4-FFF2-40B4-BE49-F238E27FC236}">
                  <a16:creationId xmlns:a16="http://schemas.microsoft.com/office/drawing/2014/main" id="{857CBADB-3F75-493A-A037-1B3B08A8CEFB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90" name="그룹 7">
            <a:extLst>
              <a:ext uri="{FF2B5EF4-FFF2-40B4-BE49-F238E27FC236}">
                <a16:creationId xmlns:a16="http://schemas.microsoft.com/office/drawing/2014/main" id="{12B24C3F-ACE7-4341-B5FF-B484C3270555}"/>
              </a:ext>
            </a:extLst>
          </p:cNvPr>
          <p:cNvGrpSpPr/>
          <p:nvPr/>
        </p:nvGrpSpPr>
        <p:grpSpPr>
          <a:xfrm>
            <a:off x="7573383" y="4360435"/>
            <a:ext cx="4261379" cy="754955"/>
            <a:chOff x="1201728" y="4427197"/>
            <a:chExt cx="4738195" cy="754955"/>
          </a:xfrm>
        </p:grpSpPr>
        <p:sp>
          <p:nvSpPr>
            <p:cNvPr id="3391" name="TextBox 3390">
              <a:extLst>
                <a:ext uri="{FF2B5EF4-FFF2-40B4-BE49-F238E27FC236}">
                  <a16:creationId xmlns:a16="http://schemas.microsoft.com/office/drawing/2014/main" id="{67CA0395-E355-4B57-B7A1-CC7C8D5B3108}"/>
                </a:ext>
              </a:extLst>
            </p:cNvPr>
            <p:cNvSpPr txBox="1"/>
            <p:nvPr/>
          </p:nvSpPr>
          <p:spPr>
            <a:xfrm>
              <a:off x="1201728" y="442719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92" name="TextBox 3391">
              <a:extLst>
                <a:ext uri="{FF2B5EF4-FFF2-40B4-BE49-F238E27FC236}">
                  <a16:creationId xmlns:a16="http://schemas.microsoft.com/office/drawing/2014/main" id="{41BC8860-FF75-468A-BB44-83E29F949536}"/>
                </a:ext>
              </a:extLst>
            </p:cNvPr>
            <p:cNvSpPr txBox="1"/>
            <p:nvPr/>
          </p:nvSpPr>
          <p:spPr>
            <a:xfrm>
              <a:off x="1201728" y="472048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3393" name="Donut 24">
            <a:extLst>
              <a:ext uri="{FF2B5EF4-FFF2-40B4-BE49-F238E27FC236}">
                <a16:creationId xmlns:a16="http://schemas.microsoft.com/office/drawing/2014/main" id="{15983294-CD6A-437F-9A6F-326900763AF6}"/>
              </a:ext>
            </a:extLst>
          </p:cNvPr>
          <p:cNvSpPr/>
          <p:nvPr/>
        </p:nvSpPr>
        <p:spPr>
          <a:xfrm>
            <a:off x="8028322" y="5398390"/>
            <a:ext cx="717326" cy="72316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94" name="TextBox 3393">
            <a:extLst>
              <a:ext uri="{FF2B5EF4-FFF2-40B4-BE49-F238E27FC236}">
                <a16:creationId xmlns:a16="http://schemas.microsoft.com/office/drawing/2014/main" id="{BEC2351F-5C9F-44AF-8963-E82FEAACD9CF}"/>
              </a:ext>
            </a:extLst>
          </p:cNvPr>
          <p:cNvSpPr txBox="1"/>
          <p:nvPr/>
        </p:nvSpPr>
        <p:spPr>
          <a:xfrm>
            <a:off x="9007715" y="5282918"/>
            <a:ext cx="2599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395" name="Oval 3394">
            <a:extLst>
              <a:ext uri="{FF2B5EF4-FFF2-40B4-BE49-F238E27FC236}">
                <a16:creationId xmlns:a16="http://schemas.microsoft.com/office/drawing/2014/main" id="{319AFF55-D49E-46E5-8997-4114FAECE1BF}"/>
              </a:ext>
            </a:extLst>
          </p:cNvPr>
          <p:cNvSpPr/>
          <p:nvPr/>
        </p:nvSpPr>
        <p:spPr>
          <a:xfrm>
            <a:off x="3751997" y="2612364"/>
            <a:ext cx="566263" cy="566261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96" name="Parallelogram 15">
            <a:extLst>
              <a:ext uri="{FF2B5EF4-FFF2-40B4-BE49-F238E27FC236}">
                <a16:creationId xmlns:a16="http://schemas.microsoft.com/office/drawing/2014/main" id="{C0DE6A33-B06D-454D-9EF7-668CC011994D}"/>
              </a:ext>
            </a:extLst>
          </p:cNvPr>
          <p:cNvSpPr/>
          <p:nvPr/>
        </p:nvSpPr>
        <p:spPr>
          <a:xfrm flipH="1">
            <a:off x="3872785" y="2744806"/>
            <a:ext cx="324686" cy="32468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97" name="Oval 3396">
            <a:extLst>
              <a:ext uri="{FF2B5EF4-FFF2-40B4-BE49-F238E27FC236}">
                <a16:creationId xmlns:a16="http://schemas.microsoft.com/office/drawing/2014/main" id="{9C531457-7AA7-4AB9-B480-B6E6D1FEE99A}"/>
              </a:ext>
            </a:extLst>
          </p:cNvPr>
          <p:cNvSpPr/>
          <p:nvPr/>
        </p:nvSpPr>
        <p:spPr>
          <a:xfrm>
            <a:off x="3751997" y="3567398"/>
            <a:ext cx="566263" cy="566261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98" name="Oval 3397">
            <a:extLst>
              <a:ext uri="{FF2B5EF4-FFF2-40B4-BE49-F238E27FC236}">
                <a16:creationId xmlns:a16="http://schemas.microsoft.com/office/drawing/2014/main" id="{03D989CB-3D71-47EA-9B5D-F4F44B144EC1}"/>
              </a:ext>
            </a:extLst>
          </p:cNvPr>
          <p:cNvSpPr/>
          <p:nvPr/>
        </p:nvSpPr>
        <p:spPr>
          <a:xfrm>
            <a:off x="3751997" y="4522432"/>
            <a:ext cx="566263" cy="566261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99" name="Oval 3398">
            <a:extLst>
              <a:ext uri="{FF2B5EF4-FFF2-40B4-BE49-F238E27FC236}">
                <a16:creationId xmlns:a16="http://schemas.microsoft.com/office/drawing/2014/main" id="{C1C7B804-32F2-4BEB-8211-431F674BC694}"/>
              </a:ext>
            </a:extLst>
          </p:cNvPr>
          <p:cNvSpPr/>
          <p:nvPr/>
        </p:nvSpPr>
        <p:spPr>
          <a:xfrm>
            <a:off x="3751997" y="5477467"/>
            <a:ext cx="566263" cy="566261"/>
          </a:xfrm>
          <a:prstGeom prst="ellipse">
            <a:avLst/>
          </a:prstGeom>
          <a:solidFill>
            <a:schemeClr val="accent4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400" name="Rounded Rectangle 10">
            <a:extLst>
              <a:ext uri="{FF2B5EF4-FFF2-40B4-BE49-F238E27FC236}">
                <a16:creationId xmlns:a16="http://schemas.microsoft.com/office/drawing/2014/main" id="{51BC819E-AA3F-4C55-91CF-8D433F4E5276}"/>
              </a:ext>
            </a:extLst>
          </p:cNvPr>
          <p:cNvSpPr/>
          <p:nvPr/>
        </p:nvSpPr>
        <p:spPr>
          <a:xfrm>
            <a:off x="3916525" y="5599560"/>
            <a:ext cx="237207" cy="31391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1" name="Rounded Rectangle 6">
            <a:extLst>
              <a:ext uri="{FF2B5EF4-FFF2-40B4-BE49-F238E27FC236}">
                <a16:creationId xmlns:a16="http://schemas.microsoft.com/office/drawing/2014/main" id="{9C6E1C34-8819-4DAE-B000-D5DCFDBFFECE}"/>
              </a:ext>
            </a:extLst>
          </p:cNvPr>
          <p:cNvSpPr/>
          <p:nvPr/>
        </p:nvSpPr>
        <p:spPr>
          <a:xfrm>
            <a:off x="3887641" y="3710725"/>
            <a:ext cx="294975" cy="29989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2" name="Rectangle 16">
            <a:extLst>
              <a:ext uri="{FF2B5EF4-FFF2-40B4-BE49-F238E27FC236}">
                <a16:creationId xmlns:a16="http://schemas.microsoft.com/office/drawing/2014/main" id="{990DD0E7-B30A-47A5-BECA-598001E8F25A}"/>
              </a:ext>
            </a:extLst>
          </p:cNvPr>
          <p:cNvSpPr/>
          <p:nvPr/>
        </p:nvSpPr>
        <p:spPr>
          <a:xfrm rot="2700000">
            <a:off x="3907592" y="4599921"/>
            <a:ext cx="229406" cy="41128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3" name="TextBox 3402">
            <a:extLst>
              <a:ext uri="{FF2B5EF4-FFF2-40B4-BE49-F238E27FC236}">
                <a16:creationId xmlns:a16="http://schemas.microsoft.com/office/drawing/2014/main" id="{24C44475-946C-4BDE-9CF0-9BC362F11D50}"/>
              </a:ext>
            </a:extLst>
          </p:cNvPr>
          <p:cNvSpPr txBox="1"/>
          <p:nvPr/>
        </p:nvSpPr>
        <p:spPr>
          <a:xfrm>
            <a:off x="3265963" y="1774252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04" name="TextBox 3403">
            <a:extLst>
              <a:ext uri="{FF2B5EF4-FFF2-40B4-BE49-F238E27FC236}">
                <a16:creationId xmlns:a16="http://schemas.microsoft.com/office/drawing/2014/main" id="{7A35A251-AC8C-4CF3-A884-B0D1B8712B4C}"/>
              </a:ext>
            </a:extLst>
          </p:cNvPr>
          <p:cNvSpPr txBox="1"/>
          <p:nvPr/>
        </p:nvSpPr>
        <p:spPr>
          <a:xfrm>
            <a:off x="2181045" y="2722684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05" name="TextBox 3404">
            <a:extLst>
              <a:ext uri="{FF2B5EF4-FFF2-40B4-BE49-F238E27FC236}">
                <a16:creationId xmlns:a16="http://schemas.microsoft.com/office/drawing/2014/main" id="{08ECF2E2-CBFE-42D9-BFE9-7CB81DEEF689}"/>
              </a:ext>
            </a:extLst>
          </p:cNvPr>
          <p:cNvSpPr txBox="1"/>
          <p:nvPr/>
        </p:nvSpPr>
        <p:spPr>
          <a:xfrm>
            <a:off x="2181045" y="4648778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06" name="TextBox 3405">
            <a:extLst>
              <a:ext uri="{FF2B5EF4-FFF2-40B4-BE49-F238E27FC236}">
                <a16:creationId xmlns:a16="http://schemas.microsoft.com/office/drawing/2014/main" id="{284C61F6-1024-4C27-AFCF-2A4D350C9375}"/>
              </a:ext>
            </a:extLst>
          </p:cNvPr>
          <p:cNvSpPr txBox="1"/>
          <p:nvPr/>
        </p:nvSpPr>
        <p:spPr>
          <a:xfrm>
            <a:off x="4352650" y="3675672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07" name="TextBox 3406">
            <a:extLst>
              <a:ext uri="{FF2B5EF4-FFF2-40B4-BE49-F238E27FC236}">
                <a16:creationId xmlns:a16="http://schemas.microsoft.com/office/drawing/2014/main" id="{2DBDDAE0-E070-42B6-9370-A39A062507EF}"/>
              </a:ext>
            </a:extLst>
          </p:cNvPr>
          <p:cNvSpPr txBox="1"/>
          <p:nvPr/>
        </p:nvSpPr>
        <p:spPr>
          <a:xfrm>
            <a:off x="4352650" y="5601766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11286</TotalTime>
  <Words>110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115</cp:revision>
  <dcterms:created xsi:type="dcterms:W3CDTF">2018-02-18T19:39:47Z</dcterms:created>
  <dcterms:modified xsi:type="dcterms:W3CDTF">2020-08-31T07:52:01Z</dcterms:modified>
</cp:coreProperties>
</file>