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82" name="Group 2481">
            <a:extLst>
              <a:ext uri="{FF2B5EF4-FFF2-40B4-BE49-F238E27FC236}">
                <a16:creationId xmlns:a16="http://schemas.microsoft.com/office/drawing/2014/main" id="{F2289A39-00C4-4386-8B1E-FBEAE879D722}"/>
              </a:ext>
            </a:extLst>
          </p:cNvPr>
          <p:cNvGrpSpPr/>
          <p:nvPr/>
        </p:nvGrpSpPr>
        <p:grpSpPr>
          <a:xfrm>
            <a:off x="885462" y="3770910"/>
            <a:ext cx="2499394" cy="934380"/>
            <a:chOff x="2113657" y="4283314"/>
            <a:chExt cx="3647460" cy="934380"/>
          </a:xfrm>
        </p:grpSpPr>
        <p:sp>
          <p:nvSpPr>
            <p:cNvPr id="2483" name="TextBox 2482">
              <a:extLst>
                <a:ext uri="{FF2B5EF4-FFF2-40B4-BE49-F238E27FC236}">
                  <a16:creationId xmlns:a16="http://schemas.microsoft.com/office/drawing/2014/main" id="{D16BFA85-BF7D-4DB3-AD40-44BD839BC367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484" name="TextBox 2483">
              <a:extLst>
                <a:ext uri="{FF2B5EF4-FFF2-40B4-BE49-F238E27FC236}">
                  <a16:creationId xmlns:a16="http://schemas.microsoft.com/office/drawing/2014/main" id="{671060D3-8A73-4D30-B9FF-8CDD47E47BCA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485" name="Group 2484">
            <a:extLst>
              <a:ext uri="{FF2B5EF4-FFF2-40B4-BE49-F238E27FC236}">
                <a16:creationId xmlns:a16="http://schemas.microsoft.com/office/drawing/2014/main" id="{688129A0-B10B-4057-BB45-DD32CCD85CDF}"/>
              </a:ext>
            </a:extLst>
          </p:cNvPr>
          <p:cNvGrpSpPr/>
          <p:nvPr/>
        </p:nvGrpSpPr>
        <p:grpSpPr>
          <a:xfrm>
            <a:off x="4280163" y="3770910"/>
            <a:ext cx="2499394" cy="934380"/>
            <a:chOff x="2113657" y="4283314"/>
            <a:chExt cx="3647460" cy="934380"/>
          </a:xfrm>
        </p:grpSpPr>
        <p:sp>
          <p:nvSpPr>
            <p:cNvPr id="2486" name="TextBox 2485">
              <a:extLst>
                <a:ext uri="{FF2B5EF4-FFF2-40B4-BE49-F238E27FC236}">
                  <a16:creationId xmlns:a16="http://schemas.microsoft.com/office/drawing/2014/main" id="{F3770D17-E69F-4CFD-BBC4-F2582CB0D684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487" name="TextBox 2486">
              <a:extLst>
                <a:ext uri="{FF2B5EF4-FFF2-40B4-BE49-F238E27FC236}">
                  <a16:creationId xmlns:a16="http://schemas.microsoft.com/office/drawing/2014/main" id="{E8995426-B833-4CDA-92CC-0D91262F178A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488" name="Group 2487">
            <a:extLst>
              <a:ext uri="{FF2B5EF4-FFF2-40B4-BE49-F238E27FC236}">
                <a16:creationId xmlns:a16="http://schemas.microsoft.com/office/drawing/2014/main" id="{3B3EB622-FB58-4D81-8B54-3D75D81CE692}"/>
              </a:ext>
            </a:extLst>
          </p:cNvPr>
          <p:cNvGrpSpPr/>
          <p:nvPr/>
        </p:nvGrpSpPr>
        <p:grpSpPr>
          <a:xfrm>
            <a:off x="885462" y="5092169"/>
            <a:ext cx="2499394" cy="934380"/>
            <a:chOff x="2113657" y="4283314"/>
            <a:chExt cx="3647460" cy="934380"/>
          </a:xfrm>
        </p:grpSpPr>
        <p:sp>
          <p:nvSpPr>
            <p:cNvPr id="2489" name="TextBox 2488">
              <a:extLst>
                <a:ext uri="{FF2B5EF4-FFF2-40B4-BE49-F238E27FC236}">
                  <a16:creationId xmlns:a16="http://schemas.microsoft.com/office/drawing/2014/main" id="{917C7E23-97C9-47F8-80D3-0EE08832C0E7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490" name="TextBox 2489">
              <a:extLst>
                <a:ext uri="{FF2B5EF4-FFF2-40B4-BE49-F238E27FC236}">
                  <a16:creationId xmlns:a16="http://schemas.microsoft.com/office/drawing/2014/main" id="{66083203-35E2-4CF4-8BAC-4452AC47AF07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491" name="Group 2490">
            <a:extLst>
              <a:ext uri="{FF2B5EF4-FFF2-40B4-BE49-F238E27FC236}">
                <a16:creationId xmlns:a16="http://schemas.microsoft.com/office/drawing/2014/main" id="{E2226902-A1FF-4ACC-B09D-D54890AE3134}"/>
              </a:ext>
            </a:extLst>
          </p:cNvPr>
          <p:cNvGrpSpPr/>
          <p:nvPr/>
        </p:nvGrpSpPr>
        <p:grpSpPr>
          <a:xfrm>
            <a:off x="4280163" y="5092169"/>
            <a:ext cx="2499394" cy="934380"/>
            <a:chOff x="2113657" y="4283314"/>
            <a:chExt cx="3647460" cy="934380"/>
          </a:xfrm>
        </p:grpSpPr>
        <p:sp>
          <p:nvSpPr>
            <p:cNvPr id="2492" name="TextBox 2491">
              <a:extLst>
                <a:ext uri="{FF2B5EF4-FFF2-40B4-BE49-F238E27FC236}">
                  <a16:creationId xmlns:a16="http://schemas.microsoft.com/office/drawing/2014/main" id="{EA0CDBAD-974B-4FD2-ACC7-1F4E3E1B0BFC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2493" name="TextBox 2492">
              <a:extLst>
                <a:ext uri="{FF2B5EF4-FFF2-40B4-BE49-F238E27FC236}">
                  <a16:creationId xmlns:a16="http://schemas.microsoft.com/office/drawing/2014/main" id="{07A36CB2-2A19-4AFE-AD91-B404D82FB46C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2494" name="TextBox 2493">
            <a:extLst>
              <a:ext uri="{FF2B5EF4-FFF2-40B4-BE49-F238E27FC236}">
                <a16:creationId xmlns:a16="http://schemas.microsoft.com/office/drawing/2014/main" id="{8C9EB5F8-898E-44C6-964F-588F8F136D50}"/>
              </a:ext>
            </a:extLst>
          </p:cNvPr>
          <p:cNvSpPr txBox="1"/>
          <p:nvPr/>
        </p:nvSpPr>
        <p:spPr>
          <a:xfrm>
            <a:off x="885462" y="1728684"/>
            <a:ext cx="5890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2495" name="TextBox 2494">
            <a:extLst>
              <a:ext uri="{FF2B5EF4-FFF2-40B4-BE49-F238E27FC236}">
                <a16:creationId xmlns:a16="http://schemas.microsoft.com/office/drawing/2014/main" id="{7010834A-DBCC-417C-912D-A46202D84B1E}"/>
              </a:ext>
            </a:extLst>
          </p:cNvPr>
          <p:cNvSpPr txBox="1"/>
          <p:nvPr/>
        </p:nvSpPr>
        <p:spPr>
          <a:xfrm>
            <a:off x="885462" y="2219241"/>
            <a:ext cx="5890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</a:p>
        </p:txBody>
      </p:sp>
      <p:sp>
        <p:nvSpPr>
          <p:cNvPr id="2496" name="Text Placeholder 27">
            <a:extLst>
              <a:ext uri="{FF2B5EF4-FFF2-40B4-BE49-F238E27FC236}">
                <a16:creationId xmlns:a16="http://schemas.microsoft.com/office/drawing/2014/main" id="{A7C374DD-7969-49AC-AAF9-32847C36AC36}"/>
              </a:ext>
            </a:extLst>
          </p:cNvPr>
          <p:cNvSpPr txBox="1">
            <a:spLocks/>
          </p:cNvSpPr>
          <p:nvPr/>
        </p:nvSpPr>
        <p:spPr>
          <a:xfrm>
            <a:off x="959931" y="3027106"/>
            <a:ext cx="992586" cy="301848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txBody>
          <a:bodyPr lIns="91440" tIns="91440" anchor="ctr"/>
          <a:lstStyle>
            <a:lvl1pPr marL="0" indent="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dirty="0">
                <a:cs typeface="Arial" pitchFamily="34" charset="0"/>
              </a:rPr>
              <a:t>MODERN</a:t>
            </a:r>
            <a:endParaRPr lang="en-US" altLang="ko-KR" sz="1400" b="0" dirty="0"/>
          </a:p>
        </p:txBody>
      </p:sp>
      <p:sp>
        <p:nvSpPr>
          <p:cNvPr id="2497" name="Text Placeholder 27">
            <a:extLst>
              <a:ext uri="{FF2B5EF4-FFF2-40B4-BE49-F238E27FC236}">
                <a16:creationId xmlns:a16="http://schemas.microsoft.com/office/drawing/2014/main" id="{DBE88D1E-812B-4CED-91A1-802AED5B4EC6}"/>
              </a:ext>
            </a:extLst>
          </p:cNvPr>
          <p:cNvSpPr txBox="1">
            <a:spLocks/>
          </p:cNvSpPr>
          <p:nvPr/>
        </p:nvSpPr>
        <p:spPr>
          <a:xfrm>
            <a:off x="2127039" y="3027106"/>
            <a:ext cx="1411686" cy="301848"/>
          </a:xfrm>
          <a:prstGeom prst="rect">
            <a:avLst/>
          </a:prstGeom>
          <a:solidFill>
            <a:schemeClr val="accent2"/>
          </a:solidFill>
          <a:ln w="28575">
            <a:noFill/>
          </a:ln>
        </p:spPr>
        <p:txBody>
          <a:bodyPr lIns="91440" tIns="91440" anchor="ctr"/>
          <a:lstStyle>
            <a:lvl1pPr marL="0" indent="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dirty="0">
                <a:cs typeface="Arial" pitchFamily="34" charset="0"/>
              </a:rPr>
              <a:t>POWERPOINT</a:t>
            </a:r>
            <a:endParaRPr lang="en-US" altLang="ko-KR" sz="1400" b="0" dirty="0"/>
          </a:p>
        </p:txBody>
      </p:sp>
      <p:sp>
        <p:nvSpPr>
          <p:cNvPr id="2498" name="Text Placeholder 27">
            <a:extLst>
              <a:ext uri="{FF2B5EF4-FFF2-40B4-BE49-F238E27FC236}">
                <a16:creationId xmlns:a16="http://schemas.microsoft.com/office/drawing/2014/main" id="{0AC75720-16AE-41E7-8612-2062D9AE6E62}"/>
              </a:ext>
            </a:extLst>
          </p:cNvPr>
          <p:cNvSpPr txBox="1">
            <a:spLocks/>
          </p:cNvSpPr>
          <p:nvPr/>
        </p:nvSpPr>
        <p:spPr>
          <a:xfrm>
            <a:off x="3713247" y="3027106"/>
            <a:ext cx="1597269" cy="301848"/>
          </a:xfrm>
          <a:prstGeom prst="rect">
            <a:avLst/>
          </a:prstGeom>
          <a:solidFill>
            <a:schemeClr val="accent3"/>
          </a:solidFill>
          <a:ln w="28575">
            <a:noFill/>
          </a:ln>
        </p:spPr>
        <p:txBody>
          <a:bodyPr lIns="91440" tIns="91440" anchor="ctr"/>
          <a:lstStyle>
            <a:lvl1pPr marL="0" indent="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dirty="0">
                <a:cs typeface="Arial" pitchFamily="34" charset="0"/>
              </a:rPr>
              <a:t>PRESENTATION</a:t>
            </a:r>
            <a:endParaRPr lang="en-US" altLang="ko-KR" sz="1400" b="0" dirty="0"/>
          </a:p>
        </p:txBody>
      </p:sp>
      <p:sp>
        <p:nvSpPr>
          <p:cNvPr id="2499" name="Text Placeholder 27">
            <a:extLst>
              <a:ext uri="{FF2B5EF4-FFF2-40B4-BE49-F238E27FC236}">
                <a16:creationId xmlns:a16="http://schemas.microsoft.com/office/drawing/2014/main" id="{EF267F20-7DD8-4FA1-8DF4-B7FAD20403A7}"/>
              </a:ext>
            </a:extLst>
          </p:cNvPr>
          <p:cNvSpPr txBox="1">
            <a:spLocks/>
          </p:cNvSpPr>
          <p:nvPr/>
        </p:nvSpPr>
        <p:spPr>
          <a:xfrm>
            <a:off x="5485039" y="3027106"/>
            <a:ext cx="1520124" cy="301848"/>
          </a:xfrm>
          <a:prstGeom prst="rect">
            <a:avLst/>
          </a:prstGeom>
          <a:solidFill>
            <a:schemeClr val="accent4"/>
          </a:solidFill>
          <a:ln w="28575">
            <a:noFill/>
          </a:ln>
        </p:spPr>
        <p:txBody>
          <a:bodyPr lIns="91440" tIns="91440" anchor="ctr"/>
          <a:lstStyle>
            <a:lvl1pPr marL="0" indent="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0" dirty="0"/>
              <a:t>INFOGRAPHIC</a:t>
            </a:r>
          </a:p>
        </p:txBody>
      </p:sp>
      <p:grpSp>
        <p:nvGrpSpPr>
          <p:cNvPr id="2500" name="Group 2499">
            <a:extLst>
              <a:ext uri="{FF2B5EF4-FFF2-40B4-BE49-F238E27FC236}">
                <a16:creationId xmlns:a16="http://schemas.microsoft.com/office/drawing/2014/main" id="{624AFAA6-5458-4C60-BDF3-194F6D30F8C0}"/>
              </a:ext>
            </a:extLst>
          </p:cNvPr>
          <p:cNvGrpSpPr/>
          <p:nvPr/>
        </p:nvGrpSpPr>
        <p:grpSpPr>
          <a:xfrm>
            <a:off x="8509609" y="1604667"/>
            <a:ext cx="2573248" cy="4533170"/>
            <a:chOff x="8276234" y="829027"/>
            <a:chExt cx="3105562" cy="5470923"/>
          </a:xfrm>
        </p:grpSpPr>
        <p:grpSp>
          <p:nvGrpSpPr>
            <p:cNvPr id="2501" name="Group 2500">
              <a:extLst>
                <a:ext uri="{FF2B5EF4-FFF2-40B4-BE49-F238E27FC236}">
                  <a16:creationId xmlns:a16="http://schemas.microsoft.com/office/drawing/2014/main" id="{5F5B15D6-35CD-4E99-97BE-F091007A5C15}"/>
                </a:ext>
              </a:extLst>
            </p:cNvPr>
            <p:cNvGrpSpPr/>
            <p:nvPr/>
          </p:nvGrpSpPr>
          <p:grpSpPr>
            <a:xfrm>
              <a:off x="8276234" y="829027"/>
              <a:ext cx="3105562" cy="5470923"/>
              <a:chOff x="8361959" y="779589"/>
              <a:chExt cx="3105562" cy="5470923"/>
            </a:xfrm>
          </p:grpSpPr>
          <p:sp>
            <p:nvSpPr>
              <p:cNvPr id="2513" name="Freeform: Shape 2512">
                <a:extLst>
                  <a:ext uri="{FF2B5EF4-FFF2-40B4-BE49-F238E27FC236}">
                    <a16:creationId xmlns:a16="http://schemas.microsoft.com/office/drawing/2014/main" id="{C44FA7F8-CC51-44D6-9264-CE6E83D4E268}"/>
                  </a:ext>
                </a:extLst>
              </p:cNvPr>
              <p:cNvSpPr/>
              <p:nvPr/>
            </p:nvSpPr>
            <p:spPr>
              <a:xfrm>
                <a:off x="8746076" y="779589"/>
                <a:ext cx="2318640" cy="1088185"/>
              </a:xfrm>
              <a:custGeom>
                <a:avLst/>
                <a:gdLst>
                  <a:gd name="connsiteX0" fmla="*/ 1136898 w 2318640"/>
                  <a:gd name="connsiteY0" fmla="*/ 0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197897 w 2318640"/>
                  <a:gd name="connsiteY3" fmla="*/ 357 h 1088411"/>
                  <a:gd name="connsiteX4" fmla="*/ 1197897 w 2318640"/>
                  <a:gd name="connsiteY4" fmla="*/ 614 h 1088411"/>
                  <a:gd name="connsiteX5" fmla="*/ 1460537 w 2318640"/>
                  <a:gd name="connsiteY5" fmla="*/ 3260 h 1088411"/>
                  <a:gd name="connsiteX6" fmla="*/ 1812913 w 2318640"/>
                  <a:gd name="connsiteY6" fmla="*/ 31875 h 1088411"/>
                  <a:gd name="connsiteX7" fmla="*/ 2061087 w 2318640"/>
                  <a:gd name="connsiteY7" fmla="*/ 277475 h 1088411"/>
                  <a:gd name="connsiteX8" fmla="*/ 2318640 w 2318640"/>
                  <a:gd name="connsiteY8" fmla="*/ 1088411 h 1088411"/>
                  <a:gd name="connsiteX9" fmla="*/ 2043057 w 2318640"/>
                  <a:gd name="connsiteY9" fmla="*/ 1053860 h 1088411"/>
                  <a:gd name="connsiteX10" fmla="*/ 1197897 w 2318640"/>
                  <a:gd name="connsiteY10" fmla="*/ 1053860 h 1088411"/>
                  <a:gd name="connsiteX11" fmla="*/ 1120743 w 2318640"/>
                  <a:gd name="connsiteY11" fmla="*/ 1053860 h 1088411"/>
                  <a:gd name="connsiteX12" fmla="*/ 275583 w 2318640"/>
                  <a:gd name="connsiteY12" fmla="*/ 1053860 h 1088411"/>
                  <a:gd name="connsiteX13" fmla="*/ 0 w 2318640"/>
                  <a:gd name="connsiteY13" fmla="*/ 1088411 h 1088411"/>
                  <a:gd name="connsiteX14" fmla="*/ 257553 w 2318640"/>
                  <a:gd name="connsiteY14" fmla="*/ 277475 h 1088411"/>
                  <a:gd name="connsiteX15" fmla="*/ 505727 w 2318640"/>
                  <a:gd name="connsiteY15" fmla="*/ 31875 h 1088411"/>
                  <a:gd name="connsiteX16" fmla="*/ 858103 w 2318640"/>
                  <a:gd name="connsiteY16" fmla="*/ 3260 h 1088411"/>
                  <a:gd name="connsiteX17" fmla="*/ 1120743 w 2318640"/>
                  <a:gd name="connsiteY17" fmla="*/ 614 h 1088411"/>
                  <a:gd name="connsiteX18" fmla="*/ 1120743 w 2318640"/>
                  <a:gd name="connsiteY18" fmla="*/ 357 h 1088411"/>
                  <a:gd name="connsiteX0" fmla="*/ 1120743 w 2318640"/>
                  <a:gd name="connsiteY0" fmla="*/ 357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197897 w 2318640"/>
                  <a:gd name="connsiteY3" fmla="*/ 357 h 1088411"/>
                  <a:gd name="connsiteX4" fmla="*/ 1197897 w 2318640"/>
                  <a:gd name="connsiteY4" fmla="*/ 614 h 1088411"/>
                  <a:gd name="connsiteX5" fmla="*/ 1460537 w 2318640"/>
                  <a:gd name="connsiteY5" fmla="*/ 3260 h 1088411"/>
                  <a:gd name="connsiteX6" fmla="*/ 1812913 w 2318640"/>
                  <a:gd name="connsiteY6" fmla="*/ 31875 h 1088411"/>
                  <a:gd name="connsiteX7" fmla="*/ 2061087 w 2318640"/>
                  <a:gd name="connsiteY7" fmla="*/ 277475 h 1088411"/>
                  <a:gd name="connsiteX8" fmla="*/ 2318640 w 2318640"/>
                  <a:gd name="connsiteY8" fmla="*/ 1088411 h 1088411"/>
                  <a:gd name="connsiteX9" fmla="*/ 2043057 w 2318640"/>
                  <a:gd name="connsiteY9" fmla="*/ 1053860 h 1088411"/>
                  <a:gd name="connsiteX10" fmla="*/ 1197897 w 2318640"/>
                  <a:gd name="connsiteY10" fmla="*/ 1053860 h 1088411"/>
                  <a:gd name="connsiteX11" fmla="*/ 1120743 w 2318640"/>
                  <a:gd name="connsiteY11" fmla="*/ 1053860 h 1088411"/>
                  <a:gd name="connsiteX12" fmla="*/ 275583 w 2318640"/>
                  <a:gd name="connsiteY12" fmla="*/ 1053860 h 1088411"/>
                  <a:gd name="connsiteX13" fmla="*/ 0 w 2318640"/>
                  <a:gd name="connsiteY13" fmla="*/ 1088411 h 1088411"/>
                  <a:gd name="connsiteX14" fmla="*/ 257553 w 2318640"/>
                  <a:gd name="connsiteY14" fmla="*/ 277475 h 1088411"/>
                  <a:gd name="connsiteX15" fmla="*/ 505727 w 2318640"/>
                  <a:gd name="connsiteY15" fmla="*/ 31875 h 1088411"/>
                  <a:gd name="connsiteX16" fmla="*/ 858103 w 2318640"/>
                  <a:gd name="connsiteY16" fmla="*/ 3260 h 1088411"/>
                  <a:gd name="connsiteX17" fmla="*/ 1120743 w 2318640"/>
                  <a:gd name="connsiteY17" fmla="*/ 614 h 1088411"/>
                  <a:gd name="connsiteX18" fmla="*/ 1120743 w 2318640"/>
                  <a:gd name="connsiteY18" fmla="*/ 357 h 1088411"/>
                  <a:gd name="connsiteX0" fmla="*/ 1120743 w 2318640"/>
                  <a:gd name="connsiteY0" fmla="*/ 614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197897 w 2318640"/>
                  <a:gd name="connsiteY3" fmla="*/ 357 h 1088411"/>
                  <a:gd name="connsiteX4" fmla="*/ 1197897 w 2318640"/>
                  <a:gd name="connsiteY4" fmla="*/ 614 h 1088411"/>
                  <a:gd name="connsiteX5" fmla="*/ 1460537 w 2318640"/>
                  <a:gd name="connsiteY5" fmla="*/ 3260 h 1088411"/>
                  <a:gd name="connsiteX6" fmla="*/ 1812913 w 2318640"/>
                  <a:gd name="connsiteY6" fmla="*/ 31875 h 1088411"/>
                  <a:gd name="connsiteX7" fmla="*/ 2061087 w 2318640"/>
                  <a:gd name="connsiteY7" fmla="*/ 277475 h 1088411"/>
                  <a:gd name="connsiteX8" fmla="*/ 2318640 w 2318640"/>
                  <a:gd name="connsiteY8" fmla="*/ 1088411 h 1088411"/>
                  <a:gd name="connsiteX9" fmla="*/ 2043057 w 2318640"/>
                  <a:gd name="connsiteY9" fmla="*/ 1053860 h 1088411"/>
                  <a:gd name="connsiteX10" fmla="*/ 1197897 w 2318640"/>
                  <a:gd name="connsiteY10" fmla="*/ 1053860 h 1088411"/>
                  <a:gd name="connsiteX11" fmla="*/ 1120743 w 2318640"/>
                  <a:gd name="connsiteY11" fmla="*/ 1053860 h 1088411"/>
                  <a:gd name="connsiteX12" fmla="*/ 275583 w 2318640"/>
                  <a:gd name="connsiteY12" fmla="*/ 1053860 h 1088411"/>
                  <a:gd name="connsiteX13" fmla="*/ 0 w 2318640"/>
                  <a:gd name="connsiteY13" fmla="*/ 1088411 h 1088411"/>
                  <a:gd name="connsiteX14" fmla="*/ 257553 w 2318640"/>
                  <a:gd name="connsiteY14" fmla="*/ 277475 h 1088411"/>
                  <a:gd name="connsiteX15" fmla="*/ 505727 w 2318640"/>
                  <a:gd name="connsiteY15" fmla="*/ 31875 h 1088411"/>
                  <a:gd name="connsiteX16" fmla="*/ 858103 w 2318640"/>
                  <a:gd name="connsiteY16" fmla="*/ 3260 h 1088411"/>
                  <a:gd name="connsiteX17" fmla="*/ 1120743 w 2318640"/>
                  <a:gd name="connsiteY17" fmla="*/ 614 h 1088411"/>
                  <a:gd name="connsiteX0" fmla="*/ 1120743 w 2318640"/>
                  <a:gd name="connsiteY0" fmla="*/ 614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197897 w 2318640"/>
                  <a:gd name="connsiteY3" fmla="*/ 357 h 1088411"/>
                  <a:gd name="connsiteX4" fmla="*/ 1460537 w 2318640"/>
                  <a:gd name="connsiteY4" fmla="*/ 3260 h 1088411"/>
                  <a:gd name="connsiteX5" fmla="*/ 1812913 w 2318640"/>
                  <a:gd name="connsiteY5" fmla="*/ 31875 h 1088411"/>
                  <a:gd name="connsiteX6" fmla="*/ 2061087 w 2318640"/>
                  <a:gd name="connsiteY6" fmla="*/ 277475 h 1088411"/>
                  <a:gd name="connsiteX7" fmla="*/ 2318640 w 2318640"/>
                  <a:gd name="connsiteY7" fmla="*/ 1088411 h 1088411"/>
                  <a:gd name="connsiteX8" fmla="*/ 2043057 w 2318640"/>
                  <a:gd name="connsiteY8" fmla="*/ 1053860 h 1088411"/>
                  <a:gd name="connsiteX9" fmla="*/ 1197897 w 2318640"/>
                  <a:gd name="connsiteY9" fmla="*/ 1053860 h 1088411"/>
                  <a:gd name="connsiteX10" fmla="*/ 1120743 w 2318640"/>
                  <a:gd name="connsiteY10" fmla="*/ 1053860 h 1088411"/>
                  <a:gd name="connsiteX11" fmla="*/ 275583 w 2318640"/>
                  <a:gd name="connsiteY11" fmla="*/ 1053860 h 1088411"/>
                  <a:gd name="connsiteX12" fmla="*/ 0 w 2318640"/>
                  <a:gd name="connsiteY12" fmla="*/ 1088411 h 1088411"/>
                  <a:gd name="connsiteX13" fmla="*/ 257553 w 2318640"/>
                  <a:gd name="connsiteY13" fmla="*/ 277475 h 1088411"/>
                  <a:gd name="connsiteX14" fmla="*/ 505727 w 2318640"/>
                  <a:gd name="connsiteY14" fmla="*/ 31875 h 1088411"/>
                  <a:gd name="connsiteX15" fmla="*/ 858103 w 2318640"/>
                  <a:gd name="connsiteY15" fmla="*/ 3260 h 1088411"/>
                  <a:gd name="connsiteX16" fmla="*/ 1120743 w 2318640"/>
                  <a:gd name="connsiteY16" fmla="*/ 614 h 1088411"/>
                  <a:gd name="connsiteX0" fmla="*/ 1120743 w 2318640"/>
                  <a:gd name="connsiteY0" fmla="*/ 614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460537 w 2318640"/>
                  <a:gd name="connsiteY3" fmla="*/ 3260 h 1088411"/>
                  <a:gd name="connsiteX4" fmla="*/ 1812913 w 2318640"/>
                  <a:gd name="connsiteY4" fmla="*/ 31875 h 1088411"/>
                  <a:gd name="connsiteX5" fmla="*/ 2061087 w 2318640"/>
                  <a:gd name="connsiteY5" fmla="*/ 277475 h 1088411"/>
                  <a:gd name="connsiteX6" fmla="*/ 2318640 w 2318640"/>
                  <a:gd name="connsiteY6" fmla="*/ 1088411 h 1088411"/>
                  <a:gd name="connsiteX7" fmla="*/ 2043057 w 2318640"/>
                  <a:gd name="connsiteY7" fmla="*/ 1053860 h 1088411"/>
                  <a:gd name="connsiteX8" fmla="*/ 1197897 w 2318640"/>
                  <a:gd name="connsiteY8" fmla="*/ 1053860 h 1088411"/>
                  <a:gd name="connsiteX9" fmla="*/ 1120743 w 2318640"/>
                  <a:gd name="connsiteY9" fmla="*/ 1053860 h 1088411"/>
                  <a:gd name="connsiteX10" fmla="*/ 275583 w 2318640"/>
                  <a:gd name="connsiteY10" fmla="*/ 1053860 h 1088411"/>
                  <a:gd name="connsiteX11" fmla="*/ 0 w 2318640"/>
                  <a:gd name="connsiteY11" fmla="*/ 1088411 h 1088411"/>
                  <a:gd name="connsiteX12" fmla="*/ 257553 w 2318640"/>
                  <a:gd name="connsiteY12" fmla="*/ 277475 h 1088411"/>
                  <a:gd name="connsiteX13" fmla="*/ 505727 w 2318640"/>
                  <a:gd name="connsiteY13" fmla="*/ 31875 h 1088411"/>
                  <a:gd name="connsiteX14" fmla="*/ 858103 w 2318640"/>
                  <a:gd name="connsiteY14" fmla="*/ 3260 h 1088411"/>
                  <a:gd name="connsiteX15" fmla="*/ 1120743 w 2318640"/>
                  <a:gd name="connsiteY15" fmla="*/ 614 h 1088411"/>
                  <a:gd name="connsiteX0" fmla="*/ 1120743 w 2318640"/>
                  <a:gd name="connsiteY0" fmla="*/ 388 h 1088185"/>
                  <a:gd name="connsiteX1" fmla="*/ 1159320 w 2318640"/>
                  <a:gd name="connsiteY1" fmla="*/ 0 h 1088185"/>
                  <a:gd name="connsiteX2" fmla="*/ 1460537 w 2318640"/>
                  <a:gd name="connsiteY2" fmla="*/ 3034 h 1088185"/>
                  <a:gd name="connsiteX3" fmla="*/ 1812913 w 2318640"/>
                  <a:gd name="connsiteY3" fmla="*/ 31649 h 1088185"/>
                  <a:gd name="connsiteX4" fmla="*/ 2061087 w 2318640"/>
                  <a:gd name="connsiteY4" fmla="*/ 277249 h 1088185"/>
                  <a:gd name="connsiteX5" fmla="*/ 2318640 w 2318640"/>
                  <a:gd name="connsiteY5" fmla="*/ 1088185 h 1088185"/>
                  <a:gd name="connsiteX6" fmla="*/ 2043057 w 2318640"/>
                  <a:gd name="connsiteY6" fmla="*/ 1053634 h 1088185"/>
                  <a:gd name="connsiteX7" fmla="*/ 1197897 w 2318640"/>
                  <a:gd name="connsiteY7" fmla="*/ 1053634 h 1088185"/>
                  <a:gd name="connsiteX8" fmla="*/ 1120743 w 2318640"/>
                  <a:gd name="connsiteY8" fmla="*/ 1053634 h 1088185"/>
                  <a:gd name="connsiteX9" fmla="*/ 275583 w 2318640"/>
                  <a:gd name="connsiteY9" fmla="*/ 1053634 h 1088185"/>
                  <a:gd name="connsiteX10" fmla="*/ 0 w 2318640"/>
                  <a:gd name="connsiteY10" fmla="*/ 1088185 h 1088185"/>
                  <a:gd name="connsiteX11" fmla="*/ 257553 w 2318640"/>
                  <a:gd name="connsiteY11" fmla="*/ 277249 h 1088185"/>
                  <a:gd name="connsiteX12" fmla="*/ 505727 w 2318640"/>
                  <a:gd name="connsiteY12" fmla="*/ 31649 h 1088185"/>
                  <a:gd name="connsiteX13" fmla="*/ 858103 w 2318640"/>
                  <a:gd name="connsiteY13" fmla="*/ 3034 h 1088185"/>
                  <a:gd name="connsiteX14" fmla="*/ 1120743 w 2318640"/>
                  <a:gd name="connsiteY14" fmla="*/ 388 h 1088185"/>
                  <a:gd name="connsiteX0" fmla="*/ 858103 w 2318640"/>
                  <a:gd name="connsiteY0" fmla="*/ 3034 h 1088185"/>
                  <a:gd name="connsiteX1" fmla="*/ 1159320 w 2318640"/>
                  <a:gd name="connsiteY1" fmla="*/ 0 h 1088185"/>
                  <a:gd name="connsiteX2" fmla="*/ 1460537 w 2318640"/>
                  <a:gd name="connsiteY2" fmla="*/ 3034 h 1088185"/>
                  <a:gd name="connsiteX3" fmla="*/ 1812913 w 2318640"/>
                  <a:gd name="connsiteY3" fmla="*/ 31649 h 1088185"/>
                  <a:gd name="connsiteX4" fmla="*/ 2061087 w 2318640"/>
                  <a:gd name="connsiteY4" fmla="*/ 277249 h 1088185"/>
                  <a:gd name="connsiteX5" fmla="*/ 2318640 w 2318640"/>
                  <a:gd name="connsiteY5" fmla="*/ 1088185 h 1088185"/>
                  <a:gd name="connsiteX6" fmla="*/ 2043057 w 2318640"/>
                  <a:gd name="connsiteY6" fmla="*/ 1053634 h 1088185"/>
                  <a:gd name="connsiteX7" fmla="*/ 1197897 w 2318640"/>
                  <a:gd name="connsiteY7" fmla="*/ 1053634 h 1088185"/>
                  <a:gd name="connsiteX8" fmla="*/ 1120743 w 2318640"/>
                  <a:gd name="connsiteY8" fmla="*/ 1053634 h 1088185"/>
                  <a:gd name="connsiteX9" fmla="*/ 275583 w 2318640"/>
                  <a:gd name="connsiteY9" fmla="*/ 1053634 h 1088185"/>
                  <a:gd name="connsiteX10" fmla="*/ 0 w 2318640"/>
                  <a:gd name="connsiteY10" fmla="*/ 1088185 h 1088185"/>
                  <a:gd name="connsiteX11" fmla="*/ 257553 w 2318640"/>
                  <a:gd name="connsiteY11" fmla="*/ 277249 h 1088185"/>
                  <a:gd name="connsiteX12" fmla="*/ 505727 w 2318640"/>
                  <a:gd name="connsiteY12" fmla="*/ 31649 h 1088185"/>
                  <a:gd name="connsiteX13" fmla="*/ 858103 w 2318640"/>
                  <a:gd name="connsiteY13" fmla="*/ 3034 h 1088185"/>
                  <a:gd name="connsiteX0" fmla="*/ 858103 w 2318640"/>
                  <a:gd name="connsiteY0" fmla="*/ 3034 h 1088185"/>
                  <a:gd name="connsiteX1" fmla="*/ 1159320 w 2318640"/>
                  <a:gd name="connsiteY1" fmla="*/ 0 h 1088185"/>
                  <a:gd name="connsiteX2" fmla="*/ 1460537 w 2318640"/>
                  <a:gd name="connsiteY2" fmla="*/ 3034 h 1088185"/>
                  <a:gd name="connsiteX3" fmla="*/ 1812913 w 2318640"/>
                  <a:gd name="connsiteY3" fmla="*/ 31649 h 1088185"/>
                  <a:gd name="connsiteX4" fmla="*/ 2061087 w 2318640"/>
                  <a:gd name="connsiteY4" fmla="*/ 277249 h 1088185"/>
                  <a:gd name="connsiteX5" fmla="*/ 2318640 w 2318640"/>
                  <a:gd name="connsiteY5" fmla="*/ 1088185 h 1088185"/>
                  <a:gd name="connsiteX6" fmla="*/ 2043057 w 2318640"/>
                  <a:gd name="connsiteY6" fmla="*/ 1053634 h 1088185"/>
                  <a:gd name="connsiteX7" fmla="*/ 1197897 w 2318640"/>
                  <a:gd name="connsiteY7" fmla="*/ 1053634 h 1088185"/>
                  <a:gd name="connsiteX8" fmla="*/ 1120743 w 2318640"/>
                  <a:gd name="connsiteY8" fmla="*/ 1053634 h 1088185"/>
                  <a:gd name="connsiteX9" fmla="*/ 275583 w 2318640"/>
                  <a:gd name="connsiteY9" fmla="*/ 1053634 h 1088185"/>
                  <a:gd name="connsiteX10" fmla="*/ 0 w 2318640"/>
                  <a:gd name="connsiteY10" fmla="*/ 1088185 h 1088185"/>
                  <a:gd name="connsiteX11" fmla="*/ 257553 w 2318640"/>
                  <a:gd name="connsiteY11" fmla="*/ 277249 h 1088185"/>
                  <a:gd name="connsiteX12" fmla="*/ 505727 w 2318640"/>
                  <a:gd name="connsiteY12" fmla="*/ 31649 h 1088185"/>
                  <a:gd name="connsiteX13" fmla="*/ 858103 w 2318640"/>
                  <a:gd name="connsiteY13" fmla="*/ 3034 h 1088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18640" h="1088185">
                    <a:moveTo>
                      <a:pt x="858103" y="3034"/>
                    </a:moveTo>
                    <a:lnTo>
                      <a:pt x="1159320" y="0"/>
                    </a:lnTo>
                    <a:lnTo>
                      <a:pt x="1460537" y="3034"/>
                    </a:lnTo>
                    <a:cubicBezTo>
                      <a:pt x="1572280" y="7501"/>
                      <a:pt x="1688813" y="16195"/>
                      <a:pt x="1812913" y="31649"/>
                    </a:cubicBezTo>
                    <a:cubicBezTo>
                      <a:pt x="2006913" y="54831"/>
                      <a:pt x="2061087" y="137340"/>
                      <a:pt x="2061087" y="277249"/>
                    </a:cubicBezTo>
                    <a:cubicBezTo>
                      <a:pt x="2073966" y="780742"/>
                      <a:pt x="2179548" y="875755"/>
                      <a:pt x="2318640" y="1088185"/>
                    </a:cubicBezTo>
                    <a:cubicBezTo>
                      <a:pt x="2226779" y="1076668"/>
                      <a:pt x="2140070" y="1054848"/>
                      <a:pt x="2043057" y="1053634"/>
                    </a:cubicBezTo>
                    <a:lnTo>
                      <a:pt x="1197897" y="1053634"/>
                    </a:lnTo>
                    <a:lnTo>
                      <a:pt x="1120743" y="1053634"/>
                    </a:lnTo>
                    <a:lnTo>
                      <a:pt x="275583" y="1053634"/>
                    </a:lnTo>
                    <a:cubicBezTo>
                      <a:pt x="178570" y="1054848"/>
                      <a:pt x="91861" y="1076668"/>
                      <a:pt x="0" y="1088185"/>
                    </a:cubicBezTo>
                    <a:cubicBezTo>
                      <a:pt x="139092" y="875755"/>
                      <a:pt x="244674" y="780742"/>
                      <a:pt x="257553" y="277249"/>
                    </a:cubicBezTo>
                    <a:cubicBezTo>
                      <a:pt x="257553" y="137340"/>
                      <a:pt x="311727" y="54831"/>
                      <a:pt x="505727" y="31649"/>
                    </a:cubicBezTo>
                    <a:cubicBezTo>
                      <a:pt x="629827" y="16195"/>
                      <a:pt x="746360" y="7501"/>
                      <a:pt x="858103" y="3034"/>
                    </a:cubicBezTo>
                    <a:close/>
                  </a:path>
                </a:pathLst>
              </a:custGeom>
              <a:solidFill>
                <a:schemeClr val="accent3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4" name="Freeform: Shape 2513">
                <a:extLst>
                  <a:ext uri="{FF2B5EF4-FFF2-40B4-BE49-F238E27FC236}">
                    <a16:creationId xmlns:a16="http://schemas.microsoft.com/office/drawing/2014/main" id="{616CE6CF-1A6E-4260-AF55-F2562A08444C}"/>
                  </a:ext>
                </a:extLst>
              </p:cNvPr>
              <p:cNvSpPr/>
              <p:nvPr/>
            </p:nvSpPr>
            <p:spPr>
              <a:xfrm rot="10800000">
                <a:off x="8801171" y="5162327"/>
                <a:ext cx="2318640" cy="1088185"/>
              </a:xfrm>
              <a:custGeom>
                <a:avLst/>
                <a:gdLst>
                  <a:gd name="connsiteX0" fmla="*/ 1136898 w 2318640"/>
                  <a:gd name="connsiteY0" fmla="*/ 0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197897 w 2318640"/>
                  <a:gd name="connsiteY3" fmla="*/ 357 h 1088411"/>
                  <a:gd name="connsiteX4" fmla="*/ 1197897 w 2318640"/>
                  <a:gd name="connsiteY4" fmla="*/ 614 h 1088411"/>
                  <a:gd name="connsiteX5" fmla="*/ 1460537 w 2318640"/>
                  <a:gd name="connsiteY5" fmla="*/ 3260 h 1088411"/>
                  <a:gd name="connsiteX6" fmla="*/ 1812913 w 2318640"/>
                  <a:gd name="connsiteY6" fmla="*/ 31875 h 1088411"/>
                  <a:gd name="connsiteX7" fmla="*/ 2061087 w 2318640"/>
                  <a:gd name="connsiteY7" fmla="*/ 277475 h 1088411"/>
                  <a:gd name="connsiteX8" fmla="*/ 2318640 w 2318640"/>
                  <a:gd name="connsiteY8" fmla="*/ 1088411 h 1088411"/>
                  <a:gd name="connsiteX9" fmla="*/ 2043057 w 2318640"/>
                  <a:gd name="connsiteY9" fmla="*/ 1053860 h 1088411"/>
                  <a:gd name="connsiteX10" fmla="*/ 1197897 w 2318640"/>
                  <a:gd name="connsiteY10" fmla="*/ 1053860 h 1088411"/>
                  <a:gd name="connsiteX11" fmla="*/ 1120743 w 2318640"/>
                  <a:gd name="connsiteY11" fmla="*/ 1053860 h 1088411"/>
                  <a:gd name="connsiteX12" fmla="*/ 275583 w 2318640"/>
                  <a:gd name="connsiteY12" fmla="*/ 1053860 h 1088411"/>
                  <a:gd name="connsiteX13" fmla="*/ 0 w 2318640"/>
                  <a:gd name="connsiteY13" fmla="*/ 1088411 h 1088411"/>
                  <a:gd name="connsiteX14" fmla="*/ 257553 w 2318640"/>
                  <a:gd name="connsiteY14" fmla="*/ 277475 h 1088411"/>
                  <a:gd name="connsiteX15" fmla="*/ 505727 w 2318640"/>
                  <a:gd name="connsiteY15" fmla="*/ 31875 h 1088411"/>
                  <a:gd name="connsiteX16" fmla="*/ 858103 w 2318640"/>
                  <a:gd name="connsiteY16" fmla="*/ 3260 h 1088411"/>
                  <a:gd name="connsiteX17" fmla="*/ 1120743 w 2318640"/>
                  <a:gd name="connsiteY17" fmla="*/ 614 h 1088411"/>
                  <a:gd name="connsiteX18" fmla="*/ 1120743 w 2318640"/>
                  <a:gd name="connsiteY18" fmla="*/ 357 h 1088411"/>
                  <a:gd name="connsiteX0" fmla="*/ 1120743 w 2318640"/>
                  <a:gd name="connsiteY0" fmla="*/ 357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197897 w 2318640"/>
                  <a:gd name="connsiteY3" fmla="*/ 357 h 1088411"/>
                  <a:gd name="connsiteX4" fmla="*/ 1197897 w 2318640"/>
                  <a:gd name="connsiteY4" fmla="*/ 614 h 1088411"/>
                  <a:gd name="connsiteX5" fmla="*/ 1460537 w 2318640"/>
                  <a:gd name="connsiteY5" fmla="*/ 3260 h 1088411"/>
                  <a:gd name="connsiteX6" fmla="*/ 1812913 w 2318640"/>
                  <a:gd name="connsiteY6" fmla="*/ 31875 h 1088411"/>
                  <a:gd name="connsiteX7" fmla="*/ 2061087 w 2318640"/>
                  <a:gd name="connsiteY7" fmla="*/ 277475 h 1088411"/>
                  <a:gd name="connsiteX8" fmla="*/ 2318640 w 2318640"/>
                  <a:gd name="connsiteY8" fmla="*/ 1088411 h 1088411"/>
                  <a:gd name="connsiteX9" fmla="*/ 2043057 w 2318640"/>
                  <a:gd name="connsiteY9" fmla="*/ 1053860 h 1088411"/>
                  <a:gd name="connsiteX10" fmla="*/ 1197897 w 2318640"/>
                  <a:gd name="connsiteY10" fmla="*/ 1053860 h 1088411"/>
                  <a:gd name="connsiteX11" fmla="*/ 1120743 w 2318640"/>
                  <a:gd name="connsiteY11" fmla="*/ 1053860 h 1088411"/>
                  <a:gd name="connsiteX12" fmla="*/ 275583 w 2318640"/>
                  <a:gd name="connsiteY12" fmla="*/ 1053860 h 1088411"/>
                  <a:gd name="connsiteX13" fmla="*/ 0 w 2318640"/>
                  <a:gd name="connsiteY13" fmla="*/ 1088411 h 1088411"/>
                  <a:gd name="connsiteX14" fmla="*/ 257553 w 2318640"/>
                  <a:gd name="connsiteY14" fmla="*/ 277475 h 1088411"/>
                  <a:gd name="connsiteX15" fmla="*/ 505727 w 2318640"/>
                  <a:gd name="connsiteY15" fmla="*/ 31875 h 1088411"/>
                  <a:gd name="connsiteX16" fmla="*/ 858103 w 2318640"/>
                  <a:gd name="connsiteY16" fmla="*/ 3260 h 1088411"/>
                  <a:gd name="connsiteX17" fmla="*/ 1120743 w 2318640"/>
                  <a:gd name="connsiteY17" fmla="*/ 614 h 1088411"/>
                  <a:gd name="connsiteX18" fmla="*/ 1120743 w 2318640"/>
                  <a:gd name="connsiteY18" fmla="*/ 357 h 1088411"/>
                  <a:gd name="connsiteX0" fmla="*/ 1120743 w 2318640"/>
                  <a:gd name="connsiteY0" fmla="*/ 614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197897 w 2318640"/>
                  <a:gd name="connsiteY3" fmla="*/ 357 h 1088411"/>
                  <a:gd name="connsiteX4" fmla="*/ 1197897 w 2318640"/>
                  <a:gd name="connsiteY4" fmla="*/ 614 h 1088411"/>
                  <a:gd name="connsiteX5" fmla="*/ 1460537 w 2318640"/>
                  <a:gd name="connsiteY5" fmla="*/ 3260 h 1088411"/>
                  <a:gd name="connsiteX6" fmla="*/ 1812913 w 2318640"/>
                  <a:gd name="connsiteY6" fmla="*/ 31875 h 1088411"/>
                  <a:gd name="connsiteX7" fmla="*/ 2061087 w 2318640"/>
                  <a:gd name="connsiteY7" fmla="*/ 277475 h 1088411"/>
                  <a:gd name="connsiteX8" fmla="*/ 2318640 w 2318640"/>
                  <a:gd name="connsiteY8" fmla="*/ 1088411 h 1088411"/>
                  <a:gd name="connsiteX9" fmla="*/ 2043057 w 2318640"/>
                  <a:gd name="connsiteY9" fmla="*/ 1053860 h 1088411"/>
                  <a:gd name="connsiteX10" fmla="*/ 1197897 w 2318640"/>
                  <a:gd name="connsiteY10" fmla="*/ 1053860 h 1088411"/>
                  <a:gd name="connsiteX11" fmla="*/ 1120743 w 2318640"/>
                  <a:gd name="connsiteY11" fmla="*/ 1053860 h 1088411"/>
                  <a:gd name="connsiteX12" fmla="*/ 275583 w 2318640"/>
                  <a:gd name="connsiteY12" fmla="*/ 1053860 h 1088411"/>
                  <a:gd name="connsiteX13" fmla="*/ 0 w 2318640"/>
                  <a:gd name="connsiteY13" fmla="*/ 1088411 h 1088411"/>
                  <a:gd name="connsiteX14" fmla="*/ 257553 w 2318640"/>
                  <a:gd name="connsiteY14" fmla="*/ 277475 h 1088411"/>
                  <a:gd name="connsiteX15" fmla="*/ 505727 w 2318640"/>
                  <a:gd name="connsiteY15" fmla="*/ 31875 h 1088411"/>
                  <a:gd name="connsiteX16" fmla="*/ 858103 w 2318640"/>
                  <a:gd name="connsiteY16" fmla="*/ 3260 h 1088411"/>
                  <a:gd name="connsiteX17" fmla="*/ 1120743 w 2318640"/>
                  <a:gd name="connsiteY17" fmla="*/ 614 h 1088411"/>
                  <a:gd name="connsiteX0" fmla="*/ 1120743 w 2318640"/>
                  <a:gd name="connsiteY0" fmla="*/ 614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197897 w 2318640"/>
                  <a:gd name="connsiteY3" fmla="*/ 357 h 1088411"/>
                  <a:gd name="connsiteX4" fmla="*/ 1460537 w 2318640"/>
                  <a:gd name="connsiteY4" fmla="*/ 3260 h 1088411"/>
                  <a:gd name="connsiteX5" fmla="*/ 1812913 w 2318640"/>
                  <a:gd name="connsiteY5" fmla="*/ 31875 h 1088411"/>
                  <a:gd name="connsiteX6" fmla="*/ 2061087 w 2318640"/>
                  <a:gd name="connsiteY6" fmla="*/ 277475 h 1088411"/>
                  <a:gd name="connsiteX7" fmla="*/ 2318640 w 2318640"/>
                  <a:gd name="connsiteY7" fmla="*/ 1088411 h 1088411"/>
                  <a:gd name="connsiteX8" fmla="*/ 2043057 w 2318640"/>
                  <a:gd name="connsiteY8" fmla="*/ 1053860 h 1088411"/>
                  <a:gd name="connsiteX9" fmla="*/ 1197897 w 2318640"/>
                  <a:gd name="connsiteY9" fmla="*/ 1053860 h 1088411"/>
                  <a:gd name="connsiteX10" fmla="*/ 1120743 w 2318640"/>
                  <a:gd name="connsiteY10" fmla="*/ 1053860 h 1088411"/>
                  <a:gd name="connsiteX11" fmla="*/ 275583 w 2318640"/>
                  <a:gd name="connsiteY11" fmla="*/ 1053860 h 1088411"/>
                  <a:gd name="connsiteX12" fmla="*/ 0 w 2318640"/>
                  <a:gd name="connsiteY12" fmla="*/ 1088411 h 1088411"/>
                  <a:gd name="connsiteX13" fmla="*/ 257553 w 2318640"/>
                  <a:gd name="connsiteY13" fmla="*/ 277475 h 1088411"/>
                  <a:gd name="connsiteX14" fmla="*/ 505727 w 2318640"/>
                  <a:gd name="connsiteY14" fmla="*/ 31875 h 1088411"/>
                  <a:gd name="connsiteX15" fmla="*/ 858103 w 2318640"/>
                  <a:gd name="connsiteY15" fmla="*/ 3260 h 1088411"/>
                  <a:gd name="connsiteX16" fmla="*/ 1120743 w 2318640"/>
                  <a:gd name="connsiteY16" fmla="*/ 614 h 1088411"/>
                  <a:gd name="connsiteX0" fmla="*/ 1120743 w 2318640"/>
                  <a:gd name="connsiteY0" fmla="*/ 614 h 1088411"/>
                  <a:gd name="connsiteX1" fmla="*/ 1159320 w 2318640"/>
                  <a:gd name="connsiteY1" fmla="*/ 226 h 1088411"/>
                  <a:gd name="connsiteX2" fmla="*/ 1181742 w 2318640"/>
                  <a:gd name="connsiteY2" fmla="*/ 0 h 1088411"/>
                  <a:gd name="connsiteX3" fmla="*/ 1460537 w 2318640"/>
                  <a:gd name="connsiteY3" fmla="*/ 3260 h 1088411"/>
                  <a:gd name="connsiteX4" fmla="*/ 1812913 w 2318640"/>
                  <a:gd name="connsiteY4" fmla="*/ 31875 h 1088411"/>
                  <a:gd name="connsiteX5" fmla="*/ 2061087 w 2318640"/>
                  <a:gd name="connsiteY5" fmla="*/ 277475 h 1088411"/>
                  <a:gd name="connsiteX6" fmla="*/ 2318640 w 2318640"/>
                  <a:gd name="connsiteY6" fmla="*/ 1088411 h 1088411"/>
                  <a:gd name="connsiteX7" fmla="*/ 2043057 w 2318640"/>
                  <a:gd name="connsiteY7" fmla="*/ 1053860 h 1088411"/>
                  <a:gd name="connsiteX8" fmla="*/ 1197897 w 2318640"/>
                  <a:gd name="connsiteY8" fmla="*/ 1053860 h 1088411"/>
                  <a:gd name="connsiteX9" fmla="*/ 1120743 w 2318640"/>
                  <a:gd name="connsiteY9" fmla="*/ 1053860 h 1088411"/>
                  <a:gd name="connsiteX10" fmla="*/ 275583 w 2318640"/>
                  <a:gd name="connsiteY10" fmla="*/ 1053860 h 1088411"/>
                  <a:gd name="connsiteX11" fmla="*/ 0 w 2318640"/>
                  <a:gd name="connsiteY11" fmla="*/ 1088411 h 1088411"/>
                  <a:gd name="connsiteX12" fmla="*/ 257553 w 2318640"/>
                  <a:gd name="connsiteY12" fmla="*/ 277475 h 1088411"/>
                  <a:gd name="connsiteX13" fmla="*/ 505727 w 2318640"/>
                  <a:gd name="connsiteY13" fmla="*/ 31875 h 1088411"/>
                  <a:gd name="connsiteX14" fmla="*/ 858103 w 2318640"/>
                  <a:gd name="connsiteY14" fmla="*/ 3260 h 1088411"/>
                  <a:gd name="connsiteX15" fmla="*/ 1120743 w 2318640"/>
                  <a:gd name="connsiteY15" fmla="*/ 614 h 1088411"/>
                  <a:gd name="connsiteX0" fmla="*/ 1120743 w 2318640"/>
                  <a:gd name="connsiteY0" fmla="*/ 388 h 1088185"/>
                  <a:gd name="connsiteX1" fmla="*/ 1159320 w 2318640"/>
                  <a:gd name="connsiteY1" fmla="*/ 0 h 1088185"/>
                  <a:gd name="connsiteX2" fmla="*/ 1460537 w 2318640"/>
                  <a:gd name="connsiteY2" fmla="*/ 3034 h 1088185"/>
                  <a:gd name="connsiteX3" fmla="*/ 1812913 w 2318640"/>
                  <a:gd name="connsiteY3" fmla="*/ 31649 h 1088185"/>
                  <a:gd name="connsiteX4" fmla="*/ 2061087 w 2318640"/>
                  <a:gd name="connsiteY4" fmla="*/ 277249 h 1088185"/>
                  <a:gd name="connsiteX5" fmla="*/ 2318640 w 2318640"/>
                  <a:gd name="connsiteY5" fmla="*/ 1088185 h 1088185"/>
                  <a:gd name="connsiteX6" fmla="*/ 2043057 w 2318640"/>
                  <a:gd name="connsiteY6" fmla="*/ 1053634 h 1088185"/>
                  <a:gd name="connsiteX7" fmla="*/ 1197897 w 2318640"/>
                  <a:gd name="connsiteY7" fmla="*/ 1053634 h 1088185"/>
                  <a:gd name="connsiteX8" fmla="*/ 1120743 w 2318640"/>
                  <a:gd name="connsiteY8" fmla="*/ 1053634 h 1088185"/>
                  <a:gd name="connsiteX9" fmla="*/ 275583 w 2318640"/>
                  <a:gd name="connsiteY9" fmla="*/ 1053634 h 1088185"/>
                  <a:gd name="connsiteX10" fmla="*/ 0 w 2318640"/>
                  <a:gd name="connsiteY10" fmla="*/ 1088185 h 1088185"/>
                  <a:gd name="connsiteX11" fmla="*/ 257553 w 2318640"/>
                  <a:gd name="connsiteY11" fmla="*/ 277249 h 1088185"/>
                  <a:gd name="connsiteX12" fmla="*/ 505727 w 2318640"/>
                  <a:gd name="connsiteY12" fmla="*/ 31649 h 1088185"/>
                  <a:gd name="connsiteX13" fmla="*/ 858103 w 2318640"/>
                  <a:gd name="connsiteY13" fmla="*/ 3034 h 1088185"/>
                  <a:gd name="connsiteX14" fmla="*/ 1120743 w 2318640"/>
                  <a:gd name="connsiteY14" fmla="*/ 388 h 1088185"/>
                  <a:gd name="connsiteX0" fmla="*/ 858103 w 2318640"/>
                  <a:gd name="connsiteY0" fmla="*/ 3034 h 1088185"/>
                  <a:gd name="connsiteX1" fmla="*/ 1159320 w 2318640"/>
                  <a:gd name="connsiteY1" fmla="*/ 0 h 1088185"/>
                  <a:gd name="connsiteX2" fmla="*/ 1460537 w 2318640"/>
                  <a:gd name="connsiteY2" fmla="*/ 3034 h 1088185"/>
                  <a:gd name="connsiteX3" fmla="*/ 1812913 w 2318640"/>
                  <a:gd name="connsiteY3" fmla="*/ 31649 h 1088185"/>
                  <a:gd name="connsiteX4" fmla="*/ 2061087 w 2318640"/>
                  <a:gd name="connsiteY4" fmla="*/ 277249 h 1088185"/>
                  <a:gd name="connsiteX5" fmla="*/ 2318640 w 2318640"/>
                  <a:gd name="connsiteY5" fmla="*/ 1088185 h 1088185"/>
                  <a:gd name="connsiteX6" fmla="*/ 2043057 w 2318640"/>
                  <a:gd name="connsiteY6" fmla="*/ 1053634 h 1088185"/>
                  <a:gd name="connsiteX7" fmla="*/ 1197897 w 2318640"/>
                  <a:gd name="connsiteY7" fmla="*/ 1053634 h 1088185"/>
                  <a:gd name="connsiteX8" fmla="*/ 1120743 w 2318640"/>
                  <a:gd name="connsiteY8" fmla="*/ 1053634 h 1088185"/>
                  <a:gd name="connsiteX9" fmla="*/ 275583 w 2318640"/>
                  <a:gd name="connsiteY9" fmla="*/ 1053634 h 1088185"/>
                  <a:gd name="connsiteX10" fmla="*/ 0 w 2318640"/>
                  <a:gd name="connsiteY10" fmla="*/ 1088185 h 1088185"/>
                  <a:gd name="connsiteX11" fmla="*/ 257553 w 2318640"/>
                  <a:gd name="connsiteY11" fmla="*/ 277249 h 1088185"/>
                  <a:gd name="connsiteX12" fmla="*/ 505727 w 2318640"/>
                  <a:gd name="connsiteY12" fmla="*/ 31649 h 1088185"/>
                  <a:gd name="connsiteX13" fmla="*/ 858103 w 2318640"/>
                  <a:gd name="connsiteY13" fmla="*/ 3034 h 1088185"/>
                  <a:gd name="connsiteX0" fmla="*/ 858103 w 2318640"/>
                  <a:gd name="connsiteY0" fmla="*/ 3034 h 1088185"/>
                  <a:gd name="connsiteX1" fmla="*/ 1159320 w 2318640"/>
                  <a:gd name="connsiteY1" fmla="*/ 0 h 1088185"/>
                  <a:gd name="connsiteX2" fmla="*/ 1460537 w 2318640"/>
                  <a:gd name="connsiteY2" fmla="*/ 3034 h 1088185"/>
                  <a:gd name="connsiteX3" fmla="*/ 1812913 w 2318640"/>
                  <a:gd name="connsiteY3" fmla="*/ 31649 h 1088185"/>
                  <a:gd name="connsiteX4" fmla="*/ 2061087 w 2318640"/>
                  <a:gd name="connsiteY4" fmla="*/ 277249 h 1088185"/>
                  <a:gd name="connsiteX5" fmla="*/ 2318640 w 2318640"/>
                  <a:gd name="connsiteY5" fmla="*/ 1088185 h 1088185"/>
                  <a:gd name="connsiteX6" fmla="*/ 2043057 w 2318640"/>
                  <a:gd name="connsiteY6" fmla="*/ 1053634 h 1088185"/>
                  <a:gd name="connsiteX7" fmla="*/ 1197897 w 2318640"/>
                  <a:gd name="connsiteY7" fmla="*/ 1053634 h 1088185"/>
                  <a:gd name="connsiteX8" fmla="*/ 1120743 w 2318640"/>
                  <a:gd name="connsiteY8" fmla="*/ 1053634 h 1088185"/>
                  <a:gd name="connsiteX9" fmla="*/ 275583 w 2318640"/>
                  <a:gd name="connsiteY9" fmla="*/ 1053634 h 1088185"/>
                  <a:gd name="connsiteX10" fmla="*/ 0 w 2318640"/>
                  <a:gd name="connsiteY10" fmla="*/ 1088185 h 1088185"/>
                  <a:gd name="connsiteX11" fmla="*/ 257553 w 2318640"/>
                  <a:gd name="connsiteY11" fmla="*/ 277249 h 1088185"/>
                  <a:gd name="connsiteX12" fmla="*/ 505727 w 2318640"/>
                  <a:gd name="connsiteY12" fmla="*/ 31649 h 1088185"/>
                  <a:gd name="connsiteX13" fmla="*/ 858103 w 2318640"/>
                  <a:gd name="connsiteY13" fmla="*/ 3034 h 1088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18640" h="1088185">
                    <a:moveTo>
                      <a:pt x="858103" y="3034"/>
                    </a:moveTo>
                    <a:lnTo>
                      <a:pt x="1159320" y="0"/>
                    </a:lnTo>
                    <a:lnTo>
                      <a:pt x="1460537" y="3034"/>
                    </a:lnTo>
                    <a:cubicBezTo>
                      <a:pt x="1572280" y="7501"/>
                      <a:pt x="1688813" y="16195"/>
                      <a:pt x="1812913" y="31649"/>
                    </a:cubicBezTo>
                    <a:cubicBezTo>
                      <a:pt x="2006913" y="54831"/>
                      <a:pt x="2061087" y="137340"/>
                      <a:pt x="2061087" y="277249"/>
                    </a:cubicBezTo>
                    <a:cubicBezTo>
                      <a:pt x="2073966" y="780742"/>
                      <a:pt x="2179548" y="875755"/>
                      <a:pt x="2318640" y="1088185"/>
                    </a:cubicBezTo>
                    <a:cubicBezTo>
                      <a:pt x="2226779" y="1076668"/>
                      <a:pt x="2140070" y="1054848"/>
                      <a:pt x="2043057" y="1053634"/>
                    </a:cubicBezTo>
                    <a:lnTo>
                      <a:pt x="1197897" y="1053634"/>
                    </a:lnTo>
                    <a:lnTo>
                      <a:pt x="1120743" y="1053634"/>
                    </a:lnTo>
                    <a:lnTo>
                      <a:pt x="275583" y="1053634"/>
                    </a:lnTo>
                    <a:cubicBezTo>
                      <a:pt x="178570" y="1054848"/>
                      <a:pt x="91861" y="1076668"/>
                      <a:pt x="0" y="1088185"/>
                    </a:cubicBezTo>
                    <a:cubicBezTo>
                      <a:pt x="139092" y="875755"/>
                      <a:pt x="244674" y="780742"/>
                      <a:pt x="257553" y="277249"/>
                    </a:cubicBezTo>
                    <a:cubicBezTo>
                      <a:pt x="257553" y="137340"/>
                      <a:pt x="311727" y="54831"/>
                      <a:pt x="505727" y="31649"/>
                    </a:cubicBezTo>
                    <a:cubicBezTo>
                      <a:pt x="629827" y="16195"/>
                      <a:pt x="746360" y="7501"/>
                      <a:pt x="858103" y="3034"/>
                    </a:cubicBezTo>
                    <a:close/>
                  </a:path>
                </a:pathLst>
              </a:custGeom>
              <a:solidFill>
                <a:schemeClr val="accent3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5" name="Rectangle: Rounded Corners 2514">
                <a:extLst>
                  <a:ext uri="{FF2B5EF4-FFF2-40B4-BE49-F238E27FC236}">
                    <a16:creationId xmlns:a16="http://schemas.microsoft.com/office/drawing/2014/main" id="{F0ADF7D0-9E68-4087-9C56-6016713490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455824" y="1828310"/>
                <a:ext cx="2926080" cy="3383280"/>
              </a:xfrm>
              <a:prstGeom prst="roundRect">
                <a:avLst>
                  <a:gd name="adj" fmla="val 15121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6" name="Rectangle: Rounded Corners 2515">
                <a:extLst>
                  <a:ext uri="{FF2B5EF4-FFF2-40B4-BE49-F238E27FC236}">
                    <a16:creationId xmlns:a16="http://schemas.microsoft.com/office/drawing/2014/main" id="{DD3A3D61-148B-410A-90B0-3F444275BC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537786" y="1923078"/>
                <a:ext cx="2762157" cy="3193745"/>
              </a:xfrm>
              <a:prstGeom prst="roundRect">
                <a:avLst>
                  <a:gd name="adj" fmla="val 13848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7" name="Rectangle: Top Corners Rounded 2516">
                <a:extLst>
                  <a:ext uri="{FF2B5EF4-FFF2-40B4-BE49-F238E27FC236}">
                    <a16:creationId xmlns:a16="http://schemas.microsoft.com/office/drawing/2014/main" id="{0387BAE6-4913-41F3-A0E9-4093C0A577D7}"/>
                  </a:ext>
                </a:extLst>
              </p:cNvPr>
              <p:cNvSpPr/>
              <p:nvPr/>
            </p:nvSpPr>
            <p:spPr>
              <a:xfrm rot="16200000">
                <a:off x="7824331" y="3501414"/>
                <a:ext cx="1178352" cy="10309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8" name="Rectangle: Top Corners Rounded 2517">
                <a:extLst>
                  <a:ext uri="{FF2B5EF4-FFF2-40B4-BE49-F238E27FC236}">
                    <a16:creationId xmlns:a16="http://schemas.microsoft.com/office/drawing/2014/main" id="{8ED502ED-F2FC-419E-AA4C-7BD8539004A2}"/>
                  </a:ext>
                </a:extLst>
              </p:cNvPr>
              <p:cNvSpPr/>
              <p:nvPr/>
            </p:nvSpPr>
            <p:spPr>
              <a:xfrm rot="5400000">
                <a:off x="11202840" y="2822478"/>
                <a:ext cx="438011" cy="9135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9" name="Rectangle: Top Corners Rounded 2518">
                <a:extLst>
                  <a:ext uri="{FF2B5EF4-FFF2-40B4-BE49-F238E27FC236}">
                    <a16:creationId xmlns:a16="http://schemas.microsoft.com/office/drawing/2014/main" id="{1B982227-6D3E-4C0D-A60F-08F755EBD6AA}"/>
                  </a:ext>
                </a:extLst>
              </p:cNvPr>
              <p:cNvSpPr/>
              <p:nvPr/>
            </p:nvSpPr>
            <p:spPr>
              <a:xfrm rot="5400000">
                <a:off x="11095797" y="3520197"/>
                <a:ext cx="630643" cy="6989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02" name="Group 2501">
              <a:extLst>
                <a:ext uri="{FF2B5EF4-FFF2-40B4-BE49-F238E27FC236}">
                  <a16:creationId xmlns:a16="http://schemas.microsoft.com/office/drawing/2014/main" id="{1E87FA68-296C-4481-AA79-F3956DB93E6D}"/>
                </a:ext>
              </a:extLst>
            </p:cNvPr>
            <p:cNvGrpSpPr/>
            <p:nvPr/>
          </p:nvGrpSpPr>
          <p:grpSpPr>
            <a:xfrm>
              <a:off x="8819030" y="3564489"/>
              <a:ext cx="440458" cy="440458"/>
              <a:chOff x="6077713" y="3624774"/>
              <a:chExt cx="440458" cy="440458"/>
            </a:xfrm>
          </p:grpSpPr>
          <p:sp>
            <p:nvSpPr>
              <p:cNvPr id="2509" name="Block Arc 2508">
                <a:extLst>
                  <a:ext uri="{FF2B5EF4-FFF2-40B4-BE49-F238E27FC236}">
                    <a16:creationId xmlns:a16="http://schemas.microsoft.com/office/drawing/2014/main" id="{FBD35E45-9664-4E1D-B206-2D2A6B944E95}"/>
                  </a:ext>
                </a:extLst>
              </p:cNvPr>
              <p:cNvSpPr/>
              <p:nvPr/>
            </p:nvSpPr>
            <p:spPr>
              <a:xfrm>
                <a:off x="6077713" y="3624774"/>
                <a:ext cx="440458" cy="440458"/>
              </a:xfrm>
              <a:prstGeom prst="blockArc">
                <a:avLst>
                  <a:gd name="adj1" fmla="val 10800000"/>
                  <a:gd name="adj2" fmla="val 309043"/>
                  <a:gd name="adj3" fmla="val 5471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10" name="Rectangle 2509">
                <a:extLst>
                  <a:ext uri="{FF2B5EF4-FFF2-40B4-BE49-F238E27FC236}">
                    <a16:creationId xmlns:a16="http://schemas.microsoft.com/office/drawing/2014/main" id="{1879C55B-76E1-4474-A2D6-7EE70EC3246D}"/>
                  </a:ext>
                </a:extLst>
              </p:cNvPr>
              <p:cNvSpPr/>
              <p:nvPr/>
            </p:nvSpPr>
            <p:spPr>
              <a:xfrm>
                <a:off x="6077713" y="3844594"/>
                <a:ext cx="440458" cy="274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1" name="Chord 2510">
                <a:extLst>
                  <a:ext uri="{FF2B5EF4-FFF2-40B4-BE49-F238E27FC236}">
                    <a16:creationId xmlns:a16="http://schemas.microsoft.com/office/drawing/2014/main" id="{0EEE8557-DF86-4CE0-98E9-5903D6C5A970}"/>
                  </a:ext>
                </a:extLst>
              </p:cNvPr>
              <p:cNvSpPr/>
              <p:nvPr/>
            </p:nvSpPr>
            <p:spPr>
              <a:xfrm>
                <a:off x="6236887" y="3792412"/>
                <a:ext cx="120012" cy="120012"/>
              </a:xfrm>
              <a:prstGeom prst="chord">
                <a:avLst>
                  <a:gd name="adj1" fmla="val 10871243"/>
                  <a:gd name="adj2" fmla="val 21584747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2" name="Rectangle 2511">
                <a:extLst>
                  <a:ext uri="{FF2B5EF4-FFF2-40B4-BE49-F238E27FC236}">
                    <a16:creationId xmlns:a16="http://schemas.microsoft.com/office/drawing/2014/main" id="{6ECB09F9-9E28-4C87-9288-1A4E26575A5B}"/>
                  </a:ext>
                </a:extLst>
              </p:cNvPr>
              <p:cNvSpPr/>
              <p:nvPr/>
            </p:nvSpPr>
            <p:spPr>
              <a:xfrm rot="17842916">
                <a:off x="6251426" y="3777263"/>
                <a:ext cx="182880" cy="91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03" name="Graphic 213">
              <a:extLst>
                <a:ext uri="{FF2B5EF4-FFF2-40B4-BE49-F238E27FC236}">
                  <a16:creationId xmlns:a16="http://schemas.microsoft.com/office/drawing/2014/main" id="{C21CF6B4-DBD3-4284-A008-EB4C3D3EBEC8}"/>
                </a:ext>
              </a:extLst>
            </p:cNvPr>
            <p:cNvSpPr/>
            <p:nvPr/>
          </p:nvSpPr>
          <p:spPr>
            <a:xfrm>
              <a:off x="8764347" y="2298159"/>
              <a:ext cx="476250" cy="495300"/>
            </a:xfrm>
            <a:custGeom>
              <a:avLst/>
              <a:gdLst>
                <a:gd name="connsiteX0" fmla="*/ 270510 w 476250"/>
                <a:gd name="connsiteY0" fmla="*/ 501015 h 495300"/>
                <a:gd name="connsiteX1" fmla="*/ 179070 w 476250"/>
                <a:gd name="connsiteY1" fmla="*/ 120015 h 495300"/>
                <a:gd name="connsiteX2" fmla="*/ 142875 w 476250"/>
                <a:gd name="connsiteY2" fmla="*/ 263843 h 495300"/>
                <a:gd name="connsiteX3" fmla="*/ 0 w 476250"/>
                <a:gd name="connsiteY3" fmla="*/ 263843 h 495300"/>
                <a:gd name="connsiteX4" fmla="*/ 0 w 476250"/>
                <a:gd name="connsiteY4" fmla="*/ 235268 h 495300"/>
                <a:gd name="connsiteX5" fmla="*/ 120968 w 476250"/>
                <a:gd name="connsiteY5" fmla="*/ 235268 h 495300"/>
                <a:gd name="connsiteX6" fmla="*/ 179070 w 476250"/>
                <a:gd name="connsiteY6" fmla="*/ 0 h 495300"/>
                <a:gd name="connsiteX7" fmla="*/ 273368 w 476250"/>
                <a:gd name="connsiteY7" fmla="*/ 389573 h 495300"/>
                <a:gd name="connsiteX8" fmla="*/ 347663 w 476250"/>
                <a:gd name="connsiteY8" fmla="*/ 130493 h 495300"/>
                <a:gd name="connsiteX9" fmla="*/ 411480 w 476250"/>
                <a:gd name="connsiteY9" fmla="*/ 237173 h 495300"/>
                <a:gd name="connsiteX10" fmla="*/ 478155 w 476250"/>
                <a:gd name="connsiteY10" fmla="*/ 237173 h 495300"/>
                <a:gd name="connsiteX11" fmla="*/ 478155 w 476250"/>
                <a:gd name="connsiteY11" fmla="*/ 265748 h 495300"/>
                <a:gd name="connsiteX12" fmla="*/ 395288 w 476250"/>
                <a:gd name="connsiteY12" fmla="*/ 265748 h 495300"/>
                <a:gd name="connsiteX13" fmla="*/ 357188 w 476250"/>
                <a:gd name="connsiteY13" fmla="*/ 200978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76250" h="495300">
                  <a:moveTo>
                    <a:pt x="270510" y="501015"/>
                  </a:moveTo>
                  <a:lnTo>
                    <a:pt x="179070" y="120015"/>
                  </a:lnTo>
                  <a:lnTo>
                    <a:pt x="142875" y="263843"/>
                  </a:lnTo>
                  <a:lnTo>
                    <a:pt x="0" y="263843"/>
                  </a:lnTo>
                  <a:lnTo>
                    <a:pt x="0" y="235268"/>
                  </a:lnTo>
                  <a:lnTo>
                    <a:pt x="120968" y="235268"/>
                  </a:lnTo>
                  <a:lnTo>
                    <a:pt x="179070" y="0"/>
                  </a:lnTo>
                  <a:lnTo>
                    <a:pt x="273368" y="389573"/>
                  </a:lnTo>
                  <a:lnTo>
                    <a:pt x="347663" y="130493"/>
                  </a:lnTo>
                  <a:lnTo>
                    <a:pt x="411480" y="237173"/>
                  </a:lnTo>
                  <a:lnTo>
                    <a:pt x="478155" y="237173"/>
                  </a:lnTo>
                  <a:lnTo>
                    <a:pt x="478155" y="265748"/>
                  </a:lnTo>
                  <a:lnTo>
                    <a:pt x="395288" y="265748"/>
                  </a:lnTo>
                  <a:lnTo>
                    <a:pt x="357188" y="200978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504" name="Group 2503">
              <a:extLst>
                <a:ext uri="{FF2B5EF4-FFF2-40B4-BE49-F238E27FC236}">
                  <a16:creationId xmlns:a16="http://schemas.microsoft.com/office/drawing/2014/main" id="{6FA1C932-B201-4987-A628-99E0E0C8E8BD}"/>
                </a:ext>
              </a:extLst>
            </p:cNvPr>
            <p:cNvGrpSpPr/>
            <p:nvPr/>
          </p:nvGrpSpPr>
          <p:grpSpPr>
            <a:xfrm>
              <a:off x="8808316" y="4559841"/>
              <a:ext cx="450569" cy="182880"/>
              <a:chOff x="6076657" y="4641497"/>
              <a:chExt cx="450569" cy="182880"/>
            </a:xfrm>
          </p:grpSpPr>
          <p:sp>
            <p:nvSpPr>
              <p:cNvPr id="2506" name="Rectangle 2505">
                <a:extLst>
                  <a:ext uri="{FF2B5EF4-FFF2-40B4-BE49-F238E27FC236}">
                    <a16:creationId xmlns:a16="http://schemas.microsoft.com/office/drawing/2014/main" id="{F2A66F63-B708-48BD-ACA8-48F2FA06D68E}"/>
                  </a:ext>
                </a:extLst>
              </p:cNvPr>
              <p:cNvSpPr/>
              <p:nvPr/>
            </p:nvSpPr>
            <p:spPr>
              <a:xfrm>
                <a:off x="6086768" y="4719221"/>
                <a:ext cx="440458" cy="274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7" name="Rectangle 2506">
                <a:extLst>
                  <a:ext uri="{FF2B5EF4-FFF2-40B4-BE49-F238E27FC236}">
                    <a16:creationId xmlns:a16="http://schemas.microsoft.com/office/drawing/2014/main" id="{3824A307-7493-4C97-99D6-963CDB72D66B}"/>
                  </a:ext>
                </a:extLst>
              </p:cNvPr>
              <p:cNvSpPr/>
              <p:nvPr/>
            </p:nvSpPr>
            <p:spPr>
              <a:xfrm>
                <a:off x="6508938" y="4641497"/>
                <a:ext cx="18288" cy="1828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8" name="Rectangle 2507">
                <a:extLst>
                  <a:ext uri="{FF2B5EF4-FFF2-40B4-BE49-F238E27FC236}">
                    <a16:creationId xmlns:a16="http://schemas.microsoft.com/office/drawing/2014/main" id="{38F94302-7D66-4D83-B466-7C1EAEC1466D}"/>
                  </a:ext>
                </a:extLst>
              </p:cNvPr>
              <p:cNvSpPr/>
              <p:nvPr/>
            </p:nvSpPr>
            <p:spPr>
              <a:xfrm>
                <a:off x="6076657" y="4641497"/>
                <a:ext cx="18288" cy="1828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05" name="Freeform: Shape 2504">
              <a:extLst>
                <a:ext uri="{FF2B5EF4-FFF2-40B4-BE49-F238E27FC236}">
                  <a16:creationId xmlns:a16="http://schemas.microsoft.com/office/drawing/2014/main" id="{FC6B10F0-D2F3-45E3-9AC2-1DB00A7874DF}"/>
                </a:ext>
              </a:extLst>
            </p:cNvPr>
            <p:cNvSpPr/>
            <p:nvPr/>
          </p:nvSpPr>
          <p:spPr>
            <a:xfrm>
              <a:off x="9557740" y="2298159"/>
              <a:ext cx="1421251" cy="2580332"/>
            </a:xfrm>
            <a:custGeom>
              <a:avLst/>
              <a:gdLst>
                <a:gd name="connsiteX0" fmla="*/ 1334019 w 1427172"/>
                <a:gd name="connsiteY0" fmla="*/ 2460386 h 2583024"/>
                <a:gd name="connsiteX1" fmla="*/ 1347518 w 1427172"/>
                <a:gd name="connsiteY1" fmla="*/ 2463804 h 2583024"/>
                <a:gd name="connsiteX2" fmla="*/ 1354948 w 1427172"/>
                <a:gd name="connsiteY2" fmla="*/ 2473362 h 2583024"/>
                <a:gd name="connsiteX3" fmla="*/ 1377830 w 1427172"/>
                <a:gd name="connsiteY3" fmla="*/ 2460386 h 2583024"/>
                <a:gd name="connsiteX4" fmla="*/ 1394783 w 1427172"/>
                <a:gd name="connsiteY4" fmla="*/ 2466490 h 2583024"/>
                <a:gd name="connsiteX5" fmla="*/ 1400713 w 1427172"/>
                <a:gd name="connsiteY5" fmla="*/ 2485291 h 2583024"/>
                <a:gd name="connsiteX6" fmla="*/ 1400713 w 1427172"/>
                <a:gd name="connsiteY6" fmla="*/ 2536149 h 2583024"/>
                <a:gd name="connsiteX7" fmla="*/ 1388225 w 1427172"/>
                <a:gd name="connsiteY7" fmla="*/ 2536149 h 2583024"/>
                <a:gd name="connsiteX8" fmla="*/ 1388225 w 1427172"/>
                <a:gd name="connsiteY8" fmla="*/ 2489477 h 2583024"/>
                <a:gd name="connsiteX9" fmla="*/ 1387004 w 1427172"/>
                <a:gd name="connsiteY9" fmla="*/ 2478629 h 2583024"/>
                <a:gd name="connsiteX10" fmla="*/ 1382574 w 1427172"/>
                <a:gd name="connsiteY10" fmla="*/ 2473292 h 2583024"/>
                <a:gd name="connsiteX11" fmla="*/ 1375040 w 1427172"/>
                <a:gd name="connsiteY11" fmla="*/ 2471269 h 2583024"/>
                <a:gd name="connsiteX12" fmla="*/ 1362064 w 1427172"/>
                <a:gd name="connsiteY12" fmla="*/ 2476466 h 2583024"/>
                <a:gd name="connsiteX13" fmla="*/ 1356901 w 1427172"/>
                <a:gd name="connsiteY13" fmla="*/ 2493105 h 2583024"/>
                <a:gd name="connsiteX14" fmla="*/ 1356901 w 1427172"/>
                <a:gd name="connsiteY14" fmla="*/ 2536149 h 2583024"/>
                <a:gd name="connsiteX15" fmla="*/ 1344344 w 1427172"/>
                <a:gd name="connsiteY15" fmla="*/ 2536149 h 2583024"/>
                <a:gd name="connsiteX16" fmla="*/ 1344344 w 1427172"/>
                <a:gd name="connsiteY16" fmla="*/ 2488012 h 2583024"/>
                <a:gd name="connsiteX17" fmla="*/ 1341275 w 1427172"/>
                <a:gd name="connsiteY17" fmla="*/ 2475455 h 2583024"/>
                <a:gd name="connsiteX18" fmla="*/ 1331229 w 1427172"/>
                <a:gd name="connsiteY18" fmla="*/ 2471269 h 2583024"/>
                <a:gd name="connsiteX19" fmla="*/ 1321427 w 1427172"/>
                <a:gd name="connsiteY19" fmla="*/ 2474060 h 2583024"/>
                <a:gd name="connsiteX20" fmla="*/ 1314904 w 1427172"/>
                <a:gd name="connsiteY20" fmla="*/ 2482222 h 2583024"/>
                <a:gd name="connsiteX21" fmla="*/ 1312881 w 1427172"/>
                <a:gd name="connsiteY21" fmla="*/ 2497709 h 2583024"/>
                <a:gd name="connsiteX22" fmla="*/ 1312881 w 1427172"/>
                <a:gd name="connsiteY22" fmla="*/ 2536149 h 2583024"/>
                <a:gd name="connsiteX23" fmla="*/ 1300324 w 1427172"/>
                <a:gd name="connsiteY23" fmla="*/ 2536149 h 2583024"/>
                <a:gd name="connsiteX24" fmla="*/ 1300324 w 1427172"/>
                <a:gd name="connsiteY24" fmla="*/ 2462060 h 2583024"/>
                <a:gd name="connsiteX25" fmla="*/ 1311555 w 1427172"/>
                <a:gd name="connsiteY25" fmla="*/ 2462060 h 2583024"/>
                <a:gd name="connsiteX26" fmla="*/ 1311555 w 1427172"/>
                <a:gd name="connsiteY26" fmla="*/ 2472455 h 2583024"/>
                <a:gd name="connsiteX27" fmla="*/ 1320834 w 1427172"/>
                <a:gd name="connsiteY27" fmla="*/ 2463700 h 2583024"/>
                <a:gd name="connsiteX28" fmla="*/ 1334019 w 1427172"/>
                <a:gd name="connsiteY28" fmla="*/ 2460386 h 2583024"/>
                <a:gd name="connsiteX29" fmla="*/ 343138 w 1427172"/>
                <a:gd name="connsiteY29" fmla="*/ 2447195 h 2583024"/>
                <a:gd name="connsiteX30" fmla="*/ 399390 w 1427172"/>
                <a:gd name="connsiteY30" fmla="*/ 2447195 h 2583024"/>
                <a:gd name="connsiteX31" fmla="*/ 399390 w 1427172"/>
                <a:gd name="connsiteY31" fmla="*/ 2503447 h 2583024"/>
                <a:gd name="connsiteX32" fmla="*/ 388414 w 1427172"/>
                <a:gd name="connsiteY32" fmla="*/ 2553526 h 2583024"/>
                <a:gd name="connsiteX33" fmla="*/ 353565 w 1427172"/>
                <a:gd name="connsiteY33" fmla="*/ 2583024 h 2583024"/>
                <a:gd name="connsiteX34" fmla="*/ 339845 w 1427172"/>
                <a:gd name="connsiteY34" fmla="*/ 2561895 h 2583024"/>
                <a:gd name="connsiteX35" fmla="*/ 362895 w 1427172"/>
                <a:gd name="connsiteY35" fmla="*/ 2541726 h 2583024"/>
                <a:gd name="connsiteX36" fmla="*/ 371127 w 1427172"/>
                <a:gd name="connsiteY36" fmla="*/ 2503447 h 2583024"/>
                <a:gd name="connsiteX37" fmla="*/ 343138 w 1427172"/>
                <a:gd name="connsiteY37" fmla="*/ 2503447 h 2583024"/>
                <a:gd name="connsiteX38" fmla="*/ 1233718 w 1427172"/>
                <a:gd name="connsiteY38" fmla="*/ 2433876 h 2583024"/>
                <a:gd name="connsiteX39" fmla="*/ 1246276 w 1427172"/>
                <a:gd name="connsiteY39" fmla="*/ 2433876 h 2583024"/>
                <a:gd name="connsiteX40" fmla="*/ 1246276 w 1427172"/>
                <a:gd name="connsiteY40" fmla="*/ 2492198 h 2583024"/>
                <a:gd name="connsiteX41" fmla="*/ 1275995 w 1427172"/>
                <a:gd name="connsiteY41" fmla="*/ 2462060 h 2583024"/>
                <a:gd name="connsiteX42" fmla="*/ 1292250 w 1427172"/>
                <a:gd name="connsiteY42" fmla="*/ 2462060 h 2583024"/>
                <a:gd name="connsiteX43" fmla="*/ 1263926 w 1427172"/>
                <a:gd name="connsiteY43" fmla="*/ 2489547 h 2583024"/>
                <a:gd name="connsiteX44" fmla="*/ 1295110 w 1427172"/>
                <a:gd name="connsiteY44" fmla="*/ 2536149 h 2583024"/>
                <a:gd name="connsiteX45" fmla="*/ 1279622 w 1427172"/>
                <a:gd name="connsiteY45" fmla="*/ 2536149 h 2583024"/>
                <a:gd name="connsiteX46" fmla="*/ 1255136 w 1427172"/>
                <a:gd name="connsiteY46" fmla="*/ 2498267 h 2583024"/>
                <a:gd name="connsiteX47" fmla="*/ 1246276 w 1427172"/>
                <a:gd name="connsiteY47" fmla="*/ 2506778 h 2583024"/>
                <a:gd name="connsiteX48" fmla="*/ 1246276 w 1427172"/>
                <a:gd name="connsiteY48" fmla="*/ 2536149 h 2583024"/>
                <a:gd name="connsiteX49" fmla="*/ 1233718 w 1427172"/>
                <a:gd name="connsiteY49" fmla="*/ 2536149 h 2583024"/>
                <a:gd name="connsiteX50" fmla="*/ 603652 w 1427172"/>
                <a:gd name="connsiteY50" fmla="*/ 2286121 h 2583024"/>
                <a:gd name="connsiteX51" fmla="*/ 546851 w 1427172"/>
                <a:gd name="connsiteY51" fmla="*/ 2310131 h 2583024"/>
                <a:gd name="connsiteX52" fmla="*/ 523527 w 1427172"/>
                <a:gd name="connsiteY52" fmla="*/ 2373106 h 2583024"/>
                <a:gd name="connsiteX53" fmla="*/ 534366 w 1427172"/>
                <a:gd name="connsiteY53" fmla="*/ 2421950 h 2583024"/>
                <a:gd name="connsiteX54" fmla="*/ 564687 w 1427172"/>
                <a:gd name="connsiteY54" fmla="*/ 2457485 h 2583024"/>
                <a:gd name="connsiteX55" fmla="*/ 605573 w 1427172"/>
                <a:gd name="connsiteY55" fmla="*/ 2469696 h 2583024"/>
                <a:gd name="connsiteX56" fmla="*/ 659356 w 1427172"/>
                <a:gd name="connsiteY56" fmla="*/ 2444451 h 2583024"/>
                <a:gd name="connsiteX57" fmla="*/ 681856 w 1427172"/>
                <a:gd name="connsiteY57" fmla="*/ 2375850 h 2583024"/>
                <a:gd name="connsiteX58" fmla="*/ 659630 w 1427172"/>
                <a:gd name="connsiteY58" fmla="*/ 2310131 h 2583024"/>
                <a:gd name="connsiteX59" fmla="*/ 603652 w 1427172"/>
                <a:gd name="connsiteY59" fmla="*/ 2286121 h 2583024"/>
                <a:gd name="connsiteX60" fmla="*/ 830992 w 1427172"/>
                <a:gd name="connsiteY60" fmla="*/ 2106662 h 2583024"/>
                <a:gd name="connsiteX61" fmla="*/ 1031030 w 1427172"/>
                <a:gd name="connsiteY61" fmla="*/ 2106662 h 2583024"/>
                <a:gd name="connsiteX62" fmla="*/ 1031030 w 1427172"/>
                <a:gd name="connsiteY62" fmla="*/ 2153859 h 2583024"/>
                <a:gd name="connsiteX63" fmla="*/ 870506 w 1427172"/>
                <a:gd name="connsiteY63" fmla="*/ 2153859 h 2583024"/>
                <a:gd name="connsiteX64" fmla="*/ 848828 w 1427172"/>
                <a:gd name="connsiteY64" fmla="*/ 2261974 h 2583024"/>
                <a:gd name="connsiteX65" fmla="*/ 924837 w 1427172"/>
                <a:gd name="connsiteY65" fmla="*/ 2236729 h 2583024"/>
                <a:gd name="connsiteX66" fmla="*/ 1013743 w 1427172"/>
                <a:gd name="connsiteY66" fmla="*/ 2273224 h 2583024"/>
                <a:gd name="connsiteX67" fmla="*/ 1049964 w 1427172"/>
                <a:gd name="connsiteY67" fmla="*/ 2367070 h 2583024"/>
                <a:gd name="connsiteX68" fmla="*/ 1018134 w 1427172"/>
                <a:gd name="connsiteY68" fmla="*/ 2461464 h 2583024"/>
                <a:gd name="connsiteX69" fmla="*/ 912489 w 1427172"/>
                <a:gd name="connsiteY69" fmla="*/ 2510307 h 2583024"/>
                <a:gd name="connsiteX70" fmla="*/ 822897 w 1427172"/>
                <a:gd name="connsiteY70" fmla="*/ 2479574 h 2583024"/>
                <a:gd name="connsiteX71" fmla="*/ 783246 w 1427172"/>
                <a:gd name="connsiteY71" fmla="*/ 2398077 h 2583024"/>
                <a:gd name="connsiteX72" fmla="*/ 835108 w 1427172"/>
                <a:gd name="connsiteY72" fmla="*/ 2393687 h 2583024"/>
                <a:gd name="connsiteX73" fmla="*/ 861862 w 1427172"/>
                <a:gd name="connsiteY73" fmla="*/ 2450625 h 2583024"/>
                <a:gd name="connsiteX74" fmla="*/ 912489 w 1427172"/>
                <a:gd name="connsiteY74" fmla="*/ 2469696 h 2583024"/>
                <a:gd name="connsiteX75" fmla="*/ 972857 w 1427172"/>
                <a:gd name="connsiteY75" fmla="*/ 2442804 h 2583024"/>
                <a:gd name="connsiteX76" fmla="*/ 997554 w 1427172"/>
                <a:gd name="connsiteY76" fmla="*/ 2371460 h 2583024"/>
                <a:gd name="connsiteX77" fmla="*/ 973818 w 1427172"/>
                <a:gd name="connsiteY77" fmla="*/ 2304780 h 2583024"/>
                <a:gd name="connsiteX78" fmla="*/ 911666 w 1427172"/>
                <a:gd name="connsiteY78" fmla="*/ 2280359 h 2583024"/>
                <a:gd name="connsiteX79" fmla="*/ 868585 w 1427172"/>
                <a:gd name="connsiteY79" fmla="*/ 2291197 h 2583024"/>
                <a:gd name="connsiteX80" fmla="*/ 838400 w 1427172"/>
                <a:gd name="connsiteY80" fmla="*/ 2319324 h 2583024"/>
                <a:gd name="connsiteX81" fmla="*/ 792027 w 1427172"/>
                <a:gd name="connsiteY81" fmla="*/ 2313287 h 2583024"/>
                <a:gd name="connsiteX82" fmla="*/ 5488 w 1427172"/>
                <a:gd name="connsiteY82" fmla="*/ 2106388 h 2583024"/>
                <a:gd name="connsiteX83" fmla="*/ 265896 w 1427172"/>
                <a:gd name="connsiteY83" fmla="*/ 2106388 h 2583024"/>
                <a:gd name="connsiteX84" fmla="*/ 265896 w 1427172"/>
                <a:gd name="connsiteY84" fmla="*/ 2144804 h 2583024"/>
                <a:gd name="connsiteX85" fmla="*/ 189749 w 1427172"/>
                <a:gd name="connsiteY85" fmla="*/ 2253467 h 2583024"/>
                <a:gd name="connsiteX86" fmla="*/ 131439 w 1427172"/>
                <a:gd name="connsiteY86" fmla="*/ 2392863 h 2583024"/>
                <a:gd name="connsiteX87" fmla="*/ 112505 w 1427172"/>
                <a:gd name="connsiteY87" fmla="*/ 2503447 h 2583024"/>
                <a:gd name="connsiteX88" fmla="*/ 61741 w 1427172"/>
                <a:gd name="connsiteY88" fmla="*/ 2503447 h 2583024"/>
                <a:gd name="connsiteX89" fmla="*/ 80400 w 1427172"/>
                <a:gd name="connsiteY89" fmla="*/ 2388747 h 2583024"/>
                <a:gd name="connsiteX90" fmla="*/ 131576 w 1427172"/>
                <a:gd name="connsiteY90" fmla="*/ 2259092 h 2583024"/>
                <a:gd name="connsiteX91" fmla="*/ 202509 w 1427172"/>
                <a:gd name="connsiteY91" fmla="*/ 2153859 h 2583024"/>
                <a:gd name="connsiteX92" fmla="*/ 5488 w 1427172"/>
                <a:gd name="connsiteY92" fmla="*/ 2153859 h 2583024"/>
                <a:gd name="connsiteX93" fmla="*/ 611061 w 1427172"/>
                <a:gd name="connsiteY93" fmla="*/ 2099528 h 2583024"/>
                <a:gd name="connsiteX94" fmla="*/ 688854 w 1427172"/>
                <a:gd name="connsiteY94" fmla="*/ 2126145 h 2583024"/>
                <a:gd name="connsiteX95" fmla="*/ 725212 w 1427172"/>
                <a:gd name="connsiteY95" fmla="*/ 2199684 h 2583024"/>
                <a:gd name="connsiteX96" fmla="*/ 676094 w 1427172"/>
                <a:gd name="connsiteY96" fmla="*/ 2203526 h 2583024"/>
                <a:gd name="connsiteX97" fmla="*/ 657435 w 1427172"/>
                <a:gd name="connsiteY97" fmla="*/ 2161268 h 2583024"/>
                <a:gd name="connsiteX98" fmla="*/ 608042 w 1427172"/>
                <a:gd name="connsiteY98" fmla="*/ 2140139 h 2583024"/>
                <a:gd name="connsiteX99" fmla="*/ 566608 w 1427172"/>
                <a:gd name="connsiteY99" fmla="*/ 2153310 h 2583024"/>
                <a:gd name="connsiteX100" fmla="*/ 529838 w 1427172"/>
                <a:gd name="connsiteY100" fmla="*/ 2202977 h 2583024"/>
                <a:gd name="connsiteX101" fmla="*/ 515843 w 1427172"/>
                <a:gd name="connsiteY101" fmla="*/ 2295999 h 2583024"/>
                <a:gd name="connsiteX102" fmla="*/ 559473 w 1427172"/>
                <a:gd name="connsiteY102" fmla="*/ 2255662 h 2583024"/>
                <a:gd name="connsiteX103" fmla="*/ 613530 w 1427172"/>
                <a:gd name="connsiteY103" fmla="*/ 2242491 h 2583024"/>
                <a:gd name="connsiteX104" fmla="*/ 697635 w 1427172"/>
                <a:gd name="connsiteY104" fmla="*/ 2278849 h 2583024"/>
                <a:gd name="connsiteX105" fmla="*/ 732346 w 1427172"/>
                <a:gd name="connsiteY105" fmla="*/ 2372832 h 2583024"/>
                <a:gd name="connsiteX106" fmla="*/ 716020 w 1427172"/>
                <a:gd name="connsiteY106" fmla="*/ 2443216 h 2583024"/>
                <a:gd name="connsiteX107" fmla="*/ 671155 w 1427172"/>
                <a:gd name="connsiteY107" fmla="*/ 2493020 h 2583024"/>
                <a:gd name="connsiteX108" fmla="*/ 606396 w 1427172"/>
                <a:gd name="connsiteY108" fmla="*/ 2510307 h 2583024"/>
                <a:gd name="connsiteX109" fmla="*/ 505691 w 1427172"/>
                <a:gd name="connsiteY109" fmla="*/ 2464894 h 2583024"/>
                <a:gd name="connsiteX110" fmla="*/ 466726 w 1427172"/>
                <a:gd name="connsiteY110" fmla="*/ 2315208 h 2583024"/>
                <a:gd name="connsiteX111" fmla="*/ 509807 w 1427172"/>
                <a:gd name="connsiteY111" fmla="*/ 2145627 h 2583024"/>
                <a:gd name="connsiteX112" fmla="*/ 611061 w 1427172"/>
                <a:gd name="connsiteY112" fmla="*/ 2099528 h 2583024"/>
                <a:gd name="connsiteX113" fmla="*/ 1333987 w 1427172"/>
                <a:gd name="connsiteY113" fmla="*/ 1608661 h 2583024"/>
                <a:gd name="connsiteX114" fmla="*/ 1347486 w 1427172"/>
                <a:gd name="connsiteY114" fmla="*/ 1612079 h 2583024"/>
                <a:gd name="connsiteX115" fmla="*/ 1354916 w 1427172"/>
                <a:gd name="connsiteY115" fmla="*/ 1621637 h 2583024"/>
                <a:gd name="connsiteX116" fmla="*/ 1377798 w 1427172"/>
                <a:gd name="connsiteY116" fmla="*/ 1608661 h 2583024"/>
                <a:gd name="connsiteX117" fmla="*/ 1394751 w 1427172"/>
                <a:gd name="connsiteY117" fmla="*/ 1614765 h 2583024"/>
                <a:gd name="connsiteX118" fmla="*/ 1400681 w 1427172"/>
                <a:gd name="connsiteY118" fmla="*/ 1633566 h 2583024"/>
                <a:gd name="connsiteX119" fmla="*/ 1400681 w 1427172"/>
                <a:gd name="connsiteY119" fmla="*/ 1684424 h 2583024"/>
                <a:gd name="connsiteX120" fmla="*/ 1388193 w 1427172"/>
                <a:gd name="connsiteY120" fmla="*/ 1684424 h 2583024"/>
                <a:gd name="connsiteX121" fmla="*/ 1388193 w 1427172"/>
                <a:gd name="connsiteY121" fmla="*/ 1637752 h 2583024"/>
                <a:gd name="connsiteX122" fmla="*/ 1386972 w 1427172"/>
                <a:gd name="connsiteY122" fmla="*/ 1626904 h 2583024"/>
                <a:gd name="connsiteX123" fmla="*/ 1382542 w 1427172"/>
                <a:gd name="connsiteY123" fmla="*/ 1621567 h 2583024"/>
                <a:gd name="connsiteX124" fmla="*/ 1375008 w 1427172"/>
                <a:gd name="connsiteY124" fmla="*/ 1619544 h 2583024"/>
                <a:gd name="connsiteX125" fmla="*/ 1362032 w 1427172"/>
                <a:gd name="connsiteY125" fmla="*/ 1624741 h 2583024"/>
                <a:gd name="connsiteX126" fmla="*/ 1356869 w 1427172"/>
                <a:gd name="connsiteY126" fmla="*/ 1641380 h 2583024"/>
                <a:gd name="connsiteX127" fmla="*/ 1356869 w 1427172"/>
                <a:gd name="connsiteY127" fmla="*/ 1684424 h 2583024"/>
                <a:gd name="connsiteX128" fmla="*/ 1344312 w 1427172"/>
                <a:gd name="connsiteY128" fmla="*/ 1684424 h 2583024"/>
                <a:gd name="connsiteX129" fmla="*/ 1344312 w 1427172"/>
                <a:gd name="connsiteY129" fmla="*/ 1636287 h 2583024"/>
                <a:gd name="connsiteX130" fmla="*/ 1341243 w 1427172"/>
                <a:gd name="connsiteY130" fmla="*/ 1623730 h 2583024"/>
                <a:gd name="connsiteX131" fmla="*/ 1331197 w 1427172"/>
                <a:gd name="connsiteY131" fmla="*/ 1619544 h 2583024"/>
                <a:gd name="connsiteX132" fmla="*/ 1321395 w 1427172"/>
                <a:gd name="connsiteY132" fmla="*/ 1622334 h 2583024"/>
                <a:gd name="connsiteX133" fmla="*/ 1314872 w 1427172"/>
                <a:gd name="connsiteY133" fmla="*/ 1630497 h 2583024"/>
                <a:gd name="connsiteX134" fmla="*/ 1312849 w 1427172"/>
                <a:gd name="connsiteY134" fmla="*/ 1645984 h 2583024"/>
                <a:gd name="connsiteX135" fmla="*/ 1312849 w 1427172"/>
                <a:gd name="connsiteY135" fmla="*/ 1684424 h 2583024"/>
                <a:gd name="connsiteX136" fmla="*/ 1300292 w 1427172"/>
                <a:gd name="connsiteY136" fmla="*/ 1684424 h 2583024"/>
                <a:gd name="connsiteX137" fmla="*/ 1300292 w 1427172"/>
                <a:gd name="connsiteY137" fmla="*/ 1610335 h 2583024"/>
                <a:gd name="connsiteX138" fmla="*/ 1311523 w 1427172"/>
                <a:gd name="connsiteY138" fmla="*/ 1610335 h 2583024"/>
                <a:gd name="connsiteX139" fmla="*/ 1311523 w 1427172"/>
                <a:gd name="connsiteY139" fmla="*/ 1620730 h 2583024"/>
                <a:gd name="connsiteX140" fmla="*/ 1320802 w 1427172"/>
                <a:gd name="connsiteY140" fmla="*/ 1611975 h 2583024"/>
                <a:gd name="connsiteX141" fmla="*/ 1333987 w 1427172"/>
                <a:gd name="connsiteY141" fmla="*/ 1608661 h 2583024"/>
                <a:gd name="connsiteX142" fmla="*/ 1233686 w 1427172"/>
                <a:gd name="connsiteY142" fmla="*/ 1582151 h 2583024"/>
                <a:gd name="connsiteX143" fmla="*/ 1246244 w 1427172"/>
                <a:gd name="connsiteY143" fmla="*/ 1582151 h 2583024"/>
                <a:gd name="connsiteX144" fmla="*/ 1246244 w 1427172"/>
                <a:gd name="connsiteY144" fmla="*/ 1640473 h 2583024"/>
                <a:gd name="connsiteX145" fmla="*/ 1275963 w 1427172"/>
                <a:gd name="connsiteY145" fmla="*/ 1610335 h 2583024"/>
                <a:gd name="connsiteX146" fmla="*/ 1292218 w 1427172"/>
                <a:gd name="connsiteY146" fmla="*/ 1610335 h 2583024"/>
                <a:gd name="connsiteX147" fmla="*/ 1263894 w 1427172"/>
                <a:gd name="connsiteY147" fmla="*/ 1637822 h 2583024"/>
                <a:gd name="connsiteX148" fmla="*/ 1295078 w 1427172"/>
                <a:gd name="connsiteY148" fmla="*/ 1684424 h 2583024"/>
                <a:gd name="connsiteX149" fmla="*/ 1279590 w 1427172"/>
                <a:gd name="connsiteY149" fmla="*/ 1684424 h 2583024"/>
                <a:gd name="connsiteX150" fmla="*/ 1255104 w 1427172"/>
                <a:gd name="connsiteY150" fmla="*/ 1646542 h 2583024"/>
                <a:gd name="connsiteX151" fmla="*/ 1246244 w 1427172"/>
                <a:gd name="connsiteY151" fmla="*/ 1655053 h 2583024"/>
                <a:gd name="connsiteX152" fmla="*/ 1246244 w 1427172"/>
                <a:gd name="connsiteY152" fmla="*/ 1684424 h 2583024"/>
                <a:gd name="connsiteX153" fmla="*/ 1233686 w 1427172"/>
                <a:gd name="connsiteY153" fmla="*/ 1684424 h 2583024"/>
                <a:gd name="connsiteX154" fmla="*/ 343961 w 1427172"/>
                <a:gd name="connsiteY154" fmla="*/ 1579391 h 2583024"/>
                <a:gd name="connsiteX155" fmla="*/ 400213 w 1427172"/>
                <a:gd name="connsiteY155" fmla="*/ 1579391 h 2583024"/>
                <a:gd name="connsiteX156" fmla="*/ 400213 w 1427172"/>
                <a:gd name="connsiteY156" fmla="*/ 1635644 h 2583024"/>
                <a:gd name="connsiteX157" fmla="*/ 343961 w 1427172"/>
                <a:gd name="connsiteY157" fmla="*/ 1635644 h 2583024"/>
                <a:gd name="connsiteX158" fmla="*/ 1338461 w 1427172"/>
                <a:gd name="connsiteY158" fmla="*/ 1438885 h 2583024"/>
                <a:gd name="connsiteX159" fmla="*/ 1351019 w 1427172"/>
                <a:gd name="connsiteY159" fmla="*/ 1438885 h 2583024"/>
                <a:gd name="connsiteX160" fmla="*/ 1351019 w 1427172"/>
                <a:gd name="connsiteY160" fmla="*/ 1512974 h 2583024"/>
                <a:gd name="connsiteX161" fmla="*/ 1338461 w 1427172"/>
                <a:gd name="connsiteY161" fmla="*/ 1512974 h 2583024"/>
                <a:gd name="connsiteX162" fmla="*/ 1401848 w 1427172"/>
                <a:gd name="connsiteY162" fmla="*/ 1437211 h 2583024"/>
                <a:gd name="connsiteX163" fmla="*/ 1414161 w 1427172"/>
                <a:gd name="connsiteY163" fmla="*/ 1439618 h 2583024"/>
                <a:gd name="connsiteX164" fmla="*/ 1422568 w 1427172"/>
                <a:gd name="connsiteY164" fmla="*/ 1445931 h 2583024"/>
                <a:gd name="connsiteX165" fmla="*/ 1426475 w 1427172"/>
                <a:gd name="connsiteY165" fmla="*/ 1455210 h 2583024"/>
                <a:gd name="connsiteX166" fmla="*/ 1427172 w 1427172"/>
                <a:gd name="connsiteY166" fmla="*/ 1467418 h 2583024"/>
                <a:gd name="connsiteX167" fmla="*/ 1427172 w 1427172"/>
                <a:gd name="connsiteY167" fmla="*/ 1512974 h 2583024"/>
                <a:gd name="connsiteX168" fmla="*/ 1414615 w 1427172"/>
                <a:gd name="connsiteY168" fmla="*/ 1512974 h 2583024"/>
                <a:gd name="connsiteX169" fmla="*/ 1414615 w 1427172"/>
                <a:gd name="connsiteY169" fmla="*/ 1467907 h 2583024"/>
                <a:gd name="connsiteX170" fmla="*/ 1413150 w 1427172"/>
                <a:gd name="connsiteY170" fmla="*/ 1456431 h 2583024"/>
                <a:gd name="connsiteX171" fmla="*/ 1407952 w 1427172"/>
                <a:gd name="connsiteY171" fmla="*/ 1450361 h 2583024"/>
                <a:gd name="connsiteX172" fmla="*/ 1399197 w 1427172"/>
                <a:gd name="connsiteY172" fmla="*/ 1448094 h 2583024"/>
                <a:gd name="connsiteX173" fmla="*/ 1385349 w 1427172"/>
                <a:gd name="connsiteY173" fmla="*/ 1453187 h 2583024"/>
                <a:gd name="connsiteX174" fmla="*/ 1379524 w 1427172"/>
                <a:gd name="connsiteY174" fmla="*/ 1472511 h 2583024"/>
                <a:gd name="connsiteX175" fmla="*/ 1379524 w 1427172"/>
                <a:gd name="connsiteY175" fmla="*/ 1512974 h 2583024"/>
                <a:gd name="connsiteX176" fmla="*/ 1366967 w 1427172"/>
                <a:gd name="connsiteY176" fmla="*/ 1512974 h 2583024"/>
                <a:gd name="connsiteX177" fmla="*/ 1366967 w 1427172"/>
                <a:gd name="connsiteY177" fmla="*/ 1438885 h 2583024"/>
                <a:gd name="connsiteX178" fmla="*/ 1378268 w 1427172"/>
                <a:gd name="connsiteY178" fmla="*/ 1438885 h 2583024"/>
                <a:gd name="connsiteX179" fmla="*/ 1378268 w 1427172"/>
                <a:gd name="connsiteY179" fmla="*/ 1449419 h 2583024"/>
                <a:gd name="connsiteX180" fmla="*/ 1401848 w 1427172"/>
                <a:gd name="connsiteY180" fmla="*/ 1437211 h 2583024"/>
                <a:gd name="connsiteX181" fmla="*/ 1248262 w 1427172"/>
                <a:gd name="connsiteY181" fmla="*/ 1437211 h 2583024"/>
                <a:gd name="connsiteX182" fmla="*/ 1261761 w 1427172"/>
                <a:gd name="connsiteY182" fmla="*/ 1440629 h 2583024"/>
                <a:gd name="connsiteX183" fmla="*/ 1269191 w 1427172"/>
                <a:gd name="connsiteY183" fmla="*/ 1450187 h 2583024"/>
                <a:gd name="connsiteX184" fmla="*/ 1292073 w 1427172"/>
                <a:gd name="connsiteY184" fmla="*/ 1437211 h 2583024"/>
                <a:gd name="connsiteX185" fmla="*/ 1309026 w 1427172"/>
                <a:gd name="connsiteY185" fmla="*/ 1443315 h 2583024"/>
                <a:gd name="connsiteX186" fmla="*/ 1314956 w 1427172"/>
                <a:gd name="connsiteY186" fmla="*/ 1462116 h 2583024"/>
                <a:gd name="connsiteX187" fmla="*/ 1314956 w 1427172"/>
                <a:gd name="connsiteY187" fmla="*/ 1512974 h 2583024"/>
                <a:gd name="connsiteX188" fmla="*/ 1302468 w 1427172"/>
                <a:gd name="connsiteY188" fmla="*/ 1512974 h 2583024"/>
                <a:gd name="connsiteX189" fmla="*/ 1302468 w 1427172"/>
                <a:gd name="connsiteY189" fmla="*/ 1466302 h 2583024"/>
                <a:gd name="connsiteX190" fmla="*/ 1301247 w 1427172"/>
                <a:gd name="connsiteY190" fmla="*/ 1455454 h 2583024"/>
                <a:gd name="connsiteX191" fmla="*/ 1296817 w 1427172"/>
                <a:gd name="connsiteY191" fmla="*/ 1450117 h 2583024"/>
                <a:gd name="connsiteX192" fmla="*/ 1289283 w 1427172"/>
                <a:gd name="connsiteY192" fmla="*/ 1448094 h 2583024"/>
                <a:gd name="connsiteX193" fmla="*/ 1276307 w 1427172"/>
                <a:gd name="connsiteY193" fmla="*/ 1453291 h 2583024"/>
                <a:gd name="connsiteX194" fmla="*/ 1271144 w 1427172"/>
                <a:gd name="connsiteY194" fmla="*/ 1469930 h 2583024"/>
                <a:gd name="connsiteX195" fmla="*/ 1271144 w 1427172"/>
                <a:gd name="connsiteY195" fmla="*/ 1512974 h 2583024"/>
                <a:gd name="connsiteX196" fmla="*/ 1258587 w 1427172"/>
                <a:gd name="connsiteY196" fmla="*/ 1512974 h 2583024"/>
                <a:gd name="connsiteX197" fmla="*/ 1258587 w 1427172"/>
                <a:gd name="connsiteY197" fmla="*/ 1464837 h 2583024"/>
                <a:gd name="connsiteX198" fmla="*/ 1255518 w 1427172"/>
                <a:gd name="connsiteY198" fmla="*/ 1452280 h 2583024"/>
                <a:gd name="connsiteX199" fmla="*/ 1245472 w 1427172"/>
                <a:gd name="connsiteY199" fmla="*/ 1448094 h 2583024"/>
                <a:gd name="connsiteX200" fmla="*/ 1235670 w 1427172"/>
                <a:gd name="connsiteY200" fmla="*/ 1450884 h 2583024"/>
                <a:gd name="connsiteX201" fmla="*/ 1229147 w 1427172"/>
                <a:gd name="connsiteY201" fmla="*/ 1459047 h 2583024"/>
                <a:gd name="connsiteX202" fmla="*/ 1227124 w 1427172"/>
                <a:gd name="connsiteY202" fmla="*/ 1474534 h 2583024"/>
                <a:gd name="connsiteX203" fmla="*/ 1227124 w 1427172"/>
                <a:gd name="connsiteY203" fmla="*/ 1512974 h 2583024"/>
                <a:gd name="connsiteX204" fmla="*/ 1214567 w 1427172"/>
                <a:gd name="connsiteY204" fmla="*/ 1512974 h 2583024"/>
                <a:gd name="connsiteX205" fmla="*/ 1214567 w 1427172"/>
                <a:gd name="connsiteY205" fmla="*/ 1438885 h 2583024"/>
                <a:gd name="connsiteX206" fmla="*/ 1225798 w 1427172"/>
                <a:gd name="connsiteY206" fmla="*/ 1438885 h 2583024"/>
                <a:gd name="connsiteX207" fmla="*/ 1225798 w 1427172"/>
                <a:gd name="connsiteY207" fmla="*/ 1449280 h 2583024"/>
                <a:gd name="connsiteX208" fmla="*/ 1235077 w 1427172"/>
                <a:gd name="connsiteY208" fmla="*/ 1440525 h 2583024"/>
                <a:gd name="connsiteX209" fmla="*/ 1248262 w 1427172"/>
                <a:gd name="connsiteY209" fmla="*/ 1437211 h 2583024"/>
                <a:gd name="connsiteX210" fmla="*/ 136927 w 1427172"/>
                <a:gd name="connsiteY210" fmla="*/ 1418317 h 2583024"/>
                <a:gd name="connsiteX211" fmla="*/ 80126 w 1427172"/>
                <a:gd name="connsiteY211" fmla="*/ 1442328 h 2583024"/>
                <a:gd name="connsiteX212" fmla="*/ 56802 w 1427172"/>
                <a:gd name="connsiteY212" fmla="*/ 1505303 h 2583024"/>
                <a:gd name="connsiteX213" fmla="*/ 67641 w 1427172"/>
                <a:gd name="connsiteY213" fmla="*/ 1554146 h 2583024"/>
                <a:gd name="connsiteX214" fmla="*/ 97962 w 1427172"/>
                <a:gd name="connsiteY214" fmla="*/ 1589681 h 2583024"/>
                <a:gd name="connsiteX215" fmla="*/ 138848 w 1427172"/>
                <a:gd name="connsiteY215" fmla="*/ 1601892 h 2583024"/>
                <a:gd name="connsiteX216" fmla="*/ 192631 w 1427172"/>
                <a:gd name="connsiteY216" fmla="*/ 1576647 h 2583024"/>
                <a:gd name="connsiteX217" fmla="*/ 215132 w 1427172"/>
                <a:gd name="connsiteY217" fmla="*/ 1508047 h 2583024"/>
                <a:gd name="connsiteX218" fmla="*/ 192905 w 1427172"/>
                <a:gd name="connsiteY218" fmla="*/ 1442328 h 2583024"/>
                <a:gd name="connsiteX219" fmla="*/ 136927 w 1427172"/>
                <a:gd name="connsiteY219" fmla="*/ 1418317 h 2583024"/>
                <a:gd name="connsiteX220" fmla="*/ 1338461 w 1427172"/>
                <a:gd name="connsiteY220" fmla="*/ 1410701 h 2583024"/>
                <a:gd name="connsiteX221" fmla="*/ 1351019 w 1427172"/>
                <a:gd name="connsiteY221" fmla="*/ 1410701 h 2583024"/>
                <a:gd name="connsiteX222" fmla="*/ 1351019 w 1427172"/>
                <a:gd name="connsiteY222" fmla="*/ 1425142 h 2583024"/>
                <a:gd name="connsiteX223" fmla="*/ 1338461 w 1427172"/>
                <a:gd name="connsiteY223" fmla="*/ 1425142 h 2583024"/>
                <a:gd name="connsiteX224" fmla="*/ 343961 w 1427172"/>
                <a:gd name="connsiteY224" fmla="*/ 1344229 h 2583024"/>
                <a:gd name="connsiteX225" fmla="*/ 400213 w 1427172"/>
                <a:gd name="connsiteY225" fmla="*/ 1344229 h 2583024"/>
                <a:gd name="connsiteX226" fmla="*/ 400213 w 1427172"/>
                <a:gd name="connsiteY226" fmla="*/ 1400481 h 2583024"/>
                <a:gd name="connsiteX227" fmla="*/ 343961 w 1427172"/>
                <a:gd name="connsiteY227" fmla="*/ 1400481 h 2583024"/>
                <a:gd name="connsiteX228" fmla="*/ 916879 w 1427172"/>
                <a:gd name="connsiteY228" fmla="*/ 1231724 h 2583024"/>
                <a:gd name="connsiteX229" fmla="*/ 1008530 w 1427172"/>
                <a:gd name="connsiteY229" fmla="*/ 1263829 h 2583024"/>
                <a:gd name="connsiteX230" fmla="*/ 1042281 w 1427172"/>
                <a:gd name="connsiteY230" fmla="*/ 1343406 h 2583024"/>
                <a:gd name="connsiteX231" fmla="*/ 1032403 w 1427172"/>
                <a:gd name="connsiteY231" fmla="*/ 1390877 h 2583024"/>
                <a:gd name="connsiteX232" fmla="*/ 999612 w 1427172"/>
                <a:gd name="connsiteY232" fmla="*/ 1439995 h 2583024"/>
                <a:gd name="connsiteX233" fmla="*/ 923465 w 1427172"/>
                <a:gd name="connsiteY233" fmla="*/ 1510791 h 2583024"/>
                <a:gd name="connsiteX234" fmla="*/ 866389 w 1427172"/>
                <a:gd name="connsiteY234" fmla="*/ 1561418 h 2583024"/>
                <a:gd name="connsiteX235" fmla="*/ 845535 w 1427172"/>
                <a:gd name="connsiteY235" fmla="*/ 1588172 h 2583024"/>
                <a:gd name="connsiteX236" fmla="*/ 1042830 w 1427172"/>
                <a:gd name="connsiteY236" fmla="*/ 1588172 h 2583024"/>
                <a:gd name="connsiteX237" fmla="*/ 1042830 w 1427172"/>
                <a:gd name="connsiteY237" fmla="*/ 1635644 h 2583024"/>
                <a:gd name="connsiteX238" fmla="*/ 776934 w 1427172"/>
                <a:gd name="connsiteY238" fmla="*/ 1635644 h 2583024"/>
                <a:gd name="connsiteX239" fmla="*/ 782697 w 1427172"/>
                <a:gd name="connsiteY239" fmla="*/ 1601343 h 2583024"/>
                <a:gd name="connsiteX240" fmla="*/ 815214 w 1427172"/>
                <a:gd name="connsiteY240" fmla="*/ 1547835 h 2583024"/>
                <a:gd name="connsiteX241" fmla="*/ 879835 w 1427172"/>
                <a:gd name="connsiteY241" fmla="*/ 1486918 h 2583024"/>
                <a:gd name="connsiteX242" fmla="*/ 968467 w 1427172"/>
                <a:gd name="connsiteY242" fmla="*/ 1401716 h 2583024"/>
                <a:gd name="connsiteX243" fmla="*/ 991517 w 1427172"/>
                <a:gd name="connsiteY243" fmla="*/ 1342308 h 2583024"/>
                <a:gd name="connsiteX244" fmla="*/ 970525 w 1427172"/>
                <a:gd name="connsiteY244" fmla="*/ 1292779 h 2583024"/>
                <a:gd name="connsiteX245" fmla="*/ 915782 w 1427172"/>
                <a:gd name="connsiteY245" fmla="*/ 1272610 h 2583024"/>
                <a:gd name="connsiteX246" fmla="*/ 858706 w 1427172"/>
                <a:gd name="connsiteY246" fmla="*/ 1294013 h 2583024"/>
                <a:gd name="connsiteX247" fmla="*/ 837028 w 1427172"/>
                <a:gd name="connsiteY247" fmla="*/ 1353284 h 2583024"/>
                <a:gd name="connsiteX248" fmla="*/ 786264 w 1427172"/>
                <a:gd name="connsiteY248" fmla="*/ 1348070 h 2583024"/>
                <a:gd name="connsiteX249" fmla="*/ 825504 w 1427172"/>
                <a:gd name="connsiteY249" fmla="*/ 1261497 h 2583024"/>
                <a:gd name="connsiteX250" fmla="*/ 916879 w 1427172"/>
                <a:gd name="connsiteY250" fmla="*/ 1231724 h 2583024"/>
                <a:gd name="connsiteX251" fmla="*/ 602554 w 1427172"/>
                <a:gd name="connsiteY251" fmla="*/ 1231724 h 2583024"/>
                <a:gd name="connsiteX252" fmla="*/ 694205 w 1427172"/>
                <a:gd name="connsiteY252" fmla="*/ 1263829 h 2583024"/>
                <a:gd name="connsiteX253" fmla="*/ 727956 w 1427172"/>
                <a:gd name="connsiteY253" fmla="*/ 1343406 h 2583024"/>
                <a:gd name="connsiteX254" fmla="*/ 718078 w 1427172"/>
                <a:gd name="connsiteY254" fmla="*/ 1390877 h 2583024"/>
                <a:gd name="connsiteX255" fmla="*/ 685287 w 1427172"/>
                <a:gd name="connsiteY255" fmla="*/ 1439995 h 2583024"/>
                <a:gd name="connsiteX256" fmla="*/ 609140 w 1427172"/>
                <a:gd name="connsiteY256" fmla="*/ 1510791 h 2583024"/>
                <a:gd name="connsiteX257" fmla="*/ 552064 w 1427172"/>
                <a:gd name="connsiteY257" fmla="*/ 1561418 h 2583024"/>
                <a:gd name="connsiteX258" fmla="*/ 531210 w 1427172"/>
                <a:gd name="connsiteY258" fmla="*/ 1588172 h 2583024"/>
                <a:gd name="connsiteX259" fmla="*/ 728505 w 1427172"/>
                <a:gd name="connsiteY259" fmla="*/ 1588172 h 2583024"/>
                <a:gd name="connsiteX260" fmla="*/ 728505 w 1427172"/>
                <a:gd name="connsiteY260" fmla="*/ 1635644 h 2583024"/>
                <a:gd name="connsiteX261" fmla="*/ 462609 w 1427172"/>
                <a:gd name="connsiteY261" fmla="*/ 1635644 h 2583024"/>
                <a:gd name="connsiteX262" fmla="*/ 468372 w 1427172"/>
                <a:gd name="connsiteY262" fmla="*/ 1601343 h 2583024"/>
                <a:gd name="connsiteX263" fmla="*/ 500888 w 1427172"/>
                <a:gd name="connsiteY263" fmla="*/ 1547835 h 2583024"/>
                <a:gd name="connsiteX264" fmla="*/ 565510 w 1427172"/>
                <a:gd name="connsiteY264" fmla="*/ 1486918 h 2583024"/>
                <a:gd name="connsiteX265" fmla="*/ 654142 w 1427172"/>
                <a:gd name="connsiteY265" fmla="*/ 1401716 h 2583024"/>
                <a:gd name="connsiteX266" fmla="*/ 677192 w 1427172"/>
                <a:gd name="connsiteY266" fmla="*/ 1342308 h 2583024"/>
                <a:gd name="connsiteX267" fmla="*/ 656200 w 1427172"/>
                <a:gd name="connsiteY267" fmla="*/ 1292779 h 2583024"/>
                <a:gd name="connsiteX268" fmla="*/ 601457 w 1427172"/>
                <a:gd name="connsiteY268" fmla="*/ 1272610 h 2583024"/>
                <a:gd name="connsiteX269" fmla="*/ 544381 w 1427172"/>
                <a:gd name="connsiteY269" fmla="*/ 1294013 h 2583024"/>
                <a:gd name="connsiteX270" fmla="*/ 522703 w 1427172"/>
                <a:gd name="connsiteY270" fmla="*/ 1353284 h 2583024"/>
                <a:gd name="connsiteX271" fmla="*/ 471939 w 1427172"/>
                <a:gd name="connsiteY271" fmla="*/ 1348070 h 2583024"/>
                <a:gd name="connsiteX272" fmla="*/ 511179 w 1427172"/>
                <a:gd name="connsiteY272" fmla="*/ 1261497 h 2583024"/>
                <a:gd name="connsiteX273" fmla="*/ 602554 w 1427172"/>
                <a:gd name="connsiteY273" fmla="*/ 1231724 h 2583024"/>
                <a:gd name="connsiteX274" fmla="*/ 144336 w 1427172"/>
                <a:gd name="connsiteY274" fmla="*/ 1231724 h 2583024"/>
                <a:gd name="connsiteX275" fmla="*/ 222129 w 1427172"/>
                <a:gd name="connsiteY275" fmla="*/ 1258341 h 2583024"/>
                <a:gd name="connsiteX276" fmla="*/ 258487 w 1427172"/>
                <a:gd name="connsiteY276" fmla="*/ 1331881 h 2583024"/>
                <a:gd name="connsiteX277" fmla="*/ 209369 w 1427172"/>
                <a:gd name="connsiteY277" fmla="*/ 1335722 h 2583024"/>
                <a:gd name="connsiteX278" fmla="*/ 190710 w 1427172"/>
                <a:gd name="connsiteY278" fmla="*/ 1293465 h 2583024"/>
                <a:gd name="connsiteX279" fmla="*/ 141317 w 1427172"/>
                <a:gd name="connsiteY279" fmla="*/ 1272336 h 2583024"/>
                <a:gd name="connsiteX280" fmla="*/ 99883 w 1427172"/>
                <a:gd name="connsiteY280" fmla="*/ 1285507 h 2583024"/>
                <a:gd name="connsiteX281" fmla="*/ 63113 w 1427172"/>
                <a:gd name="connsiteY281" fmla="*/ 1335174 h 2583024"/>
                <a:gd name="connsiteX282" fmla="*/ 49118 w 1427172"/>
                <a:gd name="connsiteY282" fmla="*/ 1428196 h 2583024"/>
                <a:gd name="connsiteX283" fmla="*/ 92748 w 1427172"/>
                <a:gd name="connsiteY283" fmla="*/ 1387859 h 2583024"/>
                <a:gd name="connsiteX284" fmla="*/ 146805 w 1427172"/>
                <a:gd name="connsiteY284" fmla="*/ 1374687 h 2583024"/>
                <a:gd name="connsiteX285" fmla="*/ 230910 w 1427172"/>
                <a:gd name="connsiteY285" fmla="*/ 1411046 h 2583024"/>
                <a:gd name="connsiteX286" fmla="*/ 265621 w 1427172"/>
                <a:gd name="connsiteY286" fmla="*/ 1505028 h 2583024"/>
                <a:gd name="connsiteX287" fmla="*/ 249295 w 1427172"/>
                <a:gd name="connsiteY287" fmla="*/ 1575412 h 2583024"/>
                <a:gd name="connsiteX288" fmla="*/ 204430 w 1427172"/>
                <a:gd name="connsiteY288" fmla="*/ 1625216 h 2583024"/>
                <a:gd name="connsiteX289" fmla="*/ 139671 w 1427172"/>
                <a:gd name="connsiteY289" fmla="*/ 1642504 h 2583024"/>
                <a:gd name="connsiteX290" fmla="*/ 38966 w 1427172"/>
                <a:gd name="connsiteY290" fmla="*/ 1597090 h 2583024"/>
                <a:gd name="connsiteX291" fmla="*/ 0 w 1427172"/>
                <a:gd name="connsiteY291" fmla="*/ 1447404 h 2583024"/>
                <a:gd name="connsiteX292" fmla="*/ 43082 w 1427172"/>
                <a:gd name="connsiteY292" fmla="*/ 1277824 h 2583024"/>
                <a:gd name="connsiteX293" fmla="*/ 144336 w 1427172"/>
                <a:gd name="connsiteY293" fmla="*/ 1231724 h 2583024"/>
                <a:gd name="connsiteX294" fmla="*/ 837935 w 1427172"/>
                <a:gd name="connsiteY294" fmla="*/ 571093 h 2583024"/>
                <a:gd name="connsiteX295" fmla="*/ 780173 w 1427172"/>
                <a:gd name="connsiteY295" fmla="*/ 594142 h 2583024"/>
                <a:gd name="connsiteX296" fmla="*/ 757261 w 1427172"/>
                <a:gd name="connsiteY296" fmla="*/ 651767 h 2583024"/>
                <a:gd name="connsiteX297" fmla="*/ 767276 w 1427172"/>
                <a:gd name="connsiteY297" fmla="*/ 692653 h 2583024"/>
                <a:gd name="connsiteX298" fmla="*/ 797049 w 1427172"/>
                <a:gd name="connsiteY298" fmla="*/ 723248 h 2583024"/>
                <a:gd name="connsiteX299" fmla="*/ 839581 w 1427172"/>
                <a:gd name="connsiteY299" fmla="*/ 734087 h 2583024"/>
                <a:gd name="connsiteX300" fmla="*/ 898029 w 1427172"/>
                <a:gd name="connsiteY300" fmla="*/ 711312 h 2583024"/>
                <a:gd name="connsiteX301" fmla="*/ 921079 w 1427172"/>
                <a:gd name="connsiteY301" fmla="*/ 653413 h 2583024"/>
                <a:gd name="connsiteX302" fmla="*/ 897343 w 1427172"/>
                <a:gd name="connsiteY302" fmla="*/ 594417 h 2583024"/>
                <a:gd name="connsiteX303" fmla="*/ 837935 w 1427172"/>
                <a:gd name="connsiteY303" fmla="*/ 571093 h 2583024"/>
                <a:gd name="connsiteX304" fmla="*/ 551050 w 1427172"/>
                <a:gd name="connsiteY304" fmla="*/ 444868 h 2583024"/>
                <a:gd name="connsiteX305" fmla="*/ 425100 w 1427172"/>
                <a:gd name="connsiteY305" fmla="*/ 626247 h 2583024"/>
                <a:gd name="connsiteX306" fmla="*/ 551050 w 1427172"/>
                <a:gd name="connsiteY306" fmla="*/ 626247 h 2583024"/>
                <a:gd name="connsiteX307" fmla="*/ 838758 w 1427172"/>
                <a:gd name="connsiteY307" fmla="*/ 404531 h 2583024"/>
                <a:gd name="connsiteX308" fmla="*/ 791835 w 1427172"/>
                <a:gd name="connsiteY308" fmla="*/ 422641 h 2583024"/>
                <a:gd name="connsiteX309" fmla="*/ 773176 w 1427172"/>
                <a:gd name="connsiteY309" fmla="*/ 465997 h 2583024"/>
                <a:gd name="connsiteX310" fmla="*/ 791561 w 1427172"/>
                <a:gd name="connsiteY310" fmla="*/ 512645 h 2583024"/>
                <a:gd name="connsiteX311" fmla="*/ 839307 w 1427172"/>
                <a:gd name="connsiteY311" fmla="*/ 530755 h 2583024"/>
                <a:gd name="connsiteX312" fmla="*/ 886092 w 1427172"/>
                <a:gd name="connsiteY312" fmla="*/ 512782 h 2583024"/>
                <a:gd name="connsiteX313" fmla="*/ 904340 w 1427172"/>
                <a:gd name="connsiteY313" fmla="*/ 468741 h 2583024"/>
                <a:gd name="connsiteX314" fmla="*/ 885544 w 1427172"/>
                <a:gd name="connsiteY314" fmla="*/ 423053 h 2583024"/>
                <a:gd name="connsiteX315" fmla="*/ 838758 w 1427172"/>
                <a:gd name="connsiteY315" fmla="*/ 404531 h 2583024"/>
                <a:gd name="connsiteX316" fmla="*/ 560105 w 1427172"/>
                <a:gd name="connsiteY316" fmla="*/ 365566 h 2583024"/>
                <a:gd name="connsiteX317" fmla="*/ 600442 w 1427172"/>
                <a:gd name="connsiteY317" fmla="*/ 365566 h 2583024"/>
                <a:gd name="connsiteX318" fmla="*/ 600442 w 1427172"/>
                <a:gd name="connsiteY318" fmla="*/ 626247 h 2583024"/>
                <a:gd name="connsiteX319" fmla="*/ 654774 w 1427172"/>
                <a:gd name="connsiteY319" fmla="*/ 626247 h 2583024"/>
                <a:gd name="connsiteX320" fmla="*/ 654774 w 1427172"/>
                <a:gd name="connsiteY320" fmla="*/ 671524 h 2583024"/>
                <a:gd name="connsiteX321" fmla="*/ 600442 w 1427172"/>
                <a:gd name="connsiteY321" fmla="*/ 671524 h 2583024"/>
                <a:gd name="connsiteX322" fmla="*/ 600442 w 1427172"/>
                <a:gd name="connsiteY322" fmla="*/ 767839 h 2583024"/>
                <a:gd name="connsiteX323" fmla="*/ 551050 w 1427172"/>
                <a:gd name="connsiteY323" fmla="*/ 767839 h 2583024"/>
                <a:gd name="connsiteX324" fmla="*/ 551050 w 1427172"/>
                <a:gd name="connsiteY324" fmla="*/ 671524 h 2583024"/>
                <a:gd name="connsiteX325" fmla="*/ 376530 w 1427172"/>
                <a:gd name="connsiteY325" fmla="*/ 671524 h 2583024"/>
                <a:gd name="connsiteX326" fmla="*/ 376530 w 1427172"/>
                <a:gd name="connsiteY326" fmla="*/ 626247 h 2583024"/>
                <a:gd name="connsiteX327" fmla="*/ 838209 w 1427172"/>
                <a:gd name="connsiteY327" fmla="*/ 363919 h 2583024"/>
                <a:gd name="connsiteX328" fmla="*/ 922999 w 1427172"/>
                <a:gd name="connsiteY328" fmla="*/ 394515 h 2583024"/>
                <a:gd name="connsiteX329" fmla="*/ 955104 w 1427172"/>
                <a:gd name="connsiteY329" fmla="*/ 469015 h 2583024"/>
                <a:gd name="connsiteX330" fmla="*/ 940424 w 1427172"/>
                <a:gd name="connsiteY330" fmla="*/ 517721 h 2583024"/>
                <a:gd name="connsiteX331" fmla="*/ 895834 w 1427172"/>
                <a:gd name="connsiteY331" fmla="*/ 549689 h 2583024"/>
                <a:gd name="connsiteX332" fmla="*/ 952223 w 1427172"/>
                <a:gd name="connsiteY332" fmla="*/ 588654 h 2583024"/>
                <a:gd name="connsiteX333" fmla="*/ 971569 w 1427172"/>
                <a:gd name="connsiteY333" fmla="*/ 652864 h 2583024"/>
                <a:gd name="connsiteX334" fmla="*/ 935073 w 1427172"/>
                <a:gd name="connsiteY334" fmla="*/ 739575 h 2583024"/>
                <a:gd name="connsiteX335" fmla="*/ 839032 w 1427172"/>
                <a:gd name="connsiteY335" fmla="*/ 774699 h 2583024"/>
                <a:gd name="connsiteX336" fmla="*/ 742992 w 1427172"/>
                <a:gd name="connsiteY336" fmla="*/ 739438 h 2583024"/>
                <a:gd name="connsiteX337" fmla="*/ 706496 w 1427172"/>
                <a:gd name="connsiteY337" fmla="*/ 651492 h 2583024"/>
                <a:gd name="connsiteX338" fmla="*/ 726390 w 1427172"/>
                <a:gd name="connsiteY338" fmla="*/ 585773 h 2583024"/>
                <a:gd name="connsiteX339" fmla="*/ 783054 w 1427172"/>
                <a:gd name="connsiteY339" fmla="*/ 549689 h 2583024"/>
                <a:gd name="connsiteX340" fmla="*/ 737504 w 1427172"/>
                <a:gd name="connsiteY340" fmla="*/ 517584 h 2583024"/>
                <a:gd name="connsiteX341" fmla="*/ 722686 w 1427172"/>
                <a:gd name="connsiteY341" fmla="*/ 467643 h 2583024"/>
                <a:gd name="connsiteX342" fmla="*/ 754242 w 1427172"/>
                <a:gd name="connsiteY342" fmla="*/ 393829 h 2583024"/>
                <a:gd name="connsiteX343" fmla="*/ 838209 w 1427172"/>
                <a:gd name="connsiteY343" fmla="*/ 363919 h 2583024"/>
                <a:gd name="connsiteX344" fmla="*/ 232609 w 1427172"/>
                <a:gd name="connsiteY344" fmla="*/ 363919 h 2583024"/>
                <a:gd name="connsiteX345" fmla="*/ 264440 w 1427172"/>
                <a:gd name="connsiteY345" fmla="*/ 363919 h 2583024"/>
                <a:gd name="connsiteX346" fmla="*/ 264440 w 1427172"/>
                <a:gd name="connsiteY346" fmla="*/ 767839 h 2583024"/>
                <a:gd name="connsiteX347" fmla="*/ 215047 w 1427172"/>
                <a:gd name="connsiteY347" fmla="*/ 767839 h 2583024"/>
                <a:gd name="connsiteX348" fmla="*/ 215047 w 1427172"/>
                <a:gd name="connsiteY348" fmla="*/ 453100 h 2583024"/>
                <a:gd name="connsiteX349" fmla="*/ 168262 w 1427172"/>
                <a:gd name="connsiteY349" fmla="*/ 487126 h 2583024"/>
                <a:gd name="connsiteX350" fmla="*/ 116263 w 1427172"/>
                <a:gd name="connsiteY350" fmla="*/ 512645 h 2583024"/>
                <a:gd name="connsiteX351" fmla="*/ 116263 w 1427172"/>
                <a:gd name="connsiteY351" fmla="*/ 464899 h 2583024"/>
                <a:gd name="connsiteX352" fmla="*/ 188705 w 1427172"/>
                <a:gd name="connsiteY352" fmla="*/ 417702 h 2583024"/>
                <a:gd name="connsiteX353" fmla="*/ 232609 w 1427172"/>
                <a:gd name="connsiteY353" fmla="*/ 363919 h 2583024"/>
                <a:gd name="connsiteX354" fmla="*/ 816351 w 1427172"/>
                <a:gd name="connsiteY354" fmla="*/ 108482 h 2583024"/>
                <a:gd name="connsiteX355" fmla="*/ 782167 w 1427172"/>
                <a:gd name="connsiteY355" fmla="*/ 116388 h 2583024"/>
                <a:gd name="connsiteX356" fmla="*/ 763912 w 1427172"/>
                <a:gd name="connsiteY356" fmla="*/ 120574 h 2583024"/>
                <a:gd name="connsiteX357" fmla="*/ 755657 w 1427172"/>
                <a:gd name="connsiteY357" fmla="*/ 127376 h 2583024"/>
                <a:gd name="connsiteX358" fmla="*/ 752750 w 1427172"/>
                <a:gd name="connsiteY358" fmla="*/ 137317 h 2583024"/>
                <a:gd name="connsiteX359" fmla="*/ 759087 w 1427172"/>
                <a:gd name="connsiteY359" fmla="*/ 151270 h 2583024"/>
                <a:gd name="connsiteX360" fmla="*/ 777632 w 1427172"/>
                <a:gd name="connsiteY360" fmla="*/ 156851 h 2583024"/>
                <a:gd name="connsiteX361" fmla="*/ 799142 w 1427172"/>
                <a:gd name="connsiteY361" fmla="*/ 151560 h 2583024"/>
                <a:gd name="connsiteX362" fmla="*/ 812979 w 1427172"/>
                <a:gd name="connsiteY362" fmla="*/ 137085 h 2583024"/>
                <a:gd name="connsiteX363" fmla="*/ 816351 w 1427172"/>
                <a:gd name="connsiteY363" fmla="*/ 116156 h 2583024"/>
                <a:gd name="connsiteX364" fmla="*/ 387726 w 1427172"/>
                <a:gd name="connsiteY364" fmla="*/ 108482 h 2583024"/>
                <a:gd name="connsiteX365" fmla="*/ 353542 w 1427172"/>
                <a:gd name="connsiteY365" fmla="*/ 116388 h 2583024"/>
                <a:gd name="connsiteX366" fmla="*/ 335287 w 1427172"/>
                <a:gd name="connsiteY366" fmla="*/ 120574 h 2583024"/>
                <a:gd name="connsiteX367" fmla="*/ 327032 w 1427172"/>
                <a:gd name="connsiteY367" fmla="*/ 127376 h 2583024"/>
                <a:gd name="connsiteX368" fmla="*/ 324125 w 1427172"/>
                <a:gd name="connsiteY368" fmla="*/ 137317 h 2583024"/>
                <a:gd name="connsiteX369" fmla="*/ 330462 w 1427172"/>
                <a:gd name="connsiteY369" fmla="*/ 151270 h 2583024"/>
                <a:gd name="connsiteX370" fmla="*/ 349007 w 1427172"/>
                <a:gd name="connsiteY370" fmla="*/ 156851 h 2583024"/>
                <a:gd name="connsiteX371" fmla="*/ 370517 w 1427172"/>
                <a:gd name="connsiteY371" fmla="*/ 151560 h 2583024"/>
                <a:gd name="connsiteX372" fmla="*/ 384354 w 1427172"/>
                <a:gd name="connsiteY372" fmla="*/ 137085 h 2583024"/>
                <a:gd name="connsiteX373" fmla="*/ 387726 w 1427172"/>
                <a:gd name="connsiteY373" fmla="*/ 116156 h 2583024"/>
                <a:gd name="connsiteX374" fmla="*/ 988470 w 1427172"/>
                <a:gd name="connsiteY374" fmla="*/ 61392 h 2583024"/>
                <a:gd name="connsiteX375" fmla="*/ 964228 w 1427172"/>
                <a:gd name="connsiteY375" fmla="*/ 71042 h 2583024"/>
                <a:gd name="connsiteX376" fmla="*/ 953356 w 1427172"/>
                <a:gd name="connsiteY376" fmla="*/ 96854 h 2583024"/>
                <a:gd name="connsiteX377" fmla="*/ 1022306 w 1427172"/>
                <a:gd name="connsiteY377" fmla="*/ 96854 h 2583024"/>
                <a:gd name="connsiteX378" fmla="*/ 1014399 w 1427172"/>
                <a:gd name="connsiteY378" fmla="*/ 73484 h 2583024"/>
                <a:gd name="connsiteX379" fmla="*/ 988470 w 1427172"/>
                <a:gd name="connsiteY379" fmla="*/ 61392 h 2583024"/>
                <a:gd name="connsiteX380" fmla="*/ 226470 w 1427172"/>
                <a:gd name="connsiteY380" fmla="*/ 61392 h 2583024"/>
                <a:gd name="connsiteX381" fmla="*/ 202228 w 1427172"/>
                <a:gd name="connsiteY381" fmla="*/ 71042 h 2583024"/>
                <a:gd name="connsiteX382" fmla="*/ 191356 w 1427172"/>
                <a:gd name="connsiteY382" fmla="*/ 96854 h 2583024"/>
                <a:gd name="connsiteX383" fmla="*/ 260305 w 1427172"/>
                <a:gd name="connsiteY383" fmla="*/ 96854 h 2583024"/>
                <a:gd name="connsiteX384" fmla="*/ 252399 w 1427172"/>
                <a:gd name="connsiteY384" fmla="*/ 73484 h 2583024"/>
                <a:gd name="connsiteX385" fmla="*/ 226470 w 1427172"/>
                <a:gd name="connsiteY385" fmla="*/ 61392 h 2583024"/>
                <a:gd name="connsiteX386" fmla="*/ 988238 w 1427172"/>
                <a:gd name="connsiteY386" fmla="*/ 44183 h 2583024"/>
                <a:gd name="connsiteX387" fmla="*/ 1028700 w 1427172"/>
                <a:gd name="connsiteY387" fmla="*/ 61043 h 2583024"/>
                <a:gd name="connsiteX388" fmla="*/ 1044397 w 1427172"/>
                <a:gd name="connsiteY388" fmla="*/ 108482 h 2583024"/>
                <a:gd name="connsiteX389" fmla="*/ 1044281 w 1427172"/>
                <a:gd name="connsiteY389" fmla="*/ 114063 h 2583024"/>
                <a:gd name="connsiteX390" fmla="*/ 952194 w 1427172"/>
                <a:gd name="connsiteY390" fmla="*/ 114063 h 2583024"/>
                <a:gd name="connsiteX391" fmla="*/ 963704 w 1427172"/>
                <a:gd name="connsiteY391" fmla="*/ 145224 h 2583024"/>
                <a:gd name="connsiteX392" fmla="*/ 989517 w 1427172"/>
                <a:gd name="connsiteY392" fmla="*/ 156037 h 2583024"/>
                <a:gd name="connsiteX393" fmla="*/ 1009167 w 1427172"/>
                <a:gd name="connsiteY393" fmla="*/ 149991 h 2583024"/>
                <a:gd name="connsiteX394" fmla="*/ 1022073 w 1427172"/>
                <a:gd name="connsiteY394" fmla="*/ 130690 h 2583024"/>
                <a:gd name="connsiteX395" fmla="*/ 1043700 w 1427172"/>
                <a:gd name="connsiteY395" fmla="*/ 133364 h 2583024"/>
                <a:gd name="connsiteX396" fmla="*/ 1024747 w 1427172"/>
                <a:gd name="connsiteY396" fmla="*/ 162781 h 2583024"/>
                <a:gd name="connsiteX397" fmla="*/ 989400 w 1427172"/>
                <a:gd name="connsiteY397" fmla="*/ 173245 h 2583024"/>
                <a:gd name="connsiteX398" fmla="*/ 946438 w 1427172"/>
                <a:gd name="connsiteY398" fmla="*/ 156560 h 2583024"/>
                <a:gd name="connsiteX399" fmla="*/ 930567 w 1427172"/>
                <a:gd name="connsiteY399" fmla="*/ 109761 h 2583024"/>
                <a:gd name="connsiteX400" fmla="*/ 946612 w 1427172"/>
                <a:gd name="connsiteY400" fmla="*/ 61392 h 2583024"/>
                <a:gd name="connsiteX401" fmla="*/ 988238 w 1427172"/>
                <a:gd name="connsiteY401" fmla="*/ 44183 h 2583024"/>
                <a:gd name="connsiteX402" fmla="*/ 789724 w 1427172"/>
                <a:gd name="connsiteY402" fmla="*/ 44183 h 2583024"/>
                <a:gd name="connsiteX403" fmla="*/ 815420 w 1427172"/>
                <a:gd name="connsiteY403" fmla="*/ 47904 h 2583024"/>
                <a:gd name="connsiteX404" fmla="*/ 829954 w 1427172"/>
                <a:gd name="connsiteY404" fmla="*/ 57264 h 2583024"/>
                <a:gd name="connsiteX405" fmla="*/ 836466 w 1427172"/>
                <a:gd name="connsiteY405" fmla="*/ 71507 h 2583024"/>
                <a:gd name="connsiteX406" fmla="*/ 837512 w 1427172"/>
                <a:gd name="connsiteY406" fmla="*/ 90808 h 2583024"/>
                <a:gd name="connsiteX407" fmla="*/ 837512 w 1427172"/>
                <a:gd name="connsiteY407" fmla="*/ 118714 h 2583024"/>
                <a:gd name="connsiteX408" fmla="*/ 838849 w 1427172"/>
                <a:gd name="connsiteY408" fmla="*/ 155630 h 2583024"/>
                <a:gd name="connsiteX409" fmla="*/ 844140 w 1427172"/>
                <a:gd name="connsiteY409" fmla="*/ 170455 h 2583024"/>
                <a:gd name="connsiteX410" fmla="*/ 822280 w 1427172"/>
                <a:gd name="connsiteY410" fmla="*/ 170455 h 2583024"/>
                <a:gd name="connsiteX411" fmla="*/ 818095 w 1427172"/>
                <a:gd name="connsiteY411" fmla="*/ 155223 h 2583024"/>
                <a:gd name="connsiteX412" fmla="*/ 795712 w 1427172"/>
                <a:gd name="connsiteY412" fmla="*/ 169176 h 2583024"/>
                <a:gd name="connsiteX413" fmla="*/ 772632 w 1427172"/>
                <a:gd name="connsiteY413" fmla="*/ 173245 h 2583024"/>
                <a:gd name="connsiteX414" fmla="*/ 741355 w 1427172"/>
                <a:gd name="connsiteY414" fmla="*/ 163304 h 2583024"/>
                <a:gd name="connsiteX415" fmla="*/ 730426 w 1427172"/>
                <a:gd name="connsiteY415" fmla="*/ 137898 h 2583024"/>
                <a:gd name="connsiteX416" fmla="*/ 734553 w 1427172"/>
                <a:gd name="connsiteY416" fmla="*/ 121330 h 2583024"/>
                <a:gd name="connsiteX417" fmla="*/ 745367 w 1427172"/>
                <a:gd name="connsiteY417" fmla="*/ 109296 h 2583024"/>
                <a:gd name="connsiteX418" fmla="*/ 760424 w 1427172"/>
                <a:gd name="connsiteY418" fmla="*/ 102436 h 2583024"/>
                <a:gd name="connsiteX419" fmla="*/ 779027 w 1427172"/>
                <a:gd name="connsiteY419" fmla="*/ 99296 h 2583024"/>
                <a:gd name="connsiteX420" fmla="*/ 816351 w 1427172"/>
                <a:gd name="connsiteY420" fmla="*/ 92087 h 2583024"/>
                <a:gd name="connsiteX421" fmla="*/ 816467 w 1427172"/>
                <a:gd name="connsiteY421" fmla="*/ 86623 h 2583024"/>
                <a:gd name="connsiteX422" fmla="*/ 810537 w 1427172"/>
                <a:gd name="connsiteY422" fmla="*/ 68600 h 2583024"/>
                <a:gd name="connsiteX423" fmla="*/ 786701 w 1427172"/>
                <a:gd name="connsiteY423" fmla="*/ 61508 h 2583024"/>
                <a:gd name="connsiteX424" fmla="*/ 764900 w 1427172"/>
                <a:gd name="connsiteY424" fmla="*/ 66682 h 2583024"/>
                <a:gd name="connsiteX425" fmla="*/ 754494 w 1427172"/>
                <a:gd name="connsiteY425" fmla="*/ 84995 h 2583024"/>
                <a:gd name="connsiteX426" fmla="*/ 734030 w 1427172"/>
                <a:gd name="connsiteY426" fmla="*/ 82204 h 2583024"/>
                <a:gd name="connsiteX427" fmla="*/ 743216 w 1427172"/>
                <a:gd name="connsiteY427" fmla="*/ 60985 h 2583024"/>
                <a:gd name="connsiteX428" fmla="*/ 761703 w 1427172"/>
                <a:gd name="connsiteY428" fmla="*/ 48543 h 2583024"/>
                <a:gd name="connsiteX429" fmla="*/ 789724 w 1427172"/>
                <a:gd name="connsiteY429" fmla="*/ 44183 h 2583024"/>
                <a:gd name="connsiteX430" fmla="*/ 706664 w 1427172"/>
                <a:gd name="connsiteY430" fmla="*/ 44183 h 2583024"/>
                <a:gd name="connsiteX431" fmla="*/ 728175 w 1427172"/>
                <a:gd name="connsiteY431" fmla="*/ 50927 h 2583024"/>
                <a:gd name="connsiteX432" fmla="*/ 720966 w 1427172"/>
                <a:gd name="connsiteY432" fmla="*/ 70344 h 2583024"/>
                <a:gd name="connsiteX433" fmla="*/ 705618 w 1427172"/>
                <a:gd name="connsiteY433" fmla="*/ 65810 h 2583024"/>
                <a:gd name="connsiteX434" fmla="*/ 693293 w 1427172"/>
                <a:gd name="connsiteY434" fmla="*/ 69938 h 2583024"/>
                <a:gd name="connsiteX435" fmla="*/ 685503 w 1427172"/>
                <a:gd name="connsiteY435" fmla="*/ 81390 h 2583024"/>
                <a:gd name="connsiteX436" fmla="*/ 682015 w 1427172"/>
                <a:gd name="connsiteY436" fmla="*/ 105807 h 2583024"/>
                <a:gd name="connsiteX437" fmla="*/ 682015 w 1427172"/>
                <a:gd name="connsiteY437" fmla="*/ 170455 h 2583024"/>
                <a:gd name="connsiteX438" fmla="*/ 661086 w 1427172"/>
                <a:gd name="connsiteY438" fmla="*/ 170455 h 2583024"/>
                <a:gd name="connsiteX439" fmla="*/ 661086 w 1427172"/>
                <a:gd name="connsiteY439" fmla="*/ 46974 h 2583024"/>
                <a:gd name="connsiteX440" fmla="*/ 679922 w 1427172"/>
                <a:gd name="connsiteY440" fmla="*/ 46974 h 2583024"/>
                <a:gd name="connsiteX441" fmla="*/ 679922 w 1427172"/>
                <a:gd name="connsiteY441" fmla="*/ 65694 h 2583024"/>
                <a:gd name="connsiteX442" fmla="*/ 693235 w 1427172"/>
                <a:gd name="connsiteY442" fmla="*/ 48369 h 2583024"/>
                <a:gd name="connsiteX443" fmla="*/ 706664 w 1427172"/>
                <a:gd name="connsiteY443" fmla="*/ 44183 h 2583024"/>
                <a:gd name="connsiteX444" fmla="*/ 361099 w 1427172"/>
                <a:gd name="connsiteY444" fmla="*/ 44183 h 2583024"/>
                <a:gd name="connsiteX445" fmla="*/ 386795 w 1427172"/>
                <a:gd name="connsiteY445" fmla="*/ 47904 h 2583024"/>
                <a:gd name="connsiteX446" fmla="*/ 401329 w 1427172"/>
                <a:gd name="connsiteY446" fmla="*/ 57264 h 2583024"/>
                <a:gd name="connsiteX447" fmla="*/ 407841 w 1427172"/>
                <a:gd name="connsiteY447" fmla="*/ 71507 h 2583024"/>
                <a:gd name="connsiteX448" fmla="*/ 408887 w 1427172"/>
                <a:gd name="connsiteY448" fmla="*/ 90808 h 2583024"/>
                <a:gd name="connsiteX449" fmla="*/ 408887 w 1427172"/>
                <a:gd name="connsiteY449" fmla="*/ 118714 h 2583024"/>
                <a:gd name="connsiteX450" fmla="*/ 410224 w 1427172"/>
                <a:gd name="connsiteY450" fmla="*/ 155630 h 2583024"/>
                <a:gd name="connsiteX451" fmla="*/ 415515 w 1427172"/>
                <a:gd name="connsiteY451" fmla="*/ 170455 h 2583024"/>
                <a:gd name="connsiteX452" fmla="*/ 393655 w 1427172"/>
                <a:gd name="connsiteY452" fmla="*/ 170455 h 2583024"/>
                <a:gd name="connsiteX453" fmla="*/ 389470 w 1427172"/>
                <a:gd name="connsiteY453" fmla="*/ 155223 h 2583024"/>
                <a:gd name="connsiteX454" fmla="*/ 367087 w 1427172"/>
                <a:gd name="connsiteY454" fmla="*/ 169176 h 2583024"/>
                <a:gd name="connsiteX455" fmla="*/ 344007 w 1427172"/>
                <a:gd name="connsiteY455" fmla="*/ 173245 h 2583024"/>
                <a:gd name="connsiteX456" fmla="*/ 312730 w 1427172"/>
                <a:gd name="connsiteY456" fmla="*/ 163304 h 2583024"/>
                <a:gd name="connsiteX457" fmla="*/ 301801 w 1427172"/>
                <a:gd name="connsiteY457" fmla="*/ 137898 h 2583024"/>
                <a:gd name="connsiteX458" fmla="*/ 305928 w 1427172"/>
                <a:gd name="connsiteY458" fmla="*/ 121330 h 2583024"/>
                <a:gd name="connsiteX459" fmla="*/ 316742 w 1427172"/>
                <a:gd name="connsiteY459" fmla="*/ 109296 h 2583024"/>
                <a:gd name="connsiteX460" fmla="*/ 331799 w 1427172"/>
                <a:gd name="connsiteY460" fmla="*/ 102436 h 2583024"/>
                <a:gd name="connsiteX461" fmla="*/ 350402 w 1427172"/>
                <a:gd name="connsiteY461" fmla="*/ 99296 h 2583024"/>
                <a:gd name="connsiteX462" fmla="*/ 387726 w 1427172"/>
                <a:gd name="connsiteY462" fmla="*/ 92087 h 2583024"/>
                <a:gd name="connsiteX463" fmla="*/ 387842 w 1427172"/>
                <a:gd name="connsiteY463" fmla="*/ 86623 h 2583024"/>
                <a:gd name="connsiteX464" fmla="*/ 381912 w 1427172"/>
                <a:gd name="connsiteY464" fmla="*/ 68600 h 2583024"/>
                <a:gd name="connsiteX465" fmla="*/ 358076 w 1427172"/>
                <a:gd name="connsiteY465" fmla="*/ 61508 h 2583024"/>
                <a:gd name="connsiteX466" fmla="*/ 336275 w 1427172"/>
                <a:gd name="connsiteY466" fmla="*/ 66682 h 2583024"/>
                <a:gd name="connsiteX467" fmla="*/ 325869 w 1427172"/>
                <a:gd name="connsiteY467" fmla="*/ 84995 h 2583024"/>
                <a:gd name="connsiteX468" fmla="*/ 305405 w 1427172"/>
                <a:gd name="connsiteY468" fmla="*/ 82204 h 2583024"/>
                <a:gd name="connsiteX469" fmla="*/ 314591 w 1427172"/>
                <a:gd name="connsiteY469" fmla="*/ 60985 h 2583024"/>
                <a:gd name="connsiteX470" fmla="*/ 333078 w 1427172"/>
                <a:gd name="connsiteY470" fmla="*/ 48543 h 2583024"/>
                <a:gd name="connsiteX471" fmla="*/ 361099 w 1427172"/>
                <a:gd name="connsiteY471" fmla="*/ 44183 h 2583024"/>
                <a:gd name="connsiteX472" fmla="*/ 226238 w 1427172"/>
                <a:gd name="connsiteY472" fmla="*/ 44183 h 2583024"/>
                <a:gd name="connsiteX473" fmla="*/ 266700 w 1427172"/>
                <a:gd name="connsiteY473" fmla="*/ 61043 h 2583024"/>
                <a:gd name="connsiteX474" fmla="*/ 282397 w 1427172"/>
                <a:gd name="connsiteY474" fmla="*/ 108482 h 2583024"/>
                <a:gd name="connsiteX475" fmla="*/ 282281 w 1427172"/>
                <a:gd name="connsiteY475" fmla="*/ 114063 h 2583024"/>
                <a:gd name="connsiteX476" fmla="*/ 190194 w 1427172"/>
                <a:gd name="connsiteY476" fmla="*/ 114063 h 2583024"/>
                <a:gd name="connsiteX477" fmla="*/ 201704 w 1427172"/>
                <a:gd name="connsiteY477" fmla="*/ 145224 h 2583024"/>
                <a:gd name="connsiteX478" fmla="*/ 227517 w 1427172"/>
                <a:gd name="connsiteY478" fmla="*/ 156037 h 2583024"/>
                <a:gd name="connsiteX479" fmla="*/ 247167 w 1427172"/>
                <a:gd name="connsiteY479" fmla="*/ 149991 h 2583024"/>
                <a:gd name="connsiteX480" fmla="*/ 260073 w 1427172"/>
                <a:gd name="connsiteY480" fmla="*/ 130690 h 2583024"/>
                <a:gd name="connsiteX481" fmla="*/ 281700 w 1427172"/>
                <a:gd name="connsiteY481" fmla="*/ 133364 h 2583024"/>
                <a:gd name="connsiteX482" fmla="*/ 262747 w 1427172"/>
                <a:gd name="connsiteY482" fmla="*/ 162781 h 2583024"/>
                <a:gd name="connsiteX483" fmla="*/ 227400 w 1427172"/>
                <a:gd name="connsiteY483" fmla="*/ 173245 h 2583024"/>
                <a:gd name="connsiteX484" fmla="*/ 184438 w 1427172"/>
                <a:gd name="connsiteY484" fmla="*/ 156560 h 2583024"/>
                <a:gd name="connsiteX485" fmla="*/ 168567 w 1427172"/>
                <a:gd name="connsiteY485" fmla="*/ 109761 h 2583024"/>
                <a:gd name="connsiteX486" fmla="*/ 184612 w 1427172"/>
                <a:gd name="connsiteY486" fmla="*/ 61392 h 2583024"/>
                <a:gd name="connsiteX487" fmla="*/ 226238 w 1427172"/>
                <a:gd name="connsiteY487" fmla="*/ 44183 h 2583024"/>
                <a:gd name="connsiteX488" fmla="*/ 895518 w 1427172"/>
                <a:gd name="connsiteY488" fmla="*/ 3837 h 2583024"/>
                <a:gd name="connsiteX489" fmla="*/ 895518 w 1427172"/>
                <a:gd name="connsiteY489" fmla="*/ 46974 h 2583024"/>
                <a:gd name="connsiteX490" fmla="*/ 916563 w 1427172"/>
                <a:gd name="connsiteY490" fmla="*/ 46974 h 2583024"/>
                <a:gd name="connsiteX491" fmla="*/ 916563 w 1427172"/>
                <a:gd name="connsiteY491" fmla="*/ 63252 h 2583024"/>
                <a:gd name="connsiteX492" fmla="*/ 895518 w 1427172"/>
                <a:gd name="connsiteY492" fmla="*/ 63252 h 2583024"/>
                <a:gd name="connsiteX493" fmla="*/ 895518 w 1427172"/>
                <a:gd name="connsiteY493" fmla="*/ 135457 h 2583024"/>
                <a:gd name="connsiteX494" fmla="*/ 896622 w 1427172"/>
                <a:gd name="connsiteY494" fmla="*/ 146968 h 2583024"/>
                <a:gd name="connsiteX495" fmla="*/ 900227 w 1427172"/>
                <a:gd name="connsiteY495" fmla="*/ 151037 h 2583024"/>
                <a:gd name="connsiteX496" fmla="*/ 907378 w 1427172"/>
                <a:gd name="connsiteY496" fmla="*/ 152549 h 2583024"/>
                <a:gd name="connsiteX497" fmla="*/ 916563 w 1427172"/>
                <a:gd name="connsiteY497" fmla="*/ 151735 h 2583024"/>
                <a:gd name="connsiteX498" fmla="*/ 919586 w 1427172"/>
                <a:gd name="connsiteY498" fmla="*/ 170222 h 2583024"/>
                <a:gd name="connsiteX499" fmla="*/ 903773 w 1427172"/>
                <a:gd name="connsiteY499" fmla="*/ 172082 h 2583024"/>
                <a:gd name="connsiteX500" fmla="*/ 886100 w 1427172"/>
                <a:gd name="connsiteY500" fmla="*/ 168478 h 2583024"/>
                <a:gd name="connsiteX501" fmla="*/ 877263 w 1427172"/>
                <a:gd name="connsiteY501" fmla="*/ 159002 h 2583024"/>
                <a:gd name="connsiteX502" fmla="*/ 874705 w 1427172"/>
                <a:gd name="connsiteY502" fmla="*/ 134294 h 2583024"/>
                <a:gd name="connsiteX503" fmla="*/ 874705 w 1427172"/>
                <a:gd name="connsiteY503" fmla="*/ 63252 h 2583024"/>
                <a:gd name="connsiteX504" fmla="*/ 859357 w 1427172"/>
                <a:gd name="connsiteY504" fmla="*/ 63252 h 2583024"/>
                <a:gd name="connsiteX505" fmla="*/ 859357 w 1427172"/>
                <a:gd name="connsiteY505" fmla="*/ 46974 h 2583024"/>
                <a:gd name="connsiteX506" fmla="*/ 874705 w 1427172"/>
                <a:gd name="connsiteY506" fmla="*/ 46974 h 2583024"/>
                <a:gd name="connsiteX507" fmla="*/ 874705 w 1427172"/>
                <a:gd name="connsiteY507" fmla="*/ 16394 h 2583024"/>
                <a:gd name="connsiteX508" fmla="*/ 543093 w 1427172"/>
                <a:gd name="connsiteY508" fmla="*/ 3837 h 2583024"/>
                <a:gd name="connsiteX509" fmla="*/ 543093 w 1427172"/>
                <a:gd name="connsiteY509" fmla="*/ 46974 h 2583024"/>
                <a:gd name="connsiteX510" fmla="*/ 564138 w 1427172"/>
                <a:gd name="connsiteY510" fmla="*/ 46974 h 2583024"/>
                <a:gd name="connsiteX511" fmla="*/ 564138 w 1427172"/>
                <a:gd name="connsiteY511" fmla="*/ 63252 h 2583024"/>
                <a:gd name="connsiteX512" fmla="*/ 543093 w 1427172"/>
                <a:gd name="connsiteY512" fmla="*/ 63252 h 2583024"/>
                <a:gd name="connsiteX513" fmla="*/ 543093 w 1427172"/>
                <a:gd name="connsiteY513" fmla="*/ 135457 h 2583024"/>
                <a:gd name="connsiteX514" fmla="*/ 544198 w 1427172"/>
                <a:gd name="connsiteY514" fmla="*/ 146968 h 2583024"/>
                <a:gd name="connsiteX515" fmla="*/ 547802 w 1427172"/>
                <a:gd name="connsiteY515" fmla="*/ 151037 h 2583024"/>
                <a:gd name="connsiteX516" fmla="*/ 554953 w 1427172"/>
                <a:gd name="connsiteY516" fmla="*/ 152549 h 2583024"/>
                <a:gd name="connsiteX517" fmla="*/ 564138 w 1427172"/>
                <a:gd name="connsiteY517" fmla="*/ 151735 h 2583024"/>
                <a:gd name="connsiteX518" fmla="*/ 567161 w 1427172"/>
                <a:gd name="connsiteY518" fmla="*/ 170222 h 2583024"/>
                <a:gd name="connsiteX519" fmla="*/ 551348 w 1427172"/>
                <a:gd name="connsiteY519" fmla="*/ 172082 h 2583024"/>
                <a:gd name="connsiteX520" fmla="*/ 533675 w 1427172"/>
                <a:gd name="connsiteY520" fmla="*/ 168478 h 2583024"/>
                <a:gd name="connsiteX521" fmla="*/ 524838 w 1427172"/>
                <a:gd name="connsiteY521" fmla="*/ 159002 h 2583024"/>
                <a:gd name="connsiteX522" fmla="*/ 522280 w 1427172"/>
                <a:gd name="connsiteY522" fmla="*/ 134294 h 2583024"/>
                <a:gd name="connsiteX523" fmla="*/ 522280 w 1427172"/>
                <a:gd name="connsiteY523" fmla="*/ 63252 h 2583024"/>
                <a:gd name="connsiteX524" fmla="*/ 506932 w 1427172"/>
                <a:gd name="connsiteY524" fmla="*/ 63252 h 2583024"/>
                <a:gd name="connsiteX525" fmla="*/ 506932 w 1427172"/>
                <a:gd name="connsiteY525" fmla="*/ 56765 h 2583024"/>
                <a:gd name="connsiteX526" fmla="*/ 501891 w 1427172"/>
                <a:gd name="connsiteY526" fmla="*/ 70344 h 2583024"/>
                <a:gd name="connsiteX527" fmla="*/ 486543 w 1427172"/>
                <a:gd name="connsiteY527" fmla="*/ 65810 h 2583024"/>
                <a:gd name="connsiteX528" fmla="*/ 474218 w 1427172"/>
                <a:gd name="connsiteY528" fmla="*/ 69938 h 2583024"/>
                <a:gd name="connsiteX529" fmla="*/ 466428 w 1427172"/>
                <a:gd name="connsiteY529" fmla="*/ 81390 h 2583024"/>
                <a:gd name="connsiteX530" fmla="*/ 462940 w 1427172"/>
                <a:gd name="connsiteY530" fmla="*/ 105807 h 2583024"/>
                <a:gd name="connsiteX531" fmla="*/ 462940 w 1427172"/>
                <a:gd name="connsiteY531" fmla="*/ 170455 h 2583024"/>
                <a:gd name="connsiteX532" fmla="*/ 442011 w 1427172"/>
                <a:gd name="connsiteY532" fmla="*/ 170455 h 2583024"/>
                <a:gd name="connsiteX533" fmla="*/ 442011 w 1427172"/>
                <a:gd name="connsiteY533" fmla="*/ 46974 h 2583024"/>
                <a:gd name="connsiteX534" fmla="*/ 460847 w 1427172"/>
                <a:gd name="connsiteY534" fmla="*/ 46974 h 2583024"/>
                <a:gd name="connsiteX535" fmla="*/ 460847 w 1427172"/>
                <a:gd name="connsiteY535" fmla="*/ 65694 h 2583024"/>
                <a:gd name="connsiteX536" fmla="*/ 474160 w 1427172"/>
                <a:gd name="connsiteY536" fmla="*/ 48369 h 2583024"/>
                <a:gd name="connsiteX537" fmla="*/ 487589 w 1427172"/>
                <a:gd name="connsiteY537" fmla="*/ 44183 h 2583024"/>
                <a:gd name="connsiteX538" fmla="*/ 498257 w 1427172"/>
                <a:gd name="connsiteY538" fmla="*/ 45869 h 2583024"/>
                <a:gd name="connsiteX539" fmla="*/ 506932 w 1427172"/>
                <a:gd name="connsiteY539" fmla="*/ 49916 h 2583024"/>
                <a:gd name="connsiteX540" fmla="*/ 506932 w 1427172"/>
                <a:gd name="connsiteY540" fmla="*/ 46974 h 2583024"/>
                <a:gd name="connsiteX541" fmla="*/ 522280 w 1427172"/>
                <a:gd name="connsiteY541" fmla="*/ 46974 h 2583024"/>
                <a:gd name="connsiteX542" fmla="*/ 522280 w 1427172"/>
                <a:gd name="connsiteY542" fmla="*/ 16394 h 2583024"/>
                <a:gd name="connsiteX543" fmla="*/ 7465 w 1427172"/>
                <a:gd name="connsiteY543" fmla="*/ 0 h 2583024"/>
                <a:gd name="connsiteX544" fmla="*/ 30022 w 1427172"/>
                <a:gd name="connsiteY544" fmla="*/ 0 h 2583024"/>
                <a:gd name="connsiteX545" fmla="*/ 30022 w 1427172"/>
                <a:gd name="connsiteY545" fmla="*/ 69996 h 2583024"/>
                <a:gd name="connsiteX546" fmla="*/ 118621 w 1427172"/>
                <a:gd name="connsiteY546" fmla="*/ 69996 h 2583024"/>
                <a:gd name="connsiteX547" fmla="*/ 118621 w 1427172"/>
                <a:gd name="connsiteY547" fmla="*/ 0 h 2583024"/>
                <a:gd name="connsiteX548" fmla="*/ 141178 w 1427172"/>
                <a:gd name="connsiteY548" fmla="*/ 0 h 2583024"/>
                <a:gd name="connsiteX549" fmla="*/ 141178 w 1427172"/>
                <a:gd name="connsiteY549" fmla="*/ 170455 h 2583024"/>
                <a:gd name="connsiteX550" fmla="*/ 118621 w 1427172"/>
                <a:gd name="connsiteY550" fmla="*/ 170455 h 2583024"/>
                <a:gd name="connsiteX551" fmla="*/ 118621 w 1427172"/>
                <a:gd name="connsiteY551" fmla="*/ 90111 h 2583024"/>
                <a:gd name="connsiteX552" fmla="*/ 30022 w 1427172"/>
                <a:gd name="connsiteY552" fmla="*/ 90111 h 2583024"/>
                <a:gd name="connsiteX553" fmla="*/ 30022 w 1427172"/>
                <a:gd name="connsiteY553" fmla="*/ 170455 h 2583024"/>
                <a:gd name="connsiteX554" fmla="*/ 7465 w 1427172"/>
                <a:gd name="connsiteY554" fmla="*/ 170455 h 2583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</a:cxnLst>
              <a:rect l="l" t="t" r="r" b="b"/>
              <a:pathLst>
                <a:path w="1427172" h="2583024">
                  <a:moveTo>
                    <a:pt x="1334019" y="2460386"/>
                  </a:moveTo>
                  <a:cubicBezTo>
                    <a:pt x="1339507" y="2460386"/>
                    <a:pt x="1344007" y="2461525"/>
                    <a:pt x="1347518" y="2463804"/>
                  </a:cubicBezTo>
                  <a:cubicBezTo>
                    <a:pt x="1351030" y="2466083"/>
                    <a:pt x="1353506" y="2469269"/>
                    <a:pt x="1354948" y="2473362"/>
                  </a:cubicBezTo>
                  <a:cubicBezTo>
                    <a:pt x="1360808" y="2464711"/>
                    <a:pt x="1368436" y="2460386"/>
                    <a:pt x="1377830" y="2460386"/>
                  </a:cubicBezTo>
                  <a:cubicBezTo>
                    <a:pt x="1385179" y="2460386"/>
                    <a:pt x="1390830" y="2462421"/>
                    <a:pt x="1394783" y="2466490"/>
                  </a:cubicBezTo>
                  <a:cubicBezTo>
                    <a:pt x="1398736" y="2470560"/>
                    <a:pt x="1400713" y="2476827"/>
                    <a:pt x="1400713" y="2485291"/>
                  </a:cubicBezTo>
                  <a:lnTo>
                    <a:pt x="1400713" y="2536149"/>
                  </a:lnTo>
                  <a:lnTo>
                    <a:pt x="1388225" y="2536149"/>
                  </a:lnTo>
                  <a:lnTo>
                    <a:pt x="1388225" y="2489477"/>
                  </a:lnTo>
                  <a:cubicBezTo>
                    <a:pt x="1388225" y="2484454"/>
                    <a:pt x="1387818" y="2480838"/>
                    <a:pt x="1387004" y="2478629"/>
                  </a:cubicBezTo>
                  <a:cubicBezTo>
                    <a:pt x="1386190" y="2476420"/>
                    <a:pt x="1384714" y="2474641"/>
                    <a:pt x="1382574" y="2473292"/>
                  </a:cubicBezTo>
                  <a:cubicBezTo>
                    <a:pt x="1380435" y="2471943"/>
                    <a:pt x="1377923" y="2471269"/>
                    <a:pt x="1375040" y="2471269"/>
                  </a:cubicBezTo>
                  <a:cubicBezTo>
                    <a:pt x="1369831" y="2471269"/>
                    <a:pt x="1365506" y="2473001"/>
                    <a:pt x="1362064" y="2476466"/>
                  </a:cubicBezTo>
                  <a:cubicBezTo>
                    <a:pt x="1358622" y="2479931"/>
                    <a:pt x="1356901" y="2485477"/>
                    <a:pt x="1356901" y="2493105"/>
                  </a:cubicBezTo>
                  <a:lnTo>
                    <a:pt x="1356901" y="2536149"/>
                  </a:lnTo>
                  <a:lnTo>
                    <a:pt x="1344344" y="2536149"/>
                  </a:lnTo>
                  <a:lnTo>
                    <a:pt x="1344344" y="2488012"/>
                  </a:lnTo>
                  <a:cubicBezTo>
                    <a:pt x="1344344" y="2482431"/>
                    <a:pt x="1343321" y="2478245"/>
                    <a:pt x="1341275" y="2475455"/>
                  </a:cubicBezTo>
                  <a:cubicBezTo>
                    <a:pt x="1339228" y="2472664"/>
                    <a:pt x="1335880" y="2471269"/>
                    <a:pt x="1331229" y="2471269"/>
                  </a:cubicBezTo>
                  <a:cubicBezTo>
                    <a:pt x="1327694" y="2471269"/>
                    <a:pt x="1324427" y="2472199"/>
                    <a:pt x="1321427" y="2474060"/>
                  </a:cubicBezTo>
                  <a:cubicBezTo>
                    <a:pt x="1318427" y="2475920"/>
                    <a:pt x="1316253" y="2478641"/>
                    <a:pt x="1314904" y="2482222"/>
                  </a:cubicBezTo>
                  <a:cubicBezTo>
                    <a:pt x="1313555" y="2485803"/>
                    <a:pt x="1312881" y="2490965"/>
                    <a:pt x="1312881" y="2497709"/>
                  </a:cubicBezTo>
                  <a:lnTo>
                    <a:pt x="1312881" y="2536149"/>
                  </a:lnTo>
                  <a:lnTo>
                    <a:pt x="1300324" y="2536149"/>
                  </a:lnTo>
                  <a:lnTo>
                    <a:pt x="1300324" y="2462060"/>
                  </a:lnTo>
                  <a:lnTo>
                    <a:pt x="1311555" y="2462060"/>
                  </a:lnTo>
                  <a:lnTo>
                    <a:pt x="1311555" y="2472455"/>
                  </a:lnTo>
                  <a:cubicBezTo>
                    <a:pt x="1313881" y="2468827"/>
                    <a:pt x="1316974" y="2465909"/>
                    <a:pt x="1320834" y="2463700"/>
                  </a:cubicBezTo>
                  <a:cubicBezTo>
                    <a:pt x="1324694" y="2461491"/>
                    <a:pt x="1329089" y="2460386"/>
                    <a:pt x="1334019" y="2460386"/>
                  </a:cubicBezTo>
                  <a:close/>
                  <a:moveTo>
                    <a:pt x="343138" y="2447195"/>
                  </a:moveTo>
                  <a:lnTo>
                    <a:pt x="399390" y="2447195"/>
                  </a:lnTo>
                  <a:lnTo>
                    <a:pt x="399390" y="2503447"/>
                  </a:lnTo>
                  <a:cubicBezTo>
                    <a:pt x="399390" y="2524119"/>
                    <a:pt x="395731" y="2540812"/>
                    <a:pt x="388414" y="2553526"/>
                  </a:cubicBezTo>
                  <a:cubicBezTo>
                    <a:pt x="381097" y="2566240"/>
                    <a:pt x="369480" y="2576072"/>
                    <a:pt x="353565" y="2583024"/>
                  </a:cubicBezTo>
                  <a:lnTo>
                    <a:pt x="339845" y="2561895"/>
                  </a:lnTo>
                  <a:cubicBezTo>
                    <a:pt x="350272" y="2557321"/>
                    <a:pt x="357955" y="2550599"/>
                    <a:pt x="362895" y="2541726"/>
                  </a:cubicBezTo>
                  <a:cubicBezTo>
                    <a:pt x="367834" y="2532854"/>
                    <a:pt x="370578" y="2520094"/>
                    <a:pt x="371127" y="2503447"/>
                  </a:cubicBezTo>
                  <a:lnTo>
                    <a:pt x="343138" y="2503447"/>
                  </a:lnTo>
                  <a:close/>
                  <a:moveTo>
                    <a:pt x="1233718" y="2433876"/>
                  </a:moveTo>
                  <a:lnTo>
                    <a:pt x="1246276" y="2433876"/>
                  </a:lnTo>
                  <a:lnTo>
                    <a:pt x="1246276" y="2492198"/>
                  </a:lnTo>
                  <a:lnTo>
                    <a:pt x="1275995" y="2462060"/>
                  </a:lnTo>
                  <a:lnTo>
                    <a:pt x="1292250" y="2462060"/>
                  </a:lnTo>
                  <a:lnTo>
                    <a:pt x="1263926" y="2489547"/>
                  </a:lnTo>
                  <a:lnTo>
                    <a:pt x="1295110" y="2536149"/>
                  </a:lnTo>
                  <a:lnTo>
                    <a:pt x="1279622" y="2536149"/>
                  </a:lnTo>
                  <a:lnTo>
                    <a:pt x="1255136" y="2498267"/>
                  </a:lnTo>
                  <a:lnTo>
                    <a:pt x="1246276" y="2506778"/>
                  </a:lnTo>
                  <a:lnTo>
                    <a:pt x="1246276" y="2536149"/>
                  </a:lnTo>
                  <a:lnTo>
                    <a:pt x="1233718" y="2536149"/>
                  </a:lnTo>
                  <a:close/>
                  <a:moveTo>
                    <a:pt x="603652" y="2286121"/>
                  </a:moveTo>
                  <a:cubicBezTo>
                    <a:pt x="581334" y="2286121"/>
                    <a:pt x="562400" y="2294124"/>
                    <a:pt x="546851" y="2310131"/>
                  </a:cubicBezTo>
                  <a:cubicBezTo>
                    <a:pt x="531301" y="2326138"/>
                    <a:pt x="523527" y="2347130"/>
                    <a:pt x="523527" y="2373106"/>
                  </a:cubicBezTo>
                  <a:cubicBezTo>
                    <a:pt x="523527" y="2390119"/>
                    <a:pt x="527140" y="2406400"/>
                    <a:pt x="534366" y="2421950"/>
                  </a:cubicBezTo>
                  <a:cubicBezTo>
                    <a:pt x="541591" y="2437499"/>
                    <a:pt x="551699" y="2449344"/>
                    <a:pt x="564687" y="2457485"/>
                  </a:cubicBezTo>
                  <a:cubicBezTo>
                    <a:pt x="577675" y="2465626"/>
                    <a:pt x="591304" y="2469696"/>
                    <a:pt x="605573" y="2469696"/>
                  </a:cubicBezTo>
                  <a:cubicBezTo>
                    <a:pt x="626427" y="2469696"/>
                    <a:pt x="644355" y="2461281"/>
                    <a:pt x="659356" y="2444451"/>
                  </a:cubicBezTo>
                  <a:cubicBezTo>
                    <a:pt x="674356" y="2427621"/>
                    <a:pt x="681856" y="2404754"/>
                    <a:pt x="681856" y="2375850"/>
                  </a:cubicBezTo>
                  <a:cubicBezTo>
                    <a:pt x="681856" y="2348044"/>
                    <a:pt x="674448" y="2326138"/>
                    <a:pt x="659630" y="2310131"/>
                  </a:cubicBezTo>
                  <a:cubicBezTo>
                    <a:pt x="644812" y="2294124"/>
                    <a:pt x="626153" y="2286121"/>
                    <a:pt x="603652" y="2286121"/>
                  </a:cubicBezTo>
                  <a:close/>
                  <a:moveTo>
                    <a:pt x="830992" y="2106662"/>
                  </a:moveTo>
                  <a:lnTo>
                    <a:pt x="1031030" y="2106662"/>
                  </a:lnTo>
                  <a:lnTo>
                    <a:pt x="1031030" y="2153859"/>
                  </a:lnTo>
                  <a:lnTo>
                    <a:pt x="870506" y="2153859"/>
                  </a:lnTo>
                  <a:lnTo>
                    <a:pt x="848828" y="2261974"/>
                  </a:lnTo>
                  <a:cubicBezTo>
                    <a:pt x="872975" y="2245144"/>
                    <a:pt x="898312" y="2236729"/>
                    <a:pt x="924837" y="2236729"/>
                  </a:cubicBezTo>
                  <a:cubicBezTo>
                    <a:pt x="959960" y="2236729"/>
                    <a:pt x="989596" y="2248894"/>
                    <a:pt x="1013743" y="2273224"/>
                  </a:cubicBezTo>
                  <a:cubicBezTo>
                    <a:pt x="1037891" y="2297554"/>
                    <a:pt x="1049964" y="2328836"/>
                    <a:pt x="1049964" y="2367070"/>
                  </a:cubicBezTo>
                  <a:cubicBezTo>
                    <a:pt x="1049964" y="2403474"/>
                    <a:pt x="1039354" y="2434938"/>
                    <a:pt x="1018134" y="2461464"/>
                  </a:cubicBezTo>
                  <a:cubicBezTo>
                    <a:pt x="992340" y="2494026"/>
                    <a:pt x="957125" y="2510307"/>
                    <a:pt x="912489" y="2510307"/>
                  </a:cubicBezTo>
                  <a:cubicBezTo>
                    <a:pt x="875902" y="2510307"/>
                    <a:pt x="846038" y="2500063"/>
                    <a:pt x="822897" y="2479574"/>
                  </a:cubicBezTo>
                  <a:cubicBezTo>
                    <a:pt x="799756" y="2459086"/>
                    <a:pt x="786538" y="2431920"/>
                    <a:pt x="783246" y="2398077"/>
                  </a:cubicBezTo>
                  <a:lnTo>
                    <a:pt x="835108" y="2393687"/>
                  </a:lnTo>
                  <a:cubicBezTo>
                    <a:pt x="838949" y="2418932"/>
                    <a:pt x="847867" y="2437911"/>
                    <a:pt x="861862" y="2450625"/>
                  </a:cubicBezTo>
                  <a:cubicBezTo>
                    <a:pt x="875856" y="2463339"/>
                    <a:pt x="892732" y="2469696"/>
                    <a:pt x="912489" y="2469696"/>
                  </a:cubicBezTo>
                  <a:cubicBezTo>
                    <a:pt x="936270" y="2469696"/>
                    <a:pt x="956393" y="2460732"/>
                    <a:pt x="972857" y="2442804"/>
                  </a:cubicBezTo>
                  <a:cubicBezTo>
                    <a:pt x="989322" y="2424877"/>
                    <a:pt x="997554" y="2401095"/>
                    <a:pt x="997554" y="2371460"/>
                  </a:cubicBezTo>
                  <a:cubicBezTo>
                    <a:pt x="997554" y="2343288"/>
                    <a:pt x="989642" y="2321062"/>
                    <a:pt x="973818" y="2304780"/>
                  </a:cubicBezTo>
                  <a:cubicBezTo>
                    <a:pt x="957994" y="2288499"/>
                    <a:pt x="937277" y="2280359"/>
                    <a:pt x="911666" y="2280359"/>
                  </a:cubicBezTo>
                  <a:cubicBezTo>
                    <a:pt x="895750" y="2280359"/>
                    <a:pt x="881390" y="2283972"/>
                    <a:pt x="868585" y="2291197"/>
                  </a:cubicBezTo>
                  <a:cubicBezTo>
                    <a:pt x="855779" y="2298423"/>
                    <a:pt x="845718" y="2307799"/>
                    <a:pt x="838400" y="2319324"/>
                  </a:cubicBezTo>
                  <a:lnTo>
                    <a:pt x="792027" y="2313287"/>
                  </a:lnTo>
                  <a:close/>
                  <a:moveTo>
                    <a:pt x="5488" y="2106388"/>
                  </a:moveTo>
                  <a:lnTo>
                    <a:pt x="265896" y="2106388"/>
                  </a:lnTo>
                  <a:lnTo>
                    <a:pt x="265896" y="2144804"/>
                  </a:lnTo>
                  <a:cubicBezTo>
                    <a:pt x="240285" y="2172061"/>
                    <a:pt x="214903" y="2208282"/>
                    <a:pt x="189749" y="2253467"/>
                  </a:cubicBezTo>
                  <a:cubicBezTo>
                    <a:pt x="164596" y="2298652"/>
                    <a:pt x="145159" y="2345117"/>
                    <a:pt x="131439" y="2392863"/>
                  </a:cubicBezTo>
                  <a:cubicBezTo>
                    <a:pt x="121560" y="2426523"/>
                    <a:pt x="115249" y="2463385"/>
                    <a:pt x="112505" y="2503447"/>
                  </a:cubicBezTo>
                  <a:lnTo>
                    <a:pt x="61741" y="2503447"/>
                  </a:lnTo>
                  <a:cubicBezTo>
                    <a:pt x="62290" y="2471800"/>
                    <a:pt x="68509" y="2433566"/>
                    <a:pt x="80400" y="2388747"/>
                  </a:cubicBezTo>
                  <a:cubicBezTo>
                    <a:pt x="92291" y="2343928"/>
                    <a:pt x="109350" y="2300710"/>
                    <a:pt x="131576" y="2259092"/>
                  </a:cubicBezTo>
                  <a:cubicBezTo>
                    <a:pt x="153803" y="2217475"/>
                    <a:pt x="177447" y="2182397"/>
                    <a:pt x="202509" y="2153859"/>
                  </a:cubicBezTo>
                  <a:lnTo>
                    <a:pt x="5488" y="2153859"/>
                  </a:lnTo>
                  <a:close/>
                  <a:moveTo>
                    <a:pt x="611061" y="2099528"/>
                  </a:moveTo>
                  <a:cubicBezTo>
                    <a:pt x="642708" y="2099528"/>
                    <a:pt x="668639" y="2108400"/>
                    <a:pt x="688854" y="2126145"/>
                  </a:cubicBezTo>
                  <a:cubicBezTo>
                    <a:pt x="709068" y="2143889"/>
                    <a:pt x="721187" y="2168403"/>
                    <a:pt x="725212" y="2199684"/>
                  </a:cubicBezTo>
                  <a:lnTo>
                    <a:pt x="676094" y="2203526"/>
                  </a:lnTo>
                  <a:cubicBezTo>
                    <a:pt x="671704" y="2184135"/>
                    <a:pt x="665484" y="2170049"/>
                    <a:pt x="657435" y="2161268"/>
                  </a:cubicBezTo>
                  <a:cubicBezTo>
                    <a:pt x="644080" y="2147182"/>
                    <a:pt x="627616" y="2140139"/>
                    <a:pt x="608042" y="2140139"/>
                  </a:cubicBezTo>
                  <a:cubicBezTo>
                    <a:pt x="592310" y="2140139"/>
                    <a:pt x="578498" y="2144530"/>
                    <a:pt x="566608" y="2153310"/>
                  </a:cubicBezTo>
                  <a:cubicBezTo>
                    <a:pt x="551058" y="2164652"/>
                    <a:pt x="538802" y="2181208"/>
                    <a:pt x="529838" y="2202977"/>
                  </a:cubicBezTo>
                  <a:cubicBezTo>
                    <a:pt x="520874" y="2224746"/>
                    <a:pt x="516209" y="2255754"/>
                    <a:pt x="515843" y="2295999"/>
                  </a:cubicBezTo>
                  <a:cubicBezTo>
                    <a:pt x="527734" y="2277889"/>
                    <a:pt x="542277" y="2264443"/>
                    <a:pt x="559473" y="2255662"/>
                  </a:cubicBezTo>
                  <a:cubicBezTo>
                    <a:pt x="576669" y="2246882"/>
                    <a:pt x="594688" y="2242491"/>
                    <a:pt x="613530" y="2242491"/>
                  </a:cubicBezTo>
                  <a:cubicBezTo>
                    <a:pt x="646459" y="2242491"/>
                    <a:pt x="674493" y="2254611"/>
                    <a:pt x="697635" y="2278849"/>
                  </a:cubicBezTo>
                  <a:cubicBezTo>
                    <a:pt x="720776" y="2303088"/>
                    <a:pt x="732346" y="2334416"/>
                    <a:pt x="732346" y="2372832"/>
                  </a:cubicBezTo>
                  <a:cubicBezTo>
                    <a:pt x="732346" y="2398077"/>
                    <a:pt x="726904" y="2421538"/>
                    <a:pt x="716020" y="2443216"/>
                  </a:cubicBezTo>
                  <a:cubicBezTo>
                    <a:pt x="705135" y="2464894"/>
                    <a:pt x="690180" y="2481495"/>
                    <a:pt x="671155" y="2493020"/>
                  </a:cubicBezTo>
                  <a:cubicBezTo>
                    <a:pt x="652130" y="2504545"/>
                    <a:pt x="630543" y="2510307"/>
                    <a:pt x="606396" y="2510307"/>
                  </a:cubicBezTo>
                  <a:cubicBezTo>
                    <a:pt x="565236" y="2510307"/>
                    <a:pt x="531667" y="2495169"/>
                    <a:pt x="505691" y="2464894"/>
                  </a:cubicBezTo>
                  <a:cubicBezTo>
                    <a:pt x="479714" y="2434618"/>
                    <a:pt x="466726" y="2384723"/>
                    <a:pt x="466726" y="2315208"/>
                  </a:cubicBezTo>
                  <a:cubicBezTo>
                    <a:pt x="466726" y="2237460"/>
                    <a:pt x="481086" y="2180934"/>
                    <a:pt x="509807" y="2145627"/>
                  </a:cubicBezTo>
                  <a:cubicBezTo>
                    <a:pt x="534869" y="2114894"/>
                    <a:pt x="568620" y="2099528"/>
                    <a:pt x="611061" y="2099528"/>
                  </a:cubicBezTo>
                  <a:close/>
                  <a:moveTo>
                    <a:pt x="1333987" y="1608661"/>
                  </a:moveTo>
                  <a:cubicBezTo>
                    <a:pt x="1339475" y="1608661"/>
                    <a:pt x="1343975" y="1609800"/>
                    <a:pt x="1347486" y="1612079"/>
                  </a:cubicBezTo>
                  <a:cubicBezTo>
                    <a:pt x="1350998" y="1614358"/>
                    <a:pt x="1353474" y="1617544"/>
                    <a:pt x="1354916" y="1621637"/>
                  </a:cubicBezTo>
                  <a:cubicBezTo>
                    <a:pt x="1360776" y="1612986"/>
                    <a:pt x="1368404" y="1608661"/>
                    <a:pt x="1377798" y="1608661"/>
                  </a:cubicBezTo>
                  <a:cubicBezTo>
                    <a:pt x="1385147" y="1608661"/>
                    <a:pt x="1390798" y="1610696"/>
                    <a:pt x="1394751" y="1614765"/>
                  </a:cubicBezTo>
                  <a:cubicBezTo>
                    <a:pt x="1398704" y="1618835"/>
                    <a:pt x="1400681" y="1625102"/>
                    <a:pt x="1400681" y="1633566"/>
                  </a:cubicBezTo>
                  <a:lnTo>
                    <a:pt x="1400681" y="1684424"/>
                  </a:lnTo>
                  <a:lnTo>
                    <a:pt x="1388193" y="1684424"/>
                  </a:lnTo>
                  <a:lnTo>
                    <a:pt x="1388193" y="1637752"/>
                  </a:lnTo>
                  <a:cubicBezTo>
                    <a:pt x="1388193" y="1632729"/>
                    <a:pt x="1387786" y="1629113"/>
                    <a:pt x="1386972" y="1626904"/>
                  </a:cubicBezTo>
                  <a:cubicBezTo>
                    <a:pt x="1386158" y="1624695"/>
                    <a:pt x="1384682" y="1622916"/>
                    <a:pt x="1382542" y="1621567"/>
                  </a:cubicBezTo>
                  <a:cubicBezTo>
                    <a:pt x="1380403" y="1620218"/>
                    <a:pt x="1377891" y="1619544"/>
                    <a:pt x="1375008" y="1619544"/>
                  </a:cubicBezTo>
                  <a:cubicBezTo>
                    <a:pt x="1369799" y="1619544"/>
                    <a:pt x="1365474" y="1621276"/>
                    <a:pt x="1362032" y="1624741"/>
                  </a:cubicBezTo>
                  <a:cubicBezTo>
                    <a:pt x="1358590" y="1628206"/>
                    <a:pt x="1356869" y="1633752"/>
                    <a:pt x="1356869" y="1641380"/>
                  </a:cubicBezTo>
                  <a:lnTo>
                    <a:pt x="1356869" y="1684424"/>
                  </a:lnTo>
                  <a:lnTo>
                    <a:pt x="1344312" y="1684424"/>
                  </a:lnTo>
                  <a:lnTo>
                    <a:pt x="1344312" y="1636287"/>
                  </a:lnTo>
                  <a:cubicBezTo>
                    <a:pt x="1344312" y="1630706"/>
                    <a:pt x="1343289" y="1626520"/>
                    <a:pt x="1341243" y="1623730"/>
                  </a:cubicBezTo>
                  <a:cubicBezTo>
                    <a:pt x="1339196" y="1620939"/>
                    <a:pt x="1335848" y="1619544"/>
                    <a:pt x="1331197" y="1619544"/>
                  </a:cubicBezTo>
                  <a:cubicBezTo>
                    <a:pt x="1327662" y="1619544"/>
                    <a:pt x="1324395" y="1620474"/>
                    <a:pt x="1321395" y="1622334"/>
                  </a:cubicBezTo>
                  <a:cubicBezTo>
                    <a:pt x="1318395" y="1624195"/>
                    <a:pt x="1316221" y="1626916"/>
                    <a:pt x="1314872" y="1630497"/>
                  </a:cubicBezTo>
                  <a:cubicBezTo>
                    <a:pt x="1313523" y="1634078"/>
                    <a:pt x="1312849" y="1639240"/>
                    <a:pt x="1312849" y="1645984"/>
                  </a:cubicBezTo>
                  <a:lnTo>
                    <a:pt x="1312849" y="1684424"/>
                  </a:lnTo>
                  <a:lnTo>
                    <a:pt x="1300292" y="1684424"/>
                  </a:lnTo>
                  <a:lnTo>
                    <a:pt x="1300292" y="1610335"/>
                  </a:lnTo>
                  <a:lnTo>
                    <a:pt x="1311523" y="1610335"/>
                  </a:lnTo>
                  <a:lnTo>
                    <a:pt x="1311523" y="1620730"/>
                  </a:lnTo>
                  <a:cubicBezTo>
                    <a:pt x="1313849" y="1617102"/>
                    <a:pt x="1316942" y="1614184"/>
                    <a:pt x="1320802" y="1611975"/>
                  </a:cubicBezTo>
                  <a:cubicBezTo>
                    <a:pt x="1324662" y="1609765"/>
                    <a:pt x="1329057" y="1608661"/>
                    <a:pt x="1333987" y="1608661"/>
                  </a:cubicBezTo>
                  <a:close/>
                  <a:moveTo>
                    <a:pt x="1233686" y="1582151"/>
                  </a:moveTo>
                  <a:lnTo>
                    <a:pt x="1246244" y="1582151"/>
                  </a:lnTo>
                  <a:lnTo>
                    <a:pt x="1246244" y="1640473"/>
                  </a:lnTo>
                  <a:lnTo>
                    <a:pt x="1275963" y="1610335"/>
                  </a:lnTo>
                  <a:lnTo>
                    <a:pt x="1292218" y="1610335"/>
                  </a:lnTo>
                  <a:lnTo>
                    <a:pt x="1263894" y="1637822"/>
                  </a:lnTo>
                  <a:lnTo>
                    <a:pt x="1295078" y="1684424"/>
                  </a:lnTo>
                  <a:lnTo>
                    <a:pt x="1279590" y="1684424"/>
                  </a:lnTo>
                  <a:lnTo>
                    <a:pt x="1255104" y="1646542"/>
                  </a:lnTo>
                  <a:lnTo>
                    <a:pt x="1246244" y="1655053"/>
                  </a:lnTo>
                  <a:lnTo>
                    <a:pt x="1246244" y="1684424"/>
                  </a:lnTo>
                  <a:lnTo>
                    <a:pt x="1233686" y="1684424"/>
                  </a:lnTo>
                  <a:close/>
                  <a:moveTo>
                    <a:pt x="343961" y="1579391"/>
                  </a:moveTo>
                  <a:lnTo>
                    <a:pt x="400213" y="1579391"/>
                  </a:lnTo>
                  <a:lnTo>
                    <a:pt x="400213" y="1635644"/>
                  </a:lnTo>
                  <a:lnTo>
                    <a:pt x="343961" y="1635644"/>
                  </a:lnTo>
                  <a:close/>
                  <a:moveTo>
                    <a:pt x="1338461" y="1438885"/>
                  </a:moveTo>
                  <a:lnTo>
                    <a:pt x="1351019" y="1438885"/>
                  </a:lnTo>
                  <a:lnTo>
                    <a:pt x="1351019" y="1512974"/>
                  </a:lnTo>
                  <a:lnTo>
                    <a:pt x="1338461" y="1512974"/>
                  </a:lnTo>
                  <a:close/>
                  <a:moveTo>
                    <a:pt x="1401848" y="1437211"/>
                  </a:moveTo>
                  <a:cubicBezTo>
                    <a:pt x="1406313" y="1437211"/>
                    <a:pt x="1410417" y="1438013"/>
                    <a:pt x="1414161" y="1439618"/>
                  </a:cubicBezTo>
                  <a:cubicBezTo>
                    <a:pt x="1417905" y="1441222"/>
                    <a:pt x="1420707" y="1443327"/>
                    <a:pt x="1422568" y="1445931"/>
                  </a:cubicBezTo>
                  <a:cubicBezTo>
                    <a:pt x="1424428" y="1448536"/>
                    <a:pt x="1425730" y="1451629"/>
                    <a:pt x="1426475" y="1455210"/>
                  </a:cubicBezTo>
                  <a:cubicBezTo>
                    <a:pt x="1426940" y="1457535"/>
                    <a:pt x="1427172" y="1461605"/>
                    <a:pt x="1427172" y="1467418"/>
                  </a:cubicBezTo>
                  <a:lnTo>
                    <a:pt x="1427172" y="1512974"/>
                  </a:lnTo>
                  <a:lnTo>
                    <a:pt x="1414615" y="1512974"/>
                  </a:lnTo>
                  <a:lnTo>
                    <a:pt x="1414615" y="1467907"/>
                  </a:lnTo>
                  <a:cubicBezTo>
                    <a:pt x="1414615" y="1462791"/>
                    <a:pt x="1414126" y="1458965"/>
                    <a:pt x="1413150" y="1456431"/>
                  </a:cubicBezTo>
                  <a:cubicBezTo>
                    <a:pt x="1412173" y="1453896"/>
                    <a:pt x="1410441" y="1451873"/>
                    <a:pt x="1407952" y="1450361"/>
                  </a:cubicBezTo>
                  <a:cubicBezTo>
                    <a:pt x="1405464" y="1448850"/>
                    <a:pt x="1402546" y="1448094"/>
                    <a:pt x="1399197" y="1448094"/>
                  </a:cubicBezTo>
                  <a:cubicBezTo>
                    <a:pt x="1393849" y="1448094"/>
                    <a:pt x="1389233" y="1449791"/>
                    <a:pt x="1385349" y="1453187"/>
                  </a:cubicBezTo>
                  <a:cubicBezTo>
                    <a:pt x="1381466" y="1456582"/>
                    <a:pt x="1379524" y="1463023"/>
                    <a:pt x="1379524" y="1472511"/>
                  </a:cubicBezTo>
                  <a:lnTo>
                    <a:pt x="1379524" y="1512974"/>
                  </a:lnTo>
                  <a:lnTo>
                    <a:pt x="1366967" y="1512974"/>
                  </a:lnTo>
                  <a:lnTo>
                    <a:pt x="1366967" y="1438885"/>
                  </a:lnTo>
                  <a:lnTo>
                    <a:pt x="1378268" y="1438885"/>
                  </a:lnTo>
                  <a:lnTo>
                    <a:pt x="1378268" y="1449419"/>
                  </a:lnTo>
                  <a:cubicBezTo>
                    <a:pt x="1383710" y="1441280"/>
                    <a:pt x="1391570" y="1437211"/>
                    <a:pt x="1401848" y="1437211"/>
                  </a:cubicBezTo>
                  <a:close/>
                  <a:moveTo>
                    <a:pt x="1248262" y="1437211"/>
                  </a:moveTo>
                  <a:cubicBezTo>
                    <a:pt x="1253750" y="1437211"/>
                    <a:pt x="1258250" y="1438350"/>
                    <a:pt x="1261761" y="1440629"/>
                  </a:cubicBezTo>
                  <a:cubicBezTo>
                    <a:pt x="1265273" y="1442908"/>
                    <a:pt x="1267749" y="1446094"/>
                    <a:pt x="1269191" y="1450187"/>
                  </a:cubicBezTo>
                  <a:cubicBezTo>
                    <a:pt x="1275051" y="1441536"/>
                    <a:pt x="1282679" y="1437211"/>
                    <a:pt x="1292073" y="1437211"/>
                  </a:cubicBezTo>
                  <a:cubicBezTo>
                    <a:pt x="1299422" y="1437211"/>
                    <a:pt x="1305073" y="1439246"/>
                    <a:pt x="1309026" y="1443315"/>
                  </a:cubicBezTo>
                  <a:cubicBezTo>
                    <a:pt x="1312979" y="1447385"/>
                    <a:pt x="1314956" y="1453652"/>
                    <a:pt x="1314956" y="1462116"/>
                  </a:cubicBezTo>
                  <a:lnTo>
                    <a:pt x="1314956" y="1512974"/>
                  </a:lnTo>
                  <a:lnTo>
                    <a:pt x="1302468" y="1512974"/>
                  </a:lnTo>
                  <a:lnTo>
                    <a:pt x="1302468" y="1466302"/>
                  </a:lnTo>
                  <a:cubicBezTo>
                    <a:pt x="1302468" y="1461279"/>
                    <a:pt x="1302061" y="1457663"/>
                    <a:pt x="1301247" y="1455454"/>
                  </a:cubicBezTo>
                  <a:cubicBezTo>
                    <a:pt x="1300433" y="1453245"/>
                    <a:pt x="1298957" y="1451466"/>
                    <a:pt x="1296817" y="1450117"/>
                  </a:cubicBezTo>
                  <a:cubicBezTo>
                    <a:pt x="1294678" y="1448768"/>
                    <a:pt x="1292166" y="1448094"/>
                    <a:pt x="1289283" y="1448094"/>
                  </a:cubicBezTo>
                  <a:cubicBezTo>
                    <a:pt x="1284074" y="1448094"/>
                    <a:pt x="1279749" y="1449826"/>
                    <a:pt x="1276307" y="1453291"/>
                  </a:cubicBezTo>
                  <a:cubicBezTo>
                    <a:pt x="1272865" y="1456756"/>
                    <a:pt x="1271144" y="1462302"/>
                    <a:pt x="1271144" y="1469930"/>
                  </a:cubicBezTo>
                  <a:lnTo>
                    <a:pt x="1271144" y="1512974"/>
                  </a:lnTo>
                  <a:lnTo>
                    <a:pt x="1258587" y="1512974"/>
                  </a:lnTo>
                  <a:lnTo>
                    <a:pt x="1258587" y="1464837"/>
                  </a:lnTo>
                  <a:cubicBezTo>
                    <a:pt x="1258587" y="1459256"/>
                    <a:pt x="1257564" y="1455070"/>
                    <a:pt x="1255518" y="1452280"/>
                  </a:cubicBezTo>
                  <a:cubicBezTo>
                    <a:pt x="1253471" y="1449489"/>
                    <a:pt x="1250122" y="1448094"/>
                    <a:pt x="1245472" y="1448094"/>
                  </a:cubicBezTo>
                  <a:cubicBezTo>
                    <a:pt x="1241937" y="1448094"/>
                    <a:pt x="1238670" y="1449024"/>
                    <a:pt x="1235670" y="1450884"/>
                  </a:cubicBezTo>
                  <a:cubicBezTo>
                    <a:pt x="1232670" y="1452745"/>
                    <a:pt x="1230496" y="1455466"/>
                    <a:pt x="1229147" y="1459047"/>
                  </a:cubicBezTo>
                  <a:cubicBezTo>
                    <a:pt x="1227798" y="1462628"/>
                    <a:pt x="1227124" y="1467790"/>
                    <a:pt x="1227124" y="1474534"/>
                  </a:cubicBezTo>
                  <a:lnTo>
                    <a:pt x="1227124" y="1512974"/>
                  </a:lnTo>
                  <a:lnTo>
                    <a:pt x="1214567" y="1512974"/>
                  </a:lnTo>
                  <a:lnTo>
                    <a:pt x="1214567" y="1438885"/>
                  </a:lnTo>
                  <a:lnTo>
                    <a:pt x="1225798" y="1438885"/>
                  </a:lnTo>
                  <a:lnTo>
                    <a:pt x="1225798" y="1449280"/>
                  </a:lnTo>
                  <a:cubicBezTo>
                    <a:pt x="1228124" y="1445652"/>
                    <a:pt x="1231217" y="1442734"/>
                    <a:pt x="1235077" y="1440525"/>
                  </a:cubicBezTo>
                  <a:cubicBezTo>
                    <a:pt x="1238937" y="1438315"/>
                    <a:pt x="1243332" y="1437211"/>
                    <a:pt x="1248262" y="1437211"/>
                  </a:cubicBezTo>
                  <a:close/>
                  <a:moveTo>
                    <a:pt x="136927" y="1418317"/>
                  </a:moveTo>
                  <a:cubicBezTo>
                    <a:pt x="114609" y="1418317"/>
                    <a:pt x="95675" y="1426321"/>
                    <a:pt x="80126" y="1442328"/>
                  </a:cubicBezTo>
                  <a:cubicBezTo>
                    <a:pt x="64576" y="1458334"/>
                    <a:pt x="56802" y="1479326"/>
                    <a:pt x="56802" y="1505303"/>
                  </a:cubicBezTo>
                  <a:cubicBezTo>
                    <a:pt x="56802" y="1522316"/>
                    <a:pt x="60415" y="1538597"/>
                    <a:pt x="67641" y="1554146"/>
                  </a:cubicBezTo>
                  <a:cubicBezTo>
                    <a:pt x="74866" y="1569696"/>
                    <a:pt x="84974" y="1581541"/>
                    <a:pt x="97962" y="1589681"/>
                  </a:cubicBezTo>
                  <a:cubicBezTo>
                    <a:pt x="110950" y="1597822"/>
                    <a:pt x="124579" y="1601892"/>
                    <a:pt x="138848" y="1601892"/>
                  </a:cubicBezTo>
                  <a:cubicBezTo>
                    <a:pt x="159702" y="1601892"/>
                    <a:pt x="177630" y="1593477"/>
                    <a:pt x="192631" y="1576647"/>
                  </a:cubicBezTo>
                  <a:cubicBezTo>
                    <a:pt x="207631" y="1559817"/>
                    <a:pt x="215132" y="1536950"/>
                    <a:pt x="215132" y="1508047"/>
                  </a:cubicBezTo>
                  <a:cubicBezTo>
                    <a:pt x="215132" y="1480241"/>
                    <a:pt x="207723" y="1458334"/>
                    <a:pt x="192905" y="1442328"/>
                  </a:cubicBezTo>
                  <a:cubicBezTo>
                    <a:pt x="178087" y="1426321"/>
                    <a:pt x="159428" y="1418317"/>
                    <a:pt x="136927" y="1418317"/>
                  </a:cubicBezTo>
                  <a:close/>
                  <a:moveTo>
                    <a:pt x="1338461" y="1410701"/>
                  </a:moveTo>
                  <a:lnTo>
                    <a:pt x="1351019" y="1410701"/>
                  </a:lnTo>
                  <a:lnTo>
                    <a:pt x="1351019" y="1425142"/>
                  </a:lnTo>
                  <a:lnTo>
                    <a:pt x="1338461" y="1425142"/>
                  </a:lnTo>
                  <a:close/>
                  <a:moveTo>
                    <a:pt x="343961" y="1344229"/>
                  </a:moveTo>
                  <a:lnTo>
                    <a:pt x="400213" y="1344229"/>
                  </a:lnTo>
                  <a:lnTo>
                    <a:pt x="400213" y="1400481"/>
                  </a:lnTo>
                  <a:lnTo>
                    <a:pt x="343961" y="1400481"/>
                  </a:lnTo>
                  <a:close/>
                  <a:moveTo>
                    <a:pt x="916879" y="1231724"/>
                  </a:moveTo>
                  <a:cubicBezTo>
                    <a:pt x="955478" y="1231724"/>
                    <a:pt x="986029" y="1242426"/>
                    <a:pt x="1008530" y="1263829"/>
                  </a:cubicBezTo>
                  <a:cubicBezTo>
                    <a:pt x="1031030" y="1285232"/>
                    <a:pt x="1042281" y="1311758"/>
                    <a:pt x="1042281" y="1343406"/>
                  </a:cubicBezTo>
                  <a:cubicBezTo>
                    <a:pt x="1042281" y="1359504"/>
                    <a:pt x="1038988" y="1375328"/>
                    <a:pt x="1032403" y="1390877"/>
                  </a:cubicBezTo>
                  <a:cubicBezTo>
                    <a:pt x="1025817" y="1406427"/>
                    <a:pt x="1014886" y="1422799"/>
                    <a:pt x="999612" y="1439995"/>
                  </a:cubicBezTo>
                  <a:cubicBezTo>
                    <a:pt x="984336" y="1457191"/>
                    <a:pt x="958954" y="1480790"/>
                    <a:pt x="923465" y="1510791"/>
                  </a:cubicBezTo>
                  <a:cubicBezTo>
                    <a:pt x="893830" y="1535670"/>
                    <a:pt x="874804" y="1552546"/>
                    <a:pt x="866389" y="1561418"/>
                  </a:cubicBezTo>
                  <a:cubicBezTo>
                    <a:pt x="857974" y="1570290"/>
                    <a:pt x="851023" y="1579208"/>
                    <a:pt x="845535" y="1588172"/>
                  </a:cubicBezTo>
                  <a:lnTo>
                    <a:pt x="1042830" y="1588172"/>
                  </a:lnTo>
                  <a:lnTo>
                    <a:pt x="1042830" y="1635644"/>
                  </a:lnTo>
                  <a:lnTo>
                    <a:pt x="776934" y="1635644"/>
                  </a:lnTo>
                  <a:cubicBezTo>
                    <a:pt x="776569" y="1623753"/>
                    <a:pt x="778489" y="1612320"/>
                    <a:pt x="782697" y="1601343"/>
                  </a:cubicBezTo>
                  <a:cubicBezTo>
                    <a:pt x="789465" y="1583233"/>
                    <a:pt x="800304" y="1565397"/>
                    <a:pt x="815214" y="1547835"/>
                  </a:cubicBezTo>
                  <a:cubicBezTo>
                    <a:pt x="830123" y="1530273"/>
                    <a:pt x="851663" y="1509968"/>
                    <a:pt x="879835" y="1486918"/>
                  </a:cubicBezTo>
                  <a:cubicBezTo>
                    <a:pt x="923556" y="1451063"/>
                    <a:pt x="953100" y="1422662"/>
                    <a:pt x="968467" y="1401716"/>
                  </a:cubicBezTo>
                  <a:cubicBezTo>
                    <a:pt x="983834" y="1380770"/>
                    <a:pt x="991517" y="1360967"/>
                    <a:pt x="991517" y="1342308"/>
                  </a:cubicBezTo>
                  <a:cubicBezTo>
                    <a:pt x="991517" y="1322734"/>
                    <a:pt x="984520" y="1306224"/>
                    <a:pt x="970525" y="1292779"/>
                  </a:cubicBezTo>
                  <a:cubicBezTo>
                    <a:pt x="956530" y="1279333"/>
                    <a:pt x="938283" y="1272610"/>
                    <a:pt x="915782" y="1272610"/>
                  </a:cubicBezTo>
                  <a:cubicBezTo>
                    <a:pt x="892000" y="1272610"/>
                    <a:pt x="872975" y="1279744"/>
                    <a:pt x="858706" y="1294013"/>
                  </a:cubicBezTo>
                  <a:cubicBezTo>
                    <a:pt x="844437" y="1308282"/>
                    <a:pt x="837211" y="1328039"/>
                    <a:pt x="837028" y="1353284"/>
                  </a:cubicBezTo>
                  <a:lnTo>
                    <a:pt x="786264" y="1348070"/>
                  </a:lnTo>
                  <a:cubicBezTo>
                    <a:pt x="789740" y="1310203"/>
                    <a:pt x="802820" y="1281345"/>
                    <a:pt x="825504" y="1261497"/>
                  </a:cubicBezTo>
                  <a:cubicBezTo>
                    <a:pt x="848187" y="1241648"/>
                    <a:pt x="878646" y="1231724"/>
                    <a:pt x="916879" y="1231724"/>
                  </a:cubicBezTo>
                  <a:close/>
                  <a:moveTo>
                    <a:pt x="602554" y="1231724"/>
                  </a:moveTo>
                  <a:cubicBezTo>
                    <a:pt x="641154" y="1231724"/>
                    <a:pt x="671704" y="1242426"/>
                    <a:pt x="694205" y="1263829"/>
                  </a:cubicBezTo>
                  <a:cubicBezTo>
                    <a:pt x="716706" y="1285232"/>
                    <a:pt x="727956" y="1311758"/>
                    <a:pt x="727956" y="1343406"/>
                  </a:cubicBezTo>
                  <a:cubicBezTo>
                    <a:pt x="727956" y="1359504"/>
                    <a:pt x="724663" y="1375328"/>
                    <a:pt x="718078" y="1390877"/>
                  </a:cubicBezTo>
                  <a:cubicBezTo>
                    <a:pt x="711492" y="1406427"/>
                    <a:pt x="700562" y="1422799"/>
                    <a:pt x="685287" y="1439995"/>
                  </a:cubicBezTo>
                  <a:cubicBezTo>
                    <a:pt x="670011" y="1457191"/>
                    <a:pt x="644629" y="1480790"/>
                    <a:pt x="609140" y="1510791"/>
                  </a:cubicBezTo>
                  <a:cubicBezTo>
                    <a:pt x="579505" y="1535670"/>
                    <a:pt x="560479" y="1552546"/>
                    <a:pt x="552064" y="1561418"/>
                  </a:cubicBezTo>
                  <a:cubicBezTo>
                    <a:pt x="543649" y="1570290"/>
                    <a:pt x="536698" y="1579208"/>
                    <a:pt x="531210" y="1588172"/>
                  </a:cubicBezTo>
                  <a:lnTo>
                    <a:pt x="728505" y="1588172"/>
                  </a:lnTo>
                  <a:lnTo>
                    <a:pt x="728505" y="1635644"/>
                  </a:lnTo>
                  <a:lnTo>
                    <a:pt x="462609" y="1635644"/>
                  </a:lnTo>
                  <a:cubicBezTo>
                    <a:pt x="462244" y="1623753"/>
                    <a:pt x="464164" y="1612320"/>
                    <a:pt x="468372" y="1601343"/>
                  </a:cubicBezTo>
                  <a:cubicBezTo>
                    <a:pt x="475140" y="1583233"/>
                    <a:pt x="485979" y="1565397"/>
                    <a:pt x="500888" y="1547835"/>
                  </a:cubicBezTo>
                  <a:cubicBezTo>
                    <a:pt x="515798" y="1530273"/>
                    <a:pt x="537338" y="1509968"/>
                    <a:pt x="565510" y="1486918"/>
                  </a:cubicBezTo>
                  <a:cubicBezTo>
                    <a:pt x="609231" y="1451063"/>
                    <a:pt x="638775" y="1422662"/>
                    <a:pt x="654142" y="1401716"/>
                  </a:cubicBezTo>
                  <a:cubicBezTo>
                    <a:pt x="669508" y="1380770"/>
                    <a:pt x="677192" y="1360967"/>
                    <a:pt x="677192" y="1342308"/>
                  </a:cubicBezTo>
                  <a:cubicBezTo>
                    <a:pt x="677192" y="1322734"/>
                    <a:pt x="670194" y="1306224"/>
                    <a:pt x="656200" y="1292779"/>
                  </a:cubicBezTo>
                  <a:cubicBezTo>
                    <a:pt x="642205" y="1279333"/>
                    <a:pt x="623958" y="1272610"/>
                    <a:pt x="601457" y="1272610"/>
                  </a:cubicBezTo>
                  <a:cubicBezTo>
                    <a:pt x="577675" y="1272610"/>
                    <a:pt x="558650" y="1279744"/>
                    <a:pt x="544381" y="1294013"/>
                  </a:cubicBezTo>
                  <a:cubicBezTo>
                    <a:pt x="530112" y="1308282"/>
                    <a:pt x="522886" y="1328039"/>
                    <a:pt x="522703" y="1353284"/>
                  </a:cubicBezTo>
                  <a:lnTo>
                    <a:pt x="471939" y="1348070"/>
                  </a:lnTo>
                  <a:cubicBezTo>
                    <a:pt x="475415" y="1310203"/>
                    <a:pt x="488495" y="1281345"/>
                    <a:pt x="511179" y="1261497"/>
                  </a:cubicBezTo>
                  <a:cubicBezTo>
                    <a:pt x="533862" y="1241648"/>
                    <a:pt x="564321" y="1231724"/>
                    <a:pt x="602554" y="1231724"/>
                  </a:cubicBezTo>
                  <a:close/>
                  <a:moveTo>
                    <a:pt x="144336" y="1231724"/>
                  </a:moveTo>
                  <a:cubicBezTo>
                    <a:pt x="175984" y="1231724"/>
                    <a:pt x="201914" y="1240596"/>
                    <a:pt x="222129" y="1258341"/>
                  </a:cubicBezTo>
                  <a:cubicBezTo>
                    <a:pt x="242343" y="1276086"/>
                    <a:pt x="254462" y="1300599"/>
                    <a:pt x="258487" y="1331881"/>
                  </a:cubicBezTo>
                  <a:lnTo>
                    <a:pt x="209369" y="1335722"/>
                  </a:lnTo>
                  <a:cubicBezTo>
                    <a:pt x="204979" y="1316331"/>
                    <a:pt x="198759" y="1302245"/>
                    <a:pt x="190710" y="1293465"/>
                  </a:cubicBezTo>
                  <a:cubicBezTo>
                    <a:pt x="177356" y="1279379"/>
                    <a:pt x="160891" y="1272336"/>
                    <a:pt x="141317" y="1272336"/>
                  </a:cubicBezTo>
                  <a:cubicBezTo>
                    <a:pt x="125585" y="1272336"/>
                    <a:pt x="111774" y="1276726"/>
                    <a:pt x="99883" y="1285507"/>
                  </a:cubicBezTo>
                  <a:cubicBezTo>
                    <a:pt x="84333" y="1296849"/>
                    <a:pt x="72077" y="1313404"/>
                    <a:pt x="63113" y="1335174"/>
                  </a:cubicBezTo>
                  <a:cubicBezTo>
                    <a:pt x="54149" y="1356943"/>
                    <a:pt x="49484" y="1387950"/>
                    <a:pt x="49118" y="1428196"/>
                  </a:cubicBezTo>
                  <a:cubicBezTo>
                    <a:pt x="61009" y="1410085"/>
                    <a:pt x="75552" y="1396640"/>
                    <a:pt x="92748" y="1387859"/>
                  </a:cubicBezTo>
                  <a:cubicBezTo>
                    <a:pt x="109944" y="1379078"/>
                    <a:pt x="127963" y="1374687"/>
                    <a:pt x="146805" y="1374687"/>
                  </a:cubicBezTo>
                  <a:cubicBezTo>
                    <a:pt x="179734" y="1374687"/>
                    <a:pt x="207768" y="1386807"/>
                    <a:pt x="230910" y="1411046"/>
                  </a:cubicBezTo>
                  <a:cubicBezTo>
                    <a:pt x="254051" y="1435285"/>
                    <a:pt x="265621" y="1466612"/>
                    <a:pt x="265621" y="1505028"/>
                  </a:cubicBezTo>
                  <a:cubicBezTo>
                    <a:pt x="265621" y="1530273"/>
                    <a:pt x="260179" y="1553735"/>
                    <a:pt x="249295" y="1575412"/>
                  </a:cubicBezTo>
                  <a:cubicBezTo>
                    <a:pt x="238410" y="1597090"/>
                    <a:pt x="223455" y="1613692"/>
                    <a:pt x="204430" y="1625216"/>
                  </a:cubicBezTo>
                  <a:cubicBezTo>
                    <a:pt x="185405" y="1636741"/>
                    <a:pt x="163818" y="1642504"/>
                    <a:pt x="139671" y="1642504"/>
                  </a:cubicBezTo>
                  <a:cubicBezTo>
                    <a:pt x="98511" y="1642504"/>
                    <a:pt x="64942" y="1627366"/>
                    <a:pt x="38966" y="1597090"/>
                  </a:cubicBezTo>
                  <a:cubicBezTo>
                    <a:pt x="12989" y="1566814"/>
                    <a:pt x="0" y="1516919"/>
                    <a:pt x="0" y="1447404"/>
                  </a:cubicBezTo>
                  <a:cubicBezTo>
                    <a:pt x="0" y="1369657"/>
                    <a:pt x="14361" y="1313130"/>
                    <a:pt x="43082" y="1277824"/>
                  </a:cubicBezTo>
                  <a:cubicBezTo>
                    <a:pt x="68144" y="1247091"/>
                    <a:pt x="101895" y="1231724"/>
                    <a:pt x="144336" y="1231724"/>
                  </a:cubicBezTo>
                  <a:close/>
                  <a:moveTo>
                    <a:pt x="837935" y="571093"/>
                  </a:moveTo>
                  <a:cubicBezTo>
                    <a:pt x="814702" y="571093"/>
                    <a:pt x="795448" y="578776"/>
                    <a:pt x="780173" y="594142"/>
                  </a:cubicBezTo>
                  <a:cubicBezTo>
                    <a:pt x="764898" y="609509"/>
                    <a:pt x="757261" y="628717"/>
                    <a:pt x="757261" y="651767"/>
                  </a:cubicBezTo>
                  <a:cubicBezTo>
                    <a:pt x="757261" y="665853"/>
                    <a:pt x="760599" y="679481"/>
                    <a:pt x="767276" y="692653"/>
                  </a:cubicBezTo>
                  <a:cubicBezTo>
                    <a:pt x="773954" y="705824"/>
                    <a:pt x="783878" y="716022"/>
                    <a:pt x="797049" y="723248"/>
                  </a:cubicBezTo>
                  <a:cubicBezTo>
                    <a:pt x="810220" y="730474"/>
                    <a:pt x="824398" y="734087"/>
                    <a:pt x="839581" y="734087"/>
                  </a:cubicBezTo>
                  <a:cubicBezTo>
                    <a:pt x="863180" y="734087"/>
                    <a:pt x="882662" y="726495"/>
                    <a:pt x="898029" y="711312"/>
                  </a:cubicBezTo>
                  <a:cubicBezTo>
                    <a:pt x="913395" y="696128"/>
                    <a:pt x="921079" y="676829"/>
                    <a:pt x="921079" y="653413"/>
                  </a:cubicBezTo>
                  <a:cubicBezTo>
                    <a:pt x="921079" y="629632"/>
                    <a:pt x="913167" y="609966"/>
                    <a:pt x="897343" y="594417"/>
                  </a:cubicBezTo>
                  <a:cubicBezTo>
                    <a:pt x="881519" y="578867"/>
                    <a:pt x="861716" y="571093"/>
                    <a:pt x="837935" y="571093"/>
                  </a:cubicBezTo>
                  <a:close/>
                  <a:moveTo>
                    <a:pt x="551050" y="444868"/>
                  </a:moveTo>
                  <a:lnTo>
                    <a:pt x="425100" y="626247"/>
                  </a:lnTo>
                  <a:lnTo>
                    <a:pt x="551050" y="626247"/>
                  </a:lnTo>
                  <a:close/>
                  <a:moveTo>
                    <a:pt x="838758" y="404531"/>
                  </a:moveTo>
                  <a:cubicBezTo>
                    <a:pt x="819916" y="404531"/>
                    <a:pt x="804275" y="410567"/>
                    <a:pt x="791835" y="422641"/>
                  </a:cubicBezTo>
                  <a:cubicBezTo>
                    <a:pt x="779396" y="434715"/>
                    <a:pt x="773176" y="449167"/>
                    <a:pt x="773176" y="465997"/>
                  </a:cubicBezTo>
                  <a:cubicBezTo>
                    <a:pt x="773176" y="485022"/>
                    <a:pt x="779304" y="500571"/>
                    <a:pt x="791561" y="512645"/>
                  </a:cubicBezTo>
                  <a:cubicBezTo>
                    <a:pt x="803818" y="524719"/>
                    <a:pt x="819733" y="530755"/>
                    <a:pt x="839307" y="530755"/>
                  </a:cubicBezTo>
                  <a:cubicBezTo>
                    <a:pt x="858332" y="530755"/>
                    <a:pt x="873927" y="524764"/>
                    <a:pt x="886092" y="512782"/>
                  </a:cubicBezTo>
                  <a:cubicBezTo>
                    <a:pt x="898258" y="500800"/>
                    <a:pt x="904340" y="486119"/>
                    <a:pt x="904340" y="468741"/>
                  </a:cubicBezTo>
                  <a:cubicBezTo>
                    <a:pt x="904340" y="450630"/>
                    <a:pt x="898075" y="435401"/>
                    <a:pt x="885544" y="423053"/>
                  </a:cubicBezTo>
                  <a:cubicBezTo>
                    <a:pt x="873013" y="410705"/>
                    <a:pt x="857417" y="404531"/>
                    <a:pt x="838758" y="404531"/>
                  </a:cubicBezTo>
                  <a:close/>
                  <a:moveTo>
                    <a:pt x="560105" y="365566"/>
                  </a:moveTo>
                  <a:lnTo>
                    <a:pt x="600442" y="365566"/>
                  </a:lnTo>
                  <a:lnTo>
                    <a:pt x="600442" y="626247"/>
                  </a:lnTo>
                  <a:lnTo>
                    <a:pt x="654774" y="626247"/>
                  </a:lnTo>
                  <a:lnTo>
                    <a:pt x="654774" y="671524"/>
                  </a:lnTo>
                  <a:lnTo>
                    <a:pt x="600442" y="671524"/>
                  </a:lnTo>
                  <a:lnTo>
                    <a:pt x="600442" y="767839"/>
                  </a:lnTo>
                  <a:lnTo>
                    <a:pt x="551050" y="767839"/>
                  </a:lnTo>
                  <a:lnTo>
                    <a:pt x="551050" y="671524"/>
                  </a:lnTo>
                  <a:lnTo>
                    <a:pt x="376530" y="671524"/>
                  </a:lnTo>
                  <a:lnTo>
                    <a:pt x="376530" y="626247"/>
                  </a:lnTo>
                  <a:close/>
                  <a:moveTo>
                    <a:pt x="838209" y="363919"/>
                  </a:moveTo>
                  <a:cubicBezTo>
                    <a:pt x="873333" y="363919"/>
                    <a:pt x="901596" y="374118"/>
                    <a:pt x="922999" y="394515"/>
                  </a:cubicBezTo>
                  <a:cubicBezTo>
                    <a:pt x="944403" y="414912"/>
                    <a:pt x="955104" y="439746"/>
                    <a:pt x="955104" y="469015"/>
                  </a:cubicBezTo>
                  <a:cubicBezTo>
                    <a:pt x="955104" y="487674"/>
                    <a:pt x="950211" y="503910"/>
                    <a:pt x="940424" y="517721"/>
                  </a:cubicBezTo>
                  <a:cubicBezTo>
                    <a:pt x="930637" y="531533"/>
                    <a:pt x="915774" y="542189"/>
                    <a:pt x="895834" y="549689"/>
                  </a:cubicBezTo>
                  <a:cubicBezTo>
                    <a:pt x="920530" y="557738"/>
                    <a:pt x="939326" y="570727"/>
                    <a:pt x="952223" y="588654"/>
                  </a:cubicBezTo>
                  <a:cubicBezTo>
                    <a:pt x="965120" y="606582"/>
                    <a:pt x="971569" y="627985"/>
                    <a:pt x="971569" y="652864"/>
                  </a:cubicBezTo>
                  <a:cubicBezTo>
                    <a:pt x="971569" y="687256"/>
                    <a:pt x="959403" y="716160"/>
                    <a:pt x="935073" y="739575"/>
                  </a:cubicBezTo>
                  <a:cubicBezTo>
                    <a:pt x="910743" y="762991"/>
                    <a:pt x="878729" y="774699"/>
                    <a:pt x="839032" y="774699"/>
                  </a:cubicBezTo>
                  <a:cubicBezTo>
                    <a:pt x="799336" y="774699"/>
                    <a:pt x="767322" y="762945"/>
                    <a:pt x="742992" y="739438"/>
                  </a:cubicBezTo>
                  <a:cubicBezTo>
                    <a:pt x="718662" y="715931"/>
                    <a:pt x="706496" y="686616"/>
                    <a:pt x="706496" y="651492"/>
                  </a:cubicBezTo>
                  <a:cubicBezTo>
                    <a:pt x="706496" y="625333"/>
                    <a:pt x="713128" y="603426"/>
                    <a:pt x="726390" y="585773"/>
                  </a:cubicBezTo>
                  <a:cubicBezTo>
                    <a:pt x="739653" y="568120"/>
                    <a:pt x="758541" y="556092"/>
                    <a:pt x="783054" y="549689"/>
                  </a:cubicBezTo>
                  <a:cubicBezTo>
                    <a:pt x="762566" y="542189"/>
                    <a:pt x="747382" y="531487"/>
                    <a:pt x="737504" y="517584"/>
                  </a:cubicBezTo>
                  <a:cubicBezTo>
                    <a:pt x="727625" y="503681"/>
                    <a:pt x="722686" y="487034"/>
                    <a:pt x="722686" y="467643"/>
                  </a:cubicBezTo>
                  <a:cubicBezTo>
                    <a:pt x="722686" y="438373"/>
                    <a:pt x="733205" y="413769"/>
                    <a:pt x="754242" y="393829"/>
                  </a:cubicBezTo>
                  <a:cubicBezTo>
                    <a:pt x="775280" y="373889"/>
                    <a:pt x="803269" y="363919"/>
                    <a:pt x="838209" y="363919"/>
                  </a:cubicBezTo>
                  <a:close/>
                  <a:moveTo>
                    <a:pt x="232609" y="363919"/>
                  </a:moveTo>
                  <a:lnTo>
                    <a:pt x="264440" y="363919"/>
                  </a:lnTo>
                  <a:lnTo>
                    <a:pt x="264440" y="767839"/>
                  </a:lnTo>
                  <a:lnTo>
                    <a:pt x="215047" y="767839"/>
                  </a:lnTo>
                  <a:lnTo>
                    <a:pt x="215047" y="453100"/>
                  </a:lnTo>
                  <a:cubicBezTo>
                    <a:pt x="203157" y="464442"/>
                    <a:pt x="187561" y="475784"/>
                    <a:pt x="168262" y="487126"/>
                  </a:cubicBezTo>
                  <a:cubicBezTo>
                    <a:pt x="148962" y="498467"/>
                    <a:pt x="131629" y="506974"/>
                    <a:pt x="116263" y="512645"/>
                  </a:cubicBezTo>
                  <a:lnTo>
                    <a:pt x="116263" y="464899"/>
                  </a:lnTo>
                  <a:cubicBezTo>
                    <a:pt x="143886" y="451911"/>
                    <a:pt x="168033" y="436178"/>
                    <a:pt x="188705" y="417702"/>
                  </a:cubicBezTo>
                  <a:cubicBezTo>
                    <a:pt x="209376" y="399225"/>
                    <a:pt x="224011" y="381298"/>
                    <a:pt x="232609" y="363919"/>
                  </a:cubicBezTo>
                  <a:close/>
                  <a:moveTo>
                    <a:pt x="816351" y="108482"/>
                  </a:moveTo>
                  <a:cubicBezTo>
                    <a:pt x="808754" y="111582"/>
                    <a:pt x="797360" y="114218"/>
                    <a:pt x="782167" y="116388"/>
                  </a:cubicBezTo>
                  <a:cubicBezTo>
                    <a:pt x="773563" y="117628"/>
                    <a:pt x="767478" y="119024"/>
                    <a:pt x="763912" y="120574"/>
                  </a:cubicBezTo>
                  <a:cubicBezTo>
                    <a:pt x="760346" y="122124"/>
                    <a:pt x="757594" y="124392"/>
                    <a:pt x="755657" y="127376"/>
                  </a:cubicBezTo>
                  <a:cubicBezTo>
                    <a:pt x="753719" y="130360"/>
                    <a:pt x="752750" y="133674"/>
                    <a:pt x="752750" y="137317"/>
                  </a:cubicBezTo>
                  <a:cubicBezTo>
                    <a:pt x="752750" y="142898"/>
                    <a:pt x="754862" y="147549"/>
                    <a:pt x="759087" y="151270"/>
                  </a:cubicBezTo>
                  <a:cubicBezTo>
                    <a:pt x="763311" y="154990"/>
                    <a:pt x="769493" y="156851"/>
                    <a:pt x="777632" y="156851"/>
                  </a:cubicBezTo>
                  <a:cubicBezTo>
                    <a:pt x="785694" y="156851"/>
                    <a:pt x="792864" y="155087"/>
                    <a:pt x="799142" y="151560"/>
                  </a:cubicBezTo>
                  <a:cubicBezTo>
                    <a:pt x="805421" y="148034"/>
                    <a:pt x="810033" y="143208"/>
                    <a:pt x="812979" y="137085"/>
                  </a:cubicBezTo>
                  <a:cubicBezTo>
                    <a:pt x="815227" y="132356"/>
                    <a:pt x="816351" y="125380"/>
                    <a:pt x="816351" y="116156"/>
                  </a:cubicBezTo>
                  <a:close/>
                  <a:moveTo>
                    <a:pt x="387726" y="108482"/>
                  </a:moveTo>
                  <a:cubicBezTo>
                    <a:pt x="380129" y="111582"/>
                    <a:pt x="368734" y="114218"/>
                    <a:pt x="353542" y="116388"/>
                  </a:cubicBezTo>
                  <a:cubicBezTo>
                    <a:pt x="344938" y="117628"/>
                    <a:pt x="338853" y="119024"/>
                    <a:pt x="335287" y="120574"/>
                  </a:cubicBezTo>
                  <a:cubicBezTo>
                    <a:pt x="331721" y="122124"/>
                    <a:pt x="328970" y="124392"/>
                    <a:pt x="327032" y="127376"/>
                  </a:cubicBezTo>
                  <a:cubicBezTo>
                    <a:pt x="325094" y="130360"/>
                    <a:pt x="324125" y="133674"/>
                    <a:pt x="324125" y="137317"/>
                  </a:cubicBezTo>
                  <a:cubicBezTo>
                    <a:pt x="324125" y="142898"/>
                    <a:pt x="326237" y="147549"/>
                    <a:pt x="330462" y="151270"/>
                  </a:cubicBezTo>
                  <a:cubicBezTo>
                    <a:pt x="334686" y="154990"/>
                    <a:pt x="340868" y="156851"/>
                    <a:pt x="349007" y="156851"/>
                  </a:cubicBezTo>
                  <a:cubicBezTo>
                    <a:pt x="357069" y="156851"/>
                    <a:pt x="364239" y="155087"/>
                    <a:pt x="370517" y="151560"/>
                  </a:cubicBezTo>
                  <a:cubicBezTo>
                    <a:pt x="376796" y="148034"/>
                    <a:pt x="381408" y="143208"/>
                    <a:pt x="384354" y="137085"/>
                  </a:cubicBezTo>
                  <a:cubicBezTo>
                    <a:pt x="386602" y="132356"/>
                    <a:pt x="387726" y="125380"/>
                    <a:pt x="387726" y="116156"/>
                  </a:cubicBezTo>
                  <a:close/>
                  <a:moveTo>
                    <a:pt x="988470" y="61392"/>
                  </a:moveTo>
                  <a:cubicBezTo>
                    <a:pt x="978858" y="61392"/>
                    <a:pt x="970778" y="64608"/>
                    <a:pt x="964228" y="71042"/>
                  </a:cubicBezTo>
                  <a:cubicBezTo>
                    <a:pt x="957678" y="77476"/>
                    <a:pt x="954054" y="86080"/>
                    <a:pt x="953356" y="96854"/>
                  </a:cubicBezTo>
                  <a:lnTo>
                    <a:pt x="1022306" y="96854"/>
                  </a:lnTo>
                  <a:cubicBezTo>
                    <a:pt x="1021375" y="86468"/>
                    <a:pt x="1018740" y="78677"/>
                    <a:pt x="1014399" y="73484"/>
                  </a:cubicBezTo>
                  <a:cubicBezTo>
                    <a:pt x="1007733" y="65422"/>
                    <a:pt x="999090" y="61392"/>
                    <a:pt x="988470" y="61392"/>
                  </a:cubicBezTo>
                  <a:close/>
                  <a:moveTo>
                    <a:pt x="226470" y="61392"/>
                  </a:moveTo>
                  <a:cubicBezTo>
                    <a:pt x="216859" y="61392"/>
                    <a:pt x="208778" y="64608"/>
                    <a:pt x="202228" y="71042"/>
                  </a:cubicBezTo>
                  <a:cubicBezTo>
                    <a:pt x="195678" y="77476"/>
                    <a:pt x="192054" y="86080"/>
                    <a:pt x="191356" y="96854"/>
                  </a:cubicBezTo>
                  <a:lnTo>
                    <a:pt x="260305" y="96854"/>
                  </a:lnTo>
                  <a:cubicBezTo>
                    <a:pt x="259375" y="86468"/>
                    <a:pt x="256740" y="78677"/>
                    <a:pt x="252399" y="73484"/>
                  </a:cubicBezTo>
                  <a:cubicBezTo>
                    <a:pt x="245733" y="65422"/>
                    <a:pt x="237090" y="61392"/>
                    <a:pt x="226470" y="61392"/>
                  </a:cubicBezTo>
                  <a:close/>
                  <a:moveTo>
                    <a:pt x="988238" y="44183"/>
                  </a:moveTo>
                  <a:cubicBezTo>
                    <a:pt x="1004748" y="44183"/>
                    <a:pt x="1018236" y="49803"/>
                    <a:pt x="1028700" y="61043"/>
                  </a:cubicBezTo>
                  <a:cubicBezTo>
                    <a:pt x="1039165" y="72282"/>
                    <a:pt x="1044397" y="88095"/>
                    <a:pt x="1044397" y="108482"/>
                  </a:cubicBezTo>
                  <a:cubicBezTo>
                    <a:pt x="1044397" y="109722"/>
                    <a:pt x="1044358" y="111582"/>
                    <a:pt x="1044281" y="114063"/>
                  </a:cubicBezTo>
                  <a:lnTo>
                    <a:pt x="952194" y="114063"/>
                  </a:lnTo>
                  <a:cubicBezTo>
                    <a:pt x="952969" y="127628"/>
                    <a:pt x="956806" y="138015"/>
                    <a:pt x="963704" y="145224"/>
                  </a:cubicBezTo>
                  <a:cubicBezTo>
                    <a:pt x="970603" y="152432"/>
                    <a:pt x="979207" y="156037"/>
                    <a:pt x="989517" y="156037"/>
                  </a:cubicBezTo>
                  <a:cubicBezTo>
                    <a:pt x="997191" y="156037"/>
                    <a:pt x="1003741" y="154022"/>
                    <a:pt x="1009167" y="149991"/>
                  </a:cubicBezTo>
                  <a:cubicBezTo>
                    <a:pt x="1014593" y="145960"/>
                    <a:pt x="1018895" y="139526"/>
                    <a:pt x="1022073" y="130690"/>
                  </a:cubicBezTo>
                  <a:lnTo>
                    <a:pt x="1043700" y="133364"/>
                  </a:lnTo>
                  <a:cubicBezTo>
                    <a:pt x="1040289" y="145999"/>
                    <a:pt x="1033972" y="155804"/>
                    <a:pt x="1024747" y="162781"/>
                  </a:cubicBezTo>
                  <a:cubicBezTo>
                    <a:pt x="1015523" y="169757"/>
                    <a:pt x="1003741" y="173245"/>
                    <a:pt x="989400" y="173245"/>
                  </a:cubicBezTo>
                  <a:cubicBezTo>
                    <a:pt x="971340" y="173245"/>
                    <a:pt x="957019" y="167683"/>
                    <a:pt x="946438" y="156560"/>
                  </a:cubicBezTo>
                  <a:cubicBezTo>
                    <a:pt x="935857" y="145437"/>
                    <a:pt x="930567" y="129837"/>
                    <a:pt x="930567" y="109761"/>
                  </a:cubicBezTo>
                  <a:cubicBezTo>
                    <a:pt x="930567" y="88987"/>
                    <a:pt x="935915" y="72864"/>
                    <a:pt x="946612" y="61392"/>
                  </a:cubicBezTo>
                  <a:cubicBezTo>
                    <a:pt x="957310" y="49919"/>
                    <a:pt x="971185" y="44183"/>
                    <a:pt x="988238" y="44183"/>
                  </a:cubicBezTo>
                  <a:close/>
                  <a:moveTo>
                    <a:pt x="789724" y="44183"/>
                  </a:moveTo>
                  <a:cubicBezTo>
                    <a:pt x="800266" y="44183"/>
                    <a:pt x="808832" y="45424"/>
                    <a:pt x="815420" y="47904"/>
                  </a:cubicBezTo>
                  <a:cubicBezTo>
                    <a:pt x="822009" y="50384"/>
                    <a:pt x="826854" y="53504"/>
                    <a:pt x="829954" y="57264"/>
                  </a:cubicBezTo>
                  <a:cubicBezTo>
                    <a:pt x="833055" y="61023"/>
                    <a:pt x="835225" y="65771"/>
                    <a:pt x="836466" y="71507"/>
                  </a:cubicBezTo>
                  <a:cubicBezTo>
                    <a:pt x="837163" y="75073"/>
                    <a:pt x="837512" y="81507"/>
                    <a:pt x="837512" y="90808"/>
                  </a:cubicBezTo>
                  <a:lnTo>
                    <a:pt x="837512" y="118714"/>
                  </a:lnTo>
                  <a:cubicBezTo>
                    <a:pt x="837512" y="138170"/>
                    <a:pt x="837958" y="150475"/>
                    <a:pt x="838849" y="155630"/>
                  </a:cubicBezTo>
                  <a:cubicBezTo>
                    <a:pt x="839741" y="160785"/>
                    <a:pt x="841504" y="165726"/>
                    <a:pt x="844140" y="170455"/>
                  </a:cubicBezTo>
                  <a:lnTo>
                    <a:pt x="822280" y="170455"/>
                  </a:lnTo>
                  <a:cubicBezTo>
                    <a:pt x="820110" y="166114"/>
                    <a:pt x="818715" y="161037"/>
                    <a:pt x="818095" y="155223"/>
                  </a:cubicBezTo>
                  <a:cubicBezTo>
                    <a:pt x="810343" y="161812"/>
                    <a:pt x="802882" y="166463"/>
                    <a:pt x="795712" y="169176"/>
                  </a:cubicBezTo>
                  <a:cubicBezTo>
                    <a:pt x="788542" y="171889"/>
                    <a:pt x="780849" y="173245"/>
                    <a:pt x="772632" y="173245"/>
                  </a:cubicBezTo>
                  <a:cubicBezTo>
                    <a:pt x="759067" y="173245"/>
                    <a:pt x="748642" y="169931"/>
                    <a:pt x="741355" y="163304"/>
                  </a:cubicBezTo>
                  <a:cubicBezTo>
                    <a:pt x="734069" y="156676"/>
                    <a:pt x="730426" y="148208"/>
                    <a:pt x="730426" y="137898"/>
                  </a:cubicBezTo>
                  <a:cubicBezTo>
                    <a:pt x="730426" y="131852"/>
                    <a:pt x="731802" y="126329"/>
                    <a:pt x="734553" y="121330"/>
                  </a:cubicBezTo>
                  <a:cubicBezTo>
                    <a:pt x="737305" y="116330"/>
                    <a:pt x="740909" y="112319"/>
                    <a:pt x="745367" y="109296"/>
                  </a:cubicBezTo>
                  <a:cubicBezTo>
                    <a:pt x="749824" y="106273"/>
                    <a:pt x="754843" y="103986"/>
                    <a:pt x="760424" y="102436"/>
                  </a:cubicBezTo>
                  <a:cubicBezTo>
                    <a:pt x="764532" y="101350"/>
                    <a:pt x="770733" y="100304"/>
                    <a:pt x="779027" y="99296"/>
                  </a:cubicBezTo>
                  <a:cubicBezTo>
                    <a:pt x="795926" y="97281"/>
                    <a:pt x="808367" y="94878"/>
                    <a:pt x="816351" y="92087"/>
                  </a:cubicBezTo>
                  <a:cubicBezTo>
                    <a:pt x="816428" y="89219"/>
                    <a:pt x="816467" y="87398"/>
                    <a:pt x="816467" y="86623"/>
                  </a:cubicBezTo>
                  <a:cubicBezTo>
                    <a:pt x="816467" y="78096"/>
                    <a:pt x="814490" y="72089"/>
                    <a:pt x="810537" y="68600"/>
                  </a:cubicBezTo>
                  <a:cubicBezTo>
                    <a:pt x="805188" y="63872"/>
                    <a:pt x="797243" y="61508"/>
                    <a:pt x="786701" y="61508"/>
                  </a:cubicBezTo>
                  <a:cubicBezTo>
                    <a:pt x="776857" y="61508"/>
                    <a:pt x="769590" y="63232"/>
                    <a:pt x="764900" y="66682"/>
                  </a:cubicBezTo>
                  <a:cubicBezTo>
                    <a:pt x="760211" y="70131"/>
                    <a:pt x="756742" y="76236"/>
                    <a:pt x="754494" y="84995"/>
                  </a:cubicBezTo>
                  <a:lnTo>
                    <a:pt x="734030" y="82204"/>
                  </a:lnTo>
                  <a:cubicBezTo>
                    <a:pt x="735890" y="73445"/>
                    <a:pt x="738952" y="66372"/>
                    <a:pt x="743216" y="60985"/>
                  </a:cubicBezTo>
                  <a:cubicBezTo>
                    <a:pt x="747479" y="55597"/>
                    <a:pt x="753641" y="51450"/>
                    <a:pt x="761703" y="48543"/>
                  </a:cubicBezTo>
                  <a:cubicBezTo>
                    <a:pt x="769764" y="45637"/>
                    <a:pt x="779105" y="44183"/>
                    <a:pt x="789724" y="44183"/>
                  </a:cubicBezTo>
                  <a:close/>
                  <a:moveTo>
                    <a:pt x="706664" y="44183"/>
                  </a:moveTo>
                  <a:cubicBezTo>
                    <a:pt x="713718" y="44183"/>
                    <a:pt x="720888" y="46431"/>
                    <a:pt x="728175" y="50927"/>
                  </a:cubicBezTo>
                  <a:lnTo>
                    <a:pt x="720966" y="70344"/>
                  </a:lnTo>
                  <a:cubicBezTo>
                    <a:pt x="715850" y="67321"/>
                    <a:pt x="710734" y="65810"/>
                    <a:pt x="705618" y="65810"/>
                  </a:cubicBezTo>
                  <a:cubicBezTo>
                    <a:pt x="701044" y="65810"/>
                    <a:pt x="696936" y="67186"/>
                    <a:pt x="693293" y="69938"/>
                  </a:cubicBezTo>
                  <a:cubicBezTo>
                    <a:pt x="689650" y="72689"/>
                    <a:pt x="687053" y="76507"/>
                    <a:pt x="685503" y="81390"/>
                  </a:cubicBezTo>
                  <a:cubicBezTo>
                    <a:pt x="683177" y="88832"/>
                    <a:pt x="682015" y="96971"/>
                    <a:pt x="682015" y="105807"/>
                  </a:cubicBezTo>
                  <a:lnTo>
                    <a:pt x="682015" y="170455"/>
                  </a:lnTo>
                  <a:lnTo>
                    <a:pt x="661086" y="170455"/>
                  </a:lnTo>
                  <a:lnTo>
                    <a:pt x="661086" y="46974"/>
                  </a:lnTo>
                  <a:lnTo>
                    <a:pt x="679922" y="46974"/>
                  </a:lnTo>
                  <a:lnTo>
                    <a:pt x="679922" y="65694"/>
                  </a:lnTo>
                  <a:cubicBezTo>
                    <a:pt x="684728" y="56934"/>
                    <a:pt x="689165" y="51160"/>
                    <a:pt x="693235" y="48369"/>
                  </a:cubicBezTo>
                  <a:cubicBezTo>
                    <a:pt x="697304" y="45579"/>
                    <a:pt x="701781" y="44183"/>
                    <a:pt x="706664" y="44183"/>
                  </a:cubicBezTo>
                  <a:close/>
                  <a:moveTo>
                    <a:pt x="361099" y="44183"/>
                  </a:moveTo>
                  <a:cubicBezTo>
                    <a:pt x="371641" y="44183"/>
                    <a:pt x="380207" y="45424"/>
                    <a:pt x="386795" y="47904"/>
                  </a:cubicBezTo>
                  <a:cubicBezTo>
                    <a:pt x="393384" y="50384"/>
                    <a:pt x="398229" y="53504"/>
                    <a:pt x="401329" y="57264"/>
                  </a:cubicBezTo>
                  <a:cubicBezTo>
                    <a:pt x="404430" y="61023"/>
                    <a:pt x="406600" y="65771"/>
                    <a:pt x="407841" y="71507"/>
                  </a:cubicBezTo>
                  <a:cubicBezTo>
                    <a:pt x="408538" y="75073"/>
                    <a:pt x="408887" y="81507"/>
                    <a:pt x="408887" y="90808"/>
                  </a:cubicBezTo>
                  <a:lnTo>
                    <a:pt x="408887" y="118714"/>
                  </a:lnTo>
                  <a:cubicBezTo>
                    <a:pt x="408887" y="138170"/>
                    <a:pt x="409333" y="150475"/>
                    <a:pt x="410224" y="155630"/>
                  </a:cubicBezTo>
                  <a:cubicBezTo>
                    <a:pt x="411116" y="160785"/>
                    <a:pt x="412879" y="165726"/>
                    <a:pt x="415515" y="170455"/>
                  </a:cubicBezTo>
                  <a:lnTo>
                    <a:pt x="393655" y="170455"/>
                  </a:lnTo>
                  <a:cubicBezTo>
                    <a:pt x="391485" y="166114"/>
                    <a:pt x="390090" y="161037"/>
                    <a:pt x="389470" y="155223"/>
                  </a:cubicBezTo>
                  <a:cubicBezTo>
                    <a:pt x="381718" y="161812"/>
                    <a:pt x="374257" y="166463"/>
                    <a:pt x="367087" y="169176"/>
                  </a:cubicBezTo>
                  <a:cubicBezTo>
                    <a:pt x="359917" y="171889"/>
                    <a:pt x="352224" y="173245"/>
                    <a:pt x="344007" y="173245"/>
                  </a:cubicBezTo>
                  <a:cubicBezTo>
                    <a:pt x="330442" y="173245"/>
                    <a:pt x="320017" y="169931"/>
                    <a:pt x="312730" y="163304"/>
                  </a:cubicBezTo>
                  <a:cubicBezTo>
                    <a:pt x="305444" y="156676"/>
                    <a:pt x="301801" y="148208"/>
                    <a:pt x="301801" y="137898"/>
                  </a:cubicBezTo>
                  <a:cubicBezTo>
                    <a:pt x="301801" y="131852"/>
                    <a:pt x="303176" y="126329"/>
                    <a:pt x="305928" y="121330"/>
                  </a:cubicBezTo>
                  <a:cubicBezTo>
                    <a:pt x="308680" y="116330"/>
                    <a:pt x="312284" y="112319"/>
                    <a:pt x="316742" y="109296"/>
                  </a:cubicBezTo>
                  <a:cubicBezTo>
                    <a:pt x="321199" y="106273"/>
                    <a:pt x="326218" y="103986"/>
                    <a:pt x="331799" y="102436"/>
                  </a:cubicBezTo>
                  <a:cubicBezTo>
                    <a:pt x="335907" y="101350"/>
                    <a:pt x="342108" y="100304"/>
                    <a:pt x="350402" y="99296"/>
                  </a:cubicBezTo>
                  <a:cubicBezTo>
                    <a:pt x="367300" y="97281"/>
                    <a:pt x="379742" y="94878"/>
                    <a:pt x="387726" y="92087"/>
                  </a:cubicBezTo>
                  <a:cubicBezTo>
                    <a:pt x="387803" y="89219"/>
                    <a:pt x="387842" y="87398"/>
                    <a:pt x="387842" y="86623"/>
                  </a:cubicBezTo>
                  <a:cubicBezTo>
                    <a:pt x="387842" y="78096"/>
                    <a:pt x="385865" y="72089"/>
                    <a:pt x="381912" y="68600"/>
                  </a:cubicBezTo>
                  <a:cubicBezTo>
                    <a:pt x="376564" y="63872"/>
                    <a:pt x="368618" y="61508"/>
                    <a:pt x="358076" y="61508"/>
                  </a:cubicBezTo>
                  <a:cubicBezTo>
                    <a:pt x="348232" y="61508"/>
                    <a:pt x="340965" y="63232"/>
                    <a:pt x="336275" y="66682"/>
                  </a:cubicBezTo>
                  <a:cubicBezTo>
                    <a:pt x="331586" y="70131"/>
                    <a:pt x="328117" y="76236"/>
                    <a:pt x="325869" y="84995"/>
                  </a:cubicBezTo>
                  <a:lnTo>
                    <a:pt x="305405" y="82204"/>
                  </a:lnTo>
                  <a:cubicBezTo>
                    <a:pt x="307265" y="73445"/>
                    <a:pt x="310327" y="66372"/>
                    <a:pt x="314591" y="60985"/>
                  </a:cubicBezTo>
                  <a:cubicBezTo>
                    <a:pt x="318854" y="55597"/>
                    <a:pt x="325016" y="51450"/>
                    <a:pt x="333078" y="48543"/>
                  </a:cubicBezTo>
                  <a:cubicBezTo>
                    <a:pt x="341139" y="45637"/>
                    <a:pt x="350480" y="44183"/>
                    <a:pt x="361099" y="44183"/>
                  </a:cubicBezTo>
                  <a:close/>
                  <a:moveTo>
                    <a:pt x="226238" y="44183"/>
                  </a:moveTo>
                  <a:cubicBezTo>
                    <a:pt x="242748" y="44183"/>
                    <a:pt x="256236" y="49803"/>
                    <a:pt x="266700" y="61043"/>
                  </a:cubicBezTo>
                  <a:cubicBezTo>
                    <a:pt x="277165" y="72282"/>
                    <a:pt x="282397" y="88095"/>
                    <a:pt x="282397" y="108482"/>
                  </a:cubicBezTo>
                  <a:cubicBezTo>
                    <a:pt x="282397" y="109722"/>
                    <a:pt x="282358" y="111582"/>
                    <a:pt x="282281" y="114063"/>
                  </a:cubicBezTo>
                  <a:lnTo>
                    <a:pt x="190194" y="114063"/>
                  </a:lnTo>
                  <a:cubicBezTo>
                    <a:pt x="190969" y="127628"/>
                    <a:pt x="194806" y="138015"/>
                    <a:pt x="201704" y="145224"/>
                  </a:cubicBezTo>
                  <a:cubicBezTo>
                    <a:pt x="208603" y="152432"/>
                    <a:pt x="217207" y="156037"/>
                    <a:pt x="227517" y="156037"/>
                  </a:cubicBezTo>
                  <a:cubicBezTo>
                    <a:pt x="235191" y="156037"/>
                    <a:pt x="241741" y="154022"/>
                    <a:pt x="247167" y="149991"/>
                  </a:cubicBezTo>
                  <a:cubicBezTo>
                    <a:pt x="252593" y="145960"/>
                    <a:pt x="256895" y="139526"/>
                    <a:pt x="260073" y="130690"/>
                  </a:cubicBezTo>
                  <a:lnTo>
                    <a:pt x="281700" y="133364"/>
                  </a:lnTo>
                  <a:cubicBezTo>
                    <a:pt x="278289" y="145999"/>
                    <a:pt x="271971" y="155804"/>
                    <a:pt x="262747" y="162781"/>
                  </a:cubicBezTo>
                  <a:cubicBezTo>
                    <a:pt x="253523" y="169757"/>
                    <a:pt x="241741" y="173245"/>
                    <a:pt x="227400" y="173245"/>
                  </a:cubicBezTo>
                  <a:cubicBezTo>
                    <a:pt x="209340" y="173245"/>
                    <a:pt x="195019" y="167683"/>
                    <a:pt x="184438" y="156560"/>
                  </a:cubicBezTo>
                  <a:cubicBezTo>
                    <a:pt x="173857" y="145437"/>
                    <a:pt x="168567" y="129837"/>
                    <a:pt x="168567" y="109761"/>
                  </a:cubicBezTo>
                  <a:cubicBezTo>
                    <a:pt x="168567" y="88987"/>
                    <a:pt x="173915" y="72864"/>
                    <a:pt x="184612" y="61392"/>
                  </a:cubicBezTo>
                  <a:cubicBezTo>
                    <a:pt x="195309" y="49919"/>
                    <a:pt x="209185" y="44183"/>
                    <a:pt x="226238" y="44183"/>
                  </a:cubicBezTo>
                  <a:close/>
                  <a:moveTo>
                    <a:pt x="895518" y="3837"/>
                  </a:moveTo>
                  <a:lnTo>
                    <a:pt x="895518" y="46974"/>
                  </a:lnTo>
                  <a:lnTo>
                    <a:pt x="916563" y="46974"/>
                  </a:lnTo>
                  <a:lnTo>
                    <a:pt x="916563" y="63252"/>
                  </a:lnTo>
                  <a:lnTo>
                    <a:pt x="895518" y="63252"/>
                  </a:lnTo>
                  <a:lnTo>
                    <a:pt x="895518" y="135457"/>
                  </a:lnTo>
                  <a:cubicBezTo>
                    <a:pt x="895518" y="141425"/>
                    <a:pt x="895886" y="145262"/>
                    <a:pt x="896622" y="146968"/>
                  </a:cubicBezTo>
                  <a:cubicBezTo>
                    <a:pt x="897359" y="148673"/>
                    <a:pt x="898560" y="150030"/>
                    <a:pt x="900227" y="151037"/>
                  </a:cubicBezTo>
                  <a:cubicBezTo>
                    <a:pt x="901893" y="152045"/>
                    <a:pt x="904277" y="152549"/>
                    <a:pt x="907378" y="152549"/>
                  </a:cubicBezTo>
                  <a:cubicBezTo>
                    <a:pt x="909703" y="152549"/>
                    <a:pt x="912765" y="152277"/>
                    <a:pt x="916563" y="151735"/>
                  </a:cubicBezTo>
                  <a:lnTo>
                    <a:pt x="919586" y="170222"/>
                  </a:lnTo>
                  <a:cubicBezTo>
                    <a:pt x="913695" y="171462"/>
                    <a:pt x="908424" y="172082"/>
                    <a:pt x="903773" y="172082"/>
                  </a:cubicBezTo>
                  <a:cubicBezTo>
                    <a:pt x="896177" y="172082"/>
                    <a:pt x="890286" y="170881"/>
                    <a:pt x="886100" y="168478"/>
                  </a:cubicBezTo>
                  <a:cubicBezTo>
                    <a:pt x="881914" y="166075"/>
                    <a:pt x="878968" y="162916"/>
                    <a:pt x="877263" y="159002"/>
                  </a:cubicBezTo>
                  <a:cubicBezTo>
                    <a:pt x="875558" y="155087"/>
                    <a:pt x="874705" y="146851"/>
                    <a:pt x="874705" y="134294"/>
                  </a:cubicBezTo>
                  <a:lnTo>
                    <a:pt x="874705" y="63252"/>
                  </a:lnTo>
                  <a:lnTo>
                    <a:pt x="859357" y="63252"/>
                  </a:lnTo>
                  <a:lnTo>
                    <a:pt x="859357" y="46974"/>
                  </a:lnTo>
                  <a:lnTo>
                    <a:pt x="874705" y="46974"/>
                  </a:lnTo>
                  <a:lnTo>
                    <a:pt x="874705" y="16394"/>
                  </a:lnTo>
                  <a:close/>
                  <a:moveTo>
                    <a:pt x="543093" y="3837"/>
                  </a:moveTo>
                  <a:lnTo>
                    <a:pt x="543093" y="46974"/>
                  </a:lnTo>
                  <a:lnTo>
                    <a:pt x="564138" y="46974"/>
                  </a:lnTo>
                  <a:lnTo>
                    <a:pt x="564138" y="63252"/>
                  </a:lnTo>
                  <a:lnTo>
                    <a:pt x="543093" y="63252"/>
                  </a:lnTo>
                  <a:lnTo>
                    <a:pt x="543093" y="135457"/>
                  </a:lnTo>
                  <a:cubicBezTo>
                    <a:pt x="543093" y="141425"/>
                    <a:pt x="543461" y="145262"/>
                    <a:pt x="544198" y="146968"/>
                  </a:cubicBezTo>
                  <a:cubicBezTo>
                    <a:pt x="544934" y="148673"/>
                    <a:pt x="546135" y="150030"/>
                    <a:pt x="547802" y="151037"/>
                  </a:cubicBezTo>
                  <a:cubicBezTo>
                    <a:pt x="549468" y="152045"/>
                    <a:pt x="551852" y="152549"/>
                    <a:pt x="554953" y="152549"/>
                  </a:cubicBezTo>
                  <a:cubicBezTo>
                    <a:pt x="557278" y="152549"/>
                    <a:pt x="560340" y="152277"/>
                    <a:pt x="564138" y="151735"/>
                  </a:cubicBezTo>
                  <a:lnTo>
                    <a:pt x="567161" y="170222"/>
                  </a:lnTo>
                  <a:cubicBezTo>
                    <a:pt x="561270" y="171462"/>
                    <a:pt x="555999" y="172082"/>
                    <a:pt x="551348" y="172082"/>
                  </a:cubicBezTo>
                  <a:cubicBezTo>
                    <a:pt x="543752" y="172082"/>
                    <a:pt x="537861" y="170881"/>
                    <a:pt x="533675" y="168478"/>
                  </a:cubicBezTo>
                  <a:cubicBezTo>
                    <a:pt x="529489" y="166075"/>
                    <a:pt x="526544" y="162916"/>
                    <a:pt x="524838" y="159002"/>
                  </a:cubicBezTo>
                  <a:cubicBezTo>
                    <a:pt x="523133" y="155087"/>
                    <a:pt x="522280" y="146851"/>
                    <a:pt x="522280" y="134294"/>
                  </a:cubicBezTo>
                  <a:lnTo>
                    <a:pt x="522280" y="63252"/>
                  </a:lnTo>
                  <a:lnTo>
                    <a:pt x="506932" y="63252"/>
                  </a:lnTo>
                  <a:lnTo>
                    <a:pt x="506932" y="56765"/>
                  </a:lnTo>
                  <a:lnTo>
                    <a:pt x="501891" y="70344"/>
                  </a:lnTo>
                  <a:cubicBezTo>
                    <a:pt x="496775" y="67321"/>
                    <a:pt x="491659" y="65810"/>
                    <a:pt x="486543" y="65810"/>
                  </a:cubicBezTo>
                  <a:cubicBezTo>
                    <a:pt x="481970" y="65810"/>
                    <a:pt x="477861" y="67186"/>
                    <a:pt x="474218" y="69938"/>
                  </a:cubicBezTo>
                  <a:cubicBezTo>
                    <a:pt x="470575" y="72689"/>
                    <a:pt x="467978" y="76507"/>
                    <a:pt x="466428" y="81390"/>
                  </a:cubicBezTo>
                  <a:cubicBezTo>
                    <a:pt x="464102" y="88832"/>
                    <a:pt x="462940" y="96971"/>
                    <a:pt x="462940" y="105807"/>
                  </a:cubicBezTo>
                  <a:lnTo>
                    <a:pt x="462940" y="170455"/>
                  </a:lnTo>
                  <a:lnTo>
                    <a:pt x="442011" y="170455"/>
                  </a:lnTo>
                  <a:lnTo>
                    <a:pt x="442011" y="46974"/>
                  </a:lnTo>
                  <a:lnTo>
                    <a:pt x="460847" y="46974"/>
                  </a:lnTo>
                  <a:lnTo>
                    <a:pt x="460847" y="65694"/>
                  </a:lnTo>
                  <a:cubicBezTo>
                    <a:pt x="465653" y="56934"/>
                    <a:pt x="470090" y="51160"/>
                    <a:pt x="474160" y="48369"/>
                  </a:cubicBezTo>
                  <a:cubicBezTo>
                    <a:pt x="478229" y="45579"/>
                    <a:pt x="482706" y="44183"/>
                    <a:pt x="487589" y="44183"/>
                  </a:cubicBezTo>
                  <a:cubicBezTo>
                    <a:pt x="491116" y="44183"/>
                    <a:pt x="494672" y="44745"/>
                    <a:pt x="498257" y="45869"/>
                  </a:cubicBezTo>
                  <a:lnTo>
                    <a:pt x="506932" y="49916"/>
                  </a:lnTo>
                  <a:lnTo>
                    <a:pt x="506932" y="46974"/>
                  </a:lnTo>
                  <a:lnTo>
                    <a:pt x="522280" y="46974"/>
                  </a:lnTo>
                  <a:lnTo>
                    <a:pt x="522280" y="16394"/>
                  </a:lnTo>
                  <a:close/>
                  <a:moveTo>
                    <a:pt x="7465" y="0"/>
                  </a:moveTo>
                  <a:lnTo>
                    <a:pt x="30022" y="0"/>
                  </a:lnTo>
                  <a:lnTo>
                    <a:pt x="30022" y="69996"/>
                  </a:lnTo>
                  <a:lnTo>
                    <a:pt x="118621" y="69996"/>
                  </a:lnTo>
                  <a:lnTo>
                    <a:pt x="118621" y="0"/>
                  </a:lnTo>
                  <a:lnTo>
                    <a:pt x="141178" y="0"/>
                  </a:lnTo>
                  <a:lnTo>
                    <a:pt x="141178" y="170455"/>
                  </a:lnTo>
                  <a:lnTo>
                    <a:pt x="118621" y="170455"/>
                  </a:lnTo>
                  <a:lnTo>
                    <a:pt x="118621" y="90111"/>
                  </a:lnTo>
                  <a:lnTo>
                    <a:pt x="30022" y="90111"/>
                  </a:lnTo>
                  <a:lnTo>
                    <a:pt x="30022" y="170455"/>
                  </a:lnTo>
                  <a:lnTo>
                    <a:pt x="7465" y="1704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11269</TotalTime>
  <Words>143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90</cp:revision>
  <dcterms:created xsi:type="dcterms:W3CDTF">2018-02-18T19:39:47Z</dcterms:created>
  <dcterms:modified xsi:type="dcterms:W3CDTF">2020-08-31T07:35:13Z</dcterms:modified>
</cp:coreProperties>
</file>