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32" name="Group 1931">
            <a:extLst>
              <a:ext uri="{FF2B5EF4-FFF2-40B4-BE49-F238E27FC236}">
                <a16:creationId xmlns:a16="http://schemas.microsoft.com/office/drawing/2014/main" id="{37BBB04B-A8A9-4078-ACD7-8C00035B76F5}"/>
              </a:ext>
            </a:extLst>
          </p:cNvPr>
          <p:cNvGrpSpPr/>
          <p:nvPr/>
        </p:nvGrpSpPr>
        <p:grpSpPr>
          <a:xfrm>
            <a:off x="8027084" y="1951944"/>
            <a:ext cx="3869642" cy="4107933"/>
            <a:chOff x="7371013" y="1673742"/>
            <a:chExt cx="1774951" cy="1884252"/>
          </a:xfrm>
        </p:grpSpPr>
        <p:sp>
          <p:nvSpPr>
            <p:cNvPr id="1933" name="Freeform: Shape 1932">
              <a:extLst>
                <a:ext uri="{FF2B5EF4-FFF2-40B4-BE49-F238E27FC236}">
                  <a16:creationId xmlns:a16="http://schemas.microsoft.com/office/drawing/2014/main" id="{314A0003-DC6F-4B60-AA0D-D62611956483}"/>
                </a:ext>
              </a:extLst>
            </p:cNvPr>
            <p:cNvSpPr/>
            <p:nvPr/>
          </p:nvSpPr>
          <p:spPr>
            <a:xfrm>
              <a:off x="7371013" y="1877394"/>
              <a:ext cx="1774951" cy="1308948"/>
            </a:xfrm>
            <a:custGeom>
              <a:avLst/>
              <a:gdLst>
                <a:gd name="connsiteX0" fmla="*/ 1292986 w 1774950"/>
                <a:gd name="connsiteY0" fmla="*/ 803273 h 1308948"/>
                <a:gd name="connsiteX1" fmla="*/ 1353255 w 1774950"/>
                <a:gd name="connsiteY1" fmla="*/ 832476 h 1308948"/>
                <a:gd name="connsiteX2" fmla="*/ 1418082 w 1774950"/>
                <a:gd name="connsiteY2" fmla="*/ 845317 h 1308948"/>
                <a:gd name="connsiteX3" fmla="*/ 1447491 w 1774950"/>
                <a:gd name="connsiteY3" fmla="*/ 855465 h 1308948"/>
                <a:gd name="connsiteX4" fmla="*/ 1452048 w 1774950"/>
                <a:gd name="connsiteY4" fmla="*/ 870791 h 1308948"/>
                <a:gd name="connsiteX5" fmla="*/ 1380594 w 1774950"/>
                <a:gd name="connsiteY5" fmla="*/ 921948 h 1308948"/>
                <a:gd name="connsiteX6" fmla="*/ 1281388 w 1774950"/>
                <a:gd name="connsiteY6" fmla="*/ 920498 h 1308948"/>
                <a:gd name="connsiteX7" fmla="*/ 1257363 w 1774950"/>
                <a:gd name="connsiteY7" fmla="*/ 924848 h 1308948"/>
                <a:gd name="connsiteX8" fmla="*/ 1199992 w 1774950"/>
                <a:gd name="connsiteY8" fmla="*/ 963577 h 1308948"/>
                <a:gd name="connsiteX9" fmla="*/ 1030575 w 1774950"/>
                <a:gd name="connsiteY9" fmla="*/ 981182 h 1308948"/>
                <a:gd name="connsiteX10" fmla="*/ 1088773 w 1774950"/>
                <a:gd name="connsiteY10" fmla="*/ 1015148 h 1308948"/>
                <a:gd name="connsiteX11" fmla="*/ 1171825 w 1774950"/>
                <a:gd name="connsiteY11" fmla="*/ 1018255 h 1308948"/>
                <a:gd name="connsiteX12" fmla="*/ 1265854 w 1774950"/>
                <a:gd name="connsiteY12" fmla="*/ 978075 h 1308948"/>
                <a:gd name="connsiteX13" fmla="*/ 1273310 w 1774950"/>
                <a:gd name="connsiteY13" fmla="*/ 1014527 h 1308948"/>
                <a:gd name="connsiteX14" fmla="*/ 1137652 w 1774950"/>
                <a:gd name="connsiteY14" fmla="*/ 1204242 h 1308948"/>
                <a:gd name="connsiteX15" fmla="*/ 1005928 w 1774950"/>
                <a:gd name="connsiteY15" fmla="*/ 1275695 h 1308948"/>
                <a:gd name="connsiteX16" fmla="*/ 773134 w 1774950"/>
                <a:gd name="connsiteY16" fmla="*/ 1310697 h 1308948"/>
                <a:gd name="connsiteX17" fmla="*/ 562501 w 1774950"/>
                <a:gd name="connsiteY17" fmla="*/ 1263062 h 1308948"/>
                <a:gd name="connsiteX18" fmla="*/ 372787 w 1774950"/>
                <a:gd name="connsiteY18" fmla="*/ 1135273 h 1308948"/>
                <a:gd name="connsiteX19" fmla="*/ 301954 w 1774950"/>
                <a:gd name="connsiteY19" fmla="*/ 1216461 h 1308948"/>
                <a:gd name="connsiteX20" fmla="*/ 265295 w 1774950"/>
                <a:gd name="connsiteY20" fmla="*/ 1231374 h 1308948"/>
                <a:gd name="connsiteX21" fmla="*/ 225323 w 1774950"/>
                <a:gd name="connsiteY21" fmla="*/ 1209834 h 1308948"/>
                <a:gd name="connsiteX22" fmla="*/ 139371 w 1774950"/>
                <a:gd name="connsiteY22" fmla="*/ 1063613 h 1308948"/>
                <a:gd name="connsiteX23" fmla="*/ 161118 w 1774950"/>
                <a:gd name="connsiteY23" fmla="*/ 1007071 h 1308948"/>
                <a:gd name="connsiteX24" fmla="*/ 271509 w 1774950"/>
                <a:gd name="connsiteY24" fmla="*/ 963370 h 1308948"/>
                <a:gd name="connsiteX25" fmla="*/ 283521 w 1774950"/>
                <a:gd name="connsiteY25" fmla="*/ 955500 h 1308948"/>
                <a:gd name="connsiteX26" fmla="*/ 265088 w 1774950"/>
                <a:gd name="connsiteY26" fmla="*/ 948873 h 1308948"/>
                <a:gd name="connsiteX27" fmla="*/ 186593 w 1774950"/>
                <a:gd name="connsiteY27" fmla="*/ 927126 h 1308948"/>
                <a:gd name="connsiteX28" fmla="*/ 92150 w 1774950"/>
                <a:gd name="connsiteY28" fmla="*/ 870377 h 1308948"/>
                <a:gd name="connsiteX29" fmla="*/ 20282 w 1774950"/>
                <a:gd name="connsiteY29" fmla="*/ 763300 h 1308948"/>
                <a:gd name="connsiteX30" fmla="*/ 13033 w 1774950"/>
                <a:gd name="connsiteY30" fmla="*/ 540448 h 1308948"/>
                <a:gd name="connsiteX31" fmla="*/ 98156 w 1774950"/>
                <a:gd name="connsiteY31" fmla="*/ 350940 h 1308948"/>
                <a:gd name="connsiteX32" fmla="*/ 98363 w 1774950"/>
                <a:gd name="connsiteY32" fmla="*/ 331679 h 1308948"/>
                <a:gd name="connsiteX33" fmla="*/ 78480 w 1774950"/>
                <a:gd name="connsiteY33" fmla="*/ 300612 h 1308948"/>
                <a:gd name="connsiteX34" fmla="*/ 73302 w 1774950"/>
                <a:gd name="connsiteY34" fmla="*/ 229158 h 1308948"/>
                <a:gd name="connsiteX35" fmla="*/ 134608 w 1774950"/>
                <a:gd name="connsiteY35" fmla="*/ 116282 h 1308948"/>
                <a:gd name="connsiteX36" fmla="*/ 393084 w 1774950"/>
                <a:gd name="connsiteY36" fmla="*/ 1128 h 1308948"/>
                <a:gd name="connsiteX37" fmla="*/ 732955 w 1774950"/>
                <a:gd name="connsiteY37" fmla="*/ 60569 h 1308948"/>
                <a:gd name="connsiteX38" fmla="*/ 773341 w 1774950"/>
                <a:gd name="connsiteY38" fmla="*/ 51663 h 1308948"/>
                <a:gd name="connsiteX39" fmla="*/ 926604 w 1774950"/>
                <a:gd name="connsiteY39" fmla="*/ 31987 h 1308948"/>
                <a:gd name="connsiteX40" fmla="*/ 1075725 w 1774950"/>
                <a:gd name="connsiteY40" fmla="*/ 116903 h 1308948"/>
                <a:gd name="connsiteX41" fmla="*/ 1193986 w 1774950"/>
                <a:gd name="connsiteY41" fmla="*/ 283214 h 1308948"/>
                <a:gd name="connsiteX42" fmla="*/ 1199578 w 1774950"/>
                <a:gd name="connsiteY42" fmla="*/ 329815 h 1308948"/>
                <a:gd name="connsiteX43" fmla="*/ 1149043 w 1774950"/>
                <a:gd name="connsiteY43" fmla="*/ 353218 h 1308948"/>
                <a:gd name="connsiteX44" fmla="*/ 1081939 w 1774950"/>
                <a:gd name="connsiteY44" fmla="*/ 314488 h 1308948"/>
                <a:gd name="connsiteX45" fmla="*/ 1055635 w 1774950"/>
                <a:gd name="connsiteY45" fmla="*/ 331679 h 1308948"/>
                <a:gd name="connsiteX46" fmla="*/ 993087 w 1774950"/>
                <a:gd name="connsiteY46" fmla="*/ 476657 h 1308948"/>
                <a:gd name="connsiteX47" fmla="*/ 988738 w 1774950"/>
                <a:gd name="connsiteY47" fmla="*/ 497575 h 1308948"/>
                <a:gd name="connsiteX48" fmla="*/ 1011313 w 1774950"/>
                <a:gd name="connsiteY48" fmla="*/ 577106 h 1308948"/>
                <a:gd name="connsiteX49" fmla="*/ 1023119 w 1774950"/>
                <a:gd name="connsiteY49" fmla="*/ 582906 h 1308948"/>
                <a:gd name="connsiteX50" fmla="*/ 1156085 w 1774950"/>
                <a:gd name="connsiteY50" fmla="*/ 521393 h 1308948"/>
                <a:gd name="connsiteX51" fmla="*/ 1591642 w 1774950"/>
                <a:gd name="connsiteY51" fmla="*/ 510831 h 1308948"/>
                <a:gd name="connsiteX52" fmla="*/ 1727714 w 1774950"/>
                <a:gd name="connsiteY52" fmla="*/ 471686 h 1308948"/>
                <a:gd name="connsiteX53" fmla="*/ 1764994 w 1774950"/>
                <a:gd name="connsiteY53" fmla="*/ 469201 h 1308948"/>
                <a:gd name="connsiteX54" fmla="*/ 1773486 w 1774950"/>
                <a:gd name="connsiteY54" fmla="*/ 502132 h 1308948"/>
                <a:gd name="connsiteX55" fmla="*/ 1691262 w 1774950"/>
                <a:gd name="connsiteY55" fmla="*/ 587669 h 1308948"/>
                <a:gd name="connsiteX56" fmla="*/ 1453084 w 1774950"/>
                <a:gd name="connsiteY56" fmla="*/ 670928 h 1308948"/>
                <a:gd name="connsiteX57" fmla="*/ 1277038 w 1774950"/>
                <a:gd name="connsiteY57" fmla="*/ 675485 h 1308948"/>
                <a:gd name="connsiteX58" fmla="*/ 1411454 w 1774950"/>
                <a:gd name="connsiteY58" fmla="*/ 707173 h 1308948"/>
                <a:gd name="connsiteX59" fmla="*/ 1628508 w 1774950"/>
                <a:gd name="connsiteY59" fmla="*/ 700752 h 1308948"/>
                <a:gd name="connsiteX60" fmla="*/ 1655225 w 1774950"/>
                <a:gd name="connsiteY60" fmla="*/ 721464 h 1308948"/>
                <a:gd name="connsiteX61" fmla="*/ 1610075 w 1774950"/>
                <a:gd name="connsiteY61" fmla="*/ 780905 h 1308948"/>
                <a:gd name="connsiteX62" fmla="*/ 1292986 w 1774950"/>
                <a:gd name="connsiteY62" fmla="*/ 803273 h 1308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774950" h="1308948">
                  <a:moveTo>
                    <a:pt x="1292986" y="803273"/>
                  </a:moveTo>
                  <a:cubicBezTo>
                    <a:pt x="1312662" y="817978"/>
                    <a:pt x="1332337" y="826469"/>
                    <a:pt x="1353255" y="832476"/>
                  </a:cubicBezTo>
                  <a:cubicBezTo>
                    <a:pt x="1374381" y="838689"/>
                    <a:pt x="1396128" y="842417"/>
                    <a:pt x="1418082" y="845317"/>
                  </a:cubicBezTo>
                  <a:cubicBezTo>
                    <a:pt x="1428644" y="846766"/>
                    <a:pt x="1438379" y="850080"/>
                    <a:pt x="1447491" y="855465"/>
                  </a:cubicBezTo>
                  <a:cubicBezTo>
                    <a:pt x="1453912" y="859193"/>
                    <a:pt x="1455983" y="863542"/>
                    <a:pt x="1452048" y="870791"/>
                  </a:cubicBezTo>
                  <a:cubicBezTo>
                    <a:pt x="1436722" y="899994"/>
                    <a:pt x="1410211" y="914078"/>
                    <a:pt x="1380594" y="921948"/>
                  </a:cubicBezTo>
                  <a:cubicBezTo>
                    <a:pt x="1347663" y="930647"/>
                    <a:pt x="1314318" y="927954"/>
                    <a:pt x="1281388" y="920498"/>
                  </a:cubicBezTo>
                  <a:cubicBezTo>
                    <a:pt x="1272482" y="918427"/>
                    <a:pt x="1264404" y="917806"/>
                    <a:pt x="1257363" y="924848"/>
                  </a:cubicBezTo>
                  <a:cubicBezTo>
                    <a:pt x="1242243" y="943695"/>
                    <a:pt x="1221532" y="954050"/>
                    <a:pt x="1199992" y="963577"/>
                  </a:cubicBezTo>
                  <a:cubicBezTo>
                    <a:pt x="1144279" y="975590"/>
                    <a:pt x="1088152" y="982839"/>
                    <a:pt x="1030575" y="981182"/>
                  </a:cubicBezTo>
                  <a:cubicBezTo>
                    <a:pt x="1047765" y="996923"/>
                    <a:pt x="1066405" y="1009349"/>
                    <a:pt x="1088773" y="1015148"/>
                  </a:cubicBezTo>
                  <a:cubicBezTo>
                    <a:pt x="1115698" y="1021983"/>
                    <a:pt x="1145108" y="1025918"/>
                    <a:pt x="1171825" y="1018255"/>
                  </a:cubicBezTo>
                  <a:cubicBezTo>
                    <a:pt x="1221532" y="1003136"/>
                    <a:pt x="1245350" y="977868"/>
                    <a:pt x="1265854" y="978075"/>
                  </a:cubicBezTo>
                  <a:cubicBezTo>
                    <a:pt x="1278488" y="979318"/>
                    <a:pt x="1278488" y="1000029"/>
                    <a:pt x="1273310" y="1014527"/>
                  </a:cubicBezTo>
                  <a:cubicBezTo>
                    <a:pt x="1231888" y="1121190"/>
                    <a:pt x="1194193" y="1148736"/>
                    <a:pt x="1137652" y="1204242"/>
                  </a:cubicBezTo>
                  <a:cubicBezTo>
                    <a:pt x="1111349" y="1224953"/>
                    <a:pt x="1069719" y="1250428"/>
                    <a:pt x="1005928" y="1275695"/>
                  </a:cubicBezTo>
                  <a:cubicBezTo>
                    <a:pt x="911692" y="1310697"/>
                    <a:pt x="828848" y="1310697"/>
                    <a:pt x="773134" y="1310697"/>
                  </a:cubicBezTo>
                  <a:cubicBezTo>
                    <a:pt x="700438" y="1303863"/>
                    <a:pt x="627120" y="1291436"/>
                    <a:pt x="562501" y="1263062"/>
                  </a:cubicBezTo>
                  <a:cubicBezTo>
                    <a:pt x="509895" y="1243179"/>
                    <a:pt x="420837" y="1176696"/>
                    <a:pt x="372787" y="1135273"/>
                  </a:cubicBezTo>
                  <a:cubicBezTo>
                    <a:pt x="356425" y="1121190"/>
                    <a:pt x="318730" y="1198028"/>
                    <a:pt x="301954" y="1216461"/>
                  </a:cubicBezTo>
                  <a:cubicBezTo>
                    <a:pt x="291599" y="1227853"/>
                    <a:pt x="281864" y="1232823"/>
                    <a:pt x="265295" y="1231374"/>
                  </a:cubicBezTo>
                  <a:cubicBezTo>
                    <a:pt x="249348" y="1229095"/>
                    <a:pt x="236507" y="1220397"/>
                    <a:pt x="225323" y="1209834"/>
                  </a:cubicBezTo>
                  <a:cubicBezTo>
                    <a:pt x="184522" y="1167169"/>
                    <a:pt x="144135" y="1093851"/>
                    <a:pt x="139371" y="1063613"/>
                  </a:cubicBezTo>
                  <a:cubicBezTo>
                    <a:pt x="135643" y="1040623"/>
                    <a:pt x="139993" y="1020533"/>
                    <a:pt x="161118" y="1007071"/>
                  </a:cubicBezTo>
                  <a:cubicBezTo>
                    <a:pt x="177894" y="998787"/>
                    <a:pt x="269645" y="964199"/>
                    <a:pt x="271509" y="963370"/>
                  </a:cubicBezTo>
                  <a:cubicBezTo>
                    <a:pt x="274615" y="961921"/>
                    <a:pt x="283935" y="960057"/>
                    <a:pt x="283521" y="955500"/>
                  </a:cubicBezTo>
                  <a:cubicBezTo>
                    <a:pt x="283107" y="951358"/>
                    <a:pt x="268402" y="949494"/>
                    <a:pt x="265088" y="948873"/>
                  </a:cubicBezTo>
                  <a:cubicBezTo>
                    <a:pt x="238371" y="943902"/>
                    <a:pt x="212275" y="936653"/>
                    <a:pt x="186593" y="927126"/>
                  </a:cubicBezTo>
                  <a:cubicBezTo>
                    <a:pt x="155526" y="917599"/>
                    <a:pt x="107269" y="884047"/>
                    <a:pt x="92150" y="870377"/>
                  </a:cubicBezTo>
                  <a:cubicBezTo>
                    <a:pt x="65432" y="847181"/>
                    <a:pt x="36022" y="799131"/>
                    <a:pt x="20282" y="763300"/>
                  </a:cubicBezTo>
                  <a:cubicBezTo>
                    <a:pt x="-7057" y="687290"/>
                    <a:pt x="-3950" y="600303"/>
                    <a:pt x="13033" y="540448"/>
                  </a:cubicBezTo>
                  <a:cubicBezTo>
                    <a:pt x="21939" y="506481"/>
                    <a:pt x="54662" y="426536"/>
                    <a:pt x="98156" y="350940"/>
                  </a:cubicBezTo>
                  <a:cubicBezTo>
                    <a:pt x="102298" y="344312"/>
                    <a:pt x="102712" y="338099"/>
                    <a:pt x="98363" y="331679"/>
                  </a:cubicBezTo>
                  <a:cubicBezTo>
                    <a:pt x="93392" y="324430"/>
                    <a:pt x="80344" y="303511"/>
                    <a:pt x="78480" y="300612"/>
                  </a:cubicBezTo>
                  <a:cubicBezTo>
                    <a:pt x="63775" y="277829"/>
                    <a:pt x="69160" y="249662"/>
                    <a:pt x="73302" y="229158"/>
                  </a:cubicBezTo>
                  <a:cubicBezTo>
                    <a:pt x="92564" y="165782"/>
                    <a:pt x="127152" y="125602"/>
                    <a:pt x="134608" y="116282"/>
                  </a:cubicBezTo>
                  <a:cubicBezTo>
                    <a:pt x="205854" y="31159"/>
                    <a:pt x="356632" y="3820"/>
                    <a:pt x="393084" y="1128"/>
                  </a:cubicBezTo>
                  <a:cubicBezTo>
                    <a:pt x="420422" y="-736"/>
                    <a:pt x="599367" y="-7778"/>
                    <a:pt x="732955" y="60569"/>
                  </a:cubicBezTo>
                  <a:cubicBezTo>
                    <a:pt x="762986" y="72581"/>
                    <a:pt x="759879" y="58912"/>
                    <a:pt x="773341" y="51663"/>
                  </a:cubicBezTo>
                  <a:cubicBezTo>
                    <a:pt x="831954" y="11690"/>
                    <a:pt x="887874" y="25153"/>
                    <a:pt x="926604" y="31987"/>
                  </a:cubicBezTo>
                  <a:cubicBezTo>
                    <a:pt x="950422" y="36958"/>
                    <a:pt x="1029125" y="68853"/>
                    <a:pt x="1075725" y="116903"/>
                  </a:cubicBezTo>
                  <a:cubicBezTo>
                    <a:pt x="1129574" y="169096"/>
                    <a:pt x="1179696" y="234957"/>
                    <a:pt x="1193986" y="283214"/>
                  </a:cubicBezTo>
                  <a:cubicBezTo>
                    <a:pt x="1196057" y="290256"/>
                    <a:pt x="1198129" y="314281"/>
                    <a:pt x="1199578" y="329815"/>
                  </a:cubicBezTo>
                  <a:cubicBezTo>
                    <a:pt x="1199578" y="342034"/>
                    <a:pt x="1198336" y="387599"/>
                    <a:pt x="1149043" y="353218"/>
                  </a:cubicBezTo>
                  <a:cubicBezTo>
                    <a:pt x="1135788" y="346384"/>
                    <a:pt x="1092708" y="317802"/>
                    <a:pt x="1081939" y="314488"/>
                  </a:cubicBezTo>
                  <a:cubicBezTo>
                    <a:pt x="1065991" y="309725"/>
                    <a:pt x="1057706" y="315524"/>
                    <a:pt x="1055635" y="331679"/>
                  </a:cubicBezTo>
                  <a:cubicBezTo>
                    <a:pt x="1048386" y="385942"/>
                    <a:pt x="1029539" y="435235"/>
                    <a:pt x="993087" y="476657"/>
                  </a:cubicBezTo>
                  <a:cubicBezTo>
                    <a:pt x="987495" y="483077"/>
                    <a:pt x="985839" y="489498"/>
                    <a:pt x="988738" y="497575"/>
                  </a:cubicBezTo>
                  <a:cubicBezTo>
                    <a:pt x="998058" y="523671"/>
                    <a:pt x="1005721" y="549975"/>
                    <a:pt x="1011313" y="577106"/>
                  </a:cubicBezTo>
                  <a:cubicBezTo>
                    <a:pt x="1013384" y="587255"/>
                    <a:pt x="1017112" y="589119"/>
                    <a:pt x="1023119" y="582906"/>
                  </a:cubicBezTo>
                  <a:cubicBezTo>
                    <a:pt x="1059363" y="544797"/>
                    <a:pt x="1106999" y="531749"/>
                    <a:pt x="1156085" y="521393"/>
                  </a:cubicBezTo>
                  <a:cubicBezTo>
                    <a:pt x="1243279" y="505653"/>
                    <a:pt x="1512525" y="523050"/>
                    <a:pt x="1591642" y="510831"/>
                  </a:cubicBezTo>
                  <a:cubicBezTo>
                    <a:pt x="1666823" y="500061"/>
                    <a:pt x="1682150" y="482042"/>
                    <a:pt x="1727714" y="471686"/>
                  </a:cubicBezTo>
                  <a:cubicBezTo>
                    <a:pt x="1739727" y="466716"/>
                    <a:pt x="1752361" y="466923"/>
                    <a:pt x="1764994" y="469201"/>
                  </a:cubicBezTo>
                  <a:cubicBezTo>
                    <a:pt x="1778664" y="477485"/>
                    <a:pt x="1776178" y="489705"/>
                    <a:pt x="1773486" y="502132"/>
                  </a:cubicBezTo>
                  <a:cubicBezTo>
                    <a:pt x="1756296" y="540655"/>
                    <a:pt x="1724607" y="565094"/>
                    <a:pt x="1691262" y="587669"/>
                  </a:cubicBezTo>
                  <a:cubicBezTo>
                    <a:pt x="1613181" y="642140"/>
                    <a:pt x="1517081" y="662644"/>
                    <a:pt x="1453084" y="670928"/>
                  </a:cubicBezTo>
                  <a:cubicBezTo>
                    <a:pt x="1368789" y="680870"/>
                    <a:pt x="1316390" y="676313"/>
                    <a:pt x="1277038" y="675485"/>
                  </a:cubicBezTo>
                  <a:cubicBezTo>
                    <a:pt x="1311419" y="688947"/>
                    <a:pt x="1350977" y="707173"/>
                    <a:pt x="1411454" y="707173"/>
                  </a:cubicBezTo>
                  <a:cubicBezTo>
                    <a:pt x="1438586" y="709451"/>
                    <a:pt x="1583978" y="690604"/>
                    <a:pt x="1628508" y="700752"/>
                  </a:cubicBezTo>
                  <a:cubicBezTo>
                    <a:pt x="1640313" y="703859"/>
                    <a:pt x="1648597" y="711729"/>
                    <a:pt x="1655225" y="721464"/>
                  </a:cubicBezTo>
                  <a:cubicBezTo>
                    <a:pt x="1662681" y="745488"/>
                    <a:pt x="1629336" y="771585"/>
                    <a:pt x="1610075" y="780905"/>
                  </a:cubicBezTo>
                  <a:cubicBezTo>
                    <a:pt x="1531165" y="816735"/>
                    <a:pt x="1475245" y="839517"/>
                    <a:pt x="1292986" y="803273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934" name="Graphic 225">
              <a:extLst>
                <a:ext uri="{FF2B5EF4-FFF2-40B4-BE49-F238E27FC236}">
                  <a16:creationId xmlns:a16="http://schemas.microsoft.com/office/drawing/2014/main" id="{B6D829E6-4C79-4DF4-9D1F-1EBAF145BD70}"/>
                </a:ext>
              </a:extLst>
            </p:cNvPr>
            <p:cNvGrpSpPr/>
            <p:nvPr/>
          </p:nvGrpSpPr>
          <p:grpSpPr>
            <a:xfrm>
              <a:off x="7398530" y="1902193"/>
              <a:ext cx="1224033" cy="1259241"/>
              <a:chOff x="7398530" y="1902193"/>
              <a:chExt cx="1224033" cy="1259241"/>
            </a:xfrm>
            <a:solidFill>
              <a:srgbClr val="343434"/>
            </a:solidFill>
          </p:grpSpPr>
          <p:sp>
            <p:nvSpPr>
              <p:cNvPr id="1946" name="Freeform: Shape 1945">
                <a:extLst>
                  <a:ext uri="{FF2B5EF4-FFF2-40B4-BE49-F238E27FC236}">
                    <a16:creationId xmlns:a16="http://schemas.microsoft.com/office/drawing/2014/main" id="{622F3FD7-E26D-4E6C-A5AB-756C663D6A4E}"/>
                  </a:ext>
                </a:extLst>
              </p:cNvPr>
              <p:cNvSpPr/>
              <p:nvPr/>
            </p:nvSpPr>
            <p:spPr>
              <a:xfrm>
                <a:off x="7398530" y="1902193"/>
                <a:ext cx="1224033" cy="1259241"/>
              </a:xfrm>
              <a:custGeom>
                <a:avLst/>
                <a:gdLst>
                  <a:gd name="connsiteX0" fmla="*/ 1004922 w 1224032"/>
                  <a:gd name="connsiteY0" fmla="*/ 992628 h 1259241"/>
                  <a:gd name="connsiteX1" fmla="*/ 1008235 w 1224032"/>
                  <a:gd name="connsiteY1" fmla="*/ 1005262 h 1259241"/>
                  <a:gd name="connsiteX2" fmla="*/ 1027290 w 1224032"/>
                  <a:gd name="connsiteY2" fmla="*/ 1029701 h 1259241"/>
                  <a:gd name="connsiteX3" fmla="*/ 1029982 w 1224032"/>
                  <a:gd name="connsiteY3" fmla="*/ 1035500 h 1259241"/>
                  <a:gd name="connsiteX4" fmla="*/ 1023355 w 1224032"/>
                  <a:gd name="connsiteY4" fmla="*/ 1035293 h 1259241"/>
                  <a:gd name="connsiteX5" fmla="*/ 1003472 w 1224032"/>
                  <a:gd name="connsiteY5" fmla="*/ 1020795 h 1259241"/>
                  <a:gd name="connsiteX6" fmla="*/ 968677 w 1224032"/>
                  <a:gd name="connsiteY6" fmla="*/ 966946 h 1259241"/>
                  <a:gd name="connsiteX7" fmla="*/ 934089 w 1224032"/>
                  <a:gd name="connsiteY7" fmla="*/ 943335 h 1259241"/>
                  <a:gd name="connsiteX8" fmla="*/ 885625 w 1224032"/>
                  <a:gd name="connsiteY8" fmla="*/ 927387 h 1259241"/>
                  <a:gd name="connsiteX9" fmla="*/ 897638 w 1224032"/>
                  <a:gd name="connsiteY9" fmla="*/ 925109 h 1259241"/>
                  <a:gd name="connsiteX10" fmla="*/ 1039302 w 1224032"/>
                  <a:gd name="connsiteY10" fmla="*/ 929044 h 1259241"/>
                  <a:gd name="connsiteX11" fmla="*/ 1156942 w 1224032"/>
                  <a:gd name="connsiteY11" fmla="*/ 913718 h 1259241"/>
                  <a:gd name="connsiteX12" fmla="*/ 1194429 w 1224032"/>
                  <a:gd name="connsiteY12" fmla="*/ 896528 h 1259241"/>
                  <a:gd name="connsiteX13" fmla="*/ 1196708 w 1224032"/>
                  <a:gd name="connsiteY13" fmla="*/ 887001 h 1259241"/>
                  <a:gd name="connsiteX14" fmla="*/ 1172475 w 1224032"/>
                  <a:gd name="connsiteY14" fmla="*/ 848892 h 1259241"/>
                  <a:gd name="connsiteX15" fmla="*/ 1145344 w 1224032"/>
                  <a:gd name="connsiteY15" fmla="*/ 782823 h 1259241"/>
                  <a:gd name="connsiteX16" fmla="*/ 1103507 w 1224032"/>
                  <a:gd name="connsiteY16" fmla="*/ 731252 h 1259241"/>
                  <a:gd name="connsiteX17" fmla="*/ 1070162 w 1224032"/>
                  <a:gd name="connsiteY17" fmla="*/ 726696 h 1259241"/>
                  <a:gd name="connsiteX18" fmla="*/ 983796 w 1224032"/>
                  <a:gd name="connsiteY18" fmla="*/ 764183 h 1259241"/>
                  <a:gd name="connsiteX19" fmla="*/ 884175 w 1224032"/>
                  <a:gd name="connsiteY19" fmla="*/ 812233 h 1259241"/>
                  <a:gd name="connsiteX20" fmla="*/ 783726 w 1224032"/>
                  <a:gd name="connsiteY20" fmla="*/ 826524 h 1259241"/>
                  <a:gd name="connsiteX21" fmla="*/ 790146 w 1224032"/>
                  <a:gd name="connsiteY21" fmla="*/ 823417 h 1259241"/>
                  <a:gd name="connsiteX22" fmla="*/ 869056 w 1224032"/>
                  <a:gd name="connsiteY22" fmla="*/ 792558 h 1259241"/>
                  <a:gd name="connsiteX23" fmla="*/ 956043 w 1224032"/>
                  <a:gd name="connsiteY23" fmla="*/ 698322 h 1259241"/>
                  <a:gd name="connsiteX24" fmla="*/ 964328 w 1224032"/>
                  <a:gd name="connsiteY24" fmla="*/ 594144 h 1259241"/>
                  <a:gd name="connsiteX25" fmla="*/ 890596 w 1224032"/>
                  <a:gd name="connsiteY25" fmla="*/ 384754 h 1259241"/>
                  <a:gd name="connsiteX26" fmla="*/ 883761 w 1224032"/>
                  <a:gd name="connsiteY26" fmla="*/ 372948 h 1259241"/>
                  <a:gd name="connsiteX27" fmla="*/ 892253 w 1224032"/>
                  <a:gd name="connsiteY27" fmla="*/ 376469 h 1259241"/>
                  <a:gd name="connsiteX28" fmla="*/ 936989 w 1224032"/>
                  <a:gd name="connsiteY28" fmla="*/ 429076 h 1259241"/>
                  <a:gd name="connsiteX29" fmla="*/ 950658 w 1224032"/>
                  <a:gd name="connsiteY29" fmla="*/ 429697 h 1259241"/>
                  <a:gd name="connsiteX30" fmla="*/ 983796 w 1224032"/>
                  <a:gd name="connsiteY30" fmla="*/ 373777 h 1259241"/>
                  <a:gd name="connsiteX31" fmla="*/ 1003058 w 1224032"/>
                  <a:gd name="connsiteY31" fmla="*/ 247231 h 1259241"/>
                  <a:gd name="connsiteX32" fmla="*/ 1000158 w 1224032"/>
                  <a:gd name="connsiteY32" fmla="*/ 209330 h 1259241"/>
                  <a:gd name="connsiteX33" fmla="*/ 1019005 w 1224032"/>
                  <a:gd name="connsiteY33" fmla="*/ 256137 h 1259241"/>
                  <a:gd name="connsiteX34" fmla="*/ 1029154 w 1224032"/>
                  <a:gd name="connsiteY34" fmla="*/ 264008 h 1259241"/>
                  <a:gd name="connsiteX35" fmla="*/ 1086524 w 1224032"/>
                  <a:gd name="connsiteY35" fmla="*/ 275192 h 1259241"/>
                  <a:gd name="connsiteX36" fmla="*/ 1125461 w 1224032"/>
                  <a:gd name="connsiteY36" fmla="*/ 300666 h 1259241"/>
                  <a:gd name="connsiteX37" fmla="*/ 1141409 w 1224032"/>
                  <a:gd name="connsiteY37" fmla="*/ 305223 h 1259241"/>
                  <a:gd name="connsiteX38" fmla="*/ 1145551 w 1224032"/>
                  <a:gd name="connsiteY38" fmla="*/ 290104 h 1259241"/>
                  <a:gd name="connsiteX39" fmla="*/ 1118833 w 1224032"/>
                  <a:gd name="connsiteY39" fmla="*/ 213679 h 1259241"/>
                  <a:gd name="connsiteX40" fmla="*/ 928083 w 1224032"/>
                  <a:gd name="connsiteY40" fmla="*/ 44676 h 1259241"/>
                  <a:gd name="connsiteX41" fmla="*/ 825563 w 1224032"/>
                  <a:gd name="connsiteY41" fmla="*/ 23757 h 1259241"/>
                  <a:gd name="connsiteX42" fmla="*/ 763636 w 1224032"/>
                  <a:gd name="connsiteY42" fmla="*/ 42190 h 1259241"/>
                  <a:gd name="connsiteX43" fmla="*/ 763222 w 1224032"/>
                  <a:gd name="connsiteY43" fmla="*/ 52546 h 1259241"/>
                  <a:gd name="connsiteX44" fmla="*/ 789939 w 1224032"/>
                  <a:gd name="connsiteY44" fmla="*/ 70358 h 1259241"/>
                  <a:gd name="connsiteX45" fmla="*/ 845238 w 1224032"/>
                  <a:gd name="connsiteY45" fmla="*/ 139740 h 1259241"/>
                  <a:gd name="connsiteX46" fmla="*/ 817485 w 1224032"/>
                  <a:gd name="connsiteY46" fmla="*/ 119857 h 1259241"/>
                  <a:gd name="connsiteX47" fmla="*/ 606024 w 1224032"/>
                  <a:gd name="connsiteY47" fmla="*/ 25207 h 1259241"/>
                  <a:gd name="connsiteX48" fmla="*/ 329322 w 1224032"/>
                  <a:gd name="connsiteY48" fmla="*/ 7396 h 1259241"/>
                  <a:gd name="connsiteX49" fmla="*/ 124488 w 1224032"/>
                  <a:gd name="connsiteY49" fmla="*/ 111780 h 1259241"/>
                  <a:gd name="connsiteX50" fmla="*/ 68361 w 1224032"/>
                  <a:gd name="connsiteY50" fmla="*/ 226727 h 1259241"/>
                  <a:gd name="connsiteX51" fmla="*/ 73124 w 1224032"/>
                  <a:gd name="connsiteY51" fmla="*/ 259244 h 1259241"/>
                  <a:gd name="connsiteX52" fmla="*/ 98392 w 1224032"/>
                  <a:gd name="connsiteY52" fmla="*/ 299631 h 1259241"/>
                  <a:gd name="connsiteX53" fmla="*/ 97771 w 1224032"/>
                  <a:gd name="connsiteY53" fmla="*/ 333597 h 1259241"/>
                  <a:gd name="connsiteX54" fmla="*/ 20311 w 1224032"/>
                  <a:gd name="connsiteY54" fmla="*/ 499080 h 1259241"/>
                  <a:gd name="connsiteX55" fmla="*/ 8298 w 1224032"/>
                  <a:gd name="connsiteY55" fmla="*/ 695836 h 1259241"/>
                  <a:gd name="connsiteX56" fmla="*/ 153898 w 1224032"/>
                  <a:gd name="connsiteY56" fmla="*/ 870432 h 1259241"/>
                  <a:gd name="connsiteX57" fmla="*/ 369295 w 1224032"/>
                  <a:gd name="connsiteY57" fmla="*/ 906469 h 1259241"/>
                  <a:gd name="connsiteX58" fmla="*/ 290799 w 1224032"/>
                  <a:gd name="connsiteY58" fmla="*/ 922624 h 1259241"/>
                  <a:gd name="connsiteX59" fmla="*/ 280443 w 1224032"/>
                  <a:gd name="connsiteY59" fmla="*/ 936086 h 1259241"/>
                  <a:gd name="connsiteX60" fmla="*/ 427700 w 1224032"/>
                  <a:gd name="connsiteY60" fmla="*/ 1148790 h 1259241"/>
                  <a:gd name="connsiteX61" fmla="*/ 647239 w 1224032"/>
                  <a:gd name="connsiteY61" fmla="*/ 1246133 h 1259241"/>
                  <a:gd name="connsiteX62" fmla="*/ 840475 w 1224032"/>
                  <a:gd name="connsiteY62" fmla="*/ 1256282 h 1259241"/>
                  <a:gd name="connsiteX63" fmla="*/ 1032053 w 1224032"/>
                  <a:gd name="connsiteY63" fmla="*/ 1197255 h 1259241"/>
                  <a:gd name="connsiteX64" fmla="*/ 1224668 w 1224032"/>
                  <a:gd name="connsiteY64" fmla="*/ 977509 h 1259241"/>
                  <a:gd name="connsiteX65" fmla="*/ 1004922 w 1224032"/>
                  <a:gd name="connsiteY65" fmla="*/ 992628 h 12592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1224032" h="1259241">
                    <a:moveTo>
                      <a:pt x="1004922" y="992628"/>
                    </a:moveTo>
                    <a:cubicBezTo>
                      <a:pt x="1003265" y="998634"/>
                      <a:pt x="1006164" y="1001948"/>
                      <a:pt x="1008235" y="1005262"/>
                    </a:cubicBezTo>
                    <a:cubicBezTo>
                      <a:pt x="1013828" y="1013960"/>
                      <a:pt x="1019834" y="1022452"/>
                      <a:pt x="1027290" y="1029701"/>
                    </a:cubicBezTo>
                    <a:cubicBezTo>
                      <a:pt x="1028740" y="1031151"/>
                      <a:pt x="1031846" y="1033015"/>
                      <a:pt x="1029982" y="1035500"/>
                    </a:cubicBezTo>
                    <a:cubicBezTo>
                      <a:pt x="1028325" y="1037778"/>
                      <a:pt x="1025426" y="1036329"/>
                      <a:pt x="1023355" y="1035293"/>
                    </a:cubicBezTo>
                    <a:cubicBezTo>
                      <a:pt x="1015899" y="1031565"/>
                      <a:pt x="1009064" y="1027008"/>
                      <a:pt x="1003472" y="1020795"/>
                    </a:cubicBezTo>
                    <a:cubicBezTo>
                      <a:pt x="988974" y="1004640"/>
                      <a:pt x="980275" y="984965"/>
                      <a:pt x="968677" y="966946"/>
                    </a:cubicBezTo>
                    <a:cubicBezTo>
                      <a:pt x="960185" y="954105"/>
                      <a:pt x="949416" y="946028"/>
                      <a:pt x="934089" y="943335"/>
                    </a:cubicBezTo>
                    <a:cubicBezTo>
                      <a:pt x="917520" y="940228"/>
                      <a:pt x="901780" y="934429"/>
                      <a:pt x="885625" y="927387"/>
                    </a:cubicBezTo>
                    <a:cubicBezTo>
                      <a:pt x="890182" y="923867"/>
                      <a:pt x="894117" y="925109"/>
                      <a:pt x="897638" y="925109"/>
                    </a:cubicBezTo>
                    <a:cubicBezTo>
                      <a:pt x="944859" y="926973"/>
                      <a:pt x="992081" y="930494"/>
                      <a:pt x="1039302" y="929044"/>
                    </a:cubicBezTo>
                    <a:cubicBezTo>
                      <a:pt x="1079068" y="928009"/>
                      <a:pt x="1118626" y="925109"/>
                      <a:pt x="1156942" y="913718"/>
                    </a:cubicBezTo>
                    <a:cubicBezTo>
                      <a:pt x="1170197" y="909783"/>
                      <a:pt x="1182831" y="904398"/>
                      <a:pt x="1194429" y="896528"/>
                    </a:cubicBezTo>
                    <a:cubicBezTo>
                      <a:pt x="1197950" y="894250"/>
                      <a:pt x="1202092" y="891764"/>
                      <a:pt x="1196708" y="887001"/>
                    </a:cubicBezTo>
                    <a:cubicBezTo>
                      <a:pt x="1185109" y="876645"/>
                      <a:pt x="1178482" y="862976"/>
                      <a:pt x="1172475" y="848892"/>
                    </a:cubicBezTo>
                    <a:cubicBezTo>
                      <a:pt x="1163363" y="826938"/>
                      <a:pt x="1155078" y="804570"/>
                      <a:pt x="1145344" y="782823"/>
                    </a:cubicBezTo>
                    <a:cubicBezTo>
                      <a:pt x="1136024" y="762112"/>
                      <a:pt x="1123183" y="743679"/>
                      <a:pt x="1103507" y="731252"/>
                    </a:cubicBezTo>
                    <a:cubicBezTo>
                      <a:pt x="1093151" y="724625"/>
                      <a:pt x="1082589" y="722554"/>
                      <a:pt x="1070162" y="726696"/>
                    </a:cubicBezTo>
                    <a:cubicBezTo>
                      <a:pt x="1040131" y="736637"/>
                      <a:pt x="1011963" y="750307"/>
                      <a:pt x="983796" y="764183"/>
                    </a:cubicBezTo>
                    <a:cubicBezTo>
                      <a:pt x="950658" y="780545"/>
                      <a:pt x="918970" y="799806"/>
                      <a:pt x="884175" y="812233"/>
                    </a:cubicBezTo>
                    <a:cubicBezTo>
                      <a:pt x="851659" y="823831"/>
                      <a:pt x="818521" y="830252"/>
                      <a:pt x="783726" y="826524"/>
                    </a:cubicBezTo>
                    <a:cubicBezTo>
                      <a:pt x="785383" y="823831"/>
                      <a:pt x="788075" y="824039"/>
                      <a:pt x="790146" y="823417"/>
                    </a:cubicBezTo>
                    <a:cubicBezTo>
                      <a:pt x="817485" y="815547"/>
                      <a:pt x="843996" y="805813"/>
                      <a:pt x="869056" y="792558"/>
                    </a:cubicBezTo>
                    <a:cubicBezTo>
                      <a:pt x="909029" y="771432"/>
                      <a:pt x="940303" y="742022"/>
                      <a:pt x="956043" y="698322"/>
                    </a:cubicBezTo>
                    <a:cubicBezTo>
                      <a:pt x="968263" y="664355"/>
                      <a:pt x="968884" y="628939"/>
                      <a:pt x="964328" y="594144"/>
                    </a:cubicBezTo>
                    <a:cubicBezTo>
                      <a:pt x="955008" y="519170"/>
                      <a:pt x="929326" y="449580"/>
                      <a:pt x="890596" y="384754"/>
                    </a:cubicBezTo>
                    <a:cubicBezTo>
                      <a:pt x="888318" y="380819"/>
                      <a:pt x="886039" y="376884"/>
                      <a:pt x="883761" y="372948"/>
                    </a:cubicBezTo>
                    <a:cubicBezTo>
                      <a:pt x="887696" y="373363"/>
                      <a:pt x="890182" y="374605"/>
                      <a:pt x="892253" y="376469"/>
                    </a:cubicBezTo>
                    <a:cubicBezTo>
                      <a:pt x="909236" y="392210"/>
                      <a:pt x="924976" y="408986"/>
                      <a:pt x="936989" y="429076"/>
                    </a:cubicBezTo>
                    <a:cubicBezTo>
                      <a:pt x="942374" y="438189"/>
                      <a:pt x="943824" y="438189"/>
                      <a:pt x="950658" y="429697"/>
                    </a:cubicBezTo>
                    <a:cubicBezTo>
                      <a:pt x="964121" y="412507"/>
                      <a:pt x="975719" y="394074"/>
                      <a:pt x="983796" y="373777"/>
                    </a:cubicBezTo>
                    <a:cubicBezTo>
                      <a:pt x="999951" y="333183"/>
                      <a:pt x="1007407" y="291139"/>
                      <a:pt x="1003058" y="247231"/>
                    </a:cubicBezTo>
                    <a:cubicBezTo>
                      <a:pt x="1001815" y="235219"/>
                      <a:pt x="999330" y="223206"/>
                      <a:pt x="1000158" y="209330"/>
                    </a:cubicBezTo>
                    <a:cubicBezTo>
                      <a:pt x="1013413" y="223414"/>
                      <a:pt x="1016313" y="239775"/>
                      <a:pt x="1019005" y="256137"/>
                    </a:cubicBezTo>
                    <a:cubicBezTo>
                      <a:pt x="1020041" y="262351"/>
                      <a:pt x="1022112" y="265871"/>
                      <a:pt x="1029154" y="264008"/>
                    </a:cubicBezTo>
                    <a:cubicBezTo>
                      <a:pt x="1050072" y="258415"/>
                      <a:pt x="1068919" y="264422"/>
                      <a:pt x="1086524" y="275192"/>
                    </a:cubicBezTo>
                    <a:cubicBezTo>
                      <a:pt x="1099779" y="283269"/>
                      <a:pt x="1112413" y="292382"/>
                      <a:pt x="1125461" y="300666"/>
                    </a:cubicBezTo>
                    <a:cubicBezTo>
                      <a:pt x="1130225" y="303773"/>
                      <a:pt x="1135195" y="308744"/>
                      <a:pt x="1141409" y="305223"/>
                    </a:cubicBezTo>
                    <a:cubicBezTo>
                      <a:pt x="1147208" y="301909"/>
                      <a:pt x="1145965" y="295489"/>
                      <a:pt x="1145551" y="290104"/>
                    </a:cubicBezTo>
                    <a:cubicBezTo>
                      <a:pt x="1144101" y="262143"/>
                      <a:pt x="1132917" y="237083"/>
                      <a:pt x="1118833" y="213679"/>
                    </a:cubicBezTo>
                    <a:cubicBezTo>
                      <a:pt x="1072647" y="137876"/>
                      <a:pt x="1008650" y="81542"/>
                      <a:pt x="928083" y="44676"/>
                    </a:cubicBezTo>
                    <a:cubicBezTo>
                      <a:pt x="895774" y="29971"/>
                      <a:pt x="861393" y="22101"/>
                      <a:pt x="825563" y="23757"/>
                    </a:cubicBezTo>
                    <a:cubicBezTo>
                      <a:pt x="803402" y="24793"/>
                      <a:pt x="782898" y="31006"/>
                      <a:pt x="763636" y="42190"/>
                    </a:cubicBezTo>
                    <a:cubicBezTo>
                      <a:pt x="757837" y="45504"/>
                      <a:pt x="757008" y="48611"/>
                      <a:pt x="763222" y="52546"/>
                    </a:cubicBezTo>
                    <a:cubicBezTo>
                      <a:pt x="772335" y="58345"/>
                      <a:pt x="781033" y="64351"/>
                      <a:pt x="789939" y="70358"/>
                    </a:cubicBezTo>
                    <a:cubicBezTo>
                      <a:pt x="815621" y="87755"/>
                      <a:pt x="833640" y="111159"/>
                      <a:pt x="845238" y="139740"/>
                    </a:cubicBezTo>
                    <a:cubicBezTo>
                      <a:pt x="835918" y="133113"/>
                      <a:pt x="826805" y="126278"/>
                      <a:pt x="817485" y="119857"/>
                    </a:cubicBezTo>
                    <a:cubicBezTo>
                      <a:pt x="752659" y="75535"/>
                      <a:pt x="681620" y="45297"/>
                      <a:pt x="606024" y="25207"/>
                    </a:cubicBezTo>
                    <a:cubicBezTo>
                      <a:pt x="514894" y="975"/>
                      <a:pt x="422729" y="-7516"/>
                      <a:pt x="329322" y="7396"/>
                    </a:cubicBezTo>
                    <a:cubicBezTo>
                      <a:pt x="249998" y="20029"/>
                      <a:pt x="178544" y="49232"/>
                      <a:pt x="124488" y="111780"/>
                    </a:cubicBezTo>
                    <a:cubicBezTo>
                      <a:pt x="95699" y="145125"/>
                      <a:pt x="76852" y="183441"/>
                      <a:pt x="68361" y="226727"/>
                    </a:cubicBezTo>
                    <a:cubicBezTo>
                      <a:pt x="64011" y="238533"/>
                      <a:pt x="67118" y="249303"/>
                      <a:pt x="73124" y="259244"/>
                    </a:cubicBezTo>
                    <a:cubicBezTo>
                      <a:pt x="81202" y="272913"/>
                      <a:pt x="90107" y="285961"/>
                      <a:pt x="98392" y="299631"/>
                    </a:cubicBezTo>
                    <a:cubicBezTo>
                      <a:pt x="105019" y="310815"/>
                      <a:pt x="105227" y="321585"/>
                      <a:pt x="97771" y="333597"/>
                    </a:cubicBezTo>
                    <a:cubicBezTo>
                      <a:pt x="65254" y="385582"/>
                      <a:pt x="37915" y="440053"/>
                      <a:pt x="20311" y="499080"/>
                    </a:cubicBezTo>
                    <a:cubicBezTo>
                      <a:pt x="1049" y="563699"/>
                      <a:pt x="-7650" y="628939"/>
                      <a:pt x="8298" y="695836"/>
                    </a:cubicBezTo>
                    <a:cubicBezTo>
                      <a:pt x="27974" y="778267"/>
                      <a:pt x="78095" y="835223"/>
                      <a:pt x="153898" y="870432"/>
                    </a:cubicBezTo>
                    <a:cubicBezTo>
                      <a:pt x="217274" y="900049"/>
                      <a:pt x="299705" y="908747"/>
                      <a:pt x="369295" y="906469"/>
                    </a:cubicBezTo>
                    <a:cubicBezTo>
                      <a:pt x="343406" y="913511"/>
                      <a:pt x="321245" y="918896"/>
                      <a:pt x="290799" y="922624"/>
                    </a:cubicBezTo>
                    <a:cubicBezTo>
                      <a:pt x="278787" y="924074"/>
                      <a:pt x="276923" y="924281"/>
                      <a:pt x="280443" y="936086"/>
                    </a:cubicBezTo>
                    <a:cubicBezTo>
                      <a:pt x="301983" y="1008368"/>
                      <a:pt x="366809" y="1103019"/>
                      <a:pt x="427700" y="1148790"/>
                    </a:cubicBezTo>
                    <a:cubicBezTo>
                      <a:pt x="493148" y="1198497"/>
                      <a:pt x="567087" y="1229357"/>
                      <a:pt x="647239" y="1246133"/>
                    </a:cubicBezTo>
                    <a:cubicBezTo>
                      <a:pt x="711237" y="1259595"/>
                      <a:pt x="775441" y="1263945"/>
                      <a:pt x="840475" y="1256282"/>
                    </a:cubicBezTo>
                    <a:cubicBezTo>
                      <a:pt x="907993" y="1248411"/>
                      <a:pt x="972198" y="1229978"/>
                      <a:pt x="1032053" y="1197255"/>
                    </a:cubicBezTo>
                    <a:cubicBezTo>
                      <a:pt x="1110549" y="1154382"/>
                      <a:pt x="1218661" y="1029287"/>
                      <a:pt x="1224668" y="977509"/>
                    </a:cubicBezTo>
                    <a:cubicBezTo>
                      <a:pt x="1153214" y="1024937"/>
                      <a:pt x="1081139" y="1040885"/>
                      <a:pt x="1004922" y="992628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20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947" name="Freeform: Shape 1946">
                <a:extLst>
                  <a:ext uri="{FF2B5EF4-FFF2-40B4-BE49-F238E27FC236}">
                    <a16:creationId xmlns:a16="http://schemas.microsoft.com/office/drawing/2014/main" id="{BFA947CD-E932-4A4D-A904-96AA3698B88F}"/>
                  </a:ext>
                </a:extLst>
              </p:cNvPr>
              <p:cNvSpPr/>
              <p:nvPr/>
            </p:nvSpPr>
            <p:spPr>
              <a:xfrm>
                <a:off x="7536640" y="2858697"/>
                <a:ext cx="186401" cy="223681"/>
              </a:xfrm>
              <a:custGeom>
                <a:avLst/>
                <a:gdLst>
                  <a:gd name="connsiteX0" fmla="*/ 127628 w 186400"/>
                  <a:gd name="connsiteY0" fmla="*/ 5678 h 223681"/>
                  <a:gd name="connsiteX1" fmla="*/ 117687 w 186400"/>
                  <a:gd name="connsiteY1" fmla="*/ 1122 h 223681"/>
                  <a:gd name="connsiteX2" fmla="*/ 21587 w 186400"/>
                  <a:gd name="connsiteY2" fmla="*/ 39023 h 223681"/>
                  <a:gd name="connsiteX3" fmla="*/ 47 w 186400"/>
                  <a:gd name="connsiteY3" fmla="*/ 70711 h 223681"/>
                  <a:gd name="connsiteX4" fmla="*/ 88070 w 186400"/>
                  <a:gd name="connsiteY4" fmla="*/ 216932 h 223681"/>
                  <a:gd name="connsiteX5" fmla="*/ 124729 w 186400"/>
                  <a:gd name="connsiteY5" fmla="*/ 211755 h 223681"/>
                  <a:gd name="connsiteX6" fmla="*/ 184999 w 186400"/>
                  <a:gd name="connsiteY6" fmla="*/ 131602 h 223681"/>
                  <a:gd name="connsiteX7" fmla="*/ 184999 w 186400"/>
                  <a:gd name="connsiteY7" fmla="*/ 118554 h 223681"/>
                  <a:gd name="connsiteX8" fmla="*/ 127628 w 186400"/>
                  <a:gd name="connsiteY8" fmla="*/ 5678 h 223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400" h="223681">
                    <a:moveTo>
                      <a:pt x="127628" y="5678"/>
                    </a:moveTo>
                    <a:cubicBezTo>
                      <a:pt x="125764" y="-121"/>
                      <a:pt x="123279" y="-1157"/>
                      <a:pt x="117687" y="1122"/>
                    </a:cubicBezTo>
                    <a:cubicBezTo>
                      <a:pt x="106503" y="5471"/>
                      <a:pt x="41263" y="27632"/>
                      <a:pt x="21587" y="39023"/>
                    </a:cubicBezTo>
                    <a:cubicBezTo>
                      <a:pt x="9367" y="46065"/>
                      <a:pt x="-781" y="54557"/>
                      <a:pt x="47" y="70711"/>
                    </a:cubicBezTo>
                    <a:cubicBezTo>
                      <a:pt x="3568" y="112341"/>
                      <a:pt x="69223" y="204506"/>
                      <a:pt x="88070" y="216932"/>
                    </a:cubicBezTo>
                    <a:cubicBezTo>
                      <a:pt x="105675" y="228324"/>
                      <a:pt x="112095" y="227909"/>
                      <a:pt x="124729" y="211755"/>
                    </a:cubicBezTo>
                    <a:cubicBezTo>
                      <a:pt x="145233" y="185244"/>
                      <a:pt x="164909" y="158320"/>
                      <a:pt x="184999" y="131602"/>
                    </a:cubicBezTo>
                    <a:cubicBezTo>
                      <a:pt x="188519" y="127046"/>
                      <a:pt x="188312" y="123318"/>
                      <a:pt x="184999" y="118554"/>
                    </a:cubicBezTo>
                    <a:cubicBezTo>
                      <a:pt x="160145" y="83967"/>
                      <a:pt x="140677" y="46479"/>
                      <a:pt x="127628" y="5678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20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935" name="Freeform: Shape 1934">
              <a:extLst>
                <a:ext uri="{FF2B5EF4-FFF2-40B4-BE49-F238E27FC236}">
                  <a16:creationId xmlns:a16="http://schemas.microsoft.com/office/drawing/2014/main" id="{A3C252C5-7070-4F9F-B61F-4D492E19DD14}"/>
                </a:ext>
              </a:extLst>
            </p:cNvPr>
            <p:cNvSpPr/>
            <p:nvPr/>
          </p:nvSpPr>
          <p:spPr>
            <a:xfrm>
              <a:off x="7469337" y="2122201"/>
              <a:ext cx="720750" cy="623407"/>
            </a:xfrm>
            <a:custGeom>
              <a:avLst/>
              <a:gdLst>
                <a:gd name="connsiteX0" fmla="*/ 122028 w 720750"/>
                <a:gd name="connsiteY0" fmla="*/ 32609 h 623407"/>
                <a:gd name="connsiteX1" fmla="*/ 203838 w 720750"/>
                <a:gd name="connsiteY1" fmla="*/ 7548 h 623407"/>
                <a:gd name="connsiteX2" fmla="*/ 323341 w 720750"/>
                <a:gd name="connsiteY2" fmla="*/ 1335 h 623407"/>
                <a:gd name="connsiteX3" fmla="*/ 480747 w 720750"/>
                <a:gd name="connsiteY3" fmla="*/ 42550 h 623407"/>
                <a:gd name="connsiteX4" fmla="*/ 635252 w 720750"/>
                <a:gd name="connsiteY4" fmla="*/ 155219 h 623407"/>
                <a:gd name="connsiteX5" fmla="*/ 721618 w 720750"/>
                <a:gd name="connsiteY5" fmla="*/ 331679 h 623407"/>
                <a:gd name="connsiteX6" fmla="*/ 696557 w 720750"/>
                <a:gd name="connsiteY6" fmla="*/ 433371 h 623407"/>
                <a:gd name="connsiteX7" fmla="*/ 590516 w 720750"/>
                <a:gd name="connsiteY7" fmla="*/ 535891 h 623407"/>
                <a:gd name="connsiteX8" fmla="*/ 336389 w 720750"/>
                <a:gd name="connsiteY8" fmla="*/ 620600 h 623407"/>
                <a:gd name="connsiteX9" fmla="*/ 154131 w 720750"/>
                <a:gd name="connsiteY9" fmla="*/ 607345 h 623407"/>
                <a:gd name="connsiteX10" fmla="*/ 32349 w 720750"/>
                <a:gd name="connsiteY10" fmla="*/ 521807 h 623407"/>
                <a:gd name="connsiteX11" fmla="*/ 2110 w 720750"/>
                <a:gd name="connsiteY11" fmla="*/ 422808 h 623407"/>
                <a:gd name="connsiteX12" fmla="*/ 23029 w 720750"/>
                <a:gd name="connsiteY12" fmla="*/ 260225 h 623407"/>
                <a:gd name="connsiteX13" fmla="*/ 152888 w 720750"/>
                <a:gd name="connsiteY13" fmla="*/ 90186 h 623407"/>
                <a:gd name="connsiteX14" fmla="*/ 247331 w 720750"/>
                <a:gd name="connsiteY14" fmla="*/ 41722 h 623407"/>
                <a:gd name="connsiteX15" fmla="*/ 253959 w 720750"/>
                <a:gd name="connsiteY15" fmla="*/ 37786 h 623407"/>
                <a:gd name="connsiteX16" fmla="*/ 247538 w 720750"/>
                <a:gd name="connsiteY16" fmla="*/ 31987 h 623407"/>
                <a:gd name="connsiteX17" fmla="*/ 186647 w 720750"/>
                <a:gd name="connsiteY17" fmla="*/ 24738 h 623407"/>
                <a:gd name="connsiteX18" fmla="*/ 122028 w 720750"/>
                <a:gd name="connsiteY18" fmla="*/ 32609 h 623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720750" h="623407">
                  <a:moveTo>
                    <a:pt x="122028" y="32609"/>
                  </a:moveTo>
                  <a:cubicBezTo>
                    <a:pt x="148332" y="21010"/>
                    <a:pt x="175878" y="13554"/>
                    <a:pt x="203838" y="7548"/>
                  </a:cubicBezTo>
                  <a:cubicBezTo>
                    <a:pt x="243396" y="-736"/>
                    <a:pt x="283576" y="-1151"/>
                    <a:pt x="323341" y="1335"/>
                  </a:cubicBezTo>
                  <a:cubicBezTo>
                    <a:pt x="378226" y="4856"/>
                    <a:pt x="430625" y="19561"/>
                    <a:pt x="480747" y="42550"/>
                  </a:cubicBezTo>
                  <a:cubicBezTo>
                    <a:pt x="539981" y="69475"/>
                    <a:pt x="591966" y="106548"/>
                    <a:pt x="635252" y="155219"/>
                  </a:cubicBezTo>
                  <a:cubicBezTo>
                    <a:pt x="680403" y="205754"/>
                    <a:pt x="713955" y="262710"/>
                    <a:pt x="721618" y="331679"/>
                  </a:cubicBezTo>
                  <a:cubicBezTo>
                    <a:pt x="725760" y="368337"/>
                    <a:pt x="714783" y="402097"/>
                    <a:pt x="696557" y="433371"/>
                  </a:cubicBezTo>
                  <a:cubicBezTo>
                    <a:pt x="670876" y="477485"/>
                    <a:pt x="633181" y="509588"/>
                    <a:pt x="590516" y="535891"/>
                  </a:cubicBezTo>
                  <a:cubicBezTo>
                    <a:pt x="512435" y="583734"/>
                    <a:pt x="427105" y="610244"/>
                    <a:pt x="336389" y="620600"/>
                  </a:cubicBezTo>
                  <a:cubicBezTo>
                    <a:pt x="274670" y="627435"/>
                    <a:pt x="213779" y="624949"/>
                    <a:pt x="154131" y="607345"/>
                  </a:cubicBezTo>
                  <a:cubicBezTo>
                    <a:pt x="104010" y="592433"/>
                    <a:pt x="61552" y="566751"/>
                    <a:pt x="32349" y="521807"/>
                  </a:cubicBezTo>
                  <a:cubicBezTo>
                    <a:pt x="12880" y="491569"/>
                    <a:pt x="6046" y="457603"/>
                    <a:pt x="2110" y="422808"/>
                  </a:cubicBezTo>
                  <a:cubicBezTo>
                    <a:pt x="-4103" y="366888"/>
                    <a:pt x="3560" y="312624"/>
                    <a:pt x="23029" y="260225"/>
                  </a:cubicBezTo>
                  <a:cubicBezTo>
                    <a:pt x="48918" y="190428"/>
                    <a:pt x="92204" y="133679"/>
                    <a:pt x="152888" y="90186"/>
                  </a:cubicBezTo>
                  <a:cubicBezTo>
                    <a:pt x="182091" y="69267"/>
                    <a:pt x="213572" y="53320"/>
                    <a:pt x="247331" y="41722"/>
                  </a:cubicBezTo>
                  <a:cubicBezTo>
                    <a:pt x="249817" y="40893"/>
                    <a:pt x="253752" y="41100"/>
                    <a:pt x="253959" y="37786"/>
                  </a:cubicBezTo>
                  <a:cubicBezTo>
                    <a:pt x="254166" y="34058"/>
                    <a:pt x="250231" y="33023"/>
                    <a:pt x="247538" y="31987"/>
                  </a:cubicBezTo>
                  <a:cubicBezTo>
                    <a:pt x="227863" y="24117"/>
                    <a:pt x="207359" y="22874"/>
                    <a:pt x="186647" y="24738"/>
                  </a:cubicBezTo>
                  <a:cubicBezTo>
                    <a:pt x="164901" y="26602"/>
                    <a:pt x="143568" y="29709"/>
                    <a:pt x="122028" y="32609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6" name="Freeform: Shape 1935">
              <a:extLst>
                <a:ext uri="{FF2B5EF4-FFF2-40B4-BE49-F238E27FC236}">
                  <a16:creationId xmlns:a16="http://schemas.microsoft.com/office/drawing/2014/main" id="{C45906FC-48ED-43F8-A8E5-63B7AFE29CBA}"/>
                </a:ext>
              </a:extLst>
            </p:cNvPr>
            <p:cNvSpPr/>
            <p:nvPr/>
          </p:nvSpPr>
          <p:spPr>
            <a:xfrm>
              <a:off x="7497298" y="2205139"/>
              <a:ext cx="637905" cy="511567"/>
            </a:xfrm>
            <a:custGeom>
              <a:avLst/>
              <a:gdLst>
                <a:gd name="connsiteX0" fmla="*/ 623031 w 637905"/>
                <a:gd name="connsiteY0" fmla="*/ 194270 h 511566"/>
                <a:gd name="connsiteX1" fmla="*/ 302007 w 637905"/>
                <a:gd name="connsiteY1" fmla="*/ 1034 h 511566"/>
                <a:gd name="connsiteX2" fmla="*/ 61550 w 637905"/>
                <a:gd name="connsiteY2" fmla="*/ 139385 h 511566"/>
                <a:gd name="connsiteX3" fmla="*/ 2937 w 637905"/>
                <a:gd name="connsiteY3" fmla="*/ 356439 h 511566"/>
                <a:gd name="connsiteX4" fmla="*/ 79362 w 637905"/>
                <a:gd name="connsiteY4" fmla="*/ 478635 h 511566"/>
                <a:gd name="connsiteX5" fmla="*/ 123270 w 637905"/>
                <a:gd name="connsiteY5" fmla="*/ 485884 h 511566"/>
                <a:gd name="connsiteX6" fmla="*/ 137767 w 637905"/>
                <a:gd name="connsiteY6" fmla="*/ 463101 h 511566"/>
                <a:gd name="connsiteX7" fmla="*/ 157650 w 637905"/>
                <a:gd name="connsiteY7" fmla="*/ 479463 h 511566"/>
                <a:gd name="connsiteX8" fmla="*/ 180433 w 637905"/>
                <a:gd name="connsiteY8" fmla="*/ 502038 h 511566"/>
                <a:gd name="connsiteX9" fmla="*/ 196587 w 637905"/>
                <a:gd name="connsiteY9" fmla="*/ 510323 h 511566"/>
                <a:gd name="connsiteX10" fmla="*/ 234903 w 637905"/>
                <a:gd name="connsiteY10" fmla="*/ 511566 h 511566"/>
                <a:gd name="connsiteX11" fmla="*/ 245880 w 637905"/>
                <a:gd name="connsiteY11" fmla="*/ 502038 h 511566"/>
                <a:gd name="connsiteX12" fmla="*/ 248780 w 637905"/>
                <a:gd name="connsiteY12" fmla="*/ 491890 h 511566"/>
                <a:gd name="connsiteX13" fmla="*/ 259135 w 637905"/>
                <a:gd name="connsiteY13" fmla="*/ 497275 h 511566"/>
                <a:gd name="connsiteX14" fmla="*/ 283367 w 637905"/>
                <a:gd name="connsiteY14" fmla="*/ 508045 h 511566"/>
                <a:gd name="connsiteX15" fmla="*/ 326240 w 637905"/>
                <a:gd name="connsiteY15" fmla="*/ 501210 h 511566"/>
                <a:gd name="connsiteX16" fmla="*/ 348608 w 637905"/>
                <a:gd name="connsiteY16" fmla="*/ 479877 h 511566"/>
                <a:gd name="connsiteX17" fmla="*/ 352129 w 637905"/>
                <a:gd name="connsiteY17" fmla="*/ 474285 h 511566"/>
                <a:gd name="connsiteX18" fmla="*/ 356892 w 637905"/>
                <a:gd name="connsiteY18" fmla="*/ 477806 h 511566"/>
                <a:gd name="connsiteX19" fmla="*/ 388580 w 637905"/>
                <a:gd name="connsiteY19" fmla="*/ 487333 h 511566"/>
                <a:gd name="connsiteX20" fmla="*/ 403492 w 637905"/>
                <a:gd name="connsiteY20" fmla="*/ 483191 h 511566"/>
                <a:gd name="connsiteX21" fmla="*/ 444708 w 637905"/>
                <a:gd name="connsiteY21" fmla="*/ 454403 h 511566"/>
                <a:gd name="connsiteX22" fmla="*/ 469768 w 637905"/>
                <a:gd name="connsiteY22" fmla="*/ 416294 h 511566"/>
                <a:gd name="connsiteX23" fmla="*/ 497728 w 637905"/>
                <a:gd name="connsiteY23" fmla="*/ 389370 h 511566"/>
                <a:gd name="connsiteX24" fmla="*/ 486544 w 637905"/>
                <a:gd name="connsiteY24" fmla="*/ 413395 h 511566"/>
                <a:gd name="connsiteX25" fmla="*/ 490894 w 637905"/>
                <a:gd name="connsiteY25" fmla="*/ 419608 h 511566"/>
                <a:gd name="connsiteX26" fmla="*/ 532109 w 637905"/>
                <a:gd name="connsiteY26" fmla="*/ 416087 h 511566"/>
                <a:gd name="connsiteX27" fmla="*/ 566697 w 637905"/>
                <a:gd name="connsiteY27" fmla="*/ 407181 h 511566"/>
                <a:gd name="connsiteX28" fmla="*/ 634215 w 637905"/>
                <a:gd name="connsiteY28" fmla="*/ 308389 h 511566"/>
                <a:gd name="connsiteX29" fmla="*/ 623031 w 637905"/>
                <a:gd name="connsiteY29" fmla="*/ 194270 h 511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637905" h="511566">
                  <a:moveTo>
                    <a:pt x="623031" y="194270"/>
                  </a:moveTo>
                  <a:cubicBezTo>
                    <a:pt x="574774" y="73524"/>
                    <a:pt x="435802" y="-10357"/>
                    <a:pt x="302007" y="1034"/>
                  </a:cubicBezTo>
                  <a:cubicBezTo>
                    <a:pt x="200522" y="9733"/>
                    <a:pt x="120784" y="57783"/>
                    <a:pt x="61550" y="139385"/>
                  </a:cubicBezTo>
                  <a:cubicBezTo>
                    <a:pt x="14743" y="204004"/>
                    <a:pt x="-8661" y="276079"/>
                    <a:pt x="2937" y="356439"/>
                  </a:cubicBezTo>
                  <a:cubicBezTo>
                    <a:pt x="10394" y="408010"/>
                    <a:pt x="34211" y="450053"/>
                    <a:pt x="79362" y="478635"/>
                  </a:cubicBezTo>
                  <a:cubicBezTo>
                    <a:pt x="93445" y="487541"/>
                    <a:pt x="107115" y="490440"/>
                    <a:pt x="123270" y="485884"/>
                  </a:cubicBezTo>
                  <a:cubicBezTo>
                    <a:pt x="142945" y="480499"/>
                    <a:pt x="143152" y="481120"/>
                    <a:pt x="137767" y="463101"/>
                  </a:cubicBezTo>
                  <a:cubicBezTo>
                    <a:pt x="145638" y="467037"/>
                    <a:pt x="151437" y="473457"/>
                    <a:pt x="157650" y="479463"/>
                  </a:cubicBezTo>
                  <a:cubicBezTo>
                    <a:pt x="165313" y="486919"/>
                    <a:pt x="172562" y="494790"/>
                    <a:pt x="180433" y="502038"/>
                  </a:cubicBezTo>
                  <a:cubicBezTo>
                    <a:pt x="184989" y="506181"/>
                    <a:pt x="189960" y="510116"/>
                    <a:pt x="196587" y="510323"/>
                  </a:cubicBezTo>
                  <a:cubicBezTo>
                    <a:pt x="209428" y="510737"/>
                    <a:pt x="222062" y="510944"/>
                    <a:pt x="234903" y="511566"/>
                  </a:cubicBezTo>
                  <a:cubicBezTo>
                    <a:pt x="241945" y="511980"/>
                    <a:pt x="245880" y="509909"/>
                    <a:pt x="245880" y="502038"/>
                  </a:cubicBezTo>
                  <a:cubicBezTo>
                    <a:pt x="245880" y="498725"/>
                    <a:pt x="244844" y="493340"/>
                    <a:pt x="248780" y="491890"/>
                  </a:cubicBezTo>
                  <a:cubicBezTo>
                    <a:pt x="253129" y="490026"/>
                    <a:pt x="256028" y="494790"/>
                    <a:pt x="259135" y="497275"/>
                  </a:cubicBezTo>
                  <a:cubicBezTo>
                    <a:pt x="266384" y="502867"/>
                    <a:pt x="272183" y="510323"/>
                    <a:pt x="283367" y="508045"/>
                  </a:cubicBezTo>
                  <a:cubicBezTo>
                    <a:pt x="297451" y="505145"/>
                    <a:pt x="311949" y="502660"/>
                    <a:pt x="326240" y="501210"/>
                  </a:cubicBezTo>
                  <a:cubicBezTo>
                    <a:pt x="339702" y="499760"/>
                    <a:pt x="349436" y="495825"/>
                    <a:pt x="348608" y="479877"/>
                  </a:cubicBezTo>
                  <a:cubicBezTo>
                    <a:pt x="348401" y="477599"/>
                    <a:pt x="349229" y="474700"/>
                    <a:pt x="352129" y="474285"/>
                  </a:cubicBezTo>
                  <a:cubicBezTo>
                    <a:pt x="354407" y="473871"/>
                    <a:pt x="356064" y="475942"/>
                    <a:pt x="356892" y="477806"/>
                  </a:cubicBezTo>
                  <a:cubicBezTo>
                    <a:pt x="363934" y="492718"/>
                    <a:pt x="375532" y="492304"/>
                    <a:pt x="388580" y="487333"/>
                  </a:cubicBezTo>
                  <a:cubicBezTo>
                    <a:pt x="393344" y="485470"/>
                    <a:pt x="398522" y="484227"/>
                    <a:pt x="403492" y="483191"/>
                  </a:cubicBezTo>
                  <a:cubicBezTo>
                    <a:pt x="421718" y="479877"/>
                    <a:pt x="434766" y="469522"/>
                    <a:pt x="444708" y="454403"/>
                  </a:cubicBezTo>
                  <a:cubicBezTo>
                    <a:pt x="452992" y="441769"/>
                    <a:pt x="461070" y="428928"/>
                    <a:pt x="469768" y="416294"/>
                  </a:cubicBezTo>
                  <a:cubicBezTo>
                    <a:pt x="477224" y="405317"/>
                    <a:pt x="485302" y="395169"/>
                    <a:pt x="497728" y="389370"/>
                  </a:cubicBezTo>
                  <a:cubicBezTo>
                    <a:pt x="496486" y="398482"/>
                    <a:pt x="489858" y="405317"/>
                    <a:pt x="486544" y="413395"/>
                  </a:cubicBezTo>
                  <a:cubicBezTo>
                    <a:pt x="484473" y="418365"/>
                    <a:pt x="484680" y="420229"/>
                    <a:pt x="490894" y="419608"/>
                  </a:cubicBezTo>
                  <a:cubicBezTo>
                    <a:pt x="504563" y="418158"/>
                    <a:pt x="518440" y="417744"/>
                    <a:pt x="532109" y="416087"/>
                  </a:cubicBezTo>
                  <a:cubicBezTo>
                    <a:pt x="543914" y="414637"/>
                    <a:pt x="556755" y="415051"/>
                    <a:pt x="566697" y="407181"/>
                  </a:cubicBezTo>
                  <a:cubicBezTo>
                    <a:pt x="599628" y="381499"/>
                    <a:pt x="624481" y="350018"/>
                    <a:pt x="634215" y="308389"/>
                  </a:cubicBezTo>
                  <a:cubicBezTo>
                    <a:pt x="643950" y="269452"/>
                    <a:pt x="637736" y="231343"/>
                    <a:pt x="623031" y="194270"/>
                  </a:cubicBezTo>
                  <a:close/>
                </a:path>
              </a:pathLst>
            </a:custGeom>
            <a:solidFill>
              <a:srgbClr val="C0C0C0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7" name="Freeform: Shape 1936">
              <a:extLst>
                <a:ext uri="{FF2B5EF4-FFF2-40B4-BE49-F238E27FC236}">
                  <a16:creationId xmlns:a16="http://schemas.microsoft.com/office/drawing/2014/main" id="{325A1E4F-279B-41FC-AFD1-D5C15EA4B64D}"/>
                </a:ext>
              </a:extLst>
            </p:cNvPr>
            <p:cNvSpPr/>
            <p:nvPr/>
          </p:nvSpPr>
          <p:spPr>
            <a:xfrm>
              <a:off x="7856262" y="3400589"/>
              <a:ext cx="646190" cy="157405"/>
            </a:xfrm>
            <a:custGeom>
              <a:avLst/>
              <a:gdLst>
                <a:gd name="connsiteX0" fmla="*/ 647847 w 646189"/>
                <a:gd name="connsiteY0" fmla="*/ 78703 h 157405"/>
                <a:gd name="connsiteX1" fmla="*/ 323923 w 646189"/>
                <a:gd name="connsiteY1" fmla="*/ 157405 h 157405"/>
                <a:gd name="connsiteX2" fmla="*/ 0 w 646189"/>
                <a:gd name="connsiteY2" fmla="*/ 78703 h 157405"/>
                <a:gd name="connsiteX3" fmla="*/ 323923 w 646189"/>
                <a:gd name="connsiteY3" fmla="*/ 0 h 157405"/>
                <a:gd name="connsiteX4" fmla="*/ 647847 w 646189"/>
                <a:gd name="connsiteY4" fmla="*/ 78703 h 157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189" h="157405">
                  <a:moveTo>
                    <a:pt x="647847" y="78703"/>
                  </a:moveTo>
                  <a:cubicBezTo>
                    <a:pt x="647847" y="122169"/>
                    <a:pt x="502821" y="157405"/>
                    <a:pt x="323923" y="157405"/>
                  </a:cubicBezTo>
                  <a:cubicBezTo>
                    <a:pt x="145025" y="157405"/>
                    <a:pt x="0" y="122169"/>
                    <a:pt x="0" y="78703"/>
                  </a:cubicBezTo>
                  <a:cubicBezTo>
                    <a:pt x="0" y="35236"/>
                    <a:pt x="145025" y="0"/>
                    <a:pt x="323923" y="0"/>
                  </a:cubicBezTo>
                  <a:cubicBezTo>
                    <a:pt x="502821" y="0"/>
                    <a:pt x="647847" y="35236"/>
                    <a:pt x="647847" y="78703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38" name="Freeform: Shape 1937">
              <a:extLst>
                <a:ext uri="{FF2B5EF4-FFF2-40B4-BE49-F238E27FC236}">
                  <a16:creationId xmlns:a16="http://schemas.microsoft.com/office/drawing/2014/main" id="{29F8425A-3880-43BB-B829-394D7CEB4DA9}"/>
                </a:ext>
              </a:extLst>
            </p:cNvPr>
            <p:cNvSpPr/>
            <p:nvPr/>
          </p:nvSpPr>
          <p:spPr>
            <a:xfrm>
              <a:off x="7385910" y="1673742"/>
              <a:ext cx="569558" cy="198828"/>
            </a:xfrm>
            <a:custGeom>
              <a:avLst/>
              <a:gdLst>
                <a:gd name="connsiteX0" fmla="*/ 553611 w 569558"/>
                <a:gd name="connsiteY0" fmla="*/ 40540 h 198827"/>
                <a:gd name="connsiteX1" fmla="*/ 542841 w 569558"/>
                <a:gd name="connsiteY1" fmla="*/ 31012 h 198827"/>
                <a:gd name="connsiteX2" fmla="*/ 493134 w 569558"/>
                <a:gd name="connsiteY2" fmla="*/ 11544 h 198827"/>
                <a:gd name="connsiteX3" fmla="*/ 388750 w 569558"/>
                <a:gd name="connsiteY3" fmla="*/ 153 h 198827"/>
                <a:gd name="connsiteX4" fmla="*/ 194893 w 569558"/>
                <a:gd name="connsiteY4" fmla="*/ 16515 h 198827"/>
                <a:gd name="connsiteX5" fmla="*/ 183708 w 569558"/>
                <a:gd name="connsiteY5" fmla="*/ 19000 h 198827"/>
                <a:gd name="connsiteX6" fmla="*/ 44529 w 569558"/>
                <a:gd name="connsiteY6" fmla="*/ 67050 h 198827"/>
                <a:gd name="connsiteX7" fmla="*/ 0 w 569558"/>
                <a:gd name="connsiteY7" fmla="*/ 128355 h 198827"/>
                <a:gd name="connsiteX8" fmla="*/ 29410 w 569558"/>
                <a:gd name="connsiteY8" fmla="*/ 169363 h 198827"/>
                <a:gd name="connsiteX9" fmla="*/ 68347 w 569558"/>
                <a:gd name="connsiteY9" fmla="*/ 184690 h 198827"/>
                <a:gd name="connsiteX10" fmla="*/ 134002 w 569558"/>
                <a:gd name="connsiteY10" fmla="*/ 196495 h 198827"/>
                <a:gd name="connsiteX11" fmla="*/ 230102 w 569558"/>
                <a:gd name="connsiteY11" fmla="*/ 199395 h 198827"/>
                <a:gd name="connsiteX12" fmla="*/ 275873 w 569558"/>
                <a:gd name="connsiteY12" fmla="*/ 197116 h 198827"/>
                <a:gd name="connsiteX13" fmla="*/ 340699 w 569558"/>
                <a:gd name="connsiteY13" fmla="*/ 189246 h 198827"/>
                <a:gd name="connsiteX14" fmla="*/ 450262 w 569558"/>
                <a:gd name="connsiteY14" fmla="*/ 164393 h 198827"/>
                <a:gd name="connsiteX15" fmla="*/ 523994 w 569558"/>
                <a:gd name="connsiteY15" fmla="*/ 134568 h 198827"/>
                <a:gd name="connsiteX16" fmla="*/ 554439 w 569558"/>
                <a:gd name="connsiteY16" fmla="*/ 109922 h 198827"/>
                <a:gd name="connsiteX17" fmla="*/ 553611 w 569558"/>
                <a:gd name="connsiteY17" fmla="*/ 40540 h 198827"/>
                <a:gd name="connsiteX18" fmla="*/ 140629 w 569558"/>
                <a:gd name="connsiteY18" fmla="*/ 125041 h 198827"/>
                <a:gd name="connsiteX19" fmla="*/ 358511 w 569558"/>
                <a:gd name="connsiteY19" fmla="*/ 98324 h 198827"/>
                <a:gd name="connsiteX20" fmla="*/ 140629 w 569558"/>
                <a:gd name="connsiteY20" fmla="*/ 125041 h 19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69558" h="198827">
                  <a:moveTo>
                    <a:pt x="553611" y="40540"/>
                  </a:moveTo>
                  <a:cubicBezTo>
                    <a:pt x="550090" y="37226"/>
                    <a:pt x="546362" y="34119"/>
                    <a:pt x="542841" y="31012"/>
                  </a:cubicBezTo>
                  <a:cubicBezTo>
                    <a:pt x="527722" y="20657"/>
                    <a:pt x="510531" y="14858"/>
                    <a:pt x="493134" y="11544"/>
                  </a:cubicBezTo>
                  <a:cubicBezTo>
                    <a:pt x="458753" y="4916"/>
                    <a:pt x="423751" y="774"/>
                    <a:pt x="388750" y="153"/>
                  </a:cubicBezTo>
                  <a:cubicBezTo>
                    <a:pt x="323509" y="-1090"/>
                    <a:pt x="258890" y="5331"/>
                    <a:pt x="194893" y="16515"/>
                  </a:cubicBezTo>
                  <a:cubicBezTo>
                    <a:pt x="191165" y="17343"/>
                    <a:pt x="187436" y="18171"/>
                    <a:pt x="183708" y="19000"/>
                  </a:cubicBezTo>
                  <a:cubicBezTo>
                    <a:pt x="135451" y="29563"/>
                    <a:pt x="87608" y="41782"/>
                    <a:pt x="44529" y="67050"/>
                  </a:cubicBezTo>
                  <a:cubicBezTo>
                    <a:pt x="20918" y="80926"/>
                    <a:pt x="1036" y="98117"/>
                    <a:pt x="0" y="128355"/>
                  </a:cubicBezTo>
                  <a:cubicBezTo>
                    <a:pt x="3314" y="146581"/>
                    <a:pt x="14912" y="159008"/>
                    <a:pt x="29410" y="169363"/>
                  </a:cubicBezTo>
                  <a:cubicBezTo>
                    <a:pt x="41422" y="177234"/>
                    <a:pt x="54056" y="183240"/>
                    <a:pt x="68347" y="184690"/>
                  </a:cubicBezTo>
                  <a:cubicBezTo>
                    <a:pt x="89680" y="191939"/>
                    <a:pt x="112048" y="194010"/>
                    <a:pt x="134002" y="196495"/>
                  </a:cubicBezTo>
                  <a:cubicBezTo>
                    <a:pt x="165897" y="200430"/>
                    <a:pt x="197999" y="197738"/>
                    <a:pt x="230102" y="199395"/>
                  </a:cubicBezTo>
                  <a:cubicBezTo>
                    <a:pt x="245635" y="200016"/>
                    <a:pt x="260961" y="198566"/>
                    <a:pt x="275873" y="197116"/>
                  </a:cubicBezTo>
                  <a:cubicBezTo>
                    <a:pt x="297413" y="195045"/>
                    <a:pt x="319160" y="192767"/>
                    <a:pt x="340699" y="189246"/>
                  </a:cubicBezTo>
                  <a:cubicBezTo>
                    <a:pt x="377773" y="183033"/>
                    <a:pt x="414431" y="175370"/>
                    <a:pt x="450262" y="164393"/>
                  </a:cubicBezTo>
                  <a:cubicBezTo>
                    <a:pt x="475737" y="156729"/>
                    <a:pt x="499969" y="145753"/>
                    <a:pt x="523994" y="134568"/>
                  </a:cubicBezTo>
                  <a:cubicBezTo>
                    <a:pt x="534349" y="126698"/>
                    <a:pt x="545326" y="119449"/>
                    <a:pt x="554439" y="109922"/>
                  </a:cubicBezTo>
                  <a:cubicBezTo>
                    <a:pt x="575150" y="87968"/>
                    <a:pt x="575150" y="61458"/>
                    <a:pt x="553611" y="40540"/>
                  </a:cubicBezTo>
                  <a:close/>
                  <a:moveTo>
                    <a:pt x="140629" y="125041"/>
                  </a:moveTo>
                  <a:cubicBezTo>
                    <a:pt x="175217" y="103087"/>
                    <a:pt x="320402" y="84240"/>
                    <a:pt x="358511" y="98324"/>
                  </a:cubicBezTo>
                  <a:cubicBezTo>
                    <a:pt x="317710" y="121728"/>
                    <a:pt x="175631" y="138711"/>
                    <a:pt x="140629" y="125041"/>
                  </a:cubicBezTo>
                  <a:close/>
                </a:path>
              </a:pathLst>
            </a:custGeom>
            <a:solidFill>
              <a:schemeClr val="tx1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9" name="Freeform: Shape 1938">
              <a:extLst>
                <a:ext uri="{FF2B5EF4-FFF2-40B4-BE49-F238E27FC236}">
                  <a16:creationId xmlns:a16="http://schemas.microsoft.com/office/drawing/2014/main" id="{9B27F5BA-5A6E-4379-A468-81222A8AB443}"/>
                </a:ext>
              </a:extLst>
            </p:cNvPr>
            <p:cNvSpPr/>
            <p:nvPr/>
          </p:nvSpPr>
          <p:spPr>
            <a:xfrm>
              <a:off x="7466295" y="1902607"/>
              <a:ext cx="1012778" cy="1248886"/>
            </a:xfrm>
            <a:custGeom>
              <a:avLst/>
              <a:gdLst>
                <a:gd name="connsiteX0" fmla="*/ 388 w 1012778"/>
                <a:gd name="connsiteY0" fmla="*/ 226727 h 1248885"/>
                <a:gd name="connsiteX1" fmla="*/ 56516 w 1012778"/>
                <a:gd name="connsiteY1" fmla="*/ 111780 h 1248885"/>
                <a:gd name="connsiteX2" fmla="*/ 261350 w 1012778"/>
                <a:gd name="connsiteY2" fmla="*/ 7396 h 1248885"/>
                <a:gd name="connsiteX3" fmla="*/ 538051 w 1012778"/>
                <a:gd name="connsiteY3" fmla="*/ 25207 h 1248885"/>
                <a:gd name="connsiteX4" fmla="*/ 749513 w 1012778"/>
                <a:gd name="connsiteY4" fmla="*/ 119857 h 1248885"/>
                <a:gd name="connsiteX5" fmla="*/ 777266 w 1012778"/>
                <a:gd name="connsiteY5" fmla="*/ 139740 h 1248885"/>
                <a:gd name="connsiteX6" fmla="*/ 785136 w 1012778"/>
                <a:gd name="connsiteY6" fmla="*/ 139740 h 1248885"/>
                <a:gd name="connsiteX7" fmla="*/ 824280 w 1012778"/>
                <a:gd name="connsiteY7" fmla="*/ 174949 h 1248885"/>
                <a:gd name="connsiteX8" fmla="*/ 836500 w 1012778"/>
                <a:gd name="connsiteY8" fmla="*/ 122136 h 1248885"/>
                <a:gd name="connsiteX9" fmla="*/ 856176 w 1012778"/>
                <a:gd name="connsiteY9" fmla="*/ 113851 h 1248885"/>
                <a:gd name="connsiteX10" fmla="*/ 951447 w 1012778"/>
                <a:gd name="connsiteY10" fmla="*/ 152581 h 1248885"/>
                <a:gd name="connsiteX11" fmla="*/ 956211 w 1012778"/>
                <a:gd name="connsiteY11" fmla="*/ 165008 h 1248885"/>
                <a:gd name="connsiteX12" fmla="*/ 942334 w 1012778"/>
                <a:gd name="connsiteY12" fmla="*/ 168736 h 1248885"/>
                <a:gd name="connsiteX13" fmla="*/ 920795 w 1012778"/>
                <a:gd name="connsiteY13" fmla="*/ 165836 h 1248885"/>
                <a:gd name="connsiteX14" fmla="*/ 904847 w 1012778"/>
                <a:gd name="connsiteY14" fmla="*/ 183855 h 1248885"/>
                <a:gd name="connsiteX15" fmla="*/ 908575 w 1012778"/>
                <a:gd name="connsiteY15" fmla="*/ 198767 h 1248885"/>
                <a:gd name="connsiteX16" fmla="*/ 911475 w 1012778"/>
                <a:gd name="connsiteY16" fmla="*/ 245160 h 1248885"/>
                <a:gd name="connsiteX17" fmla="*/ 809990 w 1012778"/>
                <a:gd name="connsiteY17" fmla="*/ 346024 h 1248885"/>
                <a:gd name="connsiteX18" fmla="*/ 803983 w 1012778"/>
                <a:gd name="connsiteY18" fmla="*/ 347474 h 1248885"/>
                <a:gd name="connsiteX19" fmla="*/ 798806 w 1012778"/>
                <a:gd name="connsiteY19" fmla="*/ 360107 h 1248885"/>
                <a:gd name="connsiteX20" fmla="*/ 821588 w 1012778"/>
                <a:gd name="connsiteY20" fmla="*/ 403187 h 1248885"/>
                <a:gd name="connsiteX21" fmla="*/ 860525 w 1012778"/>
                <a:gd name="connsiteY21" fmla="*/ 533253 h 1248885"/>
                <a:gd name="connsiteX22" fmla="*/ 795906 w 1012778"/>
                <a:gd name="connsiteY22" fmla="*/ 742229 h 1248885"/>
                <a:gd name="connsiteX23" fmla="*/ 693386 w 1012778"/>
                <a:gd name="connsiteY23" fmla="*/ 824453 h 1248885"/>
                <a:gd name="connsiteX24" fmla="*/ 678473 w 1012778"/>
                <a:gd name="connsiteY24" fmla="*/ 844336 h 1248885"/>
                <a:gd name="connsiteX25" fmla="*/ 736051 w 1012778"/>
                <a:gd name="connsiteY25" fmla="*/ 1014996 h 1248885"/>
                <a:gd name="connsiteX26" fmla="*/ 826351 w 1012778"/>
                <a:gd name="connsiteY26" fmla="*/ 1066774 h 1248885"/>
                <a:gd name="connsiteX27" fmla="*/ 840021 w 1012778"/>
                <a:gd name="connsiteY27" fmla="*/ 1067602 h 1248885"/>
                <a:gd name="connsiteX28" fmla="*/ 840849 w 1012778"/>
                <a:gd name="connsiteY28" fmla="*/ 1053933 h 1248885"/>
                <a:gd name="connsiteX29" fmla="*/ 830287 w 1012778"/>
                <a:gd name="connsiteY29" fmla="*/ 1018103 h 1248885"/>
                <a:gd name="connsiteX30" fmla="*/ 827801 w 1012778"/>
                <a:gd name="connsiteY30" fmla="*/ 999670 h 1248885"/>
                <a:gd name="connsiteX31" fmla="*/ 845820 w 1012778"/>
                <a:gd name="connsiteY31" fmla="*/ 988486 h 1248885"/>
                <a:gd name="connsiteX32" fmla="*/ 875023 w 1012778"/>
                <a:gd name="connsiteY32" fmla="*/ 1005883 h 1248885"/>
                <a:gd name="connsiteX33" fmla="*/ 944198 w 1012778"/>
                <a:gd name="connsiteY33" fmla="*/ 1060354 h 1248885"/>
                <a:gd name="connsiteX34" fmla="*/ 1006746 w 1012778"/>
                <a:gd name="connsiteY34" fmla="*/ 1097841 h 1248885"/>
                <a:gd name="connsiteX35" fmla="*/ 1012752 w 1012778"/>
                <a:gd name="connsiteY35" fmla="*/ 1115860 h 1248885"/>
                <a:gd name="connsiteX36" fmla="*/ 997012 w 1012778"/>
                <a:gd name="connsiteY36" fmla="*/ 1141334 h 1248885"/>
                <a:gd name="connsiteX37" fmla="*/ 922244 w 1012778"/>
                <a:gd name="connsiteY37" fmla="*/ 1196219 h 1248885"/>
                <a:gd name="connsiteX38" fmla="*/ 766910 w 1012778"/>
                <a:gd name="connsiteY38" fmla="*/ 1247583 h 1248885"/>
                <a:gd name="connsiteX39" fmla="*/ 659626 w 1012778"/>
                <a:gd name="connsiteY39" fmla="*/ 1249033 h 1248885"/>
                <a:gd name="connsiteX40" fmla="*/ 509263 w 1012778"/>
                <a:gd name="connsiteY40" fmla="*/ 1213409 h 1248885"/>
                <a:gd name="connsiteX41" fmla="*/ 383339 w 1012778"/>
                <a:gd name="connsiteY41" fmla="*/ 1133257 h 1248885"/>
                <a:gd name="connsiteX42" fmla="*/ 310642 w 1012778"/>
                <a:gd name="connsiteY42" fmla="*/ 1020174 h 1248885"/>
                <a:gd name="connsiteX43" fmla="*/ 352272 w 1012778"/>
                <a:gd name="connsiteY43" fmla="*/ 906055 h 1248885"/>
                <a:gd name="connsiteX44" fmla="*/ 400943 w 1012778"/>
                <a:gd name="connsiteY44" fmla="*/ 883480 h 1248885"/>
                <a:gd name="connsiteX45" fmla="*/ 506777 w 1012778"/>
                <a:gd name="connsiteY45" fmla="*/ 841436 h 1248885"/>
                <a:gd name="connsiteX46" fmla="*/ 618618 w 1012778"/>
                <a:gd name="connsiteY46" fmla="*/ 797735 h 1248885"/>
                <a:gd name="connsiteX47" fmla="*/ 679302 w 1012778"/>
                <a:gd name="connsiteY47" fmla="*/ 754656 h 1248885"/>
                <a:gd name="connsiteX48" fmla="*/ 744956 w 1012778"/>
                <a:gd name="connsiteY48" fmla="*/ 591866 h 1248885"/>
                <a:gd name="connsiteX49" fmla="*/ 640779 w 1012778"/>
                <a:gd name="connsiteY49" fmla="*/ 326348 h 1248885"/>
                <a:gd name="connsiteX50" fmla="*/ 447129 w 1012778"/>
                <a:gd name="connsiteY50" fmla="*/ 216579 h 1248885"/>
                <a:gd name="connsiteX51" fmla="*/ 290967 w 1012778"/>
                <a:gd name="connsiteY51" fmla="*/ 206430 h 1248885"/>
                <a:gd name="connsiteX52" fmla="*/ 127348 w 1012778"/>
                <a:gd name="connsiteY52" fmla="*/ 244953 h 1248885"/>
                <a:gd name="connsiteX53" fmla="*/ 74949 w 1012778"/>
                <a:gd name="connsiteY53" fmla="*/ 248267 h 1248885"/>
                <a:gd name="connsiteX54" fmla="*/ 8880 w 1012778"/>
                <a:gd name="connsiteY54" fmla="*/ 236047 h 1248885"/>
                <a:gd name="connsiteX55" fmla="*/ 388 w 1012778"/>
                <a:gd name="connsiteY55" fmla="*/ 226727 h 1248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012778" h="1248885">
                  <a:moveTo>
                    <a:pt x="388" y="226727"/>
                  </a:moveTo>
                  <a:cubicBezTo>
                    <a:pt x="8880" y="183441"/>
                    <a:pt x="27934" y="145125"/>
                    <a:pt x="56516" y="111780"/>
                  </a:cubicBezTo>
                  <a:cubicBezTo>
                    <a:pt x="110572" y="49232"/>
                    <a:pt x="182026" y="20029"/>
                    <a:pt x="261350" y="7396"/>
                  </a:cubicBezTo>
                  <a:cubicBezTo>
                    <a:pt x="354757" y="-7516"/>
                    <a:pt x="446922" y="975"/>
                    <a:pt x="538051" y="25207"/>
                  </a:cubicBezTo>
                  <a:cubicBezTo>
                    <a:pt x="613647" y="45297"/>
                    <a:pt x="684687" y="75535"/>
                    <a:pt x="749513" y="119857"/>
                  </a:cubicBezTo>
                  <a:cubicBezTo>
                    <a:pt x="758833" y="126278"/>
                    <a:pt x="767946" y="133113"/>
                    <a:pt x="777266" y="139740"/>
                  </a:cubicBezTo>
                  <a:cubicBezTo>
                    <a:pt x="779958" y="138705"/>
                    <a:pt x="782237" y="138290"/>
                    <a:pt x="785136" y="139740"/>
                  </a:cubicBezTo>
                  <a:cubicBezTo>
                    <a:pt x="793628" y="143675"/>
                    <a:pt x="819517" y="166872"/>
                    <a:pt x="824280" y="174949"/>
                  </a:cubicBezTo>
                  <a:cubicBezTo>
                    <a:pt x="817653" y="157759"/>
                    <a:pt x="823038" y="133734"/>
                    <a:pt x="836500" y="122136"/>
                  </a:cubicBezTo>
                  <a:cubicBezTo>
                    <a:pt x="842092" y="117372"/>
                    <a:pt x="848513" y="114473"/>
                    <a:pt x="856176" y="113851"/>
                  </a:cubicBezTo>
                  <a:cubicBezTo>
                    <a:pt x="894284" y="110952"/>
                    <a:pt x="925558" y="125242"/>
                    <a:pt x="951447" y="152581"/>
                  </a:cubicBezTo>
                  <a:cubicBezTo>
                    <a:pt x="954761" y="155895"/>
                    <a:pt x="959317" y="159416"/>
                    <a:pt x="956211" y="165008"/>
                  </a:cubicBezTo>
                  <a:cubicBezTo>
                    <a:pt x="953104" y="170807"/>
                    <a:pt x="947512" y="169564"/>
                    <a:pt x="942334" y="168736"/>
                  </a:cubicBezTo>
                  <a:cubicBezTo>
                    <a:pt x="935292" y="167493"/>
                    <a:pt x="928251" y="165422"/>
                    <a:pt x="920795" y="165836"/>
                  </a:cubicBezTo>
                  <a:cubicBezTo>
                    <a:pt x="908989" y="166458"/>
                    <a:pt x="904019" y="171843"/>
                    <a:pt x="904847" y="183855"/>
                  </a:cubicBezTo>
                  <a:cubicBezTo>
                    <a:pt x="905261" y="189033"/>
                    <a:pt x="906090" y="194418"/>
                    <a:pt x="908575" y="198767"/>
                  </a:cubicBezTo>
                  <a:cubicBezTo>
                    <a:pt x="916860" y="213886"/>
                    <a:pt x="914788" y="229627"/>
                    <a:pt x="911475" y="245160"/>
                  </a:cubicBezTo>
                  <a:cubicBezTo>
                    <a:pt x="899669" y="300873"/>
                    <a:pt x="866945" y="335668"/>
                    <a:pt x="809990" y="346024"/>
                  </a:cubicBezTo>
                  <a:cubicBezTo>
                    <a:pt x="807919" y="346438"/>
                    <a:pt x="805847" y="346852"/>
                    <a:pt x="803983" y="347474"/>
                  </a:cubicBezTo>
                  <a:cubicBezTo>
                    <a:pt x="795906" y="349959"/>
                    <a:pt x="794456" y="352651"/>
                    <a:pt x="798806" y="360107"/>
                  </a:cubicBezTo>
                  <a:cubicBezTo>
                    <a:pt x="807090" y="374191"/>
                    <a:pt x="814132" y="388689"/>
                    <a:pt x="821588" y="403187"/>
                  </a:cubicBezTo>
                  <a:cubicBezTo>
                    <a:pt x="842506" y="444195"/>
                    <a:pt x="856383" y="487481"/>
                    <a:pt x="860525" y="533253"/>
                  </a:cubicBezTo>
                  <a:cubicBezTo>
                    <a:pt x="867567" y="611542"/>
                    <a:pt x="845613" y="681338"/>
                    <a:pt x="795906" y="742229"/>
                  </a:cubicBezTo>
                  <a:cubicBezTo>
                    <a:pt x="767739" y="776817"/>
                    <a:pt x="734187" y="805398"/>
                    <a:pt x="693386" y="824453"/>
                  </a:cubicBezTo>
                  <a:cubicBezTo>
                    <a:pt x="684687" y="828388"/>
                    <a:pt x="680337" y="835223"/>
                    <a:pt x="678473" y="844336"/>
                  </a:cubicBezTo>
                  <a:cubicBezTo>
                    <a:pt x="665218" y="912268"/>
                    <a:pt x="681373" y="970053"/>
                    <a:pt x="736051" y="1014996"/>
                  </a:cubicBezTo>
                  <a:cubicBezTo>
                    <a:pt x="763182" y="1037364"/>
                    <a:pt x="793628" y="1053933"/>
                    <a:pt x="826351" y="1066774"/>
                  </a:cubicBezTo>
                  <a:cubicBezTo>
                    <a:pt x="830701" y="1068431"/>
                    <a:pt x="835672" y="1071330"/>
                    <a:pt x="840021" y="1067602"/>
                  </a:cubicBezTo>
                  <a:cubicBezTo>
                    <a:pt x="844370" y="1063874"/>
                    <a:pt x="842092" y="1058489"/>
                    <a:pt x="840849" y="1053933"/>
                  </a:cubicBezTo>
                  <a:cubicBezTo>
                    <a:pt x="837950" y="1041920"/>
                    <a:pt x="834015" y="1030115"/>
                    <a:pt x="830287" y="1018103"/>
                  </a:cubicBezTo>
                  <a:cubicBezTo>
                    <a:pt x="828423" y="1012096"/>
                    <a:pt x="827594" y="1006090"/>
                    <a:pt x="827801" y="999670"/>
                  </a:cubicBezTo>
                  <a:cubicBezTo>
                    <a:pt x="828215" y="986414"/>
                    <a:pt x="833186" y="983308"/>
                    <a:pt x="845820" y="988486"/>
                  </a:cubicBezTo>
                  <a:cubicBezTo>
                    <a:pt x="856383" y="993042"/>
                    <a:pt x="865910" y="999048"/>
                    <a:pt x="875023" y="1005883"/>
                  </a:cubicBezTo>
                  <a:cubicBezTo>
                    <a:pt x="898427" y="1023488"/>
                    <a:pt x="921002" y="1042128"/>
                    <a:pt x="944198" y="1060354"/>
                  </a:cubicBezTo>
                  <a:cubicBezTo>
                    <a:pt x="963460" y="1075473"/>
                    <a:pt x="982307" y="1091213"/>
                    <a:pt x="1006746" y="1097841"/>
                  </a:cubicBezTo>
                  <a:cubicBezTo>
                    <a:pt x="1013788" y="1099705"/>
                    <a:pt x="1015859" y="1106954"/>
                    <a:pt x="1012752" y="1115860"/>
                  </a:cubicBezTo>
                  <a:cubicBezTo>
                    <a:pt x="1009439" y="1125387"/>
                    <a:pt x="1003847" y="1133671"/>
                    <a:pt x="997012" y="1141334"/>
                  </a:cubicBezTo>
                  <a:cubicBezTo>
                    <a:pt x="975886" y="1164945"/>
                    <a:pt x="949790" y="1181307"/>
                    <a:pt x="922244" y="1196219"/>
                  </a:cubicBezTo>
                  <a:cubicBezTo>
                    <a:pt x="873573" y="1222522"/>
                    <a:pt x="822209" y="1241162"/>
                    <a:pt x="766910" y="1247583"/>
                  </a:cubicBezTo>
                  <a:cubicBezTo>
                    <a:pt x="731287" y="1251725"/>
                    <a:pt x="695457" y="1251725"/>
                    <a:pt x="659626" y="1249033"/>
                  </a:cubicBezTo>
                  <a:cubicBezTo>
                    <a:pt x="607434" y="1245098"/>
                    <a:pt x="557520" y="1232671"/>
                    <a:pt x="509263" y="1213409"/>
                  </a:cubicBezTo>
                  <a:cubicBezTo>
                    <a:pt x="462248" y="1194562"/>
                    <a:pt x="419997" y="1168259"/>
                    <a:pt x="383339" y="1133257"/>
                  </a:cubicBezTo>
                  <a:cubicBezTo>
                    <a:pt x="350201" y="1101569"/>
                    <a:pt x="325554" y="1063874"/>
                    <a:pt x="310642" y="1020174"/>
                  </a:cubicBezTo>
                  <a:cubicBezTo>
                    <a:pt x="294695" y="973573"/>
                    <a:pt x="310228" y="931944"/>
                    <a:pt x="352272" y="906055"/>
                  </a:cubicBezTo>
                  <a:cubicBezTo>
                    <a:pt x="367598" y="896528"/>
                    <a:pt x="383753" y="888865"/>
                    <a:pt x="400943" y="883480"/>
                  </a:cubicBezTo>
                  <a:cubicBezTo>
                    <a:pt x="437188" y="872089"/>
                    <a:pt x="471568" y="855727"/>
                    <a:pt x="506777" y="841436"/>
                  </a:cubicBezTo>
                  <a:cubicBezTo>
                    <a:pt x="543851" y="826524"/>
                    <a:pt x="580924" y="811198"/>
                    <a:pt x="618618" y="797735"/>
                  </a:cubicBezTo>
                  <a:cubicBezTo>
                    <a:pt x="643264" y="788830"/>
                    <a:pt x="662526" y="773917"/>
                    <a:pt x="679302" y="754656"/>
                  </a:cubicBezTo>
                  <a:cubicBezTo>
                    <a:pt x="719896" y="707849"/>
                    <a:pt x="742057" y="653585"/>
                    <a:pt x="744956" y="591866"/>
                  </a:cubicBezTo>
                  <a:cubicBezTo>
                    <a:pt x="749720" y="487896"/>
                    <a:pt x="711611" y="400701"/>
                    <a:pt x="640779" y="326348"/>
                  </a:cubicBezTo>
                  <a:cubicBezTo>
                    <a:pt x="587344" y="270221"/>
                    <a:pt x="521897" y="235012"/>
                    <a:pt x="447129" y="216579"/>
                  </a:cubicBezTo>
                  <a:cubicBezTo>
                    <a:pt x="395765" y="203945"/>
                    <a:pt x="343573" y="202081"/>
                    <a:pt x="290967" y="206430"/>
                  </a:cubicBezTo>
                  <a:cubicBezTo>
                    <a:pt x="234425" y="211194"/>
                    <a:pt x="179954" y="224863"/>
                    <a:pt x="127348" y="244953"/>
                  </a:cubicBezTo>
                  <a:cubicBezTo>
                    <a:pt x="109329" y="251788"/>
                    <a:pt x="92760" y="251995"/>
                    <a:pt x="74949" y="248267"/>
                  </a:cubicBezTo>
                  <a:cubicBezTo>
                    <a:pt x="52995" y="243503"/>
                    <a:pt x="31041" y="238947"/>
                    <a:pt x="8880" y="236047"/>
                  </a:cubicBezTo>
                  <a:cubicBezTo>
                    <a:pt x="3702" y="235219"/>
                    <a:pt x="-1476" y="234390"/>
                    <a:pt x="388" y="226727"/>
                  </a:cubicBezTo>
                  <a:close/>
                </a:path>
              </a:pathLst>
            </a:custGeom>
            <a:solidFill>
              <a:schemeClr val="accent2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0" name="Freeform: Shape 1939">
              <a:extLst>
                <a:ext uri="{FF2B5EF4-FFF2-40B4-BE49-F238E27FC236}">
                  <a16:creationId xmlns:a16="http://schemas.microsoft.com/office/drawing/2014/main" id="{E7B7ED2A-877A-4DD2-80E4-7751183FB774}"/>
                </a:ext>
              </a:extLst>
            </p:cNvPr>
            <p:cNvSpPr/>
            <p:nvPr/>
          </p:nvSpPr>
          <p:spPr>
            <a:xfrm>
              <a:off x="8614292" y="2392039"/>
              <a:ext cx="66276" cy="2071"/>
            </a:xfrm>
            <a:custGeom>
              <a:avLst/>
              <a:gdLst>
                <a:gd name="connsiteX0" fmla="*/ 66276 w 66275"/>
                <a:gd name="connsiteY0" fmla="*/ 328 h 2071"/>
                <a:gd name="connsiteX1" fmla="*/ 68140 w 66275"/>
                <a:gd name="connsiteY1" fmla="*/ 2192 h 2071"/>
                <a:gd name="connsiteX2" fmla="*/ 0 w 66275"/>
                <a:gd name="connsiteY2" fmla="*/ 2192 h 2071"/>
                <a:gd name="connsiteX3" fmla="*/ 40594 w 66275"/>
                <a:gd name="connsiteY3" fmla="*/ 328 h 2071"/>
                <a:gd name="connsiteX4" fmla="*/ 66276 w 66275"/>
                <a:gd name="connsiteY4" fmla="*/ 328 h 2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275" h="2071">
                  <a:moveTo>
                    <a:pt x="66276" y="328"/>
                  </a:moveTo>
                  <a:cubicBezTo>
                    <a:pt x="66897" y="949"/>
                    <a:pt x="67519" y="1571"/>
                    <a:pt x="68140" y="2192"/>
                  </a:cubicBezTo>
                  <a:cubicBezTo>
                    <a:pt x="45357" y="2192"/>
                    <a:pt x="22782" y="2192"/>
                    <a:pt x="0" y="2192"/>
                  </a:cubicBezTo>
                  <a:cubicBezTo>
                    <a:pt x="13462" y="-1743"/>
                    <a:pt x="27132" y="949"/>
                    <a:pt x="40594" y="328"/>
                  </a:cubicBezTo>
                  <a:cubicBezTo>
                    <a:pt x="49293" y="121"/>
                    <a:pt x="57784" y="328"/>
                    <a:pt x="66276" y="328"/>
                  </a:cubicBezTo>
                  <a:close/>
                </a:path>
              </a:pathLst>
            </a:custGeom>
            <a:solidFill>
              <a:srgbClr val="484848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1" name="Freeform: Shape 1940">
              <a:extLst>
                <a:ext uri="{FF2B5EF4-FFF2-40B4-BE49-F238E27FC236}">
                  <a16:creationId xmlns:a16="http://schemas.microsoft.com/office/drawing/2014/main" id="{3DAC4E46-9912-48A4-A568-C7D23F7F32D3}"/>
                </a:ext>
              </a:extLst>
            </p:cNvPr>
            <p:cNvSpPr/>
            <p:nvPr/>
          </p:nvSpPr>
          <p:spPr>
            <a:xfrm>
              <a:off x="8467864" y="2639524"/>
              <a:ext cx="97343" cy="144978"/>
            </a:xfrm>
            <a:custGeom>
              <a:avLst/>
              <a:gdLst>
                <a:gd name="connsiteX0" fmla="*/ 0 w 97342"/>
                <a:gd name="connsiteY0" fmla="*/ 15876 h 144978"/>
                <a:gd name="connsiteX1" fmla="*/ 6420 w 97342"/>
                <a:gd name="connsiteY1" fmla="*/ 1378 h 144978"/>
                <a:gd name="connsiteX2" fmla="*/ 21954 w 97342"/>
                <a:gd name="connsiteY2" fmla="*/ 4070 h 144978"/>
                <a:gd name="connsiteX3" fmla="*/ 52192 w 97342"/>
                <a:gd name="connsiteY3" fmla="*/ 36173 h 144978"/>
                <a:gd name="connsiteX4" fmla="*/ 86366 w 97342"/>
                <a:gd name="connsiteY4" fmla="*/ 110112 h 144978"/>
                <a:gd name="connsiteX5" fmla="*/ 95272 w 97342"/>
                <a:gd name="connsiteY5" fmla="*/ 135379 h 144978"/>
                <a:gd name="connsiteX6" fmla="*/ 96307 w 97342"/>
                <a:gd name="connsiteY6" fmla="*/ 144078 h 144978"/>
                <a:gd name="connsiteX7" fmla="*/ 86573 w 97342"/>
                <a:gd name="connsiteY7" fmla="*/ 143871 h 144978"/>
                <a:gd name="connsiteX8" fmla="*/ 50121 w 97342"/>
                <a:gd name="connsiteY8" fmla="*/ 119018 h 144978"/>
                <a:gd name="connsiteX9" fmla="*/ 414 w 97342"/>
                <a:gd name="connsiteY9" fmla="*/ 20018 h 144978"/>
                <a:gd name="connsiteX10" fmla="*/ 0 w 97342"/>
                <a:gd name="connsiteY10" fmla="*/ 15876 h 144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7342" h="144978">
                  <a:moveTo>
                    <a:pt x="0" y="15876"/>
                  </a:moveTo>
                  <a:cubicBezTo>
                    <a:pt x="828" y="10491"/>
                    <a:pt x="828" y="4485"/>
                    <a:pt x="6420" y="1378"/>
                  </a:cubicBezTo>
                  <a:cubicBezTo>
                    <a:pt x="12012" y="-1729"/>
                    <a:pt x="17190" y="964"/>
                    <a:pt x="21954" y="4070"/>
                  </a:cubicBezTo>
                  <a:cubicBezTo>
                    <a:pt x="34381" y="12355"/>
                    <a:pt x="44115" y="23746"/>
                    <a:pt x="52192" y="36173"/>
                  </a:cubicBezTo>
                  <a:cubicBezTo>
                    <a:pt x="67311" y="58955"/>
                    <a:pt x="78703" y="83808"/>
                    <a:pt x="86366" y="110112"/>
                  </a:cubicBezTo>
                  <a:cubicBezTo>
                    <a:pt x="88851" y="118603"/>
                    <a:pt x="92372" y="127095"/>
                    <a:pt x="95272" y="135379"/>
                  </a:cubicBezTo>
                  <a:cubicBezTo>
                    <a:pt x="96307" y="138279"/>
                    <a:pt x="99000" y="141179"/>
                    <a:pt x="96307" y="144078"/>
                  </a:cubicBezTo>
                  <a:cubicBezTo>
                    <a:pt x="93408" y="147185"/>
                    <a:pt x="89680" y="145114"/>
                    <a:pt x="86573" y="143871"/>
                  </a:cubicBezTo>
                  <a:cubicBezTo>
                    <a:pt x="72489" y="138486"/>
                    <a:pt x="60270" y="129580"/>
                    <a:pt x="50121" y="119018"/>
                  </a:cubicBezTo>
                  <a:cubicBezTo>
                    <a:pt x="22989" y="91472"/>
                    <a:pt x="6006" y="58541"/>
                    <a:pt x="414" y="20018"/>
                  </a:cubicBezTo>
                  <a:cubicBezTo>
                    <a:pt x="414" y="18775"/>
                    <a:pt x="207" y="17326"/>
                    <a:pt x="0" y="15876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2" name="Freeform: Shape 1941">
              <a:extLst>
                <a:ext uri="{FF2B5EF4-FFF2-40B4-BE49-F238E27FC236}">
                  <a16:creationId xmlns:a16="http://schemas.microsoft.com/office/drawing/2014/main" id="{716D9354-B001-4AC7-B626-F066C9D326CE}"/>
                </a:ext>
              </a:extLst>
            </p:cNvPr>
            <p:cNvSpPr/>
            <p:nvPr/>
          </p:nvSpPr>
          <p:spPr>
            <a:xfrm>
              <a:off x="7614097" y="2304165"/>
              <a:ext cx="513638" cy="412153"/>
            </a:xfrm>
            <a:custGeom>
              <a:avLst/>
              <a:gdLst>
                <a:gd name="connsiteX0" fmla="*/ 381137 w 513638"/>
                <a:gd name="connsiteY0" fmla="*/ 290550 h 412153"/>
                <a:gd name="connsiteX1" fmla="*/ 353177 w 513638"/>
                <a:gd name="connsiteY1" fmla="*/ 317475 h 412153"/>
                <a:gd name="connsiteX2" fmla="*/ 328116 w 513638"/>
                <a:gd name="connsiteY2" fmla="*/ 355584 h 412153"/>
                <a:gd name="connsiteX3" fmla="*/ 286901 w 513638"/>
                <a:gd name="connsiteY3" fmla="*/ 384372 h 412153"/>
                <a:gd name="connsiteX4" fmla="*/ 271989 w 513638"/>
                <a:gd name="connsiteY4" fmla="*/ 388514 h 412153"/>
                <a:gd name="connsiteX5" fmla="*/ 240301 w 513638"/>
                <a:gd name="connsiteY5" fmla="*/ 378987 h 412153"/>
                <a:gd name="connsiteX6" fmla="*/ 235537 w 513638"/>
                <a:gd name="connsiteY6" fmla="*/ 375466 h 412153"/>
                <a:gd name="connsiteX7" fmla="*/ 232016 w 513638"/>
                <a:gd name="connsiteY7" fmla="*/ 381058 h 412153"/>
                <a:gd name="connsiteX8" fmla="*/ 209648 w 513638"/>
                <a:gd name="connsiteY8" fmla="*/ 402391 h 412153"/>
                <a:gd name="connsiteX9" fmla="*/ 166776 w 513638"/>
                <a:gd name="connsiteY9" fmla="*/ 409226 h 412153"/>
                <a:gd name="connsiteX10" fmla="*/ 142544 w 513638"/>
                <a:gd name="connsiteY10" fmla="*/ 398456 h 412153"/>
                <a:gd name="connsiteX11" fmla="*/ 132188 w 513638"/>
                <a:gd name="connsiteY11" fmla="*/ 393071 h 412153"/>
                <a:gd name="connsiteX12" fmla="*/ 129289 w 513638"/>
                <a:gd name="connsiteY12" fmla="*/ 403219 h 412153"/>
                <a:gd name="connsiteX13" fmla="*/ 118312 w 513638"/>
                <a:gd name="connsiteY13" fmla="*/ 412746 h 412153"/>
                <a:gd name="connsiteX14" fmla="*/ 79996 w 513638"/>
                <a:gd name="connsiteY14" fmla="*/ 411504 h 412153"/>
                <a:gd name="connsiteX15" fmla="*/ 63841 w 513638"/>
                <a:gd name="connsiteY15" fmla="*/ 403219 h 412153"/>
                <a:gd name="connsiteX16" fmla="*/ 41059 w 513638"/>
                <a:gd name="connsiteY16" fmla="*/ 380644 h 412153"/>
                <a:gd name="connsiteX17" fmla="*/ 21176 w 513638"/>
                <a:gd name="connsiteY17" fmla="*/ 364282 h 412153"/>
                <a:gd name="connsiteX18" fmla="*/ 12892 w 513638"/>
                <a:gd name="connsiteY18" fmla="*/ 359104 h 412153"/>
                <a:gd name="connsiteX19" fmla="*/ 51 w 513638"/>
                <a:gd name="connsiteY19" fmla="*/ 295314 h 412153"/>
                <a:gd name="connsiteX20" fmla="*/ 9992 w 513638"/>
                <a:gd name="connsiteY20" fmla="*/ 286408 h 412153"/>
                <a:gd name="connsiteX21" fmla="*/ 47479 w 513638"/>
                <a:gd name="connsiteY21" fmla="*/ 275224 h 412153"/>
                <a:gd name="connsiteX22" fmla="*/ 85174 w 513638"/>
                <a:gd name="connsiteY22" fmla="*/ 201285 h 412153"/>
                <a:gd name="connsiteX23" fmla="*/ 61356 w 513638"/>
                <a:gd name="connsiteY23" fmla="*/ 134388 h 412153"/>
                <a:gd name="connsiteX24" fmla="*/ 63220 w 513638"/>
                <a:gd name="connsiteY24" fmla="*/ 112641 h 412153"/>
                <a:gd name="connsiteX25" fmla="*/ 261841 w 513638"/>
                <a:gd name="connsiteY25" fmla="*/ 2250 h 412153"/>
                <a:gd name="connsiteX26" fmla="*/ 428773 w 513638"/>
                <a:gd name="connsiteY26" fmla="*/ 34146 h 412153"/>
                <a:gd name="connsiteX27" fmla="*/ 514517 w 513638"/>
                <a:gd name="connsiteY27" fmla="*/ 164833 h 412153"/>
                <a:gd name="connsiteX28" fmla="*/ 457976 w 513638"/>
                <a:gd name="connsiteY28" fmla="*/ 267354 h 412153"/>
                <a:gd name="connsiteX29" fmla="*/ 394807 w 513638"/>
                <a:gd name="connsiteY29" fmla="*/ 292621 h 412153"/>
                <a:gd name="connsiteX30" fmla="*/ 381137 w 513638"/>
                <a:gd name="connsiteY30" fmla="*/ 290550 h 412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13638" h="412153">
                  <a:moveTo>
                    <a:pt x="381137" y="290550"/>
                  </a:moveTo>
                  <a:cubicBezTo>
                    <a:pt x="368710" y="296349"/>
                    <a:pt x="360633" y="306498"/>
                    <a:pt x="353177" y="317475"/>
                  </a:cubicBezTo>
                  <a:cubicBezTo>
                    <a:pt x="344685" y="330109"/>
                    <a:pt x="336608" y="342950"/>
                    <a:pt x="328116" y="355584"/>
                  </a:cubicBezTo>
                  <a:cubicBezTo>
                    <a:pt x="318175" y="370703"/>
                    <a:pt x="305127" y="381058"/>
                    <a:pt x="286901" y="384372"/>
                  </a:cubicBezTo>
                  <a:cubicBezTo>
                    <a:pt x="281930" y="385201"/>
                    <a:pt x="276753" y="386650"/>
                    <a:pt x="271989" y="388514"/>
                  </a:cubicBezTo>
                  <a:cubicBezTo>
                    <a:pt x="258941" y="393278"/>
                    <a:pt x="247343" y="393692"/>
                    <a:pt x="240301" y="378987"/>
                  </a:cubicBezTo>
                  <a:cubicBezTo>
                    <a:pt x="239472" y="377123"/>
                    <a:pt x="237816" y="375259"/>
                    <a:pt x="235537" y="375466"/>
                  </a:cubicBezTo>
                  <a:cubicBezTo>
                    <a:pt x="232638" y="375880"/>
                    <a:pt x="231809" y="378780"/>
                    <a:pt x="232016" y="381058"/>
                  </a:cubicBezTo>
                  <a:cubicBezTo>
                    <a:pt x="233052" y="397006"/>
                    <a:pt x="223111" y="400941"/>
                    <a:pt x="209648" y="402391"/>
                  </a:cubicBezTo>
                  <a:cubicBezTo>
                    <a:pt x="195358" y="404048"/>
                    <a:pt x="180860" y="406326"/>
                    <a:pt x="166776" y="409226"/>
                  </a:cubicBezTo>
                  <a:cubicBezTo>
                    <a:pt x="155592" y="411504"/>
                    <a:pt x="149793" y="404048"/>
                    <a:pt x="142544" y="398456"/>
                  </a:cubicBezTo>
                  <a:cubicBezTo>
                    <a:pt x="139437" y="395970"/>
                    <a:pt x="136538" y="391414"/>
                    <a:pt x="132188" y="393071"/>
                  </a:cubicBezTo>
                  <a:cubicBezTo>
                    <a:pt x="128253" y="394728"/>
                    <a:pt x="129289" y="399905"/>
                    <a:pt x="129289" y="403219"/>
                  </a:cubicBezTo>
                  <a:cubicBezTo>
                    <a:pt x="129289" y="411090"/>
                    <a:pt x="125354" y="413161"/>
                    <a:pt x="118312" y="412746"/>
                  </a:cubicBezTo>
                  <a:cubicBezTo>
                    <a:pt x="105471" y="412125"/>
                    <a:pt x="92837" y="411918"/>
                    <a:pt x="79996" y="411504"/>
                  </a:cubicBezTo>
                  <a:cubicBezTo>
                    <a:pt x="73369" y="411297"/>
                    <a:pt x="68191" y="407569"/>
                    <a:pt x="63841" y="403219"/>
                  </a:cubicBezTo>
                  <a:cubicBezTo>
                    <a:pt x="55971" y="395970"/>
                    <a:pt x="48722" y="388100"/>
                    <a:pt x="41059" y="380644"/>
                  </a:cubicBezTo>
                  <a:cubicBezTo>
                    <a:pt x="35053" y="374638"/>
                    <a:pt x="29047" y="368217"/>
                    <a:pt x="21176" y="364282"/>
                  </a:cubicBezTo>
                  <a:cubicBezTo>
                    <a:pt x="15998" y="366353"/>
                    <a:pt x="14134" y="362832"/>
                    <a:pt x="12892" y="359104"/>
                  </a:cubicBezTo>
                  <a:cubicBezTo>
                    <a:pt x="6678" y="338186"/>
                    <a:pt x="1708" y="317061"/>
                    <a:pt x="51" y="295314"/>
                  </a:cubicBezTo>
                  <a:cubicBezTo>
                    <a:pt x="-571" y="287858"/>
                    <a:pt x="4607" y="287029"/>
                    <a:pt x="9992" y="286408"/>
                  </a:cubicBezTo>
                  <a:cubicBezTo>
                    <a:pt x="23247" y="284958"/>
                    <a:pt x="35674" y="281437"/>
                    <a:pt x="47479" y="275224"/>
                  </a:cubicBezTo>
                  <a:cubicBezTo>
                    <a:pt x="75440" y="260726"/>
                    <a:pt x="89730" y="232352"/>
                    <a:pt x="85174" y="201285"/>
                  </a:cubicBezTo>
                  <a:cubicBezTo>
                    <a:pt x="81653" y="177467"/>
                    <a:pt x="73369" y="155306"/>
                    <a:pt x="61356" y="134388"/>
                  </a:cubicBezTo>
                  <a:cubicBezTo>
                    <a:pt x="56592" y="126310"/>
                    <a:pt x="57421" y="119683"/>
                    <a:pt x="63220" y="112641"/>
                  </a:cubicBezTo>
                  <a:cubicBezTo>
                    <a:pt x="115205" y="50300"/>
                    <a:pt x="180860" y="12606"/>
                    <a:pt x="261841" y="2250"/>
                  </a:cubicBezTo>
                  <a:cubicBezTo>
                    <a:pt x="320868" y="-5206"/>
                    <a:pt x="376995" y="5978"/>
                    <a:pt x="428773" y="34146"/>
                  </a:cubicBezTo>
                  <a:cubicBezTo>
                    <a:pt x="479930" y="62106"/>
                    <a:pt x="511204" y="105392"/>
                    <a:pt x="514517" y="164833"/>
                  </a:cubicBezTo>
                  <a:cubicBezTo>
                    <a:pt x="517003" y="209777"/>
                    <a:pt x="495463" y="243536"/>
                    <a:pt x="457976" y="267354"/>
                  </a:cubicBezTo>
                  <a:cubicBezTo>
                    <a:pt x="438507" y="279573"/>
                    <a:pt x="417382" y="287858"/>
                    <a:pt x="394807" y="292621"/>
                  </a:cubicBezTo>
                  <a:cubicBezTo>
                    <a:pt x="389836" y="293450"/>
                    <a:pt x="385279" y="294071"/>
                    <a:pt x="381137" y="290550"/>
                  </a:cubicBezTo>
                  <a:close/>
                </a:path>
              </a:pathLst>
            </a:custGeom>
            <a:solidFill>
              <a:srgbClr val="FEFEFE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3" name="Freeform: Shape 1942">
              <a:extLst>
                <a:ext uri="{FF2B5EF4-FFF2-40B4-BE49-F238E27FC236}">
                  <a16:creationId xmlns:a16="http://schemas.microsoft.com/office/drawing/2014/main" id="{BCD4A080-BF2E-4AE4-82EB-535B10F212E6}"/>
                </a:ext>
              </a:extLst>
            </p:cNvPr>
            <p:cNvSpPr/>
            <p:nvPr/>
          </p:nvSpPr>
          <p:spPr>
            <a:xfrm>
              <a:off x="7408734" y="1695175"/>
              <a:ext cx="523994" cy="155334"/>
            </a:xfrm>
            <a:custGeom>
              <a:avLst/>
              <a:gdLst>
                <a:gd name="connsiteX0" fmla="*/ 511526 w 523993"/>
                <a:gd name="connsiteY0" fmla="*/ 30291 h 155334"/>
                <a:gd name="connsiteX1" fmla="*/ 457676 w 523993"/>
                <a:gd name="connsiteY1" fmla="*/ 9994 h 155334"/>
                <a:gd name="connsiteX2" fmla="*/ 312491 w 523993"/>
                <a:gd name="connsiteY2" fmla="*/ 881 h 155334"/>
                <a:gd name="connsiteX3" fmla="*/ 117598 w 523993"/>
                <a:gd name="connsiteY3" fmla="*/ 30498 h 155334"/>
                <a:gd name="connsiteX4" fmla="*/ 20256 w 523993"/>
                <a:gd name="connsiteY4" fmla="*/ 72749 h 155334"/>
                <a:gd name="connsiteX5" fmla="*/ 23777 w 523993"/>
                <a:gd name="connsiteY5" fmla="*/ 132190 h 155334"/>
                <a:gd name="connsiteX6" fmla="*/ 40760 w 523993"/>
                <a:gd name="connsiteY6" fmla="*/ 139439 h 155334"/>
                <a:gd name="connsiteX7" fmla="*/ 136446 w 523993"/>
                <a:gd name="connsiteY7" fmla="*/ 154558 h 155334"/>
                <a:gd name="connsiteX8" fmla="*/ 136446 w 523993"/>
                <a:gd name="connsiteY8" fmla="*/ 154558 h 155334"/>
                <a:gd name="connsiteX9" fmla="*/ 151772 w 523993"/>
                <a:gd name="connsiteY9" fmla="*/ 156422 h 155334"/>
                <a:gd name="connsiteX10" fmla="*/ 281838 w 523993"/>
                <a:gd name="connsiteY10" fmla="*/ 150416 h 155334"/>
                <a:gd name="connsiteX11" fmla="*/ 457469 w 523993"/>
                <a:gd name="connsiteY11" fmla="*/ 112929 h 155334"/>
                <a:gd name="connsiteX12" fmla="*/ 515875 w 523993"/>
                <a:gd name="connsiteY12" fmla="*/ 73784 h 155334"/>
                <a:gd name="connsiteX13" fmla="*/ 511526 w 523993"/>
                <a:gd name="connsiteY13" fmla="*/ 30291 h 155334"/>
                <a:gd name="connsiteX14" fmla="*/ 367168 w 523993"/>
                <a:gd name="connsiteY14" fmla="*/ 84554 h 155334"/>
                <a:gd name="connsiteX15" fmla="*/ 341694 w 523993"/>
                <a:gd name="connsiteY15" fmla="*/ 98224 h 155334"/>
                <a:gd name="connsiteX16" fmla="*/ 219912 w 523993"/>
                <a:gd name="connsiteY16" fmla="*/ 125562 h 155334"/>
                <a:gd name="connsiteX17" fmla="*/ 110557 w 523993"/>
                <a:gd name="connsiteY17" fmla="*/ 125562 h 155334"/>
                <a:gd name="connsiteX18" fmla="*/ 88810 w 523993"/>
                <a:gd name="connsiteY18" fmla="*/ 119142 h 155334"/>
                <a:gd name="connsiteX19" fmla="*/ 86324 w 523993"/>
                <a:gd name="connsiteY19" fmla="*/ 95117 h 155334"/>
                <a:gd name="connsiteX20" fmla="*/ 122569 w 523993"/>
                <a:gd name="connsiteY20" fmla="*/ 77512 h 155334"/>
                <a:gd name="connsiteX21" fmla="*/ 253464 w 523993"/>
                <a:gd name="connsiteY21" fmla="*/ 53073 h 155334"/>
                <a:gd name="connsiteX22" fmla="*/ 285566 w 523993"/>
                <a:gd name="connsiteY22" fmla="*/ 50588 h 155334"/>
                <a:gd name="connsiteX23" fmla="*/ 357227 w 523993"/>
                <a:gd name="connsiteY23" fmla="*/ 58872 h 155334"/>
                <a:gd name="connsiteX24" fmla="*/ 364062 w 523993"/>
                <a:gd name="connsiteY24" fmla="*/ 61358 h 155334"/>
                <a:gd name="connsiteX25" fmla="*/ 367168 w 523993"/>
                <a:gd name="connsiteY25" fmla="*/ 84554 h 15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523993" h="155334">
                  <a:moveTo>
                    <a:pt x="511526" y="30291"/>
                  </a:moveTo>
                  <a:cubicBezTo>
                    <a:pt x="495371" y="18900"/>
                    <a:pt x="476731" y="13515"/>
                    <a:pt x="457676" y="9994"/>
                  </a:cubicBezTo>
                  <a:cubicBezTo>
                    <a:pt x="409626" y="1088"/>
                    <a:pt x="361369" y="-1604"/>
                    <a:pt x="312491" y="881"/>
                  </a:cubicBezTo>
                  <a:cubicBezTo>
                    <a:pt x="246422" y="4402"/>
                    <a:pt x="181389" y="12479"/>
                    <a:pt x="117598" y="30498"/>
                  </a:cubicBezTo>
                  <a:cubicBezTo>
                    <a:pt x="83425" y="40232"/>
                    <a:pt x="49666" y="51623"/>
                    <a:pt x="20256" y="72749"/>
                  </a:cubicBezTo>
                  <a:cubicBezTo>
                    <a:pt x="-7912" y="92839"/>
                    <a:pt x="-6669" y="116449"/>
                    <a:pt x="23777" y="132190"/>
                  </a:cubicBezTo>
                  <a:cubicBezTo>
                    <a:pt x="29369" y="135090"/>
                    <a:pt x="34961" y="137575"/>
                    <a:pt x="40760" y="139439"/>
                  </a:cubicBezTo>
                  <a:cubicBezTo>
                    <a:pt x="71827" y="149380"/>
                    <a:pt x="103722" y="154765"/>
                    <a:pt x="136446" y="154558"/>
                  </a:cubicBezTo>
                  <a:cubicBezTo>
                    <a:pt x="136446" y="154558"/>
                    <a:pt x="136446" y="154558"/>
                    <a:pt x="136446" y="154558"/>
                  </a:cubicBezTo>
                  <a:cubicBezTo>
                    <a:pt x="141416" y="156836"/>
                    <a:pt x="146594" y="156422"/>
                    <a:pt x="151772" y="156422"/>
                  </a:cubicBezTo>
                  <a:cubicBezTo>
                    <a:pt x="195265" y="157043"/>
                    <a:pt x="238552" y="155801"/>
                    <a:pt x="281838" y="150416"/>
                  </a:cubicBezTo>
                  <a:cubicBezTo>
                    <a:pt x="341487" y="143167"/>
                    <a:pt x="400721" y="133847"/>
                    <a:pt x="457469" y="112929"/>
                  </a:cubicBezTo>
                  <a:cubicBezTo>
                    <a:pt x="480045" y="104644"/>
                    <a:pt x="501170" y="93874"/>
                    <a:pt x="515875" y="73784"/>
                  </a:cubicBezTo>
                  <a:cubicBezTo>
                    <a:pt x="530580" y="57837"/>
                    <a:pt x="529337" y="42718"/>
                    <a:pt x="511526" y="30291"/>
                  </a:cubicBezTo>
                  <a:close/>
                  <a:moveTo>
                    <a:pt x="367168" y="84554"/>
                  </a:moveTo>
                  <a:cubicBezTo>
                    <a:pt x="359712" y="90975"/>
                    <a:pt x="350807" y="94703"/>
                    <a:pt x="341694" y="98224"/>
                  </a:cubicBezTo>
                  <a:cubicBezTo>
                    <a:pt x="302549" y="113964"/>
                    <a:pt x="261541" y="121006"/>
                    <a:pt x="219912" y="125562"/>
                  </a:cubicBezTo>
                  <a:cubicBezTo>
                    <a:pt x="183460" y="129498"/>
                    <a:pt x="147008" y="131154"/>
                    <a:pt x="110557" y="125562"/>
                  </a:cubicBezTo>
                  <a:cubicBezTo>
                    <a:pt x="102893" y="124320"/>
                    <a:pt x="95644" y="122249"/>
                    <a:pt x="88810" y="119142"/>
                  </a:cubicBezTo>
                  <a:cubicBezTo>
                    <a:pt x="76590" y="113343"/>
                    <a:pt x="75555" y="103401"/>
                    <a:pt x="86324" y="95117"/>
                  </a:cubicBezTo>
                  <a:cubicBezTo>
                    <a:pt x="97094" y="86832"/>
                    <a:pt x="109728" y="81862"/>
                    <a:pt x="122569" y="77512"/>
                  </a:cubicBezTo>
                  <a:cubicBezTo>
                    <a:pt x="165027" y="63429"/>
                    <a:pt x="208728" y="55766"/>
                    <a:pt x="253464" y="53073"/>
                  </a:cubicBezTo>
                  <a:cubicBezTo>
                    <a:pt x="266098" y="52245"/>
                    <a:pt x="278732" y="49759"/>
                    <a:pt x="285566" y="50588"/>
                  </a:cubicBezTo>
                  <a:cubicBezTo>
                    <a:pt x="313734" y="51623"/>
                    <a:pt x="335687" y="52659"/>
                    <a:pt x="357227" y="58872"/>
                  </a:cubicBezTo>
                  <a:cubicBezTo>
                    <a:pt x="359505" y="59494"/>
                    <a:pt x="361991" y="60322"/>
                    <a:pt x="364062" y="61358"/>
                  </a:cubicBezTo>
                  <a:cubicBezTo>
                    <a:pt x="376281" y="67571"/>
                    <a:pt x="377317" y="75648"/>
                    <a:pt x="367168" y="84554"/>
                  </a:cubicBezTo>
                  <a:close/>
                </a:path>
              </a:pathLst>
            </a:custGeom>
            <a:solidFill>
              <a:schemeClr val="bg1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4" name="Freeform: Shape 1943">
              <a:extLst>
                <a:ext uri="{FF2B5EF4-FFF2-40B4-BE49-F238E27FC236}">
                  <a16:creationId xmlns:a16="http://schemas.microsoft.com/office/drawing/2014/main" id="{45C7AED7-18A3-4BE9-8A8C-2098D185BB98}"/>
                </a:ext>
              </a:extLst>
            </p:cNvPr>
            <p:cNvSpPr/>
            <p:nvPr/>
          </p:nvSpPr>
          <p:spPr>
            <a:xfrm>
              <a:off x="7833683" y="2344730"/>
              <a:ext cx="186401" cy="186401"/>
            </a:xfrm>
            <a:custGeom>
              <a:avLst/>
              <a:gdLst>
                <a:gd name="connsiteX0" fmla="*/ 93203 w 186400"/>
                <a:gd name="connsiteY0" fmla="*/ 187437 h 186400"/>
                <a:gd name="connsiteX1" fmla="*/ 3 w 186400"/>
                <a:gd name="connsiteY1" fmla="*/ 92373 h 186400"/>
                <a:gd name="connsiteX2" fmla="*/ 94653 w 186400"/>
                <a:gd name="connsiteY2" fmla="*/ 1 h 186400"/>
                <a:gd name="connsiteX3" fmla="*/ 187854 w 186400"/>
                <a:gd name="connsiteY3" fmla="*/ 95065 h 186400"/>
                <a:gd name="connsiteX4" fmla="*/ 93203 w 186400"/>
                <a:gd name="connsiteY4" fmla="*/ 187437 h 18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400" h="186400">
                  <a:moveTo>
                    <a:pt x="93203" y="187437"/>
                  </a:moveTo>
                  <a:cubicBezTo>
                    <a:pt x="41425" y="187230"/>
                    <a:pt x="-411" y="144565"/>
                    <a:pt x="3" y="92373"/>
                  </a:cubicBezTo>
                  <a:cubicBezTo>
                    <a:pt x="417" y="41216"/>
                    <a:pt x="42875" y="-206"/>
                    <a:pt x="94653" y="1"/>
                  </a:cubicBezTo>
                  <a:cubicBezTo>
                    <a:pt x="146431" y="208"/>
                    <a:pt x="188475" y="43080"/>
                    <a:pt x="187854" y="95065"/>
                  </a:cubicBezTo>
                  <a:cubicBezTo>
                    <a:pt x="187025" y="146429"/>
                    <a:pt x="144982" y="187644"/>
                    <a:pt x="93203" y="187437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5" name="Freeform: Shape 1944">
              <a:extLst>
                <a:ext uri="{FF2B5EF4-FFF2-40B4-BE49-F238E27FC236}">
                  <a16:creationId xmlns:a16="http://schemas.microsoft.com/office/drawing/2014/main" id="{87D3D972-8536-4251-9755-61EF978D59B2}"/>
                </a:ext>
              </a:extLst>
            </p:cNvPr>
            <p:cNvSpPr/>
            <p:nvPr/>
          </p:nvSpPr>
          <p:spPr>
            <a:xfrm>
              <a:off x="7540410" y="2418115"/>
              <a:ext cx="144978" cy="165690"/>
            </a:xfrm>
            <a:custGeom>
              <a:avLst/>
              <a:gdLst>
                <a:gd name="connsiteX0" fmla="*/ 146434 w 144978"/>
                <a:gd name="connsiteY0" fmla="*/ 81950 h 165689"/>
                <a:gd name="connsiteX1" fmla="*/ 89892 w 144978"/>
                <a:gd name="connsiteY1" fmla="*/ 165417 h 165689"/>
                <a:gd name="connsiteX2" fmla="*/ 37079 w 144978"/>
                <a:gd name="connsiteY2" fmla="*/ 153197 h 165689"/>
                <a:gd name="connsiteX3" fmla="*/ 11397 w 144978"/>
                <a:gd name="connsiteY3" fmla="*/ 34729 h 165689"/>
                <a:gd name="connsiteX4" fmla="*/ 108532 w 144978"/>
                <a:gd name="connsiteY4" fmla="*/ 12982 h 165689"/>
                <a:gd name="connsiteX5" fmla="*/ 146434 w 144978"/>
                <a:gd name="connsiteY5" fmla="*/ 81950 h 16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78" h="165689">
                  <a:moveTo>
                    <a:pt x="146434" y="81950"/>
                  </a:moveTo>
                  <a:cubicBezTo>
                    <a:pt x="146434" y="127308"/>
                    <a:pt x="123651" y="158582"/>
                    <a:pt x="89892" y="165417"/>
                  </a:cubicBezTo>
                  <a:cubicBezTo>
                    <a:pt x="70424" y="169352"/>
                    <a:pt x="53026" y="164588"/>
                    <a:pt x="37079" y="153197"/>
                  </a:cubicBezTo>
                  <a:cubicBezTo>
                    <a:pt x="627" y="127515"/>
                    <a:pt x="-10971" y="73459"/>
                    <a:pt x="11397" y="34729"/>
                  </a:cubicBezTo>
                  <a:cubicBezTo>
                    <a:pt x="32108" y="-894"/>
                    <a:pt x="74773" y="-10836"/>
                    <a:pt x="108532" y="12982"/>
                  </a:cubicBezTo>
                  <a:cubicBezTo>
                    <a:pt x="134421" y="31415"/>
                    <a:pt x="145605" y="57511"/>
                    <a:pt x="146434" y="81950"/>
                  </a:cubicBezTo>
                  <a:close/>
                </a:path>
              </a:pathLst>
            </a:custGeom>
            <a:solidFill>
              <a:schemeClr val="accent6"/>
            </a:solidFill>
            <a:ln w="20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48" name="TextBox 1947">
            <a:extLst>
              <a:ext uri="{FF2B5EF4-FFF2-40B4-BE49-F238E27FC236}">
                <a16:creationId xmlns:a16="http://schemas.microsoft.com/office/drawing/2014/main" id="{1BF1C1D3-8EB3-4E74-8240-D970C53F7507}"/>
              </a:ext>
            </a:extLst>
          </p:cNvPr>
          <p:cNvSpPr txBox="1"/>
          <p:nvPr/>
        </p:nvSpPr>
        <p:spPr>
          <a:xfrm>
            <a:off x="853141" y="1664845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rgbClr val="404040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rgbClr val="404040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1949" name="TextBox 1948">
            <a:extLst>
              <a:ext uri="{FF2B5EF4-FFF2-40B4-BE49-F238E27FC236}">
                <a16:creationId xmlns:a16="http://schemas.microsoft.com/office/drawing/2014/main" id="{3B4799F1-0037-421E-9024-23B9E622A1FB}"/>
              </a:ext>
            </a:extLst>
          </p:cNvPr>
          <p:cNvSpPr txBox="1"/>
          <p:nvPr/>
        </p:nvSpPr>
        <p:spPr>
          <a:xfrm>
            <a:off x="2145252" y="1900527"/>
            <a:ext cx="523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grpSp>
        <p:nvGrpSpPr>
          <p:cNvPr id="1950" name="Group 1949">
            <a:extLst>
              <a:ext uri="{FF2B5EF4-FFF2-40B4-BE49-F238E27FC236}">
                <a16:creationId xmlns:a16="http://schemas.microsoft.com/office/drawing/2014/main" id="{A366AFB1-A4C4-4F39-B023-B31EC0F014C5}"/>
              </a:ext>
            </a:extLst>
          </p:cNvPr>
          <p:cNvGrpSpPr/>
          <p:nvPr/>
        </p:nvGrpSpPr>
        <p:grpSpPr>
          <a:xfrm>
            <a:off x="877679" y="3638663"/>
            <a:ext cx="1869058" cy="2421214"/>
            <a:chOff x="-475010" y="1042170"/>
            <a:chExt cx="3859356" cy="2421214"/>
          </a:xfrm>
        </p:grpSpPr>
        <p:sp>
          <p:nvSpPr>
            <p:cNvPr id="1951" name="TextBox 1950">
              <a:extLst>
                <a:ext uri="{FF2B5EF4-FFF2-40B4-BE49-F238E27FC236}">
                  <a16:creationId xmlns:a16="http://schemas.microsoft.com/office/drawing/2014/main" id="{79354D82-E4EB-4012-8FCC-82986746D4F2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952" name="TextBox 1951">
              <a:extLst>
                <a:ext uri="{FF2B5EF4-FFF2-40B4-BE49-F238E27FC236}">
                  <a16:creationId xmlns:a16="http://schemas.microsoft.com/office/drawing/2014/main" id="{92AD657C-B163-49A9-A08C-F9CA32D84BAA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1953" name="Group 1952">
            <a:extLst>
              <a:ext uri="{FF2B5EF4-FFF2-40B4-BE49-F238E27FC236}">
                <a16:creationId xmlns:a16="http://schemas.microsoft.com/office/drawing/2014/main" id="{4DCD9D20-DA56-4874-8E8A-2AE6CC314482}"/>
              </a:ext>
            </a:extLst>
          </p:cNvPr>
          <p:cNvGrpSpPr/>
          <p:nvPr/>
        </p:nvGrpSpPr>
        <p:grpSpPr>
          <a:xfrm>
            <a:off x="3176311" y="3638663"/>
            <a:ext cx="1869058" cy="2421214"/>
            <a:chOff x="-475010" y="1042170"/>
            <a:chExt cx="3859356" cy="2421214"/>
          </a:xfrm>
        </p:grpSpPr>
        <p:sp>
          <p:nvSpPr>
            <p:cNvPr id="1954" name="TextBox 1953">
              <a:extLst>
                <a:ext uri="{FF2B5EF4-FFF2-40B4-BE49-F238E27FC236}">
                  <a16:creationId xmlns:a16="http://schemas.microsoft.com/office/drawing/2014/main" id="{1AD4FDB7-1621-4FFC-ADAD-95E09181B317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955" name="TextBox 1954">
              <a:extLst>
                <a:ext uri="{FF2B5EF4-FFF2-40B4-BE49-F238E27FC236}">
                  <a16:creationId xmlns:a16="http://schemas.microsoft.com/office/drawing/2014/main" id="{CA93D25D-AD2E-44E9-BB02-D55CC62825DD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grpSp>
        <p:nvGrpSpPr>
          <p:cNvPr id="1956" name="Group 1955">
            <a:extLst>
              <a:ext uri="{FF2B5EF4-FFF2-40B4-BE49-F238E27FC236}">
                <a16:creationId xmlns:a16="http://schemas.microsoft.com/office/drawing/2014/main" id="{73090771-4990-4DEA-9D26-F5BE073CF4CF}"/>
              </a:ext>
            </a:extLst>
          </p:cNvPr>
          <p:cNvGrpSpPr/>
          <p:nvPr/>
        </p:nvGrpSpPr>
        <p:grpSpPr>
          <a:xfrm>
            <a:off x="5474942" y="3638663"/>
            <a:ext cx="1869058" cy="2421214"/>
            <a:chOff x="-475010" y="1042170"/>
            <a:chExt cx="3859356" cy="2421214"/>
          </a:xfrm>
        </p:grpSpPr>
        <p:sp>
          <p:nvSpPr>
            <p:cNvPr id="1957" name="TextBox 1956">
              <a:extLst>
                <a:ext uri="{FF2B5EF4-FFF2-40B4-BE49-F238E27FC236}">
                  <a16:creationId xmlns:a16="http://schemas.microsoft.com/office/drawing/2014/main" id="{39BD04D6-C530-45C0-88B9-0D8F5B07A9C6}"/>
                </a:ext>
              </a:extLst>
            </p:cNvPr>
            <p:cNvSpPr txBox="1"/>
            <p:nvPr/>
          </p:nvSpPr>
          <p:spPr>
            <a:xfrm>
              <a:off x="-475010" y="1042170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958" name="TextBox 1957">
              <a:extLst>
                <a:ext uri="{FF2B5EF4-FFF2-40B4-BE49-F238E27FC236}">
                  <a16:creationId xmlns:a16="http://schemas.microsoft.com/office/drawing/2014/main" id="{E543615B-7855-4AEE-AD80-79CEB6445F10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Easy to change colors, photos and Text. Get a modern PowerPoint  Presentation that is beautifully designed.  </a:t>
              </a:r>
            </a:p>
          </p:txBody>
        </p:sp>
      </p:grpSp>
      <p:sp>
        <p:nvSpPr>
          <p:cNvPr id="1959" name="TextBox 1958">
            <a:extLst>
              <a:ext uri="{FF2B5EF4-FFF2-40B4-BE49-F238E27FC236}">
                <a16:creationId xmlns:a16="http://schemas.microsoft.com/office/drawing/2014/main" id="{BBB5D23C-20CD-4283-BD28-50DDF0EEAA4B}"/>
              </a:ext>
            </a:extLst>
          </p:cNvPr>
          <p:cNvSpPr txBox="1"/>
          <p:nvPr/>
        </p:nvSpPr>
        <p:spPr>
          <a:xfrm>
            <a:off x="883178" y="2505584"/>
            <a:ext cx="6499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11259</TotalTime>
  <Words>267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82</cp:revision>
  <dcterms:created xsi:type="dcterms:W3CDTF">2018-02-18T19:39:47Z</dcterms:created>
  <dcterms:modified xsi:type="dcterms:W3CDTF">2020-08-31T07:24:58Z</dcterms:modified>
</cp:coreProperties>
</file>