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40" name="Graphic 40">
            <a:extLst>
              <a:ext uri="{FF2B5EF4-FFF2-40B4-BE49-F238E27FC236}">
                <a16:creationId xmlns:a16="http://schemas.microsoft.com/office/drawing/2014/main" id="{46312D4B-3166-4BA9-A311-9A7851813AFD}"/>
              </a:ext>
            </a:extLst>
          </p:cNvPr>
          <p:cNvGrpSpPr/>
          <p:nvPr/>
        </p:nvGrpSpPr>
        <p:grpSpPr>
          <a:xfrm>
            <a:off x="5297117" y="3414942"/>
            <a:ext cx="6441373" cy="2817445"/>
            <a:chOff x="3826484" y="548528"/>
            <a:chExt cx="3646978" cy="1595182"/>
          </a:xfrm>
        </p:grpSpPr>
        <p:sp>
          <p:nvSpPr>
            <p:cNvPr id="2641" name="Freeform: Shape 2640">
              <a:extLst>
                <a:ext uri="{FF2B5EF4-FFF2-40B4-BE49-F238E27FC236}">
                  <a16:creationId xmlns:a16="http://schemas.microsoft.com/office/drawing/2014/main" id="{E38DE539-378A-452A-A945-D6445AEBB38C}"/>
                </a:ext>
              </a:extLst>
            </p:cNvPr>
            <p:cNvSpPr/>
            <p:nvPr/>
          </p:nvSpPr>
          <p:spPr>
            <a:xfrm>
              <a:off x="4519575" y="1676562"/>
              <a:ext cx="563354" cy="284642"/>
            </a:xfrm>
            <a:custGeom>
              <a:avLst/>
              <a:gdLst>
                <a:gd name="connsiteX0" fmla="*/ 542138 w 563354"/>
                <a:gd name="connsiteY0" fmla="*/ 159378 h 284642"/>
                <a:gd name="connsiteX1" fmla="*/ 61211 w 563354"/>
                <a:gd name="connsiteY1" fmla="*/ 1639 h 284642"/>
                <a:gd name="connsiteX2" fmla="*/ 17922 w 563354"/>
                <a:gd name="connsiteY2" fmla="*/ 25359 h 284642"/>
                <a:gd name="connsiteX3" fmla="*/ 1911 w 563354"/>
                <a:gd name="connsiteY3" fmla="*/ 85846 h 284642"/>
                <a:gd name="connsiteX4" fmla="*/ 20887 w 563354"/>
                <a:gd name="connsiteY4" fmla="*/ 129728 h 284642"/>
                <a:gd name="connsiteX5" fmla="*/ 121105 w 563354"/>
                <a:gd name="connsiteY5" fmla="*/ 162343 h 284642"/>
                <a:gd name="connsiteX6" fmla="*/ 129407 w 563354"/>
                <a:gd name="connsiteY6" fmla="*/ 165901 h 284642"/>
                <a:gd name="connsiteX7" fmla="*/ 161429 w 563354"/>
                <a:gd name="connsiteY7" fmla="*/ 193773 h 284642"/>
                <a:gd name="connsiteX8" fmla="*/ 161429 w 563354"/>
                <a:gd name="connsiteY8" fmla="*/ 196145 h 284642"/>
                <a:gd name="connsiteX9" fmla="*/ 163208 w 563354"/>
                <a:gd name="connsiteY9" fmla="*/ 204447 h 284642"/>
                <a:gd name="connsiteX10" fmla="*/ 218950 w 563354"/>
                <a:gd name="connsiteY10" fmla="*/ 273235 h 284642"/>
                <a:gd name="connsiteX11" fmla="*/ 218950 w 563354"/>
                <a:gd name="connsiteY11" fmla="*/ 273235 h 284642"/>
                <a:gd name="connsiteX12" fmla="*/ 306715 w 563354"/>
                <a:gd name="connsiteY12" fmla="*/ 248329 h 284642"/>
                <a:gd name="connsiteX13" fmla="*/ 319168 w 563354"/>
                <a:gd name="connsiteY13" fmla="*/ 229946 h 284642"/>
                <a:gd name="connsiteX14" fmla="*/ 397445 w 563354"/>
                <a:gd name="connsiteY14" fmla="*/ 253073 h 284642"/>
                <a:gd name="connsiteX15" fmla="*/ 405747 w 563354"/>
                <a:gd name="connsiteY15" fmla="*/ 254852 h 284642"/>
                <a:gd name="connsiteX16" fmla="*/ 504185 w 563354"/>
                <a:gd name="connsiteY16" fmla="*/ 286874 h 284642"/>
                <a:gd name="connsiteX17" fmla="*/ 545696 w 563354"/>
                <a:gd name="connsiteY17" fmla="*/ 262561 h 284642"/>
                <a:gd name="connsiteX18" fmla="*/ 561707 w 563354"/>
                <a:gd name="connsiteY18" fmla="*/ 202668 h 284642"/>
                <a:gd name="connsiteX19" fmla="*/ 542138 w 563354"/>
                <a:gd name="connsiteY19" fmla="*/ 159378 h 284642"/>
                <a:gd name="connsiteX20" fmla="*/ 542138 w 563354"/>
                <a:gd name="connsiteY20" fmla="*/ 159378 h 284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63354" h="284642">
                  <a:moveTo>
                    <a:pt x="542138" y="159378"/>
                  </a:moveTo>
                  <a:lnTo>
                    <a:pt x="61211" y="1639"/>
                  </a:lnTo>
                  <a:cubicBezTo>
                    <a:pt x="44014" y="-4291"/>
                    <a:pt x="24445" y="6383"/>
                    <a:pt x="17922" y="25359"/>
                  </a:cubicBezTo>
                  <a:lnTo>
                    <a:pt x="1911" y="85846"/>
                  </a:lnTo>
                  <a:cubicBezTo>
                    <a:pt x="-4019" y="104229"/>
                    <a:pt x="4283" y="122612"/>
                    <a:pt x="20887" y="129728"/>
                  </a:cubicBezTo>
                  <a:lnTo>
                    <a:pt x="121105" y="162343"/>
                  </a:lnTo>
                  <a:cubicBezTo>
                    <a:pt x="121697" y="162343"/>
                    <a:pt x="129407" y="165901"/>
                    <a:pt x="129407" y="165901"/>
                  </a:cubicBezTo>
                  <a:cubicBezTo>
                    <a:pt x="153127" y="177761"/>
                    <a:pt x="161429" y="166494"/>
                    <a:pt x="161429" y="193773"/>
                  </a:cubicBezTo>
                  <a:cubicBezTo>
                    <a:pt x="162022" y="194959"/>
                    <a:pt x="161429" y="195552"/>
                    <a:pt x="161429" y="196145"/>
                  </a:cubicBezTo>
                  <a:lnTo>
                    <a:pt x="163208" y="204447"/>
                  </a:lnTo>
                  <a:cubicBezTo>
                    <a:pt x="167359" y="235283"/>
                    <a:pt x="188114" y="263154"/>
                    <a:pt x="218950" y="273235"/>
                  </a:cubicBezTo>
                  <a:lnTo>
                    <a:pt x="218950" y="273235"/>
                  </a:lnTo>
                  <a:cubicBezTo>
                    <a:pt x="250973" y="283909"/>
                    <a:pt x="284774" y="272642"/>
                    <a:pt x="306715" y="248329"/>
                  </a:cubicBezTo>
                  <a:lnTo>
                    <a:pt x="319168" y="229946"/>
                  </a:lnTo>
                  <a:cubicBezTo>
                    <a:pt x="326284" y="222830"/>
                    <a:pt x="368387" y="247143"/>
                    <a:pt x="397445" y="253073"/>
                  </a:cubicBezTo>
                  <a:cubicBezTo>
                    <a:pt x="397445" y="253073"/>
                    <a:pt x="405154" y="254852"/>
                    <a:pt x="405747" y="254852"/>
                  </a:cubicBezTo>
                  <a:lnTo>
                    <a:pt x="504185" y="286874"/>
                  </a:lnTo>
                  <a:cubicBezTo>
                    <a:pt x="520790" y="291618"/>
                    <a:pt x="539766" y="280944"/>
                    <a:pt x="545696" y="262561"/>
                  </a:cubicBezTo>
                  <a:lnTo>
                    <a:pt x="561707" y="202668"/>
                  </a:lnTo>
                  <a:cubicBezTo>
                    <a:pt x="568823" y="184878"/>
                    <a:pt x="559335" y="164715"/>
                    <a:pt x="542138" y="159378"/>
                  </a:cubicBezTo>
                  <a:lnTo>
                    <a:pt x="542138" y="159378"/>
                  </a:lnTo>
                  <a:close/>
                </a:path>
              </a:pathLst>
            </a:custGeom>
            <a:solidFill>
              <a:srgbClr val="000000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2" name="Freeform: Shape 2641">
              <a:extLst>
                <a:ext uri="{FF2B5EF4-FFF2-40B4-BE49-F238E27FC236}">
                  <a16:creationId xmlns:a16="http://schemas.microsoft.com/office/drawing/2014/main" id="{C5DAACA9-B2DB-4DF9-A1FC-7EF447FADF3F}"/>
                </a:ext>
              </a:extLst>
            </p:cNvPr>
            <p:cNvSpPr/>
            <p:nvPr/>
          </p:nvSpPr>
          <p:spPr>
            <a:xfrm>
              <a:off x="4254150" y="1490922"/>
              <a:ext cx="421033" cy="403243"/>
            </a:xfrm>
            <a:custGeom>
              <a:avLst/>
              <a:gdLst>
                <a:gd name="connsiteX0" fmla="*/ 162373 w 421033"/>
                <a:gd name="connsiteY0" fmla="*/ 391866 h 403243"/>
                <a:gd name="connsiteX1" fmla="*/ 104852 w 421033"/>
                <a:gd name="connsiteY1" fmla="*/ 366367 h 403243"/>
                <a:gd name="connsiteX2" fmla="*/ 15308 w 421033"/>
                <a:gd name="connsiteY2" fmla="*/ 131537 h 403243"/>
                <a:gd name="connsiteX3" fmla="*/ 27168 w 421033"/>
                <a:gd name="connsiteY3" fmla="*/ 104852 h 403243"/>
                <a:gd name="connsiteX4" fmla="*/ 261998 w 421033"/>
                <a:gd name="connsiteY4" fmla="*/ 15308 h 403243"/>
                <a:gd name="connsiteX5" fmla="*/ 319519 w 421033"/>
                <a:gd name="connsiteY5" fmla="*/ 40807 h 403243"/>
                <a:gd name="connsiteX6" fmla="*/ 409063 w 421033"/>
                <a:gd name="connsiteY6" fmla="*/ 275637 h 403243"/>
                <a:gd name="connsiteX7" fmla="*/ 397203 w 421033"/>
                <a:gd name="connsiteY7" fmla="*/ 302322 h 403243"/>
                <a:gd name="connsiteX8" fmla="*/ 162373 w 421033"/>
                <a:gd name="connsiteY8" fmla="*/ 391866 h 403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1033" h="403243">
                  <a:moveTo>
                    <a:pt x="162373" y="391866"/>
                  </a:moveTo>
                  <a:lnTo>
                    <a:pt x="104852" y="366367"/>
                  </a:lnTo>
                  <a:cubicBezTo>
                    <a:pt x="15901" y="326635"/>
                    <a:pt x="-24423" y="221081"/>
                    <a:pt x="15308" y="131537"/>
                  </a:cubicBezTo>
                  <a:lnTo>
                    <a:pt x="27168" y="104852"/>
                  </a:lnTo>
                  <a:cubicBezTo>
                    <a:pt x="66899" y="15901"/>
                    <a:pt x="172454" y="-24423"/>
                    <a:pt x="261998" y="15308"/>
                  </a:cubicBezTo>
                  <a:lnTo>
                    <a:pt x="319519" y="40807"/>
                  </a:lnTo>
                  <a:cubicBezTo>
                    <a:pt x="408470" y="80539"/>
                    <a:pt x="448794" y="186093"/>
                    <a:pt x="409063" y="275637"/>
                  </a:cubicBezTo>
                  <a:lnTo>
                    <a:pt x="397203" y="302322"/>
                  </a:lnTo>
                  <a:cubicBezTo>
                    <a:pt x="356879" y="391273"/>
                    <a:pt x="251324" y="431597"/>
                    <a:pt x="162373" y="391866"/>
                  </a:cubicBezTo>
                  <a:close/>
                </a:path>
              </a:pathLst>
            </a:custGeom>
            <a:solidFill>
              <a:srgbClr val="333333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3" name="Freeform: Shape 2642">
              <a:extLst>
                <a:ext uri="{FF2B5EF4-FFF2-40B4-BE49-F238E27FC236}">
                  <a16:creationId xmlns:a16="http://schemas.microsoft.com/office/drawing/2014/main" id="{4647A2F6-8B9F-4CB6-B129-E5D49BA377E6}"/>
                </a:ext>
              </a:extLst>
            </p:cNvPr>
            <p:cNvSpPr/>
            <p:nvPr/>
          </p:nvSpPr>
          <p:spPr>
            <a:xfrm>
              <a:off x="6480063" y="1098823"/>
              <a:ext cx="569284" cy="249062"/>
            </a:xfrm>
            <a:custGeom>
              <a:avLst/>
              <a:gdLst>
                <a:gd name="connsiteX0" fmla="*/ 545088 w 569284"/>
                <a:gd name="connsiteY0" fmla="*/ 102010 h 249061"/>
                <a:gd name="connsiteX1" fmla="*/ 49336 w 569284"/>
                <a:gd name="connsiteY1" fmla="*/ 606 h 249061"/>
                <a:gd name="connsiteX2" fmla="*/ 9605 w 569284"/>
                <a:gd name="connsiteY2" fmla="*/ 29070 h 249061"/>
                <a:gd name="connsiteX3" fmla="*/ 710 w 569284"/>
                <a:gd name="connsiteY3" fmla="*/ 90742 h 249061"/>
                <a:gd name="connsiteX4" fmla="*/ 25023 w 569284"/>
                <a:gd name="connsiteY4" fmla="*/ 132253 h 249061"/>
                <a:gd name="connsiteX5" fmla="*/ 128206 w 569284"/>
                <a:gd name="connsiteY5" fmla="*/ 153008 h 249061"/>
                <a:gd name="connsiteX6" fmla="*/ 137101 w 569284"/>
                <a:gd name="connsiteY6" fmla="*/ 155380 h 249061"/>
                <a:gd name="connsiteX7" fmla="*/ 172088 w 569284"/>
                <a:gd name="connsiteY7" fmla="*/ 179693 h 249061"/>
                <a:gd name="connsiteX8" fmla="*/ 172088 w 569284"/>
                <a:gd name="connsiteY8" fmla="*/ 182065 h 249061"/>
                <a:gd name="connsiteX9" fmla="*/ 175053 w 569284"/>
                <a:gd name="connsiteY9" fmla="*/ 189774 h 249061"/>
                <a:gd name="connsiteX10" fmla="*/ 238505 w 569284"/>
                <a:gd name="connsiteY10" fmla="*/ 252040 h 249061"/>
                <a:gd name="connsiteX11" fmla="*/ 238505 w 569284"/>
                <a:gd name="connsiteY11" fmla="*/ 252040 h 249061"/>
                <a:gd name="connsiteX12" fmla="*/ 322711 w 569284"/>
                <a:gd name="connsiteY12" fmla="*/ 217052 h 249061"/>
                <a:gd name="connsiteX13" fmla="*/ 332792 w 569284"/>
                <a:gd name="connsiteY13" fmla="*/ 197483 h 249061"/>
                <a:gd name="connsiteX14" fmla="*/ 413441 w 569284"/>
                <a:gd name="connsiteY14" fmla="*/ 211122 h 249061"/>
                <a:gd name="connsiteX15" fmla="*/ 421743 w 569284"/>
                <a:gd name="connsiteY15" fmla="*/ 212308 h 249061"/>
                <a:gd name="connsiteX16" fmla="*/ 523147 w 569284"/>
                <a:gd name="connsiteY16" fmla="*/ 233064 h 249061"/>
                <a:gd name="connsiteX17" fmla="*/ 561692 w 569284"/>
                <a:gd name="connsiteY17" fmla="*/ 204599 h 249061"/>
                <a:gd name="connsiteX18" fmla="*/ 570587 w 569284"/>
                <a:gd name="connsiteY18" fmla="*/ 143520 h 249061"/>
                <a:gd name="connsiteX19" fmla="*/ 545088 w 569284"/>
                <a:gd name="connsiteY19" fmla="*/ 102010 h 249061"/>
                <a:gd name="connsiteX20" fmla="*/ 545088 w 569284"/>
                <a:gd name="connsiteY20" fmla="*/ 102010 h 249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69284" h="249061">
                  <a:moveTo>
                    <a:pt x="545088" y="102010"/>
                  </a:moveTo>
                  <a:lnTo>
                    <a:pt x="49336" y="606"/>
                  </a:lnTo>
                  <a:cubicBezTo>
                    <a:pt x="31546" y="-2952"/>
                    <a:pt x="13163" y="9501"/>
                    <a:pt x="9605" y="29070"/>
                  </a:cubicBezTo>
                  <a:lnTo>
                    <a:pt x="710" y="90742"/>
                  </a:lnTo>
                  <a:cubicBezTo>
                    <a:pt x="-2848" y="109126"/>
                    <a:pt x="7233" y="126916"/>
                    <a:pt x="25023" y="132253"/>
                  </a:cubicBezTo>
                  <a:lnTo>
                    <a:pt x="128206" y="153008"/>
                  </a:lnTo>
                  <a:cubicBezTo>
                    <a:pt x="128799" y="153008"/>
                    <a:pt x="137101" y="155380"/>
                    <a:pt x="137101" y="155380"/>
                  </a:cubicBezTo>
                  <a:cubicBezTo>
                    <a:pt x="162007" y="164275"/>
                    <a:pt x="169123" y="152415"/>
                    <a:pt x="172088" y="179693"/>
                  </a:cubicBezTo>
                  <a:cubicBezTo>
                    <a:pt x="172681" y="180879"/>
                    <a:pt x="172681" y="181472"/>
                    <a:pt x="172088" y="182065"/>
                  </a:cubicBezTo>
                  <a:lnTo>
                    <a:pt x="175053" y="189774"/>
                  </a:lnTo>
                  <a:cubicBezTo>
                    <a:pt x="182762" y="220017"/>
                    <a:pt x="206482" y="244924"/>
                    <a:pt x="238505" y="252040"/>
                  </a:cubicBezTo>
                  <a:lnTo>
                    <a:pt x="238505" y="252040"/>
                  </a:lnTo>
                  <a:cubicBezTo>
                    <a:pt x="271120" y="258563"/>
                    <a:pt x="303735" y="243738"/>
                    <a:pt x="322711" y="217052"/>
                  </a:cubicBezTo>
                  <a:lnTo>
                    <a:pt x="332792" y="197483"/>
                  </a:lnTo>
                  <a:cubicBezTo>
                    <a:pt x="339316" y="189774"/>
                    <a:pt x="383198" y="208750"/>
                    <a:pt x="413441" y="211122"/>
                  </a:cubicBezTo>
                  <a:cubicBezTo>
                    <a:pt x="413441" y="211122"/>
                    <a:pt x="421150" y="211715"/>
                    <a:pt x="421743" y="212308"/>
                  </a:cubicBezTo>
                  <a:lnTo>
                    <a:pt x="523147" y="233064"/>
                  </a:lnTo>
                  <a:cubicBezTo>
                    <a:pt x="540344" y="236029"/>
                    <a:pt x="558134" y="222982"/>
                    <a:pt x="561692" y="204599"/>
                  </a:cubicBezTo>
                  <a:lnTo>
                    <a:pt x="570587" y="143520"/>
                  </a:lnTo>
                  <a:cubicBezTo>
                    <a:pt x="574738" y="124544"/>
                    <a:pt x="562878" y="105568"/>
                    <a:pt x="545088" y="102010"/>
                  </a:cubicBezTo>
                  <a:lnTo>
                    <a:pt x="545088" y="102010"/>
                  </a:lnTo>
                  <a:close/>
                </a:path>
              </a:pathLst>
            </a:custGeom>
            <a:solidFill>
              <a:srgbClr val="000000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4" name="Freeform: Shape 2643">
              <a:extLst>
                <a:ext uri="{FF2B5EF4-FFF2-40B4-BE49-F238E27FC236}">
                  <a16:creationId xmlns:a16="http://schemas.microsoft.com/office/drawing/2014/main" id="{FD44F05F-540B-4994-AF6F-81C659B46720}"/>
                </a:ext>
              </a:extLst>
            </p:cNvPr>
            <p:cNvSpPr/>
            <p:nvPr/>
          </p:nvSpPr>
          <p:spPr>
            <a:xfrm>
              <a:off x="6971447" y="1107991"/>
              <a:ext cx="421033" cy="397313"/>
            </a:xfrm>
            <a:custGeom>
              <a:avLst/>
              <a:gdLst>
                <a:gd name="connsiteX0" fmla="*/ 184165 w 421033"/>
                <a:gd name="connsiteY0" fmla="*/ 394088 h 397312"/>
                <a:gd name="connsiteX1" fmla="*/ 124271 w 421033"/>
                <a:gd name="connsiteY1" fmla="*/ 375112 h 397312"/>
                <a:gd name="connsiteX2" fmla="*/ 8042 w 421033"/>
                <a:gd name="connsiteY2" fmla="*/ 152142 h 397312"/>
                <a:gd name="connsiteX3" fmla="*/ 16937 w 421033"/>
                <a:gd name="connsiteY3" fmla="*/ 124271 h 397312"/>
                <a:gd name="connsiteX4" fmla="*/ 239907 w 421033"/>
                <a:gd name="connsiteY4" fmla="*/ 8042 h 397312"/>
                <a:gd name="connsiteX5" fmla="*/ 299800 w 421033"/>
                <a:gd name="connsiteY5" fmla="*/ 27018 h 397312"/>
                <a:gd name="connsiteX6" fmla="*/ 416029 w 421033"/>
                <a:gd name="connsiteY6" fmla="*/ 249988 h 397312"/>
                <a:gd name="connsiteX7" fmla="*/ 407134 w 421033"/>
                <a:gd name="connsiteY7" fmla="*/ 277859 h 397312"/>
                <a:gd name="connsiteX8" fmla="*/ 184165 w 421033"/>
                <a:gd name="connsiteY8" fmla="*/ 394088 h 39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1033" h="397312">
                  <a:moveTo>
                    <a:pt x="184165" y="394088"/>
                  </a:moveTo>
                  <a:lnTo>
                    <a:pt x="124271" y="375112"/>
                  </a:lnTo>
                  <a:cubicBezTo>
                    <a:pt x="31169" y="346055"/>
                    <a:pt x="-21015" y="245244"/>
                    <a:pt x="8042" y="152142"/>
                  </a:cubicBezTo>
                  <a:lnTo>
                    <a:pt x="16937" y="124271"/>
                  </a:lnTo>
                  <a:cubicBezTo>
                    <a:pt x="45994" y="31169"/>
                    <a:pt x="146805" y="-21015"/>
                    <a:pt x="239907" y="8042"/>
                  </a:cubicBezTo>
                  <a:lnTo>
                    <a:pt x="299800" y="27018"/>
                  </a:lnTo>
                  <a:cubicBezTo>
                    <a:pt x="392902" y="56075"/>
                    <a:pt x="445087" y="156886"/>
                    <a:pt x="416029" y="249988"/>
                  </a:cubicBezTo>
                  <a:lnTo>
                    <a:pt x="407134" y="277859"/>
                  </a:lnTo>
                  <a:cubicBezTo>
                    <a:pt x="377484" y="371554"/>
                    <a:pt x="277266" y="423738"/>
                    <a:pt x="184165" y="394088"/>
                  </a:cubicBezTo>
                  <a:close/>
                </a:path>
              </a:pathLst>
            </a:custGeom>
            <a:solidFill>
              <a:srgbClr val="333333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5" name="Freeform: Shape 2644">
              <a:extLst>
                <a:ext uri="{FF2B5EF4-FFF2-40B4-BE49-F238E27FC236}">
                  <a16:creationId xmlns:a16="http://schemas.microsoft.com/office/drawing/2014/main" id="{93B11E7E-EECD-495D-BACD-D9D659BCABB7}"/>
                </a:ext>
              </a:extLst>
            </p:cNvPr>
            <p:cNvSpPr/>
            <p:nvPr/>
          </p:nvSpPr>
          <p:spPr>
            <a:xfrm>
              <a:off x="6205285" y="927718"/>
              <a:ext cx="421033" cy="397313"/>
            </a:xfrm>
            <a:custGeom>
              <a:avLst/>
              <a:gdLst>
                <a:gd name="connsiteX0" fmla="*/ 184164 w 421033"/>
                <a:gd name="connsiteY0" fmla="*/ 394088 h 397312"/>
                <a:gd name="connsiteX1" fmla="*/ 124271 w 421033"/>
                <a:gd name="connsiteY1" fmla="*/ 375112 h 397312"/>
                <a:gd name="connsiteX2" fmla="*/ 8042 w 421033"/>
                <a:gd name="connsiteY2" fmla="*/ 152142 h 397312"/>
                <a:gd name="connsiteX3" fmla="*/ 16937 w 421033"/>
                <a:gd name="connsiteY3" fmla="*/ 124271 h 397312"/>
                <a:gd name="connsiteX4" fmla="*/ 239907 w 421033"/>
                <a:gd name="connsiteY4" fmla="*/ 8042 h 397312"/>
                <a:gd name="connsiteX5" fmla="*/ 299800 w 421033"/>
                <a:gd name="connsiteY5" fmla="*/ 27018 h 397312"/>
                <a:gd name="connsiteX6" fmla="*/ 416029 w 421033"/>
                <a:gd name="connsiteY6" fmla="*/ 249988 h 397312"/>
                <a:gd name="connsiteX7" fmla="*/ 407134 w 421033"/>
                <a:gd name="connsiteY7" fmla="*/ 277859 h 397312"/>
                <a:gd name="connsiteX8" fmla="*/ 184164 w 421033"/>
                <a:gd name="connsiteY8" fmla="*/ 394088 h 39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1033" h="397312">
                  <a:moveTo>
                    <a:pt x="184164" y="394088"/>
                  </a:moveTo>
                  <a:lnTo>
                    <a:pt x="124271" y="375112"/>
                  </a:lnTo>
                  <a:cubicBezTo>
                    <a:pt x="31169" y="346055"/>
                    <a:pt x="-21015" y="245244"/>
                    <a:pt x="8042" y="152142"/>
                  </a:cubicBezTo>
                  <a:lnTo>
                    <a:pt x="16937" y="124271"/>
                  </a:lnTo>
                  <a:cubicBezTo>
                    <a:pt x="45994" y="31169"/>
                    <a:pt x="146805" y="-21015"/>
                    <a:pt x="239907" y="8042"/>
                  </a:cubicBezTo>
                  <a:lnTo>
                    <a:pt x="299800" y="27018"/>
                  </a:lnTo>
                  <a:cubicBezTo>
                    <a:pt x="392902" y="56075"/>
                    <a:pt x="445086" y="156886"/>
                    <a:pt x="416029" y="249988"/>
                  </a:cubicBezTo>
                  <a:lnTo>
                    <a:pt x="407134" y="277859"/>
                  </a:lnTo>
                  <a:cubicBezTo>
                    <a:pt x="377484" y="370961"/>
                    <a:pt x="277266" y="423145"/>
                    <a:pt x="184164" y="394088"/>
                  </a:cubicBezTo>
                  <a:close/>
                </a:path>
              </a:pathLst>
            </a:custGeom>
            <a:solidFill>
              <a:srgbClr val="333333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6" name="Freeform: Shape 2645">
              <a:extLst>
                <a:ext uri="{FF2B5EF4-FFF2-40B4-BE49-F238E27FC236}">
                  <a16:creationId xmlns:a16="http://schemas.microsoft.com/office/drawing/2014/main" id="{D55296B2-A137-4CA8-B332-FFEEDE9A23D8}"/>
                </a:ext>
              </a:extLst>
            </p:cNvPr>
            <p:cNvSpPr/>
            <p:nvPr/>
          </p:nvSpPr>
          <p:spPr>
            <a:xfrm>
              <a:off x="3826990" y="603805"/>
              <a:ext cx="3641048" cy="1233449"/>
            </a:xfrm>
            <a:custGeom>
              <a:avLst/>
              <a:gdLst>
                <a:gd name="connsiteX0" fmla="*/ 3645879 w 3641047"/>
                <a:gd name="connsiteY0" fmla="*/ 209796 h 1233449"/>
                <a:gd name="connsiteX1" fmla="*/ 3482803 w 3641047"/>
                <a:gd name="connsiteY1" fmla="*/ 18256 h 1233449"/>
                <a:gd name="connsiteX2" fmla="*/ 2860148 w 3641047"/>
                <a:gd name="connsiteY2" fmla="*/ 114915 h 1233449"/>
                <a:gd name="connsiteX3" fmla="*/ 2016895 w 3641047"/>
                <a:gd name="connsiteY3" fmla="*/ 379395 h 1233449"/>
                <a:gd name="connsiteX4" fmla="*/ 1075204 w 3641047"/>
                <a:gd name="connsiteY4" fmla="*/ 672340 h 1233449"/>
                <a:gd name="connsiteX5" fmla="*/ 441282 w 3641047"/>
                <a:gd name="connsiteY5" fmla="*/ 873368 h 1233449"/>
                <a:gd name="connsiteX6" fmla="*/ 11947 w 3641047"/>
                <a:gd name="connsiteY6" fmla="*/ 941564 h 1233449"/>
                <a:gd name="connsiteX7" fmla="*/ 121653 w 3641047"/>
                <a:gd name="connsiteY7" fmla="*/ 1069653 h 1233449"/>
                <a:gd name="connsiteX8" fmla="*/ 549802 w 3641047"/>
                <a:gd name="connsiteY8" fmla="*/ 1175801 h 1233449"/>
                <a:gd name="connsiteX9" fmla="*/ 992776 w 3641047"/>
                <a:gd name="connsiteY9" fmla="*/ 1229764 h 1233449"/>
                <a:gd name="connsiteX10" fmla="*/ 1416181 w 3641047"/>
                <a:gd name="connsiteY10" fmla="*/ 1108791 h 1233449"/>
                <a:gd name="connsiteX11" fmla="*/ 1871609 w 3641047"/>
                <a:gd name="connsiteY11" fmla="*/ 955796 h 1233449"/>
                <a:gd name="connsiteX12" fmla="*/ 2782464 w 3641047"/>
                <a:gd name="connsiteY12" fmla="*/ 649805 h 1233449"/>
                <a:gd name="connsiteX13" fmla="*/ 3433583 w 3641047"/>
                <a:gd name="connsiteY13" fmla="*/ 452335 h 1233449"/>
                <a:gd name="connsiteX14" fmla="*/ 3645879 w 3641047"/>
                <a:gd name="connsiteY14" fmla="*/ 209796 h 123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41047" h="1233449">
                  <a:moveTo>
                    <a:pt x="3645879" y="209796"/>
                  </a:moveTo>
                  <a:cubicBezTo>
                    <a:pt x="3646472" y="78149"/>
                    <a:pt x="3537359" y="37825"/>
                    <a:pt x="3482803" y="18256"/>
                  </a:cubicBezTo>
                  <a:cubicBezTo>
                    <a:pt x="3269321" y="-31557"/>
                    <a:pt x="3100315" y="27151"/>
                    <a:pt x="2860148" y="114915"/>
                  </a:cubicBezTo>
                  <a:cubicBezTo>
                    <a:pt x="2558308" y="225214"/>
                    <a:pt x="2310433" y="295189"/>
                    <a:pt x="2016895" y="379395"/>
                  </a:cubicBezTo>
                  <a:cubicBezTo>
                    <a:pt x="1707940" y="468346"/>
                    <a:pt x="1383566" y="583389"/>
                    <a:pt x="1075204" y="672340"/>
                  </a:cubicBezTo>
                  <a:cubicBezTo>
                    <a:pt x="860536" y="734012"/>
                    <a:pt x="653578" y="805173"/>
                    <a:pt x="441282" y="873368"/>
                  </a:cubicBezTo>
                  <a:cubicBezTo>
                    <a:pt x="304298" y="917250"/>
                    <a:pt x="52864" y="910727"/>
                    <a:pt x="11947" y="941564"/>
                  </a:cubicBezTo>
                  <a:cubicBezTo>
                    <a:pt x="-36087" y="991376"/>
                    <a:pt x="73026" y="1054235"/>
                    <a:pt x="121653" y="1069653"/>
                  </a:cubicBezTo>
                  <a:cubicBezTo>
                    <a:pt x="259823" y="1112349"/>
                    <a:pt x="406295" y="1145557"/>
                    <a:pt x="549802" y="1175801"/>
                  </a:cubicBezTo>
                  <a:cubicBezTo>
                    <a:pt x="695088" y="1206044"/>
                    <a:pt x="843339" y="1248740"/>
                    <a:pt x="992776" y="1229764"/>
                  </a:cubicBezTo>
                  <a:cubicBezTo>
                    <a:pt x="1138655" y="1210788"/>
                    <a:pt x="1278011" y="1155638"/>
                    <a:pt x="1416181" y="1108791"/>
                  </a:cubicBezTo>
                  <a:cubicBezTo>
                    <a:pt x="1567991" y="1057793"/>
                    <a:pt x="1719800" y="1006794"/>
                    <a:pt x="1871609" y="955796"/>
                  </a:cubicBezTo>
                  <a:cubicBezTo>
                    <a:pt x="2175227" y="853799"/>
                    <a:pt x="2478846" y="751802"/>
                    <a:pt x="2782464" y="649805"/>
                  </a:cubicBezTo>
                  <a:cubicBezTo>
                    <a:pt x="2995946" y="578052"/>
                    <a:pt x="3220694" y="533577"/>
                    <a:pt x="3433583" y="452335"/>
                  </a:cubicBezTo>
                  <a:cubicBezTo>
                    <a:pt x="3546847" y="410232"/>
                    <a:pt x="3645286" y="359233"/>
                    <a:pt x="3645879" y="20979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7" name="Freeform: Shape 2646">
              <a:extLst>
                <a:ext uri="{FF2B5EF4-FFF2-40B4-BE49-F238E27FC236}">
                  <a16:creationId xmlns:a16="http://schemas.microsoft.com/office/drawing/2014/main" id="{022629C8-022E-4196-A5F6-A128F0577573}"/>
                </a:ext>
              </a:extLst>
            </p:cNvPr>
            <p:cNvSpPr/>
            <p:nvPr/>
          </p:nvSpPr>
          <p:spPr>
            <a:xfrm>
              <a:off x="3827092" y="581864"/>
              <a:ext cx="3641048" cy="1233449"/>
            </a:xfrm>
            <a:custGeom>
              <a:avLst/>
              <a:gdLst>
                <a:gd name="connsiteX0" fmla="*/ 3645777 w 3641047"/>
                <a:gd name="connsiteY0" fmla="*/ 209796 h 1233449"/>
                <a:gd name="connsiteX1" fmla="*/ 3482107 w 3641047"/>
                <a:gd name="connsiteY1" fmla="*/ 18256 h 1233449"/>
                <a:gd name="connsiteX2" fmla="*/ 2857081 w 3641047"/>
                <a:gd name="connsiteY2" fmla="*/ 114915 h 1233449"/>
                <a:gd name="connsiteX3" fmla="*/ 2012049 w 3641047"/>
                <a:gd name="connsiteY3" fmla="*/ 379988 h 1233449"/>
                <a:gd name="connsiteX4" fmla="*/ 1066800 w 3641047"/>
                <a:gd name="connsiteY4" fmla="*/ 672933 h 1233449"/>
                <a:gd name="connsiteX5" fmla="*/ 431099 w 3641047"/>
                <a:gd name="connsiteY5" fmla="*/ 873961 h 1233449"/>
                <a:gd name="connsiteX6" fmla="*/ 13031 w 3641047"/>
                <a:gd name="connsiteY6" fmla="*/ 964098 h 1233449"/>
                <a:gd name="connsiteX7" fmla="*/ 110283 w 3641047"/>
                <a:gd name="connsiteY7" fmla="*/ 1070246 h 1233449"/>
                <a:gd name="connsiteX8" fmla="*/ 540212 w 3641047"/>
                <a:gd name="connsiteY8" fmla="*/ 1176393 h 1233449"/>
                <a:gd name="connsiteX9" fmla="*/ 984965 w 3641047"/>
                <a:gd name="connsiteY9" fmla="*/ 1230357 h 1233449"/>
                <a:gd name="connsiteX10" fmla="*/ 1410149 w 3641047"/>
                <a:gd name="connsiteY10" fmla="*/ 1109384 h 1233449"/>
                <a:gd name="connsiteX11" fmla="*/ 1867356 w 3641047"/>
                <a:gd name="connsiteY11" fmla="*/ 956389 h 1233449"/>
                <a:gd name="connsiteX12" fmla="*/ 2781769 w 3641047"/>
                <a:gd name="connsiteY12" fmla="*/ 650399 h 1233449"/>
                <a:gd name="connsiteX13" fmla="*/ 3435260 w 3641047"/>
                <a:gd name="connsiteY13" fmla="*/ 452928 h 1233449"/>
                <a:gd name="connsiteX14" fmla="*/ 3645777 w 3641047"/>
                <a:gd name="connsiteY14" fmla="*/ 209796 h 123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41047" h="1233449">
                  <a:moveTo>
                    <a:pt x="3645777" y="209796"/>
                  </a:moveTo>
                  <a:cubicBezTo>
                    <a:pt x="3646370" y="78149"/>
                    <a:pt x="3536664" y="37825"/>
                    <a:pt x="3482107" y="18256"/>
                  </a:cubicBezTo>
                  <a:cubicBezTo>
                    <a:pt x="3268033" y="-31557"/>
                    <a:pt x="3098433" y="27151"/>
                    <a:pt x="2857081" y="114915"/>
                  </a:cubicBezTo>
                  <a:cubicBezTo>
                    <a:pt x="2554648" y="225807"/>
                    <a:pt x="2306179" y="295189"/>
                    <a:pt x="2012049" y="379988"/>
                  </a:cubicBezTo>
                  <a:cubicBezTo>
                    <a:pt x="1702501" y="468939"/>
                    <a:pt x="1376348" y="583982"/>
                    <a:pt x="1066800" y="672933"/>
                  </a:cubicBezTo>
                  <a:cubicBezTo>
                    <a:pt x="851539" y="734605"/>
                    <a:pt x="643988" y="805766"/>
                    <a:pt x="431099" y="873961"/>
                  </a:cubicBezTo>
                  <a:cubicBezTo>
                    <a:pt x="294115" y="917843"/>
                    <a:pt x="53948" y="933262"/>
                    <a:pt x="13031" y="964098"/>
                  </a:cubicBezTo>
                  <a:cubicBezTo>
                    <a:pt x="-35003" y="1013910"/>
                    <a:pt x="61657" y="1055421"/>
                    <a:pt x="110283" y="1070246"/>
                  </a:cubicBezTo>
                  <a:cubicBezTo>
                    <a:pt x="249046" y="1112942"/>
                    <a:pt x="396112" y="1146150"/>
                    <a:pt x="540212" y="1176393"/>
                  </a:cubicBezTo>
                  <a:cubicBezTo>
                    <a:pt x="686091" y="1206637"/>
                    <a:pt x="834935" y="1249333"/>
                    <a:pt x="984965" y="1230357"/>
                  </a:cubicBezTo>
                  <a:cubicBezTo>
                    <a:pt x="1131437" y="1211381"/>
                    <a:pt x="1271386" y="1156231"/>
                    <a:pt x="1410149" y="1109384"/>
                  </a:cubicBezTo>
                  <a:cubicBezTo>
                    <a:pt x="1562552" y="1058386"/>
                    <a:pt x="1714954" y="1007387"/>
                    <a:pt x="1867356" y="956389"/>
                  </a:cubicBezTo>
                  <a:cubicBezTo>
                    <a:pt x="2172160" y="854392"/>
                    <a:pt x="2476965" y="752395"/>
                    <a:pt x="2781769" y="650399"/>
                  </a:cubicBezTo>
                  <a:cubicBezTo>
                    <a:pt x="2996437" y="578645"/>
                    <a:pt x="3221779" y="534170"/>
                    <a:pt x="3435260" y="452928"/>
                  </a:cubicBezTo>
                  <a:cubicBezTo>
                    <a:pt x="3546152" y="410825"/>
                    <a:pt x="3645184" y="359233"/>
                    <a:pt x="3645777" y="209796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8" name="Freeform: Shape 2647">
              <a:extLst>
                <a:ext uri="{FF2B5EF4-FFF2-40B4-BE49-F238E27FC236}">
                  <a16:creationId xmlns:a16="http://schemas.microsoft.com/office/drawing/2014/main" id="{04B1EB2C-983D-4EAD-90F8-1561A201B354}"/>
                </a:ext>
              </a:extLst>
            </p:cNvPr>
            <p:cNvSpPr/>
            <p:nvPr/>
          </p:nvSpPr>
          <p:spPr>
            <a:xfrm>
              <a:off x="3836801" y="548655"/>
              <a:ext cx="3635118" cy="1233449"/>
            </a:xfrm>
            <a:custGeom>
              <a:avLst/>
              <a:gdLst>
                <a:gd name="connsiteX0" fmla="*/ 3636068 w 3635117"/>
                <a:gd name="connsiteY0" fmla="*/ 209796 h 1233449"/>
                <a:gd name="connsiteX1" fmla="*/ 3472992 w 3635117"/>
                <a:gd name="connsiteY1" fmla="*/ 18256 h 1233449"/>
                <a:gd name="connsiteX2" fmla="*/ 2850337 w 3635117"/>
                <a:gd name="connsiteY2" fmla="*/ 114915 h 1233449"/>
                <a:gd name="connsiteX3" fmla="*/ 2007677 w 3635117"/>
                <a:gd name="connsiteY3" fmla="*/ 379395 h 1233449"/>
                <a:gd name="connsiteX4" fmla="*/ 1065986 w 3635117"/>
                <a:gd name="connsiteY4" fmla="*/ 672340 h 1233449"/>
                <a:gd name="connsiteX5" fmla="*/ 432064 w 3635117"/>
                <a:gd name="connsiteY5" fmla="*/ 873368 h 1233449"/>
                <a:gd name="connsiteX6" fmla="*/ 12810 w 3635117"/>
                <a:gd name="connsiteY6" fmla="*/ 982481 h 1233449"/>
                <a:gd name="connsiteX7" fmla="*/ 112435 w 3635117"/>
                <a:gd name="connsiteY7" fmla="*/ 1069653 h 1233449"/>
                <a:gd name="connsiteX8" fmla="*/ 540584 w 3635117"/>
                <a:gd name="connsiteY8" fmla="*/ 1175800 h 1233449"/>
                <a:gd name="connsiteX9" fmla="*/ 983558 w 3635117"/>
                <a:gd name="connsiteY9" fmla="*/ 1229764 h 1233449"/>
                <a:gd name="connsiteX10" fmla="*/ 1406964 w 3635117"/>
                <a:gd name="connsiteY10" fmla="*/ 1108791 h 1233449"/>
                <a:gd name="connsiteX11" fmla="*/ 1862391 w 3635117"/>
                <a:gd name="connsiteY11" fmla="*/ 955796 h 1233449"/>
                <a:gd name="connsiteX12" fmla="*/ 2773246 w 3635117"/>
                <a:gd name="connsiteY12" fmla="*/ 649805 h 1233449"/>
                <a:gd name="connsiteX13" fmla="*/ 3424365 w 3635117"/>
                <a:gd name="connsiteY13" fmla="*/ 452335 h 1233449"/>
                <a:gd name="connsiteX14" fmla="*/ 3636068 w 3635117"/>
                <a:gd name="connsiteY14" fmla="*/ 209796 h 1233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35117" h="1233449">
                  <a:moveTo>
                    <a:pt x="3636068" y="209796"/>
                  </a:moveTo>
                  <a:cubicBezTo>
                    <a:pt x="3636661" y="78149"/>
                    <a:pt x="3527548" y="37825"/>
                    <a:pt x="3472992" y="18256"/>
                  </a:cubicBezTo>
                  <a:cubicBezTo>
                    <a:pt x="3259510" y="-31557"/>
                    <a:pt x="3090504" y="27151"/>
                    <a:pt x="2850337" y="114915"/>
                  </a:cubicBezTo>
                  <a:cubicBezTo>
                    <a:pt x="2549091" y="225214"/>
                    <a:pt x="2301215" y="295189"/>
                    <a:pt x="2007677" y="379395"/>
                  </a:cubicBezTo>
                  <a:cubicBezTo>
                    <a:pt x="1698722" y="468346"/>
                    <a:pt x="1374348" y="583389"/>
                    <a:pt x="1065986" y="672340"/>
                  </a:cubicBezTo>
                  <a:cubicBezTo>
                    <a:pt x="851318" y="734012"/>
                    <a:pt x="644360" y="805173"/>
                    <a:pt x="432064" y="873368"/>
                  </a:cubicBezTo>
                  <a:cubicBezTo>
                    <a:pt x="295080" y="917250"/>
                    <a:pt x="53727" y="951645"/>
                    <a:pt x="12810" y="982481"/>
                  </a:cubicBezTo>
                  <a:cubicBezTo>
                    <a:pt x="-35223" y="1032293"/>
                    <a:pt x="63808" y="1054235"/>
                    <a:pt x="112435" y="1069653"/>
                  </a:cubicBezTo>
                  <a:cubicBezTo>
                    <a:pt x="250605" y="1112349"/>
                    <a:pt x="397077" y="1145557"/>
                    <a:pt x="540584" y="1175800"/>
                  </a:cubicBezTo>
                  <a:cubicBezTo>
                    <a:pt x="685870" y="1206044"/>
                    <a:pt x="834121" y="1248740"/>
                    <a:pt x="983558" y="1229764"/>
                  </a:cubicBezTo>
                  <a:cubicBezTo>
                    <a:pt x="1129438" y="1210788"/>
                    <a:pt x="1268794" y="1155638"/>
                    <a:pt x="1406964" y="1108791"/>
                  </a:cubicBezTo>
                  <a:cubicBezTo>
                    <a:pt x="1558773" y="1057793"/>
                    <a:pt x="1710582" y="1006794"/>
                    <a:pt x="1862391" y="955796"/>
                  </a:cubicBezTo>
                  <a:cubicBezTo>
                    <a:pt x="2166010" y="853799"/>
                    <a:pt x="2469628" y="751802"/>
                    <a:pt x="2773246" y="649805"/>
                  </a:cubicBezTo>
                  <a:cubicBezTo>
                    <a:pt x="2986728" y="578052"/>
                    <a:pt x="3211476" y="533577"/>
                    <a:pt x="3424365" y="452335"/>
                  </a:cubicBezTo>
                  <a:cubicBezTo>
                    <a:pt x="3537036" y="410232"/>
                    <a:pt x="3635475" y="358640"/>
                    <a:pt x="3636068" y="209796"/>
                  </a:cubicBezTo>
                  <a:close/>
                </a:path>
              </a:pathLst>
            </a:custGeom>
            <a:solidFill>
              <a:schemeClr val="accent2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9" name="Freeform: Shape 2648">
              <a:extLst>
                <a:ext uri="{FF2B5EF4-FFF2-40B4-BE49-F238E27FC236}">
                  <a16:creationId xmlns:a16="http://schemas.microsoft.com/office/drawing/2014/main" id="{983DB4BE-BF76-46D1-80E2-D288810040BC}"/>
                </a:ext>
              </a:extLst>
            </p:cNvPr>
            <p:cNvSpPr/>
            <p:nvPr/>
          </p:nvSpPr>
          <p:spPr>
            <a:xfrm>
              <a:off x="5014532" y="1743099"/>
              <a:ext cx="421033" cy="397313"/>
            </a:xfrm>
            <a:custGeom>
              <a:avLst/>
              <a:gdLst>
                <a:gd name="connsiteX0" fmla="*/ 184164 w 421033"/>
                <a:gd name="connsiteY0" fmla="*/ 394088 h 397312"/>
                <a:gd name="connsiteX1" fmla="*/ 124271 w 421033"/>
                <a:gd name="connsiteY1" fmla="*/ 375112 h 397312"/>
                <a:gd name="connsiteX2" fmla="*/ 8042 w 421033"/>
                <a:gd name="connsiteY2" fmla="*/ 152142 h 397312"/>
                <a:gd name="connsiteX3" fmla="*/ 16937 w 421033"/>
                <a:gd name="connsiteY3" fmla="*/ 124271 h 397312"/>
                <a:gd name="connsiteX4" fmla="*/ 239907 w 421033"/>
                <a:gd name="connsiteY4" fmla="*/ 8042 h 397312"/>
                <a:gd name="connsiteX5" fmla="*/ 299800 w 421033"/>
                <a:gd name="connsiteY5" fmla="*/ 27018 h 397312"/>
                <a:gd name="connsiteX6" fmla="*/ 416029 w 421033"/>
                <a:gd name="connsiteY6" fmla="*/ 249988 h 397312"/>
                <a:gd name="connsiteX7" fmla="*/ 407134 w 421033"/>
                <a:gd name="connsiteY7" fmla="*/ 277859 h 397312"/>
                <a:gd name="connsiteX8" fmla="*/ 184164 w 421033"/>
                <a:gd name="connsiteY8" fmla="*/ 394088 h 39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1033" h="397312">
                  <a:moveTo>
                    <a:pt x="184164" y="394088"/>
                  </a:moveTo>
                  <a:lnTo>
                    <a:pt x="124271" y="375112"/>
                  </a:lnTo>
                  <a:cubicBezTo>
                    <a:pt x="31169" y="346055"/>
                    <a:pt x="-21015" y="245244"/>
                    <a:pt x="8042" y="152142"/>
                  </a:cubicBezTo>
                  <a:lnTo>
                    <a:pt x="16937" y="124271"/>
                  </a:lnTo>
                  <a:cubicBezTo>
                    <a:pt x="45994" y="31169"/>
                    <a:pt x="146805" y="-21015"/>
                    <a:pt x="239907" y="8042"/>
                  </a:cubicBezTo>
                  <a:lnTo>
                    <a:pt x="299800" y="27018"/>
                  </a:lnTo>
                  <a:cubicBezTo>
                    <a:pt x="392902" y="56075"/>
                    <a:pt x="445086" y="156886"/>
                    <a:pt x="416029" y="249988"/>
                  </a:cubicBezTo>
                  <a:lnTo>
                    <a:pt x="407134" y="277859"/>
                  </a:lnTo>
                  <a:cubicBezTo>
                    <a:pt x="377484" y="370961"/>
                    <a:pt x="277266" y="423145"/>
                    <a:pt x="184164" y="394088"/>
                  </a:cubicBezTo>
                  <a:close/>
                </a:path>
              </a:pathLst>
            </a:custGeom>
            <a:solidFill>
              <a:srgbClr val="333333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0" name="Freeform: Shape 2649">
              <a:extLst>
                <a:ext uri="{FF2B5EF4-FFF2-40B4-BE49-F238E27FC236}">
                  <a16:creationId xmlns:a16="http://schemas.microsoft.com/office/drawing/2014/main" id="{EAD13F75-9885-45E9-8D99-90820564EC3D}"/>
                </a:ext>
              </a:extLst>
            </p:cNvPr>
            <p:cNvSpPr/>
            <p:nvPr/>
          </p:nvSpPr>
          <p:spPr>
            <a:xfrm>
              <a:off x="5125944" y="1779130"/>
              <a:ext cx="338013" cy="385453"/>
            </a:xfrm>
            <a:custGeom>
              <a:avLst/>
              <a:gdLst>
                <a:gd name="connsiteX0" fmla="*/ 218241 w 338012"/>
                <a:gd name="connsiteY0" fmla="*/ 37765 h 385452"/>
                <a:gd name="connsiteX1" fmla="*/ 288984 w 338012"/>
                <a:gd name="connsiteY1" fmla="*/ 231638 h 385452"/>
                <a:gd name="connsiteX2" fmla="*/ 119909 w 338012"/>
                <a:gd name="connsiteY2" fmla="*/ 349981 h 385452"/>
                <a:gd name="connsiteX3" fmla="*/ 49166 w 338012"/>
                <a:gd name="connsiteY3" fmla="*/ 156108 h 385452"/>
                <a:gd name="connsiteX4" fmla="*/ 218241 w 338012"/>
                <a:gd name="connsiteY4" fmla="*/ 37765 h 385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012" h="385452">
                  <a:moveTo>
                    <a:pt x="218241" y="37765"/>
                  </a:moveTo>
                  <a:cubicBezTo>
                    <a:pt x="284465" y="58623"/>
                    <a:pt x="316138" y="145422"/>
                    <a:pt x="288984" y="231638"/>
                  </a:cubicBezTo>
                  <a:cubicBezTo>
                    <a:pt x="261830" y="317854"/>
                    <a:pt x="186133" y="370838"/>
                    <a:pt x="119909" y="349981"/>
                  </a:cubicBezTo>
                  <a:cubicBezTo>
                    <a:pt x="53685" y="329124"/>
                    <a:pt x="22012" y="242324"/>
                    <a:pt x="49166" y="156108"/>
                  </a:cubicBezTo>
                  <a:cubicBezTo>
                    <a:pt x="76320" y="69892"/>
                    <a:pt x="152018" y="16908"/>
                    <a:pt x="218241" y="37765"/>
                  </a:cubicBezTo>
                  <a:close/>
                </a:path>
              </a:pathLst>
            </a:custGeom>
            <a:solidFill>
              <a:srgbClr val="CCCCCC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1" name="Freeform: Shape 2650">
              <a:extLst>
                <a:ext uri="{FF2B5EF4-FFF2-40B4-BE49-F238E27FC236}">
                  <a16:creationId xmlns:a16="http://schemas.microsoft.com/office/drawing/2014/main" id="{3E09AE97-CE61-4544-B013-FCC5F2458ABF}"/>
                </a:ext>
              </a:extLst>
            </p:cNvPr>
            <p:cNvSpPr/>
            <p:nvPr/>
          </p:nvSpPr>
          <p:spPr>
            <a:xfrm>
              <a:off x="5239020" y="1877896"/>
              <a:ext cx="166041" cy="189761"/>
            </a:xfrm>
            <a:custGeom>
              <a:avLst/>
              <a:gdLst>
                <a:gd name="connsiteX0" fmla="*/ 109121 w 166041"/>
                <a:gd name="connsiteY0" fmla="*/ 18883 h 189761"/>
                <a:gd name="connsiteX1" fmla="*/ 144492 w 166041"/>
                <a:gd name="connsiteY1" fmla="*/ 115819 h 189761"/>
                <a:gd name="connsiteX2" fmla="*/ 59954 w 166041"/>
                <a:gd name="connsiteY2" fmla="*/ 174991 h 189761"/>
                <a:gd name="connsiteX3" fmla="*/ 24583 w 166041"/>
                <a:gd name="connsiteY3" fmla="*/ 78054 h 189761"/>
                <a:gd name="connsiteX4" fmla="*/ 109121 w 166041"/>
                <a:gd name="connsiteY4" fmla="*/ 18883 h 18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041" h="189761">
                  <a:moveTo>
                    <a:pt x="109121" y="18883"/>
                  </a:moveTo>
                  <a:cubicBezTo>
                    <a:pt x="142233" y="29311"/>
                    <a:pt x="158069" y="72711"/>
                    <a:pt x="144492" y="115819"/>
                  </a:cubicBezTo>
                  <a:cubicBezTo>
                    <a:pt x="130915" y="158927"/>
                    <a:pt x="93066" y="185419"/>
                    <a:pt x="59954" y="174991"/>
                  </a:cubicBezTo>
                  <a:cubicBezTo>
                    <a:pt x="26842" y="164562"/>
                    <a:pt x="11006" y="121162"/>
                    <a:pt x="24583" y="78054"/>
                  </a:cubicBezTo>
                  <a:cubicBezTo>
                    <a:pt x="38160" y="34946"/>
                    <a:pt x="76009" y="8454"/>
                    <a:pt x="109121" y="18883"/>
                  </a:cubicBezTo>
                  <a:close/>
                </a:path>
              </a:pathLst>
            </a:custGeom>
            <a:solidFill>
              <a:schemeClr val="accent2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2" name="Freeform: Shape 2651">
              <a:extLst>
                <a:ext uri="{FF2B5EF4-FFF2-40B4-BE49-F238E27FC236}">
                  <a16:creationId xmlns:a16="http://schemas.microsoft.com/office/drawing/2014/main" id="{DBB82580-3A6E-4D24-AA81-685CF53ADAAE}"/>
                </a:ext>
              </a:extLst>
            </p:cNvPr>
            <p:cNvSpPr/>
            <p:nvPr/>
          </p:nvSpPr>
          <p:spPr>
            <a:xfrm>
              <a:off x="7082667" y="1144231"/>
              <a:ext cx="338013" cy="385453"/>
            </a:xfrm>
            <a:custGeom>
              <a:avLst/>
              <a:gdLst>
                <a:gd name="connsiteX0" fmla="*/ 218241 w 338012"/>
                <a:gd name="connsiteY0" fmla="*/ 37765 h 385452"/>
                <a:gd name="connsiteX1" fmla="*/ 288984 w 338012"/>
                <a:gd name="connsiteY1" fmla="*/ 231638 h 385452"/>
                <a:gd name="connsiteX2" fmla="*/ 119909 w 338012"/>
                <a:gd name="connsiteY2" fmla="*/ 349980 h 385452"/>
                <a:gd name="connsiteX3" fmla="*/ 49166 w 338012"/>
                <a:gd name="connsiteY3" fmla="*/ 156108 h 385452"/>
                <a:gd name="connsiteX4" fmla="*/ 218241 w 338012"/>
                <a:gd name="connsiteY4" fmla="*/ 37765 h 385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012" h="385452">
                  <a:moveTo>
                    <a:pt x="218241" y="37765"/>
                  </a:moveTo>
                  <a:cubicBezTo>
                    <a:pt x="284465" y="58623"/>
                    <a:pt x="316138" y="145422"/>
                    <a:pt x="288984" y="231638"/>
                  </a:cubicBezTo>
                  <a:cubicBezTo>
                    <a:pt x="261830" y="317854"/>
                    <a:pt x="186133" y="370838"/>
                    <a:pt x="119909" y="349980"/>
                  </a:cubicBezTo>
                  <a:cubicBezTo>
                    <a:pt x="53685" y="329123"/>
                    <a:pt x="22013" y="242323"/>
                    <a:pt x="49166" y="156108"/>
                  </a:cubicBezTo>
                  <a:cubicBezTo>
                    <a:pt x="76320" y="69892"/>
                    <a:pt x="152018" y="16908"/>
                    <a:pt x="218241" y="37765"/>
                  </a:cubicBezTo>
                  <a:close/>
                </a:path>
              </a:pathLst>
            </a:custGeom>
            <a:solidFill>
              <a:srgbClr val="CCCCCC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3" name="Freeform: Shape 2652">
              <a:extLst>
                <a:ext uri="{FF2B5EF4-FFF2-40B4-BE49-F238E27FC236}">
                  <a16:creationId xmlns:a16="http://schemas.microsoft.com/office/drawing/2014/main" id="{2DC00D96-8864-4178-998C-004F0854EE34}"/>
                </a:ext>
              </a:extLst>
            </p:cNvPr>
            <p:cNvSpPr/>
            <p:nvPr/>
          </p:nvSpPr>
          <p:spPr>
            <a:xfrm>
              <a:off x="7196306" y="1243169"/>
              <a:ext cx="166041" cy="189761"/>
            </a:xfrm>
            <a:custGeom>
              <a:avLst/>
              <a:gdLst>
                <a:gd name="connsiteX0" fmla="*/ 109121 w 166041"/>
                <a:gd name="connsiteY0" fmla="*/ 18883 h 189761"/>
                <a:gd name="connsiteX1" fmla="*/ 144492 w 166041"/>
                <a:gd name="connsiteY1" fmla="*/ 115819 h 189761"/>
                <a:gd name="connsiteX2" fmla="*/ 59954 w 166041"/>
                <a:gd name="connsiteY2" fmla="*/ 174990 h 189761"/>
                <a:gd name="connsiteX3" fmla="*/ 24583 w 166041"/>
                <a:gd name="connsiteY3" fmla="*/ 78054 h 189761"/>
                <a:gd name="connsiteX4" fmla="*/ 109121 w 166041"/>
                <a:gd name="connsiteY4" fmla="*/ 18883 h 18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041" h="189761">
                  <a:moveTo>
                    <a:pt x="109121" y="18883"/>
                  </a:moveTo>
                  <a:cubicBezTo>
                    <a:pt x="142233" y="29311"/>
                    <a:pt x="158069" y="72711"/>
                    <a:pt x="144492" y="115819"/>
                  </a:cubicBezTo>
                  <a:cubicBezTo>
                    <a:pt x="130915" y="158927"/>
                    <a:pt x="93066" y="185419"/>
                    <a:pt x="59954" y="174990"/>
                  </a:cubicBezTo>
                  <a:cubicBezTo>
                    <a:pt x="26843" y="164562"/>
                    <a:pt x="11006" y="121162"/>
                    <a:pt x="24583" y="78054"/>
                  </a:cubicBezTo>
                  <a:cubicBezTo>
                    <a:pt x="38160" y="34946"/>
                    <a:pt x="76009" y="8454"/>
                    <a:pt x="109121" y="18883"/>
                  </a:cubicBezTo>
                  <a:close/>
                </a:path>
              </a:pathLst>
            </a:custGeom>
            <a:solidFill>
              <a:schemeClr val="accent2"/>
            </a:solidFill>
            <a:ln w="59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654" name="Chevron 2">
            <a:extLst>
              <a:ext uri="{FF2B5EF4-FFF2-40B4-BE49-F238E27FC236}">
                <a16:creationId xmlns:a16="http://schemas.microsoft.com/office/drawing/2014/main" id="{A6431CE4-82ED-4BB3-9EF4-E00997E52A02}"/>
              </a:ext>
            </a:extLst>
          </p:cNvPr>
          <p:cNvSpPr/>
          <p:nvPr/>
        </p:nvSpPr>
        <p:spPr>
          <a:xfrm rot="5400000">
            <a:off x="684966" y="4315012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655" name="Group 2654">
            <a:extLst>
              <a:ext uri="{FF2B5EF4-FFF2-40B4-BE49-F238E27FC236}">
                <a16:creationId xmlns:a16="http://schemas.microsoft.com/office/drawing/2014/main" id="{08AABA18-8576-4D9E-B684-821E9BD70C81}"/>
              </a:ext>
            </a:extLst>
          </p:cNvPr>
          <p:cNvGrpSpPr/>
          <p:nvPr/>
        </p:nvGrpSpPr>
        <p:grpSpPr>
          <a:xfrm>
            <a:off x="1331969" y="4188026"/>
            <a:ext cx="3920968" cy="737090"/>
            <a:chOff x="7602799" y="2401052"/>
            <a:chExt cx="3661994" cy="737090"/>
          </a:xfrm>
        </p:grpSpPr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25D8F655-C265-4202-8737-4D8379AEEF81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657" name="TextBox 2656">
              <a:extLst>
                <a:ext uri="{FF2B5EF4-FFF2-40B4-BE49-F238E27FC236}">
                  <a16:creationId xmlns:a16="http://schemas.microsoft.com/office/drawing/2014/main" id="{CD7C393A-5506-4960-AA56-77CD50AB8A57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658" name="Chevron 2">
            <a:extLst>
              <a:ext uri="{FF2B5EF4-FFF2-40B4-BE49-F238E27FC236}">
                <a16:creationId xmlns:a16="http://schemas.microsoft.com/office/drawing/2014/main" id="{BC59BF08-2D06-46E7-BD98-74744CE23665}"/>
              </a:ext>
            </a:extLst>
          </p:cNvPr>
          <p:cNvSpPr/>
          <p:nvPr/>
        </p:nvSpPr>
        <p:spPr>
          <a:xfrm rot="5400000">
            <a:off x="684966" y="3462648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659" name="Group 2658">
            <a:extLst>
              <a:ext uri="{FF2B5EF4-FFF2-40B4-BE49-F238E27FC236}">
                <a16:creationId xmlns:a16="http://schemas.microsoft.com/office/drawing/2014/main" id="{9EE73BA2-495B-4BA6-8FCC-2A7B03FE4590}"/>
              </a:ext>
            </a:extLst>
          </p:cNvPr>
          <p:cNvGrpSpPr/>
          <p:nvPr/>
        </p:nvGrpSpPr>
        <p:grpSpPr>
          <a:xfrm>
            <a:off x="1331968" y="3335662"/>
            <a:ext cx="5136926" cy="737090"/>
            <a:chOff x="7602799" y="2401052"/>
            <a:chExt cx="3661994" cy="737090"/>
          </a:xfrm>
        </p:grpSpPr>
        <p:sp>
          <p:nvSpPr>
            <p:cNvPr id="2660" name="TextBox 2659">
              <a:extLst>
                <a:ext uri="{FF2B5EF4-FFF2-40B4-BE49-F238E27FC236}">
                  <a16:creationId xmlns:a16="http://schemas.microsoft.com/office/drawing/2014/main" id="{F40A25C6-3552-48B9-9944-C7832EFE6CAC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661" name="TextBox 2660">
              <a:extLst>
                <a:ext uri="{FF2B5EF4-FFF2-40B4-BE49-F238E27FC236}">
                  <a16:creationId xmlns:a16="http://schemas.microsoft.com/office/drawing/2014/main" id="{3279B1B2-315E-482B-9562-492846DD015D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662" name="Chevron 2">
            <a:extLst>
              <a:ext uri="{FF2B5EF4-FFF2-40B4-BE49-F238E27FC236}">
                <a16:creationId xmlns:a16="http://schemas.microsoft.com/office/drawing/2014/main" id="{D9CF09F7-4960-4F78-A8F5-E022C3F55489}"/>
              </a:ext>
            </a:extLst>
          </p:cNvPr>
          <p:cNvSpPr/>
          <p:nvPr/>
        </p:nvSpPr>
        <p:spPr>
          <a:xfrm rot="5400000">
            <a:off x="684966" y="2610284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663" name="Group 2662">
            <a:extLst>
              <a:ext uri="{FF2B5EF4-FFF2-40B4-BE49-F238E27FC236}">
                <a16:creationId xmlns:a16="http://schemas.microsoft.com/office/drawing/2014/main" id="{24773C0B-FACB-49D3-A55E-BDB2162F857A}"/>
              </a:ext>
            </a:extLst>
          </p:cNvPr>
          <p:cNvGrpSpPr/>
          <p:nvPr/>
        </p:nvGrpSpPr>
        <p:grpSpPr>
          <a:xfrm>
            <a:off x="1331968" y="2483298"/>
            <a:ext cx="7185836" cy="737090"/>
            <a:chOff x="7602799" y="2401052"/>
            <a:chExt cx="3661994" cy="737090"/>
          </a:xfrm>
        </p:grpSpPr>
        <p:sp>
          <p:nvSpPr>
            <p:cNvPr id="2664" name="TextBox 2663">
              <a:extLst>
                <a:ext uri="{FF2B5EF4-FFF2-40B4-BE49-F238E27FC236}">
                  <a16:creationId xmlns:a16="http://schemas.microsoft.com/office/drawing/2014/main" id="{1014968B-C207-41D5-AFB8-771A6AD68B88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665" name="TextBox 2664">
              <a:extLst>
                <a:ext uri="{FF2B5EF4-FFF2-40B4-BE49-F238E27FC236}">
                  <a16:creationId xmlns:a16="http://schemas.microsoft.com/office/drawing/2014/main" id="{17850D07-3DA6-430D-9059-F75312ED8864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666" name="Chevron 2">
            <a:extLst>
              <a:ext uri="{FF2B5EF4-FFF2-40B4-BE49-F238E27FC236}">
                <a16:creationId xmlns:a16="http://schemas.microsoft.com/office/drawing/2014/main" id="{93AEBF4E-ADAF-4C52-8EF9-B7F1F631399D}"/>
              </a:ext>
            </a:extLst>
          </p:cNvPr>
          <p:cNvSpPr/>
          <p:nvPr/>
        </p:nvSpPr>
        <p:spPr>
          <a:xfrm rot="5400000">
            <a:off x="684966" y="1757921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667" name="Group 2666">
            <a:extLst>
              <a:ext uri="{FF2B5EF4-FFF2-40B4-BE49-F238E27FC236}">
                <a16:creationId xmlns:a16="http://schemas.microsoft.com/office/drawing/2014/main" id="{F8C4AB0E-8213-4031-93A1-CD574643FF70}"/>
              </a:ext>
            </a:extLst>
          </p:cNvPr>
          <p:cNvGrpSpPr/>
          <p:nvPr/>
        </p:nvGrpSpPr>
        <p:grpSpPr>
          <a:xfrm>
            <a:off x="1331968" y="1630935"/>
            <a:ext cx="7185836" cy="737090"/>
            <a:chOff x="7602799" y="2401052"/>
            <a:chExt cx="3661994" cy="737090"/>
          </a:xfrm>
        </p:grpSpPr>
        <p:sp>
          <p:nvSpPr>
            <p:cNvPr id="2668" name="TextBox 2667">
              <a:extLst>
                <a:ext uri="{FF2B5EF4-FFF2-40B4-BE49-F238E27FC236}">
                  <a16:creationId xmlns:a16="http://schemas.microsoft.com/office/drawing/2014/main" id="{92D861FB-9AF1-4694-AB29-943ADF79C91B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669" name="TextBox 2668">
              <a:extLst>
                <a:ext uri="{FF2B5EF4-FFF2-40B4-BE49-F238E27FC236}">
                  <a16:creationId xmlns:a16="http://schemas.microsoft.com/office/drawing/2014/main" id="{53E29390-68A3-4F05-89EF-8DC3614BD4E4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670" name="TextBox 2669">
            <a:extLst>
              <a:ext uri="{FF2B5EF4-FFF2-40B4-BE49-F238E27FC236}">
                <a16:creationId xmlns:a16="http://schemas.microsoft.com/office/drawing/2014/main" id="{6737434B-FAA2-4B3E-934D-6D9BC868C3EF}"/>
              </a:ext>
            </a:extLst>
          </p:cNvPr>
          <p:cNvSpPr txBox="1"/>
          <p:nvPr/>
        </p:nvSpPr>
        <p:spPr>
          <a:xfrm>
            <a:off x="686224" y="5955195"/>
            <a:ext cx="3555035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100" dirty="0">
                <a:solidFill>
                  <a:schemeClr val="accent2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1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671" name="TextBox 2670">
            <a:extLst>
              <a:ext uri="{FF2B5EF4-FFF2-40B4-BE49-F238E27FC236}">
                <a16:creationId xmlns:a16="http://schemas.microsoft.com/office/drawing/2014/main" id="{CA56D871-CB79-4C07-93F3-D1E6B4E36BF0}"/>
              </a:ext>
            </a:extLst>
          </p:cNvPr>
          <p:cNvSpPr txBox="1"/>
          <p:nvPr/>
        </p:nvSpPr>
        <p:spPr>
          <a:xfrm>
            <a:off x="639985" y="5270479"/>
            <a:ext cx="447833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cs typeface="Arial" pitchFamily="34" charset="0"/>
              </a:rPr>
              <a:t>L</a:t>
            </a:r>
            <a:r>
              <a:rPr lang="en-US" altLang="ko-KR" dirty="0">
                <a:cs typeface="Arial" pitchFamily="34" charset="0"/>
              </a:rPr>
              <a:t>OREM IPSUM DOLOR SIT AMET, CU USU AGAM INTEGRE IMPEDIT.</a:t>
            </a:r>
            <a:endParaRPr lang="ko-KR" alt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11272</TotalTime>
  <Words>140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94</cp:revision>
  <dcterms:created xsi:type="dcterms:W3CDTF">2018-02-18T19:39:47Z</dcterms:created>
  <dcterms:modified xsi:type="dcterms:W3CDTF">2020-08-31T07:37:35Z</dcterms:modified>
</cp:coreProperties>
</file>