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6" name="Graphic 4">
            <a:extLst>
              <a:ext uri="{FF2B5EF4-FFF2-40B4-BE49-F238E27FC236}">
                <a16:creationId xmlns:a16="http://schemas.microsoft.com/office/drawing/2014/main" id="{8EBD5D9D-5CCC-4825-BCA7-E3E10A0CAD2C}"/>
              </a:ext>
            </a:extLst>
          </p:cNvPr>
          <p:cNvSpPr/>
          <p:nvPr/>
        </p:nvSpPr>
        <p:spPr>
          <a:xfrm>
            <a:off x="5131123" y="4072205"/>
            <a:ext cx="1947414" cy="1710635"/>
          </a:xfrm>
          <a:custGeom>
            <a:avLst/>
            <a:gdLst>
              <a:gd name="connsiteX0" fmla="*/ 1556303 w 3390735"/>
              <a:gd name="connsiteY0" fmla="*/ 80010 h 2978467"/>
              <a:gd name="connsiteX1" fmla="*/ 21825 w 3390735"/>
              <a:gd name="connsiteY1" fmla="*/ 2737485 h 2978467"/>
              <a:gd name="connsiteX2" fmla="*/ 160890 w 3390735"/>
              <a:gd name="connsiteY2" fmla="*/ 2978468 h 2978467"/>
              <a:gd name="connsiteX3" fmla="*/ 3229845 w 3390735"/>
              <a:gd name="connsiteY3" fmla="*/ 2978468 h 2978467"/>
              <a:gd name="connsiteX4" fmla="*/ 3368911 w 3390735"/>
              <a:gd name="connsiteY4" fmla="*/ 2737485 h 2978467"/>
              <a:gd name="connsiteX5" fmla="*/ 1834433 w 3390735"/>
              <a:gd name="connsiteY5" fmla="*/ 80010 h 2978467"/>
              <a:gd name="connsiteX6" fmla="*/ 1556303 w 3390735"/>
              <a:gd name="connsiteY6" fmla="*/ 80010 h 29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0735" h="2978467">
                <a:moveTo>
                  <a:pt x="1556303" y="80010"/>
                </a:moveTo>
                <a:lnTo>
                  <a:pt x="21825" y="2737485"/>
                </a:lnTo>
                <a:cubicBezTo>
                  <a:pt x="-40087" y="2845118"/>
                  <a:pt x="37065" y="2978468"/>
                  <a:pt x="160890" y="2978468"/>
                </a:cubicBezTo>
                <a:lnTo>
                  <a:pt x="3229845" y="2978468"/>
                </a:lnTo>
                <a:cubicBezTo>
                  <a:pt x="3353670" y="2978468"/>
                  <a:pt x="3430823" y="2844165"/>
                  <a:pt x="3368911" y="2737485"/>
                </a:cubicBezTo>
                <a:lnTo>
                  <a:pt x="1834433" y="80010"/>
                </a:lnTo>
                <a:cubicBezTo>
                  <a:pt x="1772520" y="-26670"/>
                  <a:pt x="1618215" y="-26670"/>
                  <a:pt x="1556303" y="8001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Graphic 4">
            <a:extLst>
              <a:ext uri="{FF2B5EF4-FFF2-40B4-BE49-F238E27FC236}">
                <a16:creationId xmlns:a16="http://schemas.microsoft.com/office/drawing/2014/main" id="{C6C8F2F4-AD68-4D89-9898-0FCD6700234C}"/>
              </a:ext>
            </a:extLst>
          </p:cNvPr>
          <p:cNvSpPr/>
          <p:nvPr/>
        </p:nvSpPr>
        <p:spPr>
          <a:xfrm rot="10800000">
            <a:off x="5131124" y="1982572"/>
            <a:ext cx="1947414" cy="1710635"/>
          </a:xfrm>
          <a:custGeom>
            <a:avLst/>
            <a:gdLst>
              <a:gd name="connsiteX0" fmla="*/ 1556303 w 3390735"/>
              <a:gd name="connsiteY0" fmla="*/ 80010 h 2978467"/>
              <a:gd name="connsiteX1" fmla="*/ 21825 w 3390735"/>
              <a:gd name="connsiteY1" fmla="*/ 2737485 h 2978467"/>
              <a:gd name="connsiteX2" fmla="*/ 160890 w 3390735"/>
              <a:gd name="connsiteY2" fmla="*/ 2978468 h 2978467"/>
              <a:gd name="connsiteX3" fmla="*/ 3229845 w 3390735"/>
              <a:gd name="connsiteY3" fmla="*/ 2978468 h 2978467"/>
              <a:gd name="connsiteX4" fmla="*/ 3368911 w 3390735"/>
              <a:gd name="connsiteY4" fmla="*/ 2737485 h 2978467"/>
              <a:gd name="connsiteX5" fmla="*/ 1834433 w 3390735"/>
              <a:gd name="connsiteY5" fmla="*/ 80010 h 2978467"/>
              <a:gd name="connsiteX6" fmla="*/ 1556303 w 3390735"/>
              <a:gd name="connsiteY6" fmla="*/ 80010 h 29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0735" h="2978467">
                <a:moveTo>
                  <a:pt x="1556303" y="80010"/>
                </a:moveTo>
                <a:lnTo>
                  <a:pt x="21825" y="2737485"/>
                </a:lnTo>
                <a:cubicBezTo>
                  <a:pt x="-40087" y="2845118"/>
                  <a:pt x="37065" y="2978468"/>
                  <a:pt x="160890" y="2978468"/>
                </a:cubicBezTo>
                <a:lnTo>
                  <a:pt x="3229845" y="2978468"/>
                </a:lnTo>
                <a:cubicBezTo>
                  <a:pt x="3353670" y="2978468"/>
                  <a:pt x="3430823" y="2844165"/>
                  <a:pt x="3368911" y="2737485"/>
                </a:cubicBezTo>
                <a:lnTo>
                  <a:pt x="1834433" y="80010"/>
                </a:lnTo>
                <a:cubicBezTo>
                  <a:pt x="1772520" y="-26670"/>
                  <a:pt x="1618215" y="-26670"/>
                  <a:pt x="1556303" y="8001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" name="Graphic 4">
            <a:extLst>
              <a:ext uri="{FF2B5EF4-FFF2-40B4-BE49-F238E27FC236}">
                <a16:creationId xmlns:a16="http://schemas.microsoft.com/office/drawing/2014/main" id="{AE511CC9-2699-4073-9699-0C76BE41FDFE}"/>
              </a:ext>
            </a:extLst>
          </p:cNvPr>
          <p:cNvSpPr/>
          <p:nvPr/>
        </p:nvSpPr>
        <p:spPr>
          <a:xfrm rot="3600000">
            <a:off x="4226286" y="3549796"/>
            <a:ext cx="1947414" cy="1710635"/>
          </a:xfrm>
          <a:custGeom>
            <a:avLst/>
            <a:gdLst>
              <a:gd name="connsiteX0" fmla="*/ 1556303 w 3390735"/>
              <a:gd name="connsiteY0" fmla="*/ 80010 h 2978467"/>
              <a:gd name="connsiteX1" fmla="*/ 21825 w 3390735"/>
              <a:gd name="connsiteY1" fmla="*/ 2737485 h 2978467"/>
              <a:gd name="connsiteX2" fmla="*/ 160890 w 3390735"/>
              <a:gd name="connsiteY2" fmla="*/ 2978468 h 2978467"/>
              <a:gd name="connsiteX3" fmla="*/ 3229845 w 3390735"/>
              <a:gd name="connsiteY3" fmla="*/ 2978468 h 2978467"/>
              <a:gd name="connsiteX4" fmla="*/ 3368911 w 3390735"/>
              <a:gd name="connsiteY4" fmla="*/ 2737485 h 2978467"/>
              <a:gd name="connsiteX5" fmla="*/ 1834433 w 3390735"/>
              <a:gd name="connsiteY5" fmla="*/ 80010 h 2978467"/>
              <a:gd name="connsiteX6" fmla="*/ 1556303 w 3390735"/>
              <a:gd name="connsiteY6" fmla="*/ 80010 h 29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0735" h="2978467">
                <a:moveTo>
                  <a:pt x="1556303" y="80010"/>
                </a:moveTo>
                <a:lnTo>
                  <a:pt x="21825" y="2737485"/>
                </a:lnTo>
                <a:cubicBezTo>
                  <a:pt x="-40087" y="2845118"/>
                  <a:pt x="37065" y="2978468"/>
                  <a:pt x="160890" y="2978468"/>
                </a:cubicBezTo>
                <a:lnTo>
                  <a:pt x="3229845" y="2978468"/>
                </a:lnTo>
                <a:cubicBezTo>
                  <a:pt x="3353670" y="2978468"/>
                  <a:pt x="3430823" y="2844165"/>
                  <a:pt x="3368911" y="2737485"/>
                </a:cubicBezTo>
                <a:lnTo>
                  <a:pt x="1834433" y="80010"/>
                </a:lnTo>
                <a:cubicBezTo>
                  <a:pt x="1772520" y="-26670"/>
                  <a:pt x="1618215" y="-26670"/>
                  <a:pt x="1556303" y="8001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6" name="Graphic 4">
            <a:extLst>
              <a:ext uri="{FF2B5EF4-FFF2-40B4-BE49-F238E27FC236}">
                <a16:creationId xmlns:a16="http://schemas.microsoft.com/office/drawing/2014/main" id="{756B8468-2661-4B61-B01B-71E355B74863}"/>
              </a:ext>
            </a:extLst>
          </p:cNvPr>
          <p:cNvSpPr/>
          <p:nvPr/>
        </p:nvSpPr>
        <p:spPr>
          <a:xfrm rot="14400000">
            <a:off x="6035961" y="2504981"/>
            <a:ext cx="1947414" cy="1710635"/>
          </a:xfrm>
          <a:custGeom>
            <a:avLst/>
            <a:gdLst>
              <a:gd name="connsiteX0" fmla="*/ 1556303 w 3390735"/>
              <a:gd name="connsiteY0" fmla="*/ 80010 h 2978467"/>
              <a:gd name="connsiteX1" fmla="*/ 21825 w 3390735"/>
              <a:gd name="connsiteY1" fmla="*/ 2737485 h 2978467"/>
              <a:gd name="connsiteX2" fmla="*/ 160890 w 3390735"/>
              <a:gd name="connsiteY2" fmla="*/ 2978468 h 2978467"/>
              <a:gd name="connsiteX3" fmla="*/ 3229845 w 3390735"/>
              <a:gd name="connsiteY3" fmla="*/ 2978468 h 2978467"/>
              <a:gd name="connsiteX4" fmla="*/ 3368911 w 3390735"/>
              <a:gd name="connsiteY4" fmla="*/ 2737485 h 2978467"/>
              <a:gd name="connsiteX5" fmla="*/ 1834433 w 3390735"/>
              <a:gd name="connsiteY5" fmla="*/ 80010 h 2978467"/>
              <a:gd name="connsiteX6" fmla="*/ 1556303 w 3390735"/>
              <a:gd name="connsiteY6" fmla="*/ 80010 h 29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0735" h="2978467">
                <a:moveTo>
                  <a:pt x="1556303" y="80010"/>
                </a:moveTo>
                <a:lnTo>
                  <a:pt x="21825" y="2737485"/>
                </a:lnTo>
                <a:cubicBezTo>
                  <a:pt x="-40087" y="2845118"/>
                  <a:pt x="37065" y="2978468"/>
                  <a:pt x="160890" y="2978468"/>
                </a:cubicBezTo>
                <a:lnTo>
                  <a:pt x="3229845" y="2978468"/>
                </a:lnTo>
                <a:cubicBezTo>
                  <a:pt x="3353670" y="2978468"/>
                  <a:pt x="3430823" y="2844165"/>
                  <a:pt x="3368911" y="2737485"/>
                </a:cubicBezTo>
                <a:lnTo>
                  <a:pt x="1834433" y="80010"/>
                </a:lnTo>
                <a:cubicBezTo>
                  <a:pt x="1772520" y="-26670"/>
                  <a:pt x="1618215" y="-26670"/>
                  <a:pt x="1556303" y="8001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7" name="Graphic 4">
            <a:extLst>
              <a:ext uri="{FF2B5EF4-FFF2-40B4-BE49-F238E27FC236}">
                <a16:creationId xmlns:a16="http://schemas.microsoft.com/office/drawing/2014/main" id="{2023DBAD-50FA-46D3-87F2-BBE606C701AD}"/>
              </a:ext>
            </a:extLst>
          </p:cNvPr>
          <p:cNvSpPr/>
          <p:nvPr/>
        </p:nvSpPr>
        <p:spPr>
          <a:xfrm rot="7200000">
            <a:off x="4226286" y="2504980"/>
            <a:ext cx="1947414" cy="1710635"/>
          </a:xfrm>
          <a:custGeom>
            <a:avLst/>
            <a:gdLst>
              <a:gd name="connsiteX0" fmla="*/ 1556303 w 3390735"/>
              <a:gd name="connsiteY0" fmla="*/ 80010 h 2978467"/>
              <a:gd name="connsiteX1" fmla="*/ 21825 w 3390735"/>
              <a:gd name="connsiteY1" fmla="*/ 2737485 h 2978467"/>
              <a:gd name="connsiteX2" fmla="*/ 160890 w 3390735"/>
              <a:gd name="connsiteY2" fmla="*/ 2978468 h 2978467"/>
              <a:gd name="connsiteX3" fmla="*/ 3229845 w 3390735"/>
              <a:gd name="connsiteY3" fmla="*/ 2978468 h 2978467"/>
              <a:gd name="connsiteX4" fmla="*/ 3368911 w 3390735"/>
              <a:gd name="connsiteY4" fmla="*/ 2737485 h 2978467"/>
              <a:gd name="connsiteX5" fmla="*/ 1834433 w 3390735"/>
              <a:gd name="connsiteY5" fmla="*/ 80010 h 2978467"/>
              <a:gd name="connsiteX6" fmla="*/ 1556303 w 3390735"/>
              <a:gd name="connsiteY6" fmla="*/ 80010 h 29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0735" h="2978467">
                <a:moveTo>
                  <a:pt x="1556303" y="80010"/>
                </a:moveTo>
                <a:lnTo>
                  <a:pt x="21825" y="2737485"/>
                </a:lnTo>
                <a:cubicBezTo>
                  <a:pt x="-40087" y="2845118"/>
                  <a:pt x="37065" y="2978468"/>
                  <a:pt x="160890" y="2978468"/>
                </a:cubicBezTo>
                <a:lnTo>
                  <a:pt x="3229845" y="2978468"/>
                </a:lnTo>
                <a:cubicBezTo>
                  <a:pt x="3353670" y="2978468"/>
                  <a:pt x="3430823" y="2844165"/>
                  <a:pt x="3368911" y="2737485"/>
                </a:cubicBezTo>
                <a:lnTo>
                  <a:pt x="1834433" y="80010"/>
                </a:lnTo>
                <a:cubicBezTo>
                  <a:pt x="1772520" y="-26670"/>
                  <a:pt x="1618215" y="-26670"/>
                  <a:pt x="1556303" y="8001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8" name="Graphic 4">
            <a:extLst>
              <a:ext uri="{FF2B5EF4-FFF2-40B4-BE49-F238E27FC236}">
                <a16:creationId xmlns:a16="http://schemas.microsoft.com/office/drawing/2014/main" id="{404BE10A-0CA7-414E-BDEC-076DAC68AA3F}"/>
              </a:ext>
            </a:extLst>
          </p:cNvPr>
          <p:cNvSpPr/>
          <p:nvPr/>
        </p:nvSpPr>
        <p:spPr>
          <a:xfrm rot="18000000">
            <a:off x="6035961" y="3549797"/>
            <a:ext cx="1947414" cy="1710635"/>
          </a:xfrm>
          <a:custGeom>
            <a:avLst/>
            <a:gdLst>
              <a:gd name="connsiteX0" fmla="*/ 1556303 w 3390735"/>
              <a:gd name="connsiteY0" fmla="*/ 80010 h 2978467"/>
              <a:gd name="connsiteX1" fmla="*/ 21825 w 3390735"/>
              <a:gd name="connsiteY1" fmla="*/ 2737485 h 2978467"/>
              <a:gd name="connsiteX2" fmla="*/ 160890 w 3390735"/>
              <a:gd name="connsiteY2" fmla="*/ 2978468 h 2978467"/>
              <a:gd name="connsiteX3" fmla="*/ 3229845 w 3390735"/>
              <a:gd name="connsiteY3" fmla="*/ 2978468 h 2978467"/>
              <a:gd name="connsiteX4" fmla="*/ 3368911 w 3390735"/>
              <a:gd name="connsiteY4" fmla="*/ 2737485 h 2978467"/>
              <a:gd name="connsiteX5" fmla="*/ 1834433 w 3390735"/>
              <a:gd name="connsiteY5" fmla="*/ 80010 h 2978467"/>
              <a:gd name="connsiteX6" fmla="*/ 1556303 w 3390735"/>
              <a:gd name="connsiteY6" fmla="*/ 80010 h 297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0735" h="2978467">
                <a:moveTo>
                  <a:pt x="1556303" y="80010"/>
                </a:moveTo>
                <a:lnTo>
                  <a:pt x="21825" y="2737485"/>
                </a:lnTo>
                <a:cubicBezTo>
                  <a:pt x="-40087" y="2845118"/>
                  <a:pt x="37065" y="2978468"/>
                  <a:pt x="160890" y="2978468"/>
                </a:cubicBezTo>
                <a:lnTo>
                  <a:pt x="3229845" y="2978468"/>
                </a:lnTo>
                <a:cubicBezTo>
                  <a:pt x="3353670" y="2978468"/>
                  <a:pt x="3430823" y="2844165"/>
                  <a:pt x="3368911" y="2737485"/>
                </a:cubicBezTo>
                <a:lnTo>
                  <a:pt x="1834433" y="80010"/>
                </a:lnTo>
                <a:cubicBezTo>
                  <a:pt x="1772520" y="-26670"/>
                  <a:pt x="1618215" y="-26670"/>
                  <a:pt x="1556303" y="8001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9" name="Isosceles Triangle 51">
            <a:extLst>
              <a:ext uri="{FF2B5EF4-FFF2-40B4-BE49-F238E27FC236}">
                <a16:creationId xmlns:a16="http://schemas.microsoft.com/office/drawing/2014/main" id="{4A0E1C9D-F155-401C-B35B-AAC6BEBFDBA6}"/>
              </a:ext>
            </a:extLst>
          </p:cNvPr>
          <p:cNvSpPr/>
          <p:nvPr/>
        </p:nvSpPr>
        <p:spPr>
          <a:xfrm>
            <a:off x="4826206" y="2721103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Rounded Rectangle 27">
            <a:extLst>
              <a:ext uri="{FF2B5EF4-FFF2-40B4-BE49-F238E27FC236}">
                <a16:creationId xmlns:a16="http://schemas.microsoft.com/office/drawing/2014/main" id="{3CAE216F-736D-423C-A047-5E386E0396CB}"/>
              </a:ext>
            </a:extLst>
          </p:cNvPr>
          <p:cNvSpPr/>
          <p:nvPr/>
        </p:nvSpPr>
        <p:spPr>
          <a:xfrm>
            <a:off x="4826206" y="4787730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Rounded Rectangle 7">
            <a:extLst>
              <a:ext uri="{FF2B5EF4-FFF2-40B4-BE49-F238E27FC236}">
                <a16:creationId xmlns:a16="http://schemas.microsoft.com/office/drawing/2014/main" id="{212FDC00-7B38-406E-AED5-9E84554143E7}"/>
              </a:ext>
            </a:extLst>
          </p:cNvPr>
          <p:cNvSpPr/>
          <p:nvPr/>
        </p:nvSpPr>
        <p:spPr>
          <a:xfrm>
            <a:off x="7120149" y="4760506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Round Same Side Corner Rectangle 36">
            <a:extLst>
              <a:ext uri="{FF2B5EF4-FFF2-40B4-BE49-F238E27FC236}">
                <a16:creationId xmlns:a16="http://schemas.microsoft.com/office/drawing/2014/main" id="{876D832A-306D-4058-A0DA-1692D3977B1B}"/>
              </a:ext>
            </a:extLst>
          </p:cNvPr>
          <p:cNvSpPr/>
          <p:nvPr/>
        </p:nvSpPr>
        <p:spPr>
          <a:xfrm>
            <a:off x="5967661" y="4561689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자유형 176">
            <a:extLst>
              <a:ext uri="{FF2B5EF4-FFF2-40B4-BE49-F238E27FC236}">
                <a16:creationId xmlns:a16="http://schemas.microsoft.com/office/drawing/2014/main" id="{D9991258-90C4-4319-B4E7-D511887EE90E}"/>
              </a:ext>
            </a:extLst>
          </p:cNvPr>
          <p:cNvSpPr/>
          <p:nvPr/>
        </p:nvSpPr>
        <p:spPr>
          <a:xfrm>
            <a:off x="5921129" y="2795805"/>
            <a:ext cx="359181" cy="376986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" name="Block Arc 14">
            <a:extLst>
              <a:ext uri="{FF2B5EF4-FFF2-40B4-BE49-F238E27FC236}">
                <a16:creationId xmlns:a16="http://schemas.microsoft.com/office/drawing/2014/main" id="{E1E798B8-CDDD-48F8-9120-EAA4461CAEB2}"/>
              </a:ext>
            </a:extLst>
          </p:cNvPr>
          <p:cNvSpPr/>
          <p:nvPr/>
        </p:nvSpPr>
        <p:spPr>
          <a:xfrm rot="16200000">
            <a:off x="7078648" y="2635531"/>
            <a:ext cx="335669" cy="33589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8590EB0-2AB0-467E-96C6-719E287B377B}"/>
              </a:ext>
            </a:extLst>
          </p:cNvPr>
          <p:cNvSpPr txBox="1"/>
          <p:nvPr/>
        </p:nvSpPr>
        <p:spPr>
          <a:xfrm>
            <a:off x="4143003" y="3217265"/>
            <a:ext cx="171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07A5604-C0F8-4FAF-8C72-445A5B3033C9}"/>
              </a:ext>
            </a:extLst>
          </p:cNvPr>
          <p:cNvSpPr txBox="1"/>
          <p:nvPr/>
        </p:nvSpPr>
        <p:spPr>
          <a:xfrm>
            <a:off x="5261951" y="2141235"/>
            <a:ext cx="171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1F9C99F-EB21-4847-B05D-8B563D80C6B2}"/>
              </a:ext>
            </a:extLst>
          </p:cNvPr>
          <p:cNvSpPr txBox="1"/>
          <p:nvPr/>
        </p:nvSpPr>
        <p:spPr>
          <a:xfrm>
            <a:off x="6400048" y="3217265"/>
            <a:ext cx="171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366004A-0864-4784-BF1E-556B9AA150CC}"/>
              </a:ext>
            </a:extLst>
          </p:cNvPr>
          <p:cNvSpPr txBox="1"/>
          <p:nvPr/>
        </p:nvSpPr>
        <p:spPr>
          <a:xfrm>
            <a:off x="4143003" y="4086482"/>
            <a:ext cx="171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98E525B-7CED-45AE-80A2-20548F1C7719}"/>
              </a:ext>
            </a:extLst>
          </p:cNvPr>
          <p:cNvSpPr txBox="1"/>
          <p:nvPr/>
        </p:nvSpPr>
        <p:spPr>
          <a:xfrm>
            <a:off x="6400048" y="4086482"/>
            <a:ext cx="171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75092FB-554A-4BEF-8E13-F664A84CEFA7}"/>
              </a:ext>
            </a:extLst>
          </p:cNvPr>
          <p:cNvSpPr txBox="1"/>
          <p:nvPr/>
        </p:nvSpPr>
        <p:spPr>
          <a:xfrm>
            <a:off x="5254216" y="5131298"/>
            <a:ext cx="171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5A67E04F-04B5-4D63-A91F-6CECD218FB7B}"/>
              </a:ext>
            </a:extLst>
          </p:cNvPr>
          <p:cNvGrpSpPr/>
          <p:nvPr/>
        </p:nvGrpSpPr>
        <p:grpSpPr>
          <a:xfrm>
            <a:off x="1365718" y="1781333"/>
            <a:ext cx="2455162" cy="678692"/>
            <a:chOff x="803640" y="3362835"/>
            <a:chExt cx="2059657" cy="678692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1B122CE6-ABEE-45D6-BB57-41BD307F530C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B259B81F-B9B6-489B-AAEE-812674A8237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8AD92090-ED21-4F14-AB1B-3E445430DE7B}"/>
              </a:ext>
            </a:extLst>
          </p:cNvPr>
          <p:cNvGrpSpPr/>
          <p:nvPr/>
        </p:nvGrpSpPr>
        <p:grpSpPr>
          <a:xfrm>
            <a:off x="1365718" y="3540976"/>
            <a:ext cx="2455162" cy="678692"/>
            <a:chOff x="803640" y="3362835"/>
            <a:chExt cx="2059657" cy="678692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B082F20-E431-4386-AAC5-D059A881BDE4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68E8DF63-57F2-42D9-8BF8-AC9ED63EA28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69AECE5F-2F0E-4814-8D99-C2F28841E56A}"/>
              </a:ext>
            </a:extLst>
          </p:cNvPr>
          <p:cNvGrpSpPr/>
          <p:nvPr/>
        </p:nvGrpSpPr>
        <p:grpSpPr>
          <a:xfrm>
            <a:off x="1365718" y="5300619"/>
            <a:ext cx="2455162" cy="678692"/>
            <a:chOff x="803640" y="3362835"/>
            <a:chExt cx="2059657" cy="678692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85CA303A-4B92-47E1-A128-60884DECE999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DE18561F-D1DB-4BE0-8956-38FFE449CFF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06E32E8-7F45-465B-A836-83B13C1EADD0}"/>
              </a:ext>
            </a:extLst>
          </p:cNvPr>
          <p:cNvGrpSpPr/>
          <p:nvPr/>
        </p:nvGrpSpPr>
        <p:grpSpPr>
          <a:xfrm>
            <a:off x="8377004" y="1781333"/>
            <a:ext cx="2455162" cy="678692"/>
            <a:chOff x="803640" y="3362835"/>
            <a:chExt cx="2059657" cy="678692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EE455517-AD9B-4796-83C8-BDA8BFAD5C74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EF9763E5-3DAC-4E68-B8CE-A0532DAE589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753591A-F21F-458D-BA01-F0E34AE2E259}"/>
              </a:ext>
            </a:extLst>
          </p:cNvPr>
          <p:cNvGrpSpPr/>
          <p:nvPr/>
        </p:nvGrpSpPr>
        <p:grpSpPr>
          <a:xfrm>
            <a:off x="8377004" y="3540976"/>
            <a:ext cx="2455162" cy="678692"/>
            <a:chOff x="803640" y="3362835"/>
            <a:chExt cx="2059657" cy="678692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C6E025D-B1C8-4312-A83B-4FF0C39295F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69D991D7-D38C-40D0-9C05-D702017EDEB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7DA117B9-EF82-4718-A6CF-AFB0334328A8}"/>
              </a:ext>
            </a:extLst>
          </p:cNvPr>
          <p:cNvGrpSpPr/>
          <p:nvPr/>
        </p:nvGrpSpPr>
        <p:grpSpPr>
          <a:xfrm>
            <a:off x="8377004" y="5300619"/>
            <a:ext cx="2455162" cy="678692"/>
            <a:chOff x="803640" y="3362835"/>
            <a:chExt cx="2059657" cy="678692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793F466-86D4-40B8-8725-D035DC8FF433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EDBD489-ED4E-4F23-94A6-BB202BB688BB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9" name="Isosceles Triangle 51">
            <a:extLst>
              <a:ext uri="{FF2B5EF4-FFF2-40B4-BE49-F238E27FC236}">
                <a16:creationId xmlns:a16="http://schemas.microsoft.com/office/drawing/2014/main" id="{B40D5998-CA0B-42B5-BE56-0E52A47D2384}"/>
              </a:ext>
            </a:extLst>
          </p:cNvPr>
          <p:cNvSpPr/>
          <p:nvPr/>
        </p:nvSpPr>
        <p:spPr>
          <a:xfrm>
            <a:off x="980324" y="3771469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0" name="Rounded Rectangle 27">
            <a:extLst>
              <a:ext uri="{FF2B5EF4-FFF2-40B4-BE49-F238E27FC236}">
                <a16:creationId xmlns:a16="http://schemas.microsoft.com/office/drawing/2014/main" id="{45696F55-B26A-4311-B079-F5370FF49185}"/>
              </a:ext>
            </a:extLst>
          </p:cNvPr>
          <p:cNvSpPr/>
          <p:nvPr/>
        </p:nvSpPr>
        <p:spPr>
          <a:xfrm>
            <a:off x="987026" y="5504868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1" name="Rounded Rectangle 7">
            <a:extLst>
              <a:ext uri="{FF2B5EF4-FFF2-40B4-BE49-F238E27FC236}">
                <a16:creationId xmlns:a16="http://schemas.microsoft.com/office/drawing/2014/main" id="{C5CB909A-CF63-486C-8942-1C6343D30404}"/>
              </a:ext>
            </a:extLst>
          </p:cNvPr>
          <p:cNvSpPr/>
          <p:nvPr/>
        </p:nvSpPr>
        <p:spPr>
          <a:xfrm>
            <a:off x="10982095" y="3758003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2" name="Round Same Side Corner Rectangle 36">
            <a:extLst>
              <a:ext uri="{FF2B5EF4-FFF2-40B4-BE49-F238E27FC236}">
                <a16:creationId xmlns:a16="http://schemas.microsoft.com/office/drawing/2014/main" id="{CF19E9F5-A214-44CE-9CFD-7B94E2FC42BA}"/>
              </a:ext>
            </a:extLst>
          </p:cNvPr>
          <p:cNvSpPr/>
          <p:nvPr/>
        </p:nvSpPr>
        <p:spPr>
          <a:xfrm>
            <a:off x="10971921" y="5546517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" name="자유형 176">
            <a:extLst>
              <a:ext uri="{FF2B5EF4-FFF2-40B4-BE49-F238E27FC236}">
                <a16:creationId xmlns:a16="http://schemas.microsoft.com/office/drawing/2014/main" id="{C9120057-2603-4FEF-9777-C5E557F54BDA}"/>
              </a:ext>
            </a:extLst>
          </p:cNvPr>
          <p:cNvSpPr/>
          <p:nvPr/>
        </p:nvSpPr>
        <p:spPr>
          <a:xfrm>
            <a:off x="926060" y="1919832"/>
            <a:ext cx="359181" cy="376986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4" name="Block Arc 14">
            <a:extLst>
              <a:ext uri="{FF2B5EF4-FFF2-40B4-BE49-F238E27FC236}">
                <a16:creationId xmlns:a16="http://schemas.microsoft.com/office/drawing/2014/main" id="{D109BFAA-5553-476F-8ACD-CB7A4F5B380B}"/>
              </a:ext>
            </a:extLst>
          </p:cNvPr>
          <p:cNvSpPr/>
          <p:nvPr/>
        </p:nvSpPr>
        <p:spPr>
          <a:xfrm rot="16200000">
            <a:off x="10930161" y="2001395"/>
            <a:ext cx="335669" cy="33589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128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2020-09-03T05:12:55Z</dcterms:modified>
</cp:coreProperties>
</file>