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7ED58781-D497-4C16-A846-76C678A393B3}"/>
              </a:ext>
            </a:extLst>
          </p:cNvPr>
          <p:cNvGrpSpPr/>
          <p:nvPr/>
        </p:nvGrpSpPr>
        <p:grpSpPr>
          <a:xfrm>
            <a:off x="4339876" y="3261455"/>
            <a:ext cx="1681532" cy="1359054"/>
            <a:chOff x="1685925" y="2899865"/>
            <a:chExt cx="2505075" cy="2024661"/>
          </a:xfrm>
        </p:grpSpPr>
        <p:sp>
          <p:nvSpPr>
            <p:cNvPr id="539" name="Arc 538">
              <a:extLst>
                <a:ext uri="{FF2B5EF4-FFF2-40B4-BE49-F238E27FC236}">
                  <a16:creationId xmlns:a16="http://schemas.microsoft.com/office/drawing/2014/main" id="{3070A3C8-01FA-43D7-8D9D-94ADAABEDADB}"/>
                </a:ext>
              </a:extLst>
            </p:cNvPr>
            <p:cNvSpPr/>
            <p:nvPr/>
          </p:nvSpPr>
          <p:spPr>
            <a:xfrm flipH="1">
              <a:off x="2166339" y="2899865"/>
              <a:ext cx="2024661" cy="2024661"/>
            </a:xfrm>
            <a:prstGeom prst="arc">
              <a:avLst>
                <a:gd name="adj1" fmla="val 10388240"/>
                <a:gd name="adj2" fmla="val 301815"/>
              </a:avLst>
            </a:prstGeom>
            <a:ln w="88900">
              <a:solidFill>
                <a:schemeClr val="accent1"/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540" name="Straight Connector 539">
              <a:extLst>
                <a:ext uri="{FF2B5EF4-FFF2-40B4-BE49-F238E27FC236}">
                  <a16:creationId xmlns:a16="http://schemas.microsoft.com/office/drawing/2014/main" id="{8C4046AF-952D-4959-9A92-706F16A048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85925" y="3961667"/>
              <a:ext cx="508989" cy="0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76241069-DDB8-44F4-9D50-A7A8BA1DA3BC}"/>
              </a:ext>
            </a:extLst>
          </p:cNvPr>
          <p:cNvGrpSpPr/>
          <p:nvPr/>
        </p:nvGrpSpPr>
        <p:grpSpPr>
          <a:xfrm flipV="1">
            <a:off x="6170593" y="3307942"/>
            <a:ext cx="1681532" cy="1359054"/>
            <a:chOff x="1685925" y="2899865"/>
            <a:chExt cx="2505075" cy="2024661"/>
          </a:xfrm>
        </p:grpSpPr>
        <p:sp>
          <p:nvSpPr>
            <p:cNvPr id="542" name="Arc 541">
              <a:extLst>
                <a:ext uri="{FF2B5EF4-FFF2-40B4-BE49-F238E27FC236}">
                  <a16:creationId xmlns:a16="http://schemas.microsoft.com/office/drawing/2014/main" id="{000A1DD0-32DA-4224-BA5B-CE8A48A0CBDF}"/>
                </a:ext>
              </a:extLst>
            </p:cNvPr>
            <p:cNvSpPr/>
            <p:nvPr/>
          </p:nvSpPr>
          <p:spPr>
            <a:xfrm flipH="1">
              <a:off x="2166339" y="2899865"/>
              <a:ext cx="2024661" cy="2024661"/>
            </a:xfrm>
            <a:prstGeom prst="arc">
              <a:avLst>
                <a:gd name="adj1" fmla="val 10388240"/>
                <a:gd name="adj2" fmla="val 301815"/>
              </a:avLst>
            </a:prstGeom>
            <a:ln w="88900">
              <a:solidFill>
                <a:schemeClr val="accent2"/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543" name="Straight Connector 542">
              <a:extLst>
                <a:ext uri="{FF2B5EF4-FFF2-40B4-BE49-F238E27FC236}">
                  <a16:creationId xmlns:a16="http://schemas.microsoft.com/office/drawing/2014/main" id="{D8A190B6-9D3E-4F5C-9A2E-2F1B07437F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85925" y="3952875"/>
              <a:ext cx="508989" cy="0"/>
            </a:xfrm>
            <a:prstGeom prst="line">
              <a:avLst/>
            </a:prstGeom>
            <a:ln w="889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4" name="Group 543">
            <a:extLst>
              <a:ext uri="{FF2B5EF4-FFF2-40B4-BE49-F238E27FC236}">
                <a16:creationId xmlns:a16="http://schemas.microsoft.com/office/drawing/2014/main" id="{B7E8A5B1-F525-44D0-927F-DCBFAFCB96FE}"/>
              </a:ext>
            </a:extLst>
          </p:cNvPr>
          <p:cNvGrpSpPr/>
          <p:nvPr/>
        </p:nvGrpSpPr>
        <p:grpSpPr>
          <a:xfrm>
            <a:off x="8001311" y="3261455"/>
            <a:ext cx="1681532" cy="1359054"/>
            <a:chOff x="1685925" y="2899865"/>
            <a:chExt cx="2505075" cy="2024661"/>
          </a:xfrm>
        </p:grpSpPr>
        <p:sp>
          <p:nvSpPr>
            <p:cNvPr id="545" name="Arc 544">
              <a:extLst>
                <a:ext uri="{FF2B5EF4-FFF2-40B4-BE49-F238E27FC236}">
                  <a16:creationId xmlns:a16="http://schemas.microsoft.com/office/drawing/2014/main" id="{658F219E-C972-451E-B568-2AEBC341D60C}"/>
                </a:ext>
              </a:extLst>
            </p:cNvPr>
            <p:cNvSpPr/>
            <p:nvPr/>
          </p:nvSpPr>
          <p:spPr>
            <a:xfrm flipH="1">
              <a:off x="2166339" y="2899865"/>
              <a:ext cx="2024661" cy="2024661"/>
            </a:xfrm>
            <a:prstGeom prst="arc">
              <a:avLst>
                <a:gd name="adj1" fmla="val 10388240"/>
                <a:gd name="adj2" fmla="val 301815"/>
              </a:avLst>
            </a:prstGeom>
            <a:ln w="88900">
              <a:solidFill>
                <a:schemeClr val="accent3"/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546" name="Straight Connector 545">
              <a:extLst>
                <a:ext uri="{FF2B5EF4-FFF2-40B4-BE49-F238E27FC236}">
                  <a16:creationId xmlns:a16="http://schemas.microsoft.com/office/drawing/2014/main" id="{7E9E1739-9205-43C3-A55C-590DC7156C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85925" y="3961667"/>
              <a:ext cx="508989" cy="0"/>
            </a:xfrm>
            <a:prstGeom prst="line">
              <a:avLst/>
            </a:prstGeom>
            <a:ln w="889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7" name="Group 546">
            <a:extLst>
              <a:ext uri="{FF2B5EF4-FFF2-40B4-BE49-F238E27FC236}">
                <a16:creationId xmlns:a16="http://schemas.microsoft.com/office/drawing/2014/main" id="{1755BB12-193D-4F08-BAD7-7B27ECF65471}"/>
              </a:ext>
            </a:extLst>
          </p:cNvPr>
          <p:cNvGrpSpPr/>
          <p:nvPr/>
        </p:nvGrpSpPr>
        <p:grpSpPr>
          <a:xfrm flipV="1">
            <a:off x="9832028" y="3307942"/>
            <a:ext cx="1681532" cy="1359054"/>
            <a:chOff x="1685925" y="2899865"/>
            <a:chExt cx="2505075" cy="2024661"/>
          </a:xfrm>
        </p:grpSpPr>
        <p:sp>
          <p:nvSpPr>
            <p:cNvPr id="548" name="Arc 547">
              <a:extLst>
                <a:ext uri="{FF2B5EF4-FFF2-40B4-BE49-F238E27FC236}">
                  <a16:creationId xmlns:a16="http://schemas.microsoft.com/office/drawing/2014/main" id="{83372058-006F-4174-A768-23143861E924}"/>
                </a:ext>
              </a:extLst>
            </p:cNvPr>
            <p:cNvSpPr/>
            <p:nvPr/>
          </p:nvSpPr>
          <p:spPr>
            <a:xfrm flipH="1">
              <a:off x="2166339" y="2899865"/>
              <a:ext cx="2024661" cy="2024661"/>
            </a:xfrm>
            <a:prstGeom prst="arc">
              <a:avLst>
                <a:gd name="adj1" fmla="val 10388240"/>
                <a:gd name="adj2" fmla="val 301815"/>
              </a:avLst>
            </a:prstGeom>
            <a:ln w="88900">
              <a:solidFill>
                <a:schemeClr val="accent4"/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549" name="Straight Connector 548">
              <a:extLst>
                <a:ext uri="{FF2B5EF4-FFF2-40B4-BE49-F238E27FC236}">
                  <a16:creationId xmlns:a16="http://schemas.microsoft.com/office/drawing/2014/main" id="{327F274B-FFF1-4C96-AE1E-DCDE6FE728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85925" y="3952875"/>
              <a:ext cx="508989" cy="0"/>
            </a:xfrm>
            <a:prstGeom prst="line">
              <a:avLst/>
            </a:prstGeom>
            <a:ln w="889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0" name="Group 549">
            <a:extLst>
              <a:ext uri="{FF2B5EF4-FFF2-40B4-BE49-F238E27FC236}">
                <a16:creationId xmlns:a16="http://schemas.microsoft.com/office/drawing/2014/main" id="{CF1C8C44-E987-4907-8FF1-375700CE28F5}"/>
              </a:ext>
            </a:extLst>
          </p:cNvPr>
          <p:cNvGrpSpPr/>
          <p:nvPr/>
        </p:nvGrpSpPr>
        <p:grpSpPr>
          <a:xfrm>
            <a:off x="678440" y="3261455"/>
            <a:ext cx="1681532" cy="1359054"/>
            <a:chOff x="1685925" y="2899865"/>
            <a:chExt cx="2505075" cy="2024661"/>
          </a:xfrm>
        </p:grpSpPr>
        <p:sp>
          <p:nvSpPr>
            <p:cNvPr id="551" name="Arc 550">
              <a:extLst>
                <a:ext uri="{FF2B5EF4-FFF2-40B4-BE49-F238E27FC236}">
                  <a16:creationId xmlns:a16="http://schemas.microsoft.com/office/drawing/2014/main" id="{BB72E8C0-27E2-427B-A9AC-8431EBED26C6}"/>
                </a:ext>
              </a:extLst>
            </p:cNvPr>
            <p:cNvSpPr/>
            <p:nvPr/>
          </p:nvSpPr>
          <p:spPr>
            <a:xfrm flipH="1">
              <a:off x="2166339" y="2899865"/>
              <a:ext cx="2024661" cy="2024661"/>
            </a:xfrm>
            <a:prstGeom prst="arc">
              <a:avLst>
                <a:gd name="adj1" fmla="val 10388240"/>
                <a:gd name="adj2" fmla="val 301815"/>
              </a:avLst>
            </a:prstGeom>
            <a:ln w="88900">
              <a:solidFill>
                <a:schemeClr val="accent5"/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552" name="Straight Connector 551">
              <a:extLst>
                <a:ext uri="{FF2B5EF4-FFF2-40B4-BE49-F238E27FC236}">
                  <a16:creationId xmlns:a16="http://schemas.microsoft.com/office/drawing/2014/main" id="{C7A7BDE3-87C7-4C4D-BDB2-B3DCD9F4DD0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85925" y="3961667"/>
              <a:ext cx="508989" cy="0"/>
            </a:xfrm>
            <a:prstGeom prst="line">
              <a:avLst/>
            </a:prstGeom>
            <a:ln w="889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3" name="Group 552">
            <a:extLst>
              <a:ext uri="{FF2B5EF4-FFF2-40B4-BE49-F238E27FC236}">
                <a16:creationId xmlns:a16="http://schemas.microsoft.com/office/drawing/2014/main" id="{2134B24D-E5C4-4558-AAC4-6662F7729F7C}"/>
              </a:ext>
            </a:extLst>
          </p:cNvPr>
          <p:cNvGrpSpPr/>
          <p:nvPr/>
        </p:nvGrpSpPr>
        <p:grpSpPr>
          <a:xfrm flipV="1">
            <a:off x="2509158" y="3307942"/>
            <a:ext cx="1681532" cy="1359054"/>
            <a:chOff x="1685925" y="2899865"/>
            <a:chExt cx="2505075" cy="2024661"/>
          </a:xfrm>
        </p:grpSpPr>
        <p:sp>
          <p:nvSpPr>
            <p:cNvPr id="554" name="Arc 553">
              <a:extLst>
                <a:ext uri="{FF2B5EF4-FFF2-40B4-BE49-F238E27FC236}">
                  <a16:creationId xmlns:a16="http://schemas.microsoft.com/office/drawing/2014/main" id="{5F847F00-3E7D-4FC2-A223-36D9A5551A68}"/>
                </a:ext>
              </a:extLst>
            </p:cNvPr>
            <p:cNvSpPr/>
            <p:nvPr/>
          </p:nvSpPr>
          <p:spPr>
            <a:xfrm flipH="1">
              <a:off x="2166339" y="2899865"/>
              <a:ext cx="2024661" cy="2024661"/>
            </a:xfrm>
            <a:prstGeom prst="arc">
              <a:avLst>
                <a:gd name="adj1" fmla="val 10388240"/>
                <a:gd name="adj2" fmla="val 301815"/>
              </a:avLst>
            </a:prstGeom>
            <a:ln w="88900">
              <a:solidFill>
                <a:schemeClr val="accent6"/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555" name="Straight Connector 554">
              <a:extLst>
                <a:ext uri="{FF2B5EF4-FFF2-40B4-BE49-F238E27FC236}">
                  <a16:creationId xmlns:a16="http://schemas.microsoft.com/office/drawing/2014/main" id="{E2C2AE34-E746-4BEF-B943-9160442B66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85925" y="3952875"/>
              <a:ext cx="508989" cy="0"/>
            </a:xfrm>
            <a:prstGeom prst="line">
              <a:avLst/>
            </a:prstGeom>
            <a:ln w="889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6" name="직사각형 113">
            <a:extLst>
              <a:ext uri="{FF2B5EF4-FFF2-40B4-BE49-F238E27FC236}">
                <a16:creationId xmlns:a16="http://schemas.microsoft.com/office/drawing/2014/main" id="{46B157AF-72B2-47E5-97FB-126C4AC3E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087" y="3983841"/>
            <a:ext cx="1333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2017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7" name="TextBox 556">
            <a:extLst>
              <a:ext uri="{FF2B5EF4-FFF2-40B4-BE49-F238E27FC236}">
                <a16:creationId xmlns:a16="http://schemas.microsoft.com/office/drawing/2014/main" id="{0C62007C-5E17-4E20-A332-D7813C81B35D}"/>
              </a:ext>
            </a:extLst>
          </p:cNvPr>
          <p:cNvSpPr txBox="1"/>
          <p:nvPr/>
        </p:nvSpPr>
        <p:spPr>
          <a:xfrm>
            <a:off x="4641256" y="3493226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8" name="TextBox 557">
            <a:extLst>
              <a:ext uri="{FF2B5EF4-FFF2-40B4-BE49-F238E27FC236}">
                <a16:creationId xmlns:a16="http://schemas.microsoft.com/office/drawing/2014/main" id="{D47D9735-EF28-431D-919D-BB60AD9BFBB0}"/>
              </a:ext>
            </a:extLst>
          </p:cNvPr>
          <p:cNvSpPr txBox="1"/>
          <p:nvPr/>
        </p:nvSpPr>
        <p:spPr>
          <a:xfrm>
            <a:off x="6481373" y="3983841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9" name="TextBox 558">
            <a:extLst>
              <a:ext uri="{FF2B5EF4-FFF2-40B4-BE49-F238E27FC236}">
                <a16:creationId xmlns:a16="http://schemas.microsoft.com/office/drawing/2014/main" id="{CCB24F30-797E-4966-8CEC-55694917C5A5}"/>
              </a:ext>
            </a:extLst>
          </p:cNvPr>
          <p:cNvSpPr txBox="1"/>
          <p:nvPr/>
        </p:nvSpPr>
        <p:spPr>
          <a:xfrm>
            <a:off x="8321490" y="3493226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0" name="TextBox 559">
            <a:extLst>
              <a:ext uri="{FF2B5EF4-FFF2-40B4-BE49-F238E27FC236}">
                <a16:creationId xmlns:a16="http://schemas.microsoft.com/office/drawing/2014/main" id="{4BA2DFD9-3F71-4FBE-9398-E5A1CEAC4A29}"/>
              </a:ext>
            </a:extLst>
          </p:cNvPr>
          <p:cNvSpPr txBox="1"/>
          <p:nvPr/>
        </p:nvSpPr>
        <p:spPr>
          <a:xfrm>
            <a:off x="10161606" y="3983841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1" name="직사각형 113">
            <a:extLst>
              <a:ext uri="{FF2B5EF4-FFF2-40B4-BE49-F238E27FC236}">
                <a16:creationId xmlns:a16="http://schemas.microsoft.com/office/drawing/2014/main" id="{DAD337C1-662A-470C-B437-067C65415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918" y="3493226"/>
            <a:ext cx="1333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2016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62" name="Group 561">
            <a:extLst>
              <a:ext uri="{FF2B5EF4-FFF2-40B4-BE49-F238E27FC236}">
                <a16:creationId xmlns:a16="http://schemas.microsoft.com/office/drawing/2014/main" id="{5F674B79-3D19-4A92-AEF1-1C5477387CDA}"/>
              </a:ext>
            </a:extLst>
          </p:cNvPr>
          <p:cNvGrpSpPr/>
          <p:nvPr/>
        </p:nvGrpSpPr>
        <p:grpSpPr>
          <a:xfrm>
            <a:off x="2797823" y="5045438"/>
            <a:ext cx="1455896" cy="1261884"/>
            <a:chOff x="1099970" y="4759849"/>
            <a:chExt cx="1727399" cy="1261884"/>
          </a:xfrm>
        </p:grpSpPr>
        <p:sp>
          <p:nvSpPr>
            <p:cNvPr id="563" name="TextBox 562">
              <a:extLst>
                <a:ext uri="{FF2B5EF4-FFF2-40B4-BE49-F238E27FC236}">
                  <a16:creationId xmlns:a16="http://schemas.microsoft.com/office/drawing/2014/main" id="{C50582B6-1F75-4225-B7E3-996D5DF4AD51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1D309524-2CED-4F0C-9916-570CCEFDB744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65" name="Group 564">
            <a:extLst>
              <a:ext uri="{FF2B5EF4-FFF2-40B4-BE49-F238E27FC236}">
                <a16:creationId xmlns:a16="http://schemas.microsoft.com/office/drawing/2014/main" id="{AFD5FCD5-9984-4313-A5DA-D1424F649E70}"/>
              </a:ext>
            </a:extLst>
          </p:cNvPr>
          <p:cNvGrpSpPr/>
          <p:nvPr/>
        </p:nvGrpSpPr>
        <p:grpSpPr>
          <a:xfrm>
            <a:off x="967105" y="1761337"/>
            <a:ext cx="1455896" cy="1261884"/>
            <a:chOff x="1099970" y="4759849"/>
            <a:chExt cx="1727399" cy="1261884"/>
          </a:xfrm>
        </p:grpSpPr>
        <p:sp>
          <p:nvSpPr>
            <p:cNvPr id="566" name="TextBox 565">
              <a:extLst>
                <a:ext uri="{FF2B5EF4-FFF2-40B4-BE49-F238E27FC236}">
                  <a16:creationId xmlns:a16="http://schemas.microsoft.com/office/drawing/2014/main" id="{1CB9A38F-B135-4214-9C8D-D80D7EC1D3F7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98A6E8EA-5EBC-4F8D-A287-6E720406514B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68" name="Group 567">
            <a:extLst>
              <a:ext uri="{FF2B5EF4-FFF2-40B4-BE49-F238E27FC236}">
                <a16:creationId xmlns:a16="http://schemas.microsoft.com/office/drawing/2014/main" id="{07AC7CA9-9D2E-427B-B5D5-D2F83A5AF888}"/>
              </a:ext>
            </a:extLst>
          </p:cNvPr>
          <p:cNvGrpSpPr/>
          <p:nvPr/>
        </p:nvGrpSpPr>
        <p:grpSpPr>
          <a:xfrm>
            <a:off x="6459259" y="5045438"/>
            <a:ext cx="1455896" cy="1261884"/>
            <a:chOff x="1099970" y="4759849"/>
            <a:chExt cx="1727399" cy="1261884"/>
          </a:xfrm>
        </p:grpSpPr>
        <p:sp>
          <p:nvSpPr>
            <p:cNvPr id="569" name="TextBox 568">
              <a:extLst>
                <a:ext uri="{FF2B5EF4-FFF2-40B4-BE49-F238E27FC236}">
                  <a16:creationId xmlns:a16="http://schemas.microsoft.com/office/drawing/2014/main" id="{9A3F4B18-9AC2-4FAC-B7FC-9552A3CA9B75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FD3BA9AA-2B7B-4065-AE6E-6BD398F8EB0C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71" name="Group 570">
            <a:extLst>
              <a:ext uri="{FF2B5EF4-FFF2-40B4-BE49-F238E27FC236}">
                <a16:creationId xmlns:a16="http://schemas.microsoft.com/office/drawing/2014/main" id="{A13D38D3-A720-489B-8E52-690E762C0C77}"/>
              </a:ext>
            </a:extLst>
          </p:cNvPr>
          <p:cNvGrpSpPr/>
          <p:nvPr/>
        </p:nvGrpSpPr>
        <p:grpSpPr>
          <a:xfrm>
            <a:off x="4628541" y="1761337"/>
            <a:ext cx="1455896" cy="1261884"/>
            <a:chOff x="1099970" y="4759849"/>
            <a:chExt cx="1727399" cy="1261884"/>
          </a:xfrm>
        </p:grpSpPr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A4398E7F-EFAE-4DB4-8505-F138A54B6F49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573" name="TextBox 572">
              <a:extLst>
                <a:ext uri="{FF2B5EF4-FFF2-40B4-BE49-F238E27FC236}">
                  <a16:creationId xmlns:a16="http://schemas.microsoft.com/office/drawing/2014/main" id="{A8016165-0AD0-4E81-B928-D57F40C62782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74" name="Group 573">
            <a:extLst>
              <a:ext uri="{FF2B5EF4-FFF2-40B4-BE49-F238E27FC236}">
                <a16:creationId xmlns:a16="http://schemas.microsoft.com/office/drawing/2014/main" id="{770548AD-048E-494F-9F0B-BA24C09E0C51}"/>
              </a:ext>
            </a:extLst>
          </p:cNvPr>
          <p:cNvGrpSpPr/>
          <p:nvPr/>
        </p:nvGrpSpPr>
        <p:grpSpPr>
          <a:xfrm>
            <a:off x="10120693" y="5045438"/>
            <a:ext cx="1455896" cy="1261884"/>
            <a:chOff x="1099970" y="4759849"/>
            <a:chExt cx="1727399" cy="1261884"/>
          </a:xfrm>
        </p:grpSpPr>
        <p:sp>
          <p:nvSpPr>
            <p:cNvPr id="575" name="TextBox 574">
              <a:extLst>
                <a:ext uri="{FF2B5EF4-FFF2-40B4-BE49-F238E27FC236}">
                  <a16:creationId xmlns:a16="http://schemas.microsoft.com/office/drawing/2014/main" id="{80621C00-AFEF-4213-A582-6B977C90362D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576" name="TextBox 575">
              <a:extLst>
                <a:ext uri="{FF2B5EF4-FFF2-40B4-BE49-F238E27FC236}">
                  <a16:creationId xmlns:a16="http://schemas.microsoft.com/office/drawing/2014/main" id="{5071B15C-8343-4C1B-85E0-5836315DA8F5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77" name="Group 576">
            <a:extLst>
              <a:ext uri="{FF2B5EF4-FFF2-40B4-BE49-F238E27FC236}">
                <a16:creationId xmlns:a16="http://schemas.microsoft.com/office/drawing/2014/main" id="{36157DB7-9A38-4571-B15E-E3FE637747D0}"/>
              </a:ext>
            </a:extLst>
          </p:cNvPr>
          <p:cNvGrpSpPr/>
          <p:nvPr/>
        </p:nvGrpSpPr>
        <p:grpSpPr>
          <a:xfrm>
            <a:off x="8289977" y="1761337"/>
            <a:ext cx="1455896" cy="1261884"/>
            <a:chOff x="1099970" y="4759849"/>
            <a:chExt cx="1727399" cy="1261884"/>
          </a:xfrm>
        </p:grpSpPr>
        <p:sp>
          <p:nvSpPr>
            <p:cNvPr id="578" name="TextBox 577">
              <a:extLst>
                <a:ext uri="{FF2B5EF4-FFF2-40B4-BE49-F238E27FC236}">
                  <a16:creationId xmlns:a16="http://schemas.microsoft.com/office/drawing/2014/main" id="{85704305-3AC8-4007-9042-881E47A95162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579" name="TextBox 578">
              <a:extLst>
                <a:ext uri="{FF2B5EF4-FFF2-40B4-BE49-F238E27FC236}">
                  <a16:creationId xmlns:a16="http://schemas.microsoft.com/office/drawing/2014/main" id="{D329FBD5-0D6A-4EBC-A785-A929DB23EBF2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98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20</cp:revision>
  <dcterms:created xsi:type="dcterms:W3CDTF">2018-02-18T19:39:47Z</dcterms:created>
  <dcterms:modified xsi:type="dcterms:W3CDTF">2020-09-02T01:53:25Z</dcterms:modified>
</cp:coreProperties>
</file>