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56" name="Group 3255">
            <a:extLst>
              <a:ext uri="{FF2B5EF4-FFF2-40B4-BE49-F238E27FC236}">
                <a16:creationId xmlns:a16="http://schemas.microsoft.com/office/drawing/2014/main" id="{6B5D612A-B821-4403-BE73-A9A50E0787C3}"/>
              </a:ext>
            </a:extLst>
          </p:cNvPr>
          <p:cNvGrpSpPr/>
          <p:nvPr/>
        </p:nvGrpSpPr>
        <p:grpSpPr>
          <a:xfrm>
            <a:off x="3115932" y="2545573"/>
            <a:ext cx="2369196" cy="2261320"/>
            <a:chOff x="4563208" y="3552093"/>
            <a:chExt cx="1731806" cy="1652953"/>
          </a:xfrm>
        </p:grpSpPr>
        <p:sp>
          <p:nvSpPr>
            <p:cNvPr id="3257" name="Block Arc 3256">
              <a:extLst>
                <a:ext uri="{FF2B5EF4-FFF2-40B4-BE49-F238E27FC236}">
                  <a16:creationId xmlns:a16="http://schemas.microsoft.com/office/drawing/2014/main" id="{F98B5036-F081-4270-9242-6129EB03502A}"/>
                </a:ext>
              </a:extLst>
            </p:cNvPr>
            <p:cNvSpPr/>
            <p:nvPr/>
          </p:nvSpPr>
          <p:spPr>
            <a:xfrm>
              <a:off x="4563208" y="3552093"/>
              <a:ext cx="1652953" cy="1652953"/>
            </a:xfrm>
            <a:prstGeom prst="blockArc">
              <a:avLst>
                <a:gd name="adj1" fmla="val 10759067"/>
                <a:gd name="adj2" fmla="val 61390"/>
                <a:gd name="adj3" fmla="val 20208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58" name="Isosceles Triangle 3257">
              <a:extLst>
                <a:ext uri="{FF2B5EF4-FFF2-40B4-BE49-F238E27FC236}">
                  <a16:creationId xmlns:a16="http://schemas.microsoft.com/office/drawing/2014/main" id="{995CC0CF-4DBB-4433-B716-8985A4567E5A}"/>
                </a:ext>
              </a:extLst>
            </p:cNvPr>
            <p:cNvSpPr/>
            <p:nvPr/>
          </p:nvSpPr>
          <p:spPr>
            <a:xfrm rot="18900000">
              <a:off x="5774165" y="4118144"/>
              <a:ext cx="520849" cy="520849"/>
            </a:xfrm>
            <a:prstGeom prst="triangle">
              <a:avLst>
                <a:gd name="adj" fmla="val 851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59" name="Group 3258">
            <a:extLst>
              <a:ext uri="{FF2B5EF4-FFF2-40B4-BE49-F238E27FC236}">
                <a16:creationId xmlns:a16="http://schemas.microsoft.com/office/drawing/2014/main" id="{0E74287B-DA12-414B-A92F-1B7474A2CA24}"/>
              </a:ext>
            </a:extLst>
          </p:cNvPr>
          <p:cNvGrpSpPr/>
          <p:nvPr/>
        </p:nvGrpSpPr>
        <p:grpSpPr>
          <a:xfrm rot="10800000" flipH="1">
            <a:off x="1320461" y="3143650"/>
            <a:ext cx="2369196" cy="2261322"/>
            <a:chOff x="4563208" y="3552093"/>
            <a:chExt cx="1731806" cy="1652953"/>
          </a:xfrm>
          <a:solidFill>
            <a:schemeClr val="accent2"/>
          </a:solidFill>
        </p:grpSpPr>
        <p:sp>
          <p:nvSpPr>
            <p:cNvPr id="3260" name="Block Arc 3259">
              <a:extLst>
                <a:ext uri="{FF2B5EF4-FFF2-40B4-BE49-F238E27FC236}">
                  <a16:creationId xmlns:a16="http://schemas.microsoft.com/office/drawing/2014/main" id="{806105ED-ACB7-4853-944E-0A9F15052F8D}"/>
                </a:ext>
              </a:extLst>
            </p:cNvPr>
            <p:cNvSpPr/>
            <p:nvPr/>
          </p:nvSpPr>
          <p:spPr>
            <a:xfrm>
              <a:off x="4563208" y="3552093"/>
              <a:ext cx="1652953" cy="1652953"/>
            </a:xfrm>
            <a:prstGeom prst="blockArc">
              <a:avLst>
                <a:gd name="adj1" fmla="val 10735667"/>
                <a:gd name="adj2" fmla="val 61390"/>
                <a:gd name="adj3" fmla="val 202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61" name="Isosceles Triangle 3260">
              <a:extLst>
                <a:ext uri="{FF2B5EF4-FFF2-40B4-BE49-F238E27FC236}">
                  <a16:creationId xmlns:a16="http://schemas.microsoft.com/office/drawing/2014/main" id="{E4E731A2-0371-45D2-AC90-1300B5E7AADD}"/>
                </a:ext>
              </a:extLst>
            </p:cNvPr>
            <p:cNvSpPr/>
            <p:nvPr/>
          </p:nvSpPr>
          <p:spPr>
            <a:xfrm rot="18900000">
              <a:off x="5774165" y="4118144"/>
              <a:ext cx="520849" cy="520849"/>
            </a:xfrm>
            <a:prstGeom prst="triangle">
              <a:avLst>
                <a:gd name="adj" fmla="val 8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62" name="Group 3261">
            <a:extLst>
              <a:ext uri="{FF2B5EF4-FFF2-40B4-BE49-F238E27FC236}">
                <a16:creationId xmlns:a16="http://schemas.microsoft.com/office/drawing/2014/main" id="{2CDF7115-740F-45CD-96D8-7622B52AB5A9}"/>
              </a:ext>
            </a:extLst>
          </p:cNvPr>
          <p:cNvGrpSpPr/>
          <p:nvPr/>
        </p:nvGrpSpPr>
        <p:grpSpPr>
          <a:xfrm>
            <a:off x="6706874" y="2545573"/>
            <a:ext cx="2369196" cy="2261320"/>
            <a:chOff x="4563208" y="3552093"/>
            <a:chExt cx="1731806" cy="1652953"/>
          </a:xfrm>
          <a:solidFill>
            <a:schemeClr val="accent3"/>
          </a:solidFill>
        </p:grpSpPr>
        <p:sp>
          <p:nvSpPr>
            <p:cNvPr id="3263" name="Block Arc 3262">
              <a:extLst>
                <a:ext uri="{FF2B5EF4-FFF2-40B4-BE49-F238E27FC236}">
                  <a16:creationId xmlns:a16="http://schemas.microsoft.com/office/drawing/2014/main" id="{8C4F4932-D748-4265-B27B-4D6113CB20BF}"/>
                </a:ext>
              </a:extLst>
            </p:cNvPr>
            <p:cNvSpPr/>
            <p:nvPr/>
          </p:nvSpPr>
          <p:spPr>
            <a:xfrm>
              <a:off x="4563208" y="3552093"/>
              <a:ext cx="1652953" cy="1652953"/>
            </a:xfrm>
            <a:prstGeom prst="blockArc">
              <a:avLst>
                <a:gd name="adj1" fmla="val 10814763"/>
                <a:gd name="adj2" fmla="val 61390"/>
                <a:gd name="adj3" fmla="val 202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64" name="Isosceles Triangle 3263">
              <a:extLst>
                <a:ext uri="{FF2B5EF4-FFF2-40B4-BE49-F238E27FC236}">
                  <a16:creationId xmlns:a16="http://schemas.microsoft.com/office/drawing/2014/main" id="{E83E7FEE-51DA-4CFB-AD2F-CD520FE93D7B}"/>
                </a:ext>
              </a:extLst>
            </p:cNvPr>
            <p:cNvSpPr/>
            <p:nvPr/>
          </p:nvSpPr>
          <p:spPr>
            <a:xfrm rot="18900000">
              <a:off x="5774165" y="4118144"/>
              <a:ext cx="520849" cy="520849"/>
            </a:xfrm>
            <a:prstGeom prst="triangle">
              <a:avLst>
                <a:gd name="adj" fmla="val 8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65" name="Group 3264">
            <a:extLst>
              <a:ext uri="{FF2B5EF4-FFF2-40B4-BE49-F238E27FC236}">
                <a16:creationId xmlns:a16="http://schemas.microsoft.com/office/drawing/2014/main" id="{B7B8CD25-21F2-46C0-A200-6898E0B1DE21}"/>
              </a:ext>
            </a:extLst>
          </p:cNvPr>
          <p:cNvGrpSpPr/>
          <p:nvPr/>
        </p:nvGrpSpPr>
        <p:grpSpPr>
          <a:xfrm rot="10800000" flipH="1">
            <a:off x="4911403" y="3143650"/>
            <a:ext cx="2369196" cy="2261322"/>
            <a:chOff x="4563208" y="3552093"/>
            <a:chExt cx="1731806" cy="1652953"/>
          </a:xfrm>
          <a:solidFill>
            <a:schemeClr val="accent4"/>
          </a:solidFill>
        </p:grpSpPr>
        <p:sp>
          <p:nvSpPr>
            <p:cNvPr id="3266" name="Block Arc 3265">
              <a:extLst>
                <a:ext uri="{FF2B5EF4-FFF2-40B4-BE49-F238E27FC236}">
                  <a16:creationId xmlns:a16="http://schemas.microsoft.com/office/drawing/2014/main" id="{DC65CEC3-7140-4CBC-81AC-D455AE616456}"/>
                </a:ext>
              </a:extLst>
            </p:cNvPr>
            <p:cNvSpPr/>
            <p:nvPr/>
          </p:nvSpPr>
          <p:spPr>
            <a:xfrm>
              <a:off x="4563208" y="3552093"/>
              <a:ext cx="1652953" cy="1652953"/>
            </a:xfrm>
            <a:prstGeom prst="blockArc">
              <a:avLst>
                <a:gd name="adj1" fmla="val 10793168"/>
                <a:gd name="adj2" fmla="val 61390"/>
                <a:gd name="adj3" fmla="val 202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67" name="Isosceles Triangle 3266">
              <a:extLst>
                <a:ext uri="{FF2B5EF4-FFF2-40B4-BE49-F238E27FC236}">
                  <a16:creationId xmlns:a16="http://schemas.microsoft.com/office/drawing/2014/main" id="{45BD203B-FAD2-42C8-868E-2DD102A68759}"/>
                </a:ext>
              </a:extLst>
            </p:cNvPr>
            <p:cNvSpPr/>
            <p:nvPr/>
          </p:nvSpPr>
          <p:spPr>
            <a:xfrm rot="18900000">
              <a:off x="5774165" y="4118144"/>
              <a:ext cx="520849" cy="520849"/>
            </a:xfrm>
            <a:prstGeom prst="triangle">
              <a:avLst>
                <a:gd name="adj" fmla="val 8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68" name="Group 3267">
            <a:extLst>
              <a:ext uri="{FF2B5EF4-FFF2-40B4-BE49-F238E27FC236}">
                <a16:creationId xmlns:a16="http://schemas.microsoft.com/office/drawing/2014/main" id="{933A1F58-B45D-4AC6-A954-3FAAC20A706E}"/>
              </a:ext>
            </a:extLst>
          </p:cNvPr>
          <p:cNvGrpSpPr/>
          <p:nvPr/>
        </p:nvGrpSpPr>
        <p:grpSpPr>
          <a:xfrm rot="10800000" flipH="1">
            <a:off x="8502344" y="3143651"/>
            <a:ext cx="2369196" cy="2261322"/>
            <a:chOff x="4563208" y="3552093"/>
            <a:chExt cx="1731806" cy="1652953"/>
          </a:xfrm>
          <a:solidFill>
            <a:schemeClr val="accent6"/>
          </a:solidFill>
        </p:grpSpPr>
        <p:sp>
          <p:nvSpPr>
            <p:cNvPr id="3269" name="Block Arc 3268">
              <a:extLst>
                <a:ext uri="{FF2B5EF4-FFF2-40B4-BE49-F238E27FC236}">
                  <a16:creationId xmlns:a16="http://schemas.microsoft.com/office/drawing/2014/main" id="{6ADF6F52-E1E3-4F74-95B0-8F39A572D6B8}"/>
                </a:ext>
              </a:extLst>
            </p:cNvPr>
            <p:cNvSpPr/>
            <p:nvPr/>
          </p:nvSpPr>
          <p:spPr>
            <a:xfrm>
              <a:off x="4563208" y="3552093"/>
              <a:ext cx="1652953" cy="1652953"/>
            </a:xfrm>
            <a:prstGeom prst="blockArc">
              <a:avLst>
                <a:gd name="adj1" fmla="val 10793168"/>
                <a:gd name="adj2" fmla="val 61390"/>
                <a:gd name="adj3" fmla="val 202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70" name="Isosceles Triangle 3269">
              <a:extLst>
                <a:ext uri="{FF2B5EF4-FFF2-40B4-BE49-F238E27FC236}">
                  <a16:creationId xmlns:a16="http://schemas.microsoft.com/office/drawing/2014/main" id="{65D27343-E4A7-4722-8A3C-83E74832FBA7}"/>
                </a:ext>
              </a:extLst>
            </p:cNvPr>
            <p:cNvSpPr/>
            <p:nvPr/>
          </p:nvSpPr>
          <p:spPr>
            <a:xfrm rot="18900000">
              <a:off x="5774165" y="4118144"/>
              <a:ext cx="520849" cy="520849"/>
            </a:xfrm>
            <a:prstGeom prst="triangle">
              <a:avLst>
                <a:gd name="adj" fmla="val 85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71" name="TextBox 3270">
            <a:extLst>
              <a:ext uri="{FF2B5EF4-FFF2-40B4-BE49-F238E27FC236}">
                <a16:creationId xmlns:a16="http://schemas.microsoft.com/office/drawing/2014/main" id="{35A62EFC-CF33-42FD-B48F-8F52C3982EC7}"/>
              </a:ext>
            </a:extLst>
          </p:cNvPr>
          <p:cNvSpPr txBox="1">
            <a:spLocks noChangeAspect="1"/>
          </p:cNvSpPr>
          <p:nvPr/>
        </p:nvSpPr>
        <p:spPr>
          <a:xfrm>
            <a:off x="3386854" y="2810513"/>
            <a:ext cx="1719477" cy="1731435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272" name="TextBox 3271">
            <a:extLst>
              <a:ext uri="{FF2B5EF4-FFF2-40B4-BE49-F238E27FC236}">
                <a16:creationId xmlns:a16="http://schemas.microsoft.com/office/drawing/2014/main" id="{980A1707-CD13-403E-B93B-BF886E5AD3D1}"/>
              </a:ext>
            </a:extLst>
          </p:cNvPr>
          <p:cNvSpPr txBox="1">
            <a:spLocks noChangeAspect="1"/>
          </p:cNvSpPr>
          <p:nvPr/>
        </p:nvSpPr>
        <p:spPr>
          <a:xfrm>
            <a:off x="6977795" y="2810512"/>
            <a:ext cx="1719477" cy="1731435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273" name="TextBox 3272">
            <a:extLst>
              <a:ext uri="{FF2B5EF4-FFF2-40B4-BE49-F238E27FC236}">
                <a16:creationId xmlns:a16="http://schemas.microsoft.com/office/drawing/2014/main" id="{4AAFD88E-3777-4E45-9357-77F58E062563}"/>
              </a:ext>
            </a:extLst>
          </p:cNvPr>
          <p:cNvSpPr txBox="1">
            <a:spLocks noChangeAspect="1"/>
          </p:cNvSpPr>
          <p:nvPr/>
        </p:nvSpPr>
        <p:spPr>
          <a:xfrm rot="10800000">
            <a:off x="1591383" y="3408595"/>
            <a:ext cx="1719477" cy="1731435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274" name="TextBox 3273">
            <a:extLst>
              <a:ext uri="{FF2B5EF4-FFF2-40B4-BE49-F238E27FC236}">
                <a16:creationId xmlns:a16="http://schemas.microsoft.com/office/drawing/2014/main" id="{7600643B-DE6D-4CCE-BF70-CE3D279B2BAD}"/>
              </a:ext>
            </a:extLst>
          </p:cNvPr>
          <p:cNvSpPr txBox="1">
            <a:spLocks noChangeAspect="1"/>
          </p:cNvSpPr>
          <p:nvPr/>
        </p:nvSpPr>
        <p:spPr>
          <a:xfrm rot="10800000">
            <a:off x="5166851" y="3437329"/>
            <a:ext cx="1719477" cy="1731435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275" name="TextBox 3274">
            <a:extLst>
              <a:ext uri="{FF2B5EF4-FFF2-40B4-BE49-F238E27FC236}">
                <a16:creationId xmlns:a16="http://schemas.microsoft.com/office/drawing/2014/main" id="{EF91CED6-E313-4972-889A-8B1DAA4E4C13}"/>
              </a:ext>
            </a:extLst>
          </p:cNvPr>
          <p:cNvSpPr txBox="1">
            <a:spLocks noChangeAspect="1"/>
          </p:cNvSpPr>
          <p:nvPr/>
        </p:nvSpPr>
        <p:spPr>
          <a:xfrm rot="10800000">
            <a:off x="8773265" y="3455834"/>
            <a:ext cx="1719477" cy="1731435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3276" name="Group 3275">
            <a:extLst>
              <a:ext uri="{FF2B5EF4-FFF2-40B4-BE49-F238E27FC236}">
                <a16:creationId xmlns:a16="http://schemas.microsoft.com/office/drawing/2014/main" id="{6698B9AE-2A07-4AA2-8EFC-D2272826D403}"/>
              </a:ext>
            </a:extLst>
          </p:cNvPr>
          <p:cNvGrpSpPr/>
          <p:nvPr/>
        </p:nvGrpSpPr>
        <p:grpSpPr>
          <a:xfrm>
            <a:off x="3107850" y="1571907"/>
            <a:ext cx="2321248" cy="880255"/>
            <a:chOff x="6860364" y="1880348"/>
            <a:chExt cx="1944216" cy="880255"/>
          </a:xfrm>
        </p:grpSpPr>
        <p:sp>
          <p:nvSpPr>
            <p:cNvPr id="3277" name="TextBox 3276">
              <a:extLst>
                <a:ext uri="{FF2B5EF4-FFF2-40B4-BE49-F238E27FC236}">
                  <a16:creationId xmlns:a16="http://schemas.microsoft.com/office/drawing/2014/main" id="{82A46A84-F026-4C18-B179-13A106508CC2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78" name="TextBox 3277">
              <a:extLst>
                <a:ext uri="{FF2B5EF4-FFF2-40B4-BE49-F238E27FC236}">
                  <a16:creationId xmlns:a16="http://schemas.microsoft.com/office/drawing/2014/main" id="{ECE415E3-55F9-4A05-8F9B-8E6E8305CE1D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79" name="Group 3278">
            <a:extLst>
              <a:ext uri="{FF2B5EF4-FFF2-40B4-BE49-F238E27FC236}">
                <a16:creationId xmlns:a16="http://schemas.microsoft.com/office/drawing/2014/main" id="{22E26EB5-2220-4BFC-972E-36D2748D8483}"/>
              </a:ext>
            </a:extLst>
          </p:cNvPr>
          <p:cNvGrpSpPr/>
          <p:nvPr/>
        </p:nvGrpSpPr>
        <p:grpSpPr>
          <a:xfrm>
            <a:off x="1290497" y="5520110"/>
            <a:ext cx="2321248" cy="880255"/>
            <a:chOff x="6860364" y="1880348"/>
            <a:chExt cx="1944216" cy="880255"/>
          </a:xfrm>
        </p:grpSpPr>
        <p:sp>
          <p:nvSpPr>
            <p:cNvPr id="3280" name="TextBox 3279">
              <a:extLst>
                <a:ext uri="{FF2B5EF4-FFF2-40B4-BE49-F238E27FC236}">
                  <a16:creationId xmlns:a16="http://schemas.microsoft.com/office/drawing/2014/main" id="{46614967-9C34-437B-9CCF-013068DB2DA4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81" name="TextBox 3280">
              <a:extLst>
                <a:ext uri="{FF2B5EF4-FFF2-40B4-BE49-F238E27FC236}">
                  <a16:creationId xmlns:a16="http://schemas.microsoft.com/office/drawing/2014/main" id="{BBF753C2-545C-4833-BD78-A3BF7F19E110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82" name="Group 3281">
            <a:extLst>
              <a:ext uri="{FF2B5EF4-FFF2-40B4-BE49-F238E27FC236}">
                <a16:creationId xmlns:a16="http://schemas.microsoft.com/office/drawing/2014/main" id="{81E5E40F-BD08-47A3-A7BF-9E98E6ADACBF}"/>
              </a:ext>
            </a:extLst>
          </p:cNvPr>
          <p:cNvGrpSpPr/>
          <p:nvPr/>
        </p:nvGrpSpPr>
        <p:grpSpPr>
          <a:xfrm>
            <a:off x="4925203" y="5520110"/>
            <a:ext cx="2321248" cy="880255"/>
            <a:chOff x="6860364" y="1880348"/>
            <a:chExt cx="1944216" cy="880255"/>
          </a:xfrm>
        </p:grpSpPr>
        <p:sp>
          <p:nvSpPr>
            <p:cNvPr id="3283" name="TextBox 3282">
              <a:extLst>
                <a:ext uri="{FF2B5EF4-FFF2-40B4-BE49-F238E27FC236}">
                  <a16:creationId xmlns:a16="http://schemas.microsoft.com/office/drawing/2014/main" id="{2ABDD583-BE9D-440B-AA78-C97E508C6ABC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84" name="TextBox 3283">
              <a:extLst>
                <a:ext uri="{FF2B5EF4-FFF2-40B4-BE49-F238E27FC236}">
                  <a16:creationId xmlns:a16="http://schemas.microsoft.com/office/drawing/2014/main" id="{843724AB-94E4-46C0-988C-C86434B33B6B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85" name="Group 3284">
            <a:extLst>
              <a:ext uri="{FF2B5EF4-FFF2-40B4-BE49-F238E27FC236}">
                <a16:creationId xmlns:a16="http://schemas.microsoft.com/office/drawing/2014/main" id="{F0CB7BCC-6F44-46F4-9DF6-B4711D2AD781}"/>
              </a:ext>
            </a:extLst>
          </p:cNvPr>
          <p:cNvGrpSpPr/>
          <p:nvPr/>
        </p:nvGrpSpPr>
        <p:grpSpPr>
          <a:xfrm>
            <a:off x="8559909" y="5534392"/>
            <a:ext cx="2321248" cy="880255"/>
            <a:chOff x="6860364" y="1880348"/>
            <a:chExt cx="1944216" cy="880255"/>
          </a:xfrm>
        </p:grpSpPr>
        <p:sp>
          <p:nvSpPr>
            <p:cNvPr id="3286" name="TextBox 3285">
              <a:extLst>
                <a:ext uri="{FF2B5EF4-FFF2-40B4-BE49-F238E27FC236}">
                  <a16:creationId xmlns:a16="http://schemas.microsoft.com/office/drawing/2014/main" id="{333CD9CB-F1E4-4B79-BFA8-BD329A245B6D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87" name="TextBox 3286">
              <a:extLst>
                <a:ext uri="{FF2B5EF4-FFF2-40B4-BE49-F238E27FC236}">
                  <a16:creationId xmlns:a16="http://schemas.microsoft.com/office/drawing/2014/main" id="{F9C85AE0-2681-4FBA-827A-526706BCC628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88" name="Group 3287">
            <a:extLst>
              <a:ext uri="{FF2B5EF4-FFF2-40B4-BE49-F238E27FC236}">
                <a16:creationId xmlns:a16="http://schemas.microsoft.com/office/drawing/2014/main" id="{A10C6805-486C-4D5E-A6E3-05496FA23543}"/>
              </a:ext>
            </a:extLst>
          </p:cNvPr>
          <p:cNvGrpSpPr/>
          <p:nvPr/>
        </p:nvGrpSpPr>
        <p:grpSpPr>
          <a:xfrm>
            <a:off x="6742556" y="1571907"/>
            <a:ext cx="2321248" cy="880255"/>
            <a:chOff x="6860364" y="1880348"/>
            <a:chExt cx="1944216" cy="880255"/>
          </a:xfrm>
        </p:grpSpPr>
        <p:sp>
          <p:nvSpPr>
            <p:cNvPr id="3289" name="TextBox 3288">
              <a:extLst>
                <a:ext uri="{FF2B5EF4-FFF2-40B4-BE49-F238E27FC236}">
                  <a16:creationId xmlns:a16="http://schemas.microsoft.com/office/drawing/2014/main" id="{CE41AF87-2BCD-4F37-BE71-FAB5236EE324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90" name="TextBox 3289">
              <a:extLst>
                <a:ext uri="{FF2B5EF4-FFF2-40B4-BE49-F238E27FC236}">
                  <a16:creationId xmlns:a16="http://schemas.microsoft.com/office/drawing/2014/main" id="{778E2F9F-592F-44CF-BDCA-C48AE00D7E9F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91" name="자유형: 도형 54">
            <a:extLst>
              <a:ext uri="{FF2B5EF4-FFF2-40B4-BE49-F238E27FC236}">
                <a16:creationId xmlns:a16="http://schemas.microsoft.com/office/drawing/2014/main" id="{E26F801A-854C-4F1A-A000-C59C17F57F25}"/>
              </a:ext>
            </a:extLst>
          </p:cNvPr>
          <p:cNvSpPr>
            <a:spLocks noChangeAspect="1"/>
          </p:cNvSpPr>
          <p:nvPr/>
        </p:nvSpPr>
        <p:spPr>
          <a:xfrm>
            <a:off x="5905487" y="4069468"/>
            <a:ext cx="349423" cy="565692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3292" name="Block Arc 5">
            <a:extLst>
              <a:ext uri="{FF2B5EF4-FFF2-40B4-BE49-F238E27FC236}">
                <a16:creationId xmlns:a16="http://schemas.microsoft.com/office/drawing/2014/main" id="{4F0B7488-29A4-4BFF-80AF-55A02C8E190E}"/>
              </a:ext>
            </a:extLst>
          </p:cNvPr>
          <p:cNvSpPr>
            <a:spLocks noChangeAspect="1"/>
          </p:cNvSpPr>
          <p:nvPr/>
        </p:nvSpPr>
        <p:spPr>
          <a:xfrm rot="10800000">
            <a:off x="2201029" y="4069469"/>
            <a:ext cx="524587" cy="565691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3293" name="자유형: 도형 61">
            <a:extLst>
              <a:ext uri="{FF2B5EF4-FFF2-40B4-BE49-F238E27FC236}">
                <a16:creationId xmlns:a16="http://schemas.microsoft.com/office/drawing/2014/main" id="{5C18AC31-A27D-42F8-917E-C3860FF6DC1A}"/>
              </a:ext>
            </a:extLst>
          </p:cNvPr>
          <p:cNvSpPr>
            <a:spLocks noChangeAspect="1"/>
          </p:cNvSpPr>
          <p:nvPr/>
        </p:nvSpPr>
        <p:spPr>
          <a:xfrm>
            <a:off x="9358511" y="4038706"/>
            <a:ext cx="476141" cy="565691"/>
          </a:xfrm>
          <a:custGeom>
            <a:avLst/>
            <a:gdLst>
              <a:gd name="connsiteX0" fmla="*/ 930704 w 1878694"/>
              <a:gd name="connsiteY0" fmla="*/ 1253732 h 2232028"/>
              <a:gd name="connsiteX1" fmla="*/ 810628 w 1878694"/>
              <a:gd name="connsiteY1" fmla="*/ 1373808 h 2232028"/>
              <a:gd name="connsiteX2" fmla="*/ 845798 w 1878694"/>
              <a:gd name="connsiteY2" fmla="*/ 1458715 h 2232028"/>
              <a:gd name="connsiteX3" fmla="*/ 846153 w 1878694"/>
              <a:gd name="connsiteY3" fmla="*/ 1458954 h 2232028"/>
              <a:gd name="connsiteX4" fmla="*/ 792156 w 1878694"/>
              <a:gd name="connsiteY4" fmla="*/ 1753258 h 2232028"/>
              <a:gd name="connsiteX5" fmla="*/ 1069252 w 1878694"/>
              <a:gd name="connsiteY5" fmla="*/ 1753258 h 2232028"/>
              <a:gd name="connsiteX6" fmla="*/ 1015255 w 1878694"/>
              <a:gd name="connsiteY6" fmla="*/ 1458954 h 2232028"/>
              <a:gd name="connsiteX7" fmla="*/ 1015611 w 1878694"/>
              <a:gd name="connsiteY7" fmla="*/ 1458715 h 2232028"/>
              <a:gd name="connsiteX8" fmla="*/ 1050780 w 1878694"/>
              <a:gd name="connsiteY8" fmla="*/ 1373808 h 2232028"/>
              <a:gd name="connsiteX9" fmla="*/ 930704 w 1878694"/>
              <a:gd name="connsiteY9" fmla="*/ 1253732 h 2232028"/>
              <a:gd name="connsiteX10" fmla="*/ 807360 w 1878694"/>
              <a:gd name="connsiteY10" fmla="*/ 244435 h 2232028"/>
              <a:gd name="connsiteX11" fmla="*/ 509333 w 1878694"/>
              <a:gd name="connsiteY11" fmla="*/ 542462 h 2232028"/>
              <a:gd name="connsiteX12" fmla="*/ 509333 w 1878694"/>
              <a:gd name="connsiteY12" fmla="*/ 853160 h 2232028"/>
              <a:gd name="connsiteX13" fmla="*/ 1352075 w 1878694"/>
              <a:gd name="connsiteY13" fmla="*/ 853160 h 2232028"/>
              <a:gd name="connsiteX14" fmla="*/ 1352075 w 1878694"/>
              <a:gd name="connsiteY14" fmla="*/ 542462 h 2232028"/>
              <a:gd name="connsiteX15" fmla="*/ 1054048 w 1878694"/>
              <a:gd name="connsiteY15" fmla="*/ 244435 h 2232028"/>
              <a:gd name="connsiteX16" fmla="*/ 766274 w 1878694"/>
              <a:gd name="connsiteY16" fmla="*/ 0 h 2232028"/>
              <a:gd name="connsiteX17" fmla="*/ 1095134 w 1878694"/>
              <a:gd name="connsiteY17" fmla="*/ 0 h 2232028"/>
              <a:gd name="connsiteX18" fmla="*/ 1591384 w 1878694"/>
              <a:gd name="connsiteY18" fmla="*/ 496250 h 2232028"/>
              <a:gd name="connsiteX19" fmla="*/ 1591384 w 1878694"/>
              <a:gd name="connsiteY19" fmla="*/ 853160 h 2232028"/>
              <a:gd name="connsiteX20" fmla="*/ 1704295 w 1878694"/>
              <a:gd name="connsiteY20" fmla="*/ 853160 h 2232028"/>
              <a:gd name="connsiteX21" fmla="*/ 1878694 w 1878694"/>
              <a:gd name="connsiteY21" fmla="*/ 1027559 h 2232028"/>
              <a:gd name="connsiteX22" fmla="*/ 1878694 w 1878694"/>
              <a:gd name="connsiteY22" fmla="*/ 2057629 h 2232028"/>
              <a:gd name="connsiteX23" fmla="*/ 1704295 w 1878694"/>
              <a:gd name="connsiteY23" fmla="*/ 2232028 h 2232028"/>
              <a:gd name="connsiteX24" fmla="*/ 174399 w 1878694"/>
              <a:gd name="connsiteY24" fmla="*/ 2232028 h 2232028"/>
              <a:gd name="connsiteX25" fmla="*/ 0 w 1878694"/>
              <a:gd name="connsiteY25" fmla="*/ 2057629 h 2232028"/>
              <a:gd name="connsiteX26" fmla="*/ 0 w 1878694"/>
              <a:gd name="connsiteY26" fmla="*/ 1027559 h 2232028"/>
              <a:gd name="connsiteX27" fmla="*/ 174399 w 1878694"/>
              <a:gd name="connsiteY27" fmla="*/ 853160 h 2232028"/>
              <a:gd name="connsiteX28" fmla="*/ 270024 w 1878694"/>
              <a:gd name="connsiteY28" fmla="*/ 853160 h 2232028"/>
              <a:gd name="connsiteX29" fmla="*/ 270024 w 1878694"/>
              <a:gd name="connsiteY29" fmla="*/ 496250 h 2232028"/>
              <a:gd name="connsiteX30" fmla="*/ 766274 w 1878694"/>
              <a:gd name="connsiteY30" fmla="*/ 0 h 2232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878694" h="2232028">
                <a:moveTo>
                  <a:pt x="930704" y="1253732"/>
                </a:moveTo>
                <a:cubicBezTo>
                  <a:pt x="864388" y="1253732"/>
                  <a:pt x="810628" y="1307492"/>
                  <a:pt x="810628" y="1373808"/>
                </a:cubicBezTo>
                <a:cubicBezTo>
                  <a:pt x="810628" y="1406966"/>
                  <a:pt x="824068" y="1436985"/>
                  <a:pt x="845798" y="1458715"/>
                </a:cubicBezTo>
                <a:lnTo>
                  <a:pt x="846153" y="1458954"/>
                </a:lnTo>
                <a:lnTo>
                  <a:pt x="792156" y="1753258"/>
                </a:lnTo>
                <a:lnTo>
                  <a:pt x="1069252" y="1753258"/>
                </a:lnTo>
                <a:lnTo>
                  <a:pt x="1015255" y="1458954"/>
                </a:lnTo>
                <a:lnTo>
                  <a:pt x="1015611" y="1458715"/>
                </a:lnTo>
                <a:cubicBezTo>
                  <a:pt x="1037340" y="1436985"/>
                  <a:pt x="1050780" y="1406966"/>
                  <a:pt x="1050780" y="1373808"/>
                </a:cubicBezTo>
                <a:cubicBezTo>
                  <a:pt x="1050780" y="1307492"/>
                  <a:pt x="997020" y="1253732"/>
                  <a:pt x="930704" y="1253732"/>
                </a:cubicBezTo>
                <a:close/>
                <a:moveTo>
                  <a:pt x="807360" y="244435"/>
                </a:moveTo>
                <a:cubicBezTo>
                  <a:pt x="642764" y="244435"/>
                  <a:pt x="509333" y="377866"/>
                  <a:pt x="509333" y="542462"/>
                </a:cubicBezTo>
                <a:lnTo>
                  <a:pt x="509333" y="853160"/>
                </a:lnTo>
                <a:lnTo>
                  <a:pt x="1352075" y="853160"/>
                </a:lnTo>
                <a:lnTo>
                  <a:pt x="1352075" y="542462"/>
                </a:lnTo>
                <a:cubicBezTo>
                  <a:pt x="1352075" y="377866"/>
                  <a:pt x="1218644" y="244435"/>
                  <a:pt x="1054048" y="244435"/>
                </a:cubicBezTo>
                <a:close/>
                <a:moveTo>
                  <a:pt x="766274" y="0"/>
                </a:moveTo>
                <a:lnTo>
                  <a:pt x="1095134" y="0"/>
                </a:lnTo>
                <a:cubicBezTo>
                  <a:pt x="1369205" y="0"/>
                  <a:pt x="1591384" y="222179"/>
                  <a:pt x="1591384" y="496250"/>
                </a:cubicBezTo>
                <a:lnTo>
                  <a:pt x="1591384" y="853160"/>
                </a:lnTo>
                <a:lnTo>
                  <a:pt x="1704295" y="853160"/>
                </a:lnTo>
                <a:cubicBezTo>
                  <a:pt x="1800613" y="853160"/>
                  <a:pt x="1878694" y="931241"/>
                  <a:pt x="1878694" y="1027559"/>
                </a:cubicBezTo>
                <a:lnTo>
                  <a:pt x="1878694" y="2057629"/>
                </a:lnTo>
                <a:cubicBezTo>
                  <a:pt x="1878694" y="2153947"/>
                  <a:pt x="1800613" y="2232028"/>
                  <a:pt x="1704295" y="2232028"/>
                </a:cubicBezTo>
                <a:lnTo>
                  <a:pt x="174399" y="2232028"/>
                </a:lnTo>
                <a:cubicBezTo>
                  <a:pt x="78081" y="2232028"/>
                  <a:pt x="0" y="2153947"/>
                  <a:pt x="0" y="2057629"/>
                </a:cubicBezTo>
                <a:lnTo>
                  <a:pt x="0" y="1027559"/>
                </a:lnTo>
                <a:cubicBezTo>
                  <a:pt x="0" y="931241"/>
                  <a:pt x="78081" y="853160"/>
                  <a:pt x="174399" y="853160"/>
                </a:cubicBezTo>
                <a:lnTo>
                  <a:pt x="270024" y="853160"/>
                </a:lnTo>
                <a:lnTo>
                  <a:pt x="270024" y="496250"/>
                </a:lnTo>
                <a:cubicBezTo>
                  <a:pt x="270024" y="222179"/>
                  <a:pt x="492203" y="0"/>
                  <a:pt x="76627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294" name="자유형: 도형 62">
            <a:extLst>
              <a:ext uri="{FF2B5EF4-FFF2-40B4-BE49-F238E27FC236}">
                <a16:creationId xmlns:a16="http://schemas.microsoft.com/office/drawing/2014/main" id="{5FD401CE-43F3-4167-AF97-40EA1B840007}"/>
              </a:ext>
            </a:extLst>
          </p:cNvPr>
          <p:cNvSpPr>
            <a:spLocks noChangeAspect="1"/>
          </p:cNvSpPr>
          <p:nvPr/>
        </p:nvSpPr>
        <p:spPr>
          <a:xfrm>
            <a:off x="3948819" y="3282908"/>
            <a:ext cx="565692" cy="501306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295" name="Freeform: Shape 3294">
            <a:extLst>
              <a:ext uri="{FF2B5EF4-FFF2-40B4-BE49-F238E27FC236}">
                <a16:creationId xmlns:a16="http://schemas.microsoft.com/office/drawing/2014/main" id="{9BD7FA10-258C-496A-9E7C-A87196FFC707}"/>
              </a:ext>
            </a:extLst>
          </p:cNvPr>
          <p:cNvSpPr/>
          <p:nvPr/>
        </p:nvSpPr>
        <p:spPr>
          <a:xfrm>
            <a:off x="7641158" y="3238497"/>
            <a:ext cx="498798" cy="590127"/>
          </a:xfrm>
          <a:custGeom>
            <a:avLst/>
            <a:gdLst>
              <a:gd name="connsiteX0" fmla="*/ 836990 w 836628"/>
              <a:gd name="connsiteY0" fmla="*/ 121252 h 989814"/>
              <a:gd name="connsiteX1" fmla="*/ 791623 w 836628"/>
              <a:gd name="connsiteY1" fmla="*/ 82956 h 989814"/>
              <a:gd name="connsiteX2" fmla="*/ 436351 w 836628"/>
              <a:gd name="connsiteY2" fmla="*/ 6363 h 989814"/>
              <a:gd name="connsiteX3" fmla="*/ 401589 w 836628"/>
              <a:gd name="connsiteY3" fmla="*/ 6952 h 989814"/>
              <a:gd name="connsiteX4" fmla="*/ 45727 w 836628"/>
              <a:gd name="connsiteY4" fmla="*/ 82367 h 989814"/>
              <a:gd name="connsiteX5" fmla="*/ 1539 w 836628"/>
              <a:gd name="connsiteY5" fmla="*/ 119485 h 989814"/>
              <a:gd name="connsiteX6" fmla="*/ 13323 w 836628"/>
              <a:gd name="connsiteY6" fmla="*/ 434104 h 989814"/>
              <a:gd name="connsiteX7" fmla="*/ 102288 w 836628"/>
              <a:gd name="connsiteY7" fmla="*/ 712195 h 989814"/>
              <a:gd name="connsiteX8" fmla="*/ 390984 w 836628"/>
              <a:gd name="connsiteY8" fmla="*/ 985572 h 989814"/>
              <a:gd name="connsiteX9" fmla="*/ 447545 w 836628"/>
              <a:gd name="connsiteY9" fmla="*/ 984983 h 989814"/>
              <a:gd name="connsiteX10" fmla="*/ 682037 w 836628"/>
              <a:gd name="connsiteY10" fmla="*/ 781128 h 989814"/>
              <a:gd name="connsiteX11" fmla="*/ 807531 w 836628"/>
              <a:gd name="connsiteY11" fmla="*/ 525426 h 989814"/>
              <a:gd name="connsiteX12" fmla="*/ 836401 w 836628"/>
              <a:gd name="connsiteY12" fmla="*/ 209628 h 989814"/>
              <a:gd name="connsiteX13" fmla="*/ 836990 w 836628"/>
              <a:gd name="connsiteY13" fmla="*/ 121252 h 989814"/>
              <a:gd name="connsiteX14" fmla="*/ 588947 w 836628"/>
              <a:gd name="connsiteY14" fmla="*/ 544280 h 989814"/>
              <a:gd name="connsiteX15" fmla="*/ 500571 w 836628"/>
              <a:gd name="connsiteY15" fmla="*/ 544280 h 989814"/>
              <a:gd name="connsiteX16" fmla="*/ 472880 w 836628"/>
              <a:gd name="connsiteY16" fmla="*/ 571971 h 989814"/>
              <a:gd name="connsiteX17" fmla="*/ 472880 w 836628"/>
              <a:gd name="connsiteY17" fmla="*/ 654456 h 989814"/>
              <a:gd name="connsiteX18" fmla="*/ 428691 w 836628"/>
              <a:gd name="connsiteY18" fmla="*/ 697466 h 989814"/>
              <a:gd name="connsiteX19" fmla="*/ 405124 w 836628"/>
              <a:gd name="connsiteY19" fmla="*/ 697466 h 989814"/>
              <a:gd name="connsiteX20" fmla="*/ 365650 w 836628"/>
              <a:gd name="connsiteY20" fmla="*/ 658580 h 989814"/>
              <a:gd name="connsiteX21" fmla="*/ 365650 w 836628"/>
              <a:gd name="connsiteY21" fmla="*/ 614392 h 989814"/>
              <a:gd name="connsiteX22" fmla="*/ 295538 w 836628"/>
              <a:gd name="connsiteY22" fmla="*/ 544280 h 989814"/>
              <a:gd name="connsiteX23" fmla="*/ 280808 w 836628"/>
              <a:gd name="connsiteY23" fmla="*/ 544280 h 989814"/>
              <a:gd name="connsiteX24" fmla="*/ 212464 w 836628"/>
              <a:gd name="connsiteY24" fmla="*/ 472400 h 989814"/>
              <a:gd name="connsiteX25" fmla="*/ 250761 w 836628"/>
              <a:gd name="connsiteY25" fmla="*/ 434104 h 989814"/>
              <a:gd name="connsiteX26" fmla="*/ 330299 w 836628"/>
              <a:gd name="connsiteY26" fmla="*/ 434104 h 989814"/>
              <a:gd name="connsiteX27" fmla="*/ 366239 w 836628"/>
              <a:gd name="connsiteY27" fmla="*/ 399343 h 989814"/>
              <a:gd name="connsiteX28" fmla="*/ 365650 w 836628"/>
              <a:gd name="connsiteY28" fmla="*/ 319804 h 989814"/>
              <a:gd name="connsiteX29" fmla="*/ 405124 w 836628"/>
              <a:gd name="connsiteY29" fmla="*/ 280329 h 989814"/>
              <a:gd name="connsiteX30" fmla="*/ 437529 w 836628"/>
              <a:gd name="connsiteY30" fmla="*/ 280919 h 989814"/>
              <a:gd name="connsiteX31" fmla="*/ 472880 w 836628"/>
              <a:gd name="connsiteY31" fmla="*/ 318626 h 989814"/>
              <a:gd name="connsiteX32" fmla="*/ 472880 w 836628"/>
              <a:gd name="connsiteY32" fmla="*/ 401110 h 989814"/>
              <a:gd name="connsiteX33" fmla="*/ 504695 w 836628"/>
              <a:gd name="connsiteY33" fmla="*/ 434104 h 989814"/>
              <a:gd name="connsiteX34" fmla="*/ 584234 w 836628"/>
              <a:gd name="connsiteY34" fmla="*/ 434104 h 989814"/>
              <a:gd name="connsiteX35" fmla="*/ 626654 w 836628"/>
              <a:gd name="connsiteY35" fmla="*/ 477114 h 989814"/>
              <a:gd name="connsiteX36" fmla="*/ 626654 w 836628"/>
              <a:gd name="connsiteY36" fmla="*/ 506573 h 989814"/>
              <a:gd name="connsiteX37" fmla="*/ 588947 w 836628"/>
              <a:gd name="connsiteY37" fmla="*/ 544280 h 989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36628" h="989814">
                <a:moveTo>
                  <a:pt x="836990" y="121252"/>
                </a:moveTo>
                <a:cubicBezTo>
                  <a:pt x="835812" y="80599"/>
                  <a:pt x="831098" y="77064"/>
                  <a:pt x="791623" y="82956"/>
                </a:cubicBezTo>
                <a:cubicBezTo>
                  <a:pt x="663772" y="100631"/>
                  <a:pt x="542991" y="86491"/>
                  <a:pt x="436351" y="6363"/>
                </a:cubicBezTo>
                <a:cubicBezTo>
                  <a:pt x="423978" y="-3064"/>
                  <a:pt x="413373" y="-1296"/>
                  <a:pt x="401589" y="6952"/>
                </a:cubicBezTo>
                <a:cubicBezTo>
                  <a:pt x="294949" y="86491"/>
                  <a:pt x="173579" y="101220"/>
                  <a:pt x="45727" y="82367"/>
                </a:cubicBezTo>
                <a:cubicBezTo>
                  <a:pt x="8020" y="77064"/>
                  <a:pt x="2718" y="81188"/>
                  <a:pt x="1539" y="119485"/>
                </a:cubicBezTo>
                <a:cubicBezTo>
                  <a:pt x="-1407" y="224358"/>
                  <a:pt x="-1407" y="329820"/>
                  <a:pt x="13323" y="434104"/>
                </a:cubicBezTo>
                <a:cubicBezTo>
                  <a:pt x="26874" y="531907"/>
                  <a:pt x="43960" y="629710"/>
                  <a:pt x="102288" y="712195"/>
                </a:cubicBezTo>
                <a:cubicBezTo>
                  <a:pt x="180059" y="821782"/>
                  <a:pt x="276095" y="914282"/>
                  <a:pt x="390984" y="985572"/>
                </a:cubicBezTo>
                <a:cubicBezTo>
                  <a:pt x="411605" y="997945"/>
                  <a:pt x="427513" y="997356"/>
                  <a:pt x="447545" y="984983"/>
                </a:cubicBezTo>
                <a:cubicBezTo>
                  <a:pt x="537689" y="930190"/>
                  <a:pt x="611925" y="858310"/>
                  <a:pt x="682037" y="781128"/>
                </a:cubicBezTo>
                <a:cubicBezTo>
                  <a:pt x="749203" y="707482"/>
                  <a:pt x="787499" y="621462"/>
                  <a:pt x="807531" y="525426"/>
                </a:cubicBezTo>
                <a:cubicBezTo>
                  <a:pt x="829331" y="421142"/>
                  <a:pt x="837579" y="315680"/>
                  <a:pt x="836401" y="209628"/>
                </a:cubicBezTo>
                <a:cubicBezTo>
                  <a:pt x="837579" y="180170"/>
                  <a:pt x="838168" y="150711"/>
                  <a:pt x="836990" y="121252"/>
                </a:cubicBezTo>
                <a:close/>
                <a:moveTo>
                  <a:pt x="588947" y="544280"/>
                </a:moveTo>
                <a:cubicBezTo>
                  <a:pt x="559488" y="544280"/>
                  <a:pt x="530030" y="544869"/>
                  <a:pt x="500571" y="544280"/>
                </a:cubicBezTo>
                <a:cubicBezTo>
                  <a:pt x="479950" y="543691"/>
                  <a:pt x="472290" y="551939"/>
                  <a:pt x="472880" y="571971"/>
                </a:cubicBezTo>
                <a:cubicBezTo>
                  <a:pt x="474058" y="599662"/>
                  <a:pt x="473469" y="626764"/>
                  <a:pt x="472880" y="654456"/>
                </a:cubicBezTo>
                <a:cubicBezTo>
                  <a:pt x="472290" y="689217"/>
                  <a:pt x="464042" y="696876"/>
                  <a:pt x="428691" y="697466"/>
                </a:cubicBezTo>
                <a:cubicBezTo>
                  <a:pt x="421032" y="697466"/>
                  <a:pt x="412784" y="697466"/>
                  <a:pt x="405124" y="697466"/>
                </a:cubicBezTo>
                <a:cubicBezTo>
                  <a:pt x="378612" y="698055"/>
                  <a:pt x="364471" y="686271"/>
                  <a:pt x="365650" y="658580"/>
                </a:cubicBezTo>
                <a:cubicBezTo>
                  <a:pt x="366239" y="643851"/>
                  <a:pt x="365650" y="629121"/>
                  <a:pt x="365650" y="614392"/>
                </a:cubicBezTo>
                <a:cubicBezTo>
                  <a:pt x="365650" y="544280"/>
                  <a:pt x="365650" y="544280"/>
                  <a:pt x="295538" y="544280"/>
                </a:cubicBezTo>
                <a:cubicBezTo>
                  <a:pt x="290824" y="544280"/>
                  <a:pt x="285522" y="544280"/>
                  <a:pt x="280808" y="544280"/>
                </a:cubicBezTo>
                <a:cubicBezTo>
                  <a:pt x="213053" y="544280"/>
                  <a:pt x="208929" y="539567"/>
                  <a:pt x="212464" y="472400"/>
                </a:cubicBezTo>
                <a:cubicBezTo>
                  <a:pt x="213642" y="446477"/>
                  <a:pt x="226604" y="434693"/>
                  <a:pt x="250761" y="434104"/>
                </a:cubicBezTo>
                <a:cubicBezTo>
                  <a:pt x="277273" y="433515"/>
                  <a:pt x="303786" y="432337"/>
                  <a:pt x="330299" y="434104"/>
                </a:cubicBezTo>
                <a:cubicBezTo>
                  <a:pt x="356812" y="435872"/>
                  <a:pt x="368006" y="427034"/>
                  <a:pt x="366239" y="399343"/>
                </a:cubicBezTo>
                <a:cubicBezTo>
                  <a:pt x="364471" y="372830"/>
                  <a:pt x="366239" y="346317"/>
                  <a:pt x="365650" y="319804"/>
                </a:cubicBezTo>
                <a:cubicBezTo>
                  <a:pt x="365061" y="292702"/>
                  <a:pt x="378612" y="280329"/>
                  <a:pt x="405124" y="280329"/>
                </a:cubicBezTo>
                <a:cubicBezTo>
                  <a:pt x="415730" y="280329"/>
                  <a:pt x="426924" y="280329"/>
                  <a:pt x="437529" y="280919"/>
                </a:cubicBezTo>
                <a:cubicBezTo>
                  <a:pt x="461096" y="282686"/>
                  <a:pt x="473469" y="294470"/>
                  <a:pt x="472880" y="318626"/>
                </a:cubicBezTo>
                <a:cubicBezTo>
                  <a:pt x="472880" y="346317"/>
                  <a:pt x="474058" y="373419"/>
                  <a:pt x="472880" y="401110"/>
                </a:cubicBezTo>
                <a:cubicBezTo>
                  <a:pt x="471701" y="424677"/>
                  <a:pt x="479950" y="435283"/>
                  <a:pt x="504695" y="434104"/>
                </a:cubicBezTo>
                <a:cubicBezTo>
                  <a:pt x="531208" y="432337"/>
                  <a:pt x="557721" y="433515"/>
                  <a:pt x="584234" y="434104"/>
                </a:cubicBezTo>
                <a:cubicBezTo>
                  <a:pt x="616638" y="435283"/>
                  <a:pt x="626065" y="444709"/>
                  <a:pt x="626654" y="477114"/>
                </a:cubicBezTo>
                <a:cubicBezTo>
                  <a:pt x="626654" y="487130"/>
                  <a:pt x="626654" y="496557"/>
                  <a:pt x="626654" y="506573"/>
                </a:cubicBezTo>
                <a:cubicBezTo>
                  <a:pt x="627244" y="532496"/>
                  <a:pt x="613693" y="544280"/>
                  <a:pt x="588947" y="544280"/>
                </a:cubicBezTo>
                <a:close/>
              </a:path>
            </a:pathLst>
          </a:custGeom>
          <a:solidFill>
            <a:schemeClr val="accent3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11285</TotalTime>
  <Words>95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111</cp:revision>
  <dcterms:created xsi:type="dcterms:W3CDTF">2018-02-18T19:39:47Z</dcterms:created>
  <dcterms:modified xsi:type="dcterms:W3CDTF">2020-08-31T07:50:40Z</dcterms:modified>
</cp:coreProperties>
</file>