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93" name="Graphic 3">
            <a:extLst>
              <a:ext uri="{FF2B5EF4-FFF2-40B4-BE49-F238E27FC236}">
                <a16:creationId xmlns:a16="http://schemas.microsoft.com/office/drawing/2014/main" id="{887A4A76-76EB-4341-B55D-7C0332B77EEA}"/>
              </a:ext>
            </a:extLst>
          </p:cNvPr>
          <p:cNvSpPr/>
          <p:nvPr/>
        </p:nvSpPr>
        <p:spPr>
          <a:xfrm flipH="1">
            <a:off x="5383408" y="1807555"/>
            <a:ext cx="6579991" cy="4566865"/>
          </a:xfrm>
          <a:custGeom>
            <a:avLst/>
            <a:gdLst>
              <a:gd name="connsiteX0" fmla="*/ 0 w 9881086"/>
              <a:gd name="connsiteY0" fmla="*/ 2223631 h 6858000"/>
              <a:gd name="connsiteX1" fmla="*/ 184014 w 9881086"/>
              <a:gd name="connsiteY1" fmla="*/ 2469499 h 6858000"/>
              <a:gd name="connsiteX2" fmla="*/ 235043 w 9881086"/>
              <a:gd name="connsiteY2" fmla="*/ 2555320 h 6858000"/>
              <a:gd name="connsiteX3" fmla="*/ 371121 w 9881086"/>
              <a:gd name="connsiteY3" fmla="*/ 2696810 h 6858000"/>
              <a:gd name="connsiteX4" fmla="*/ 607710 w 9881086"/>
              <a:gd name="connsiteY4" fmla="*/ 2815105 h 6858000"/>
              <a:gd name="connsiteX5" fmla="*/ 793270 w 9881086"/>
              <a:gd name="connsiteY5" fmla="*/ 2860722 h 6858000"/>
              <a:gd name="connsiteX6" fmla="*/ 1227791 w 9881086"/>
              <a:gd name="connsiteY6" fmla="*/ 2870000 h 6858000"/>
              <a:gd name="connsiteX7" fmla="*/ 1537831 w 9881086"/>
              <a:gd name="connsiteY7" fmla="*/ 2796549 h 6858000"/>
              <a:gd name="connsiteX8" fmla="*/ 1979310 w 9881086"/>
              <a:gd name="connsiteY8" fmla="*/ 2617174 h 6858000"/>
              <a:gd name="connsiteX9" fmla="*/ 2292443 w 9881086"/>
              <a:gd name="connsiteY9" fmla="*/ 2440118 h 6858000"/>
              <a:gd name="connsiteX10" fmla="*/ 2427747 w 9881086"/>
              <a:gd name="connsiteY10" fmla="*/ 2379811 h 6858000"/>
              <a:gd name="connsiteX11" fmla="*/ 2539857 w 9881086"/>
              <a:gd name="connsiteY11" fmla="*/ 2450169 h 6858000"/>
              <a:gd name="connsiteX12" fmla="*/ 2600164 w 9881086"/>
              <a:gd name="connsiteY12" fmla="*/ 2599391 h 6858000"/>
              <a:gd name="connsiteX13" fmla="*/ 2617947 w 9881086"/>
              <a:gd name="connsiteY13" fmla="*/ 2615627 h 6858000"/>
              <a:gd name="connsiteX14" fmla="*/ 2817424 w 9881086"/>
              <a:gd name="connsiteY14" fmla="*/ 2622586 h 6858000"/>
              <a:gd name="connsiteX15" fmla="*/ 3185452 w 9881086"/>
              <a:gd name="connsiteY15" fmla="*/ 2579289 h 6858000"/>
              <a:gd name="connsiteX16" fmla="*/ 3691104 w 9881086"/>
              <a:gd name="connsiteY16" fmla="*/ 2518208 h 6858000"/>
              <a:gd name="connsiteX17" fmla="*/ 4021246 w 9881086"/>
              <a:gd name="connsiteY17" fmla="*/ 2561506 h 6858000"/>
              <a:gd name="connsiteX18" fmla="*/ 4143407 w 9881086"/>
              <a:gd name="connsiteY18" fmla="*/ 2590886 h 6858000"/>
              <a:gd name="connsiteX19" fmla="*/ 4333607 w 9881086"/>
              <a:gd name="connsiteY19" fmla="*/ 2649647 h 6858000"/>
              <a:gd name="connsiteX20" fmla="*/ 4520713 w 9881086"/>
              <a:gd name="connsiteY20" fmla="*/ 2632637 h 6858000"/>
              <a:gd name="connsiteX21" fmla="*/ 4765034 w 9881086"/>
              <a:gd name="connsiteY21" fmla="*/ 2487282 h 6858000"/>
              <a:gd name="connsiteX22" fmla="*/ 4953687 w 9881086"/>
              <a:gd name="connsiteY22" fmla="*/ 2342699 h 6858000"/>
              <a:gd name="connsiteX23" fmla="*/ 5336405 w 9881086"/>
              <a:gd name="connsiteY23" fmla="*/ 1891942 h 6858000"/>
              <a:gd name="connsiteX24" fmla="*/ 5464751 w 9881086"/>
              <a:gd name="connsiteY24" fmla="*/ 1663858 h 6858000"/>
              <a:gd name="connsiteX25" fmla="*/ 5915508 w 9881086"/>
              <a:gd name="connsiteY25" fmla="*/ 1262583 h 6858000"/>
              <a:gd name="connsiteX26" fmla="*/ 6041535 w 9881086"/>
              <a:gd name="connsiteY26" fmla="*/ 1216193 h 6858000"/>
              <a:gd name="connsiteX27" fmla="*/ 6067049 w 9881086"/>
              <a:gd name="connsiteY27" fmla="*/ 1190679 h 6858000"/>
              <a:gd name="connsiteX28" fmla="*/ 6039988 w 9881086"/>
              <a:gd name="connsiteY28" fmla="*/ 1188359 h 6858000"/>
              <a:gd name="connsiteX29" fmla="*/ 5787935 w 9881086"/>
              <a:gd name="connsiteY29" fmla="*/ 1244027 h 6858000"/>
              <a:gd name="connsiteX30" fmla="*/ 5777111 w 9881086"/>
              <a:gd name="connsiteY30" fmla="*/ 1247893 h 6858000"/>
              <a:gd name="connsiteX31" fmla="*/ 5593870 w 9881086"/>
              <a:gd name="connsiteY31" fmla="*/ 1352271 h 6858000"/>
              <a:gd name="connsiteX32" fmla="*/ 5525058 w 9881086"/>
              <a:gd name="connsiteY32" fmla="*/ 1325983 h 6858000"/>
              <a:gd name="connsiteX33" fmla="*/ 5519646 w 9881086"/>
              <a:gd name="connsiteY33" fmla="*/ 1303561 h 6858000"/>
              <a:gd name="connsiteX34" fmla="*/ 5472483 w 9881086"/>
              <a:gd name="connsiteY34" fmla="*/ 1094806 h 6858000"/>
              <a:gd name="connsiteX35" fmla="*/ 5424546 w 9881086"/>
              <a:gd name="connsiteY35" fmla="*/ 949450 h 6858000"/>
              <a:gd name="connsiteX36" fmla="*/ 5432278 w 9881086"/>
              <a:gd name="connsiteY36" fmla="*/ 759251 h 6858000"/>
              <a:gd name="connsiteX37" fmla="*/ 5416815 w 9881086"/>
              <a:gd name="connsiteY37" fmla="*/ 700490 h 6858000"/>
              <a:gd name="connsiteX38" fmla="*/ 5334859 w 9881086"/>
              <a:gd name="connsiteY38" fmla="*/ 561320 h 6858000"/>
              <a:gd name="connsiteX39" fmla="*/ 5307798 w 9881086"/>
              <a:gd name="connsiteY39" fmla="*/ 481684 h 6858000"/>
              <a:gd name="connsiteX40" fmla="*/ 5353415 w 9881086"/>
              <a:gd name="connsiteY40" fmla="*/ 402047 h 6858000"/>
              <a:gd name="connsiteX41" fmla="*/ 5440783 w 9881086"/>
              <a:gd name="connsiteY41" fmla="*/ 386584 h 6858000"/>
              <a:gd name="connsiteX42" fmla="*/ 5722216 w 9881086"/>
              <a:gd name="connsiteY42" fmla="*/ 342513 h 6858000"/>
              <a:gd name="connsiteX43" fmla="*/ 6051586 w 9881086"/>
              <a:gd name="connsiteY43" fmla="*/ 279887 h 6858000"/>
              <a:gd name="connsiteX44" fmla="*/ 6063183 w 9881086"/>
              <a:gd name="connsiteY44" fmla="*/ 278340 h 6858000"/>
              <a:gd name="connsiteX45" fmla="*/ 6339204 w 9881086"/>
              <a:gd name="connsiteY45" fmla="*/ 248960 h 6858000"/>
              <a:gd name="connsiteX46" fmla="*/ 6679398 w 9881086"/>
              <a:gd name="connsiteY46" fmla="*/ 163138 h 6858000"/>
              <a:gd name="connsiteX47" fmla="*/ 6721923 w 9881086"/>
              <a:gd name="connsiteY47" fmla="*/ 132212 h 6858000"/>
              <a:gd name="connsiteX48" fmla="*/ 6808517 w 9881086"/>
              <a:gd name="connsiteY48" fmla="*/ 87368 h 6858000"/>
              <a:gd name="connsiteX49" fmla="*/ 6941502 w 9881086"/>
              <a:gd name="connsiteY49" fmla="*/ 64946 h 6858000"/>
              <a:gd name="connsiteX50" fmla="*/ 7095363 w 9881086"/>
              <a:gd name="connsiteY50" fmla="*/ 89687 h 6858000"/>
              <a:gd name="connsiteX51" fmla="*/ 7240718 w 9881086"/>
              <a:gd name="connsiteY51" fmla="*/ 149221 h 6858000"/>
              <a:gd name="connsiteX52" fmla="*/ 7287881 w 9881086"/>
              <a:gd name="connsiteY52" fmla="*/ 170870 h 6858000"/>
              <a:gd name="connsiteX53" fmla="*/ 7314942 w 9881086"/>
              <a:gd name="connsiteY53" fmla="*/ 202570 h 6858000"/>
              <a:gd name="connsiteX54" fmla="*/ 7341230 w 9881086"/>
              <a:gd name="connsiteY54" fmla="*/ 265197 h 6858000"/>
              <a:gd name="connsiteX55" fmla="*/ 7355920 w 9881086"/>
              <a:gd name="connsiteY55" fmla="*/ 260558 h 6858000"/>
              <a:gd name="connsiteX56" fmla="*/ 7352827 w 9881086"/>
              <a:gd name="connsiteY56" fmla="*/ 223446 h 6858000"/>
              <a:gd name="connsiteX57" fmla="*/ 7363652 w 9881086"/>
              <a:gd name="connsiteY57" fmla="*/ 197158 h 6858000"/>
              <a:gd name="connsiteX58" fmla="*/ 7386847 w 9881086"/>
              <a:gd name="connsiteY58" fmla="*/ 200251 h 6858000"/>
              <a:gd name="connsiteX59" fmla="*/ 7437103 w 9881086"/>
              <a:gd name="connsiteY59" fmla="*/ 242002 h 6858000"/>
              <a:gd name="connsiteX60" fmla="*/ 7468803 w 9881086"/>
              <a:gd name="connsiteY60" fmla="*/ 269062 h 6858000"/>
              <a:gd name="connsiteX61" fmla="*/ 7514420 w 9881086"/>
              <a:gd name="connsiteY61" fmla="*/ 245094 h 6858000"/>
              <a:gd name="connsiteX62" fmla="*/ 7514420 w 9881086"/>
              <a:gd name="connsiteY62" fmla="*/ 86595 h 6858000"/>
              <a:gd name="connsiteX63" fmla="*/ 7565449 w 9881086"/>
              <a:gd name="connsiteY63" fmla="*/ 9278 h 6858000"/>
              <a:gd name="connsiteX64" fmla="*/ 7576273 w 9881086"/>
              <a:gd name="connsiteY64" fmla="*/ 0 h 6858000"/>
              <a:gd name="connsiteX65" fmla="*/ 7599468 w 9881086"/>
              <a:gd name="connsiteY65" fmla="*/ 0 h 6858000"/>
              <a:gd name="connsiteX66" fmla="*/ 7626529 w 9881086"/>
              <a:gd name="connsiteY66" fmla="*/ 134531 h 6858000"/>
              <a:gd name="connsiteX67" fmla="*/ 7632714 w 9881086"/>
              <a:gd name="connsiteY67" fmla="*/ 282979 h 6858000"/>
              <a:gd name="connsiteX68" fmla="*/ 7744050 w 9881086"/>
              <a:gd name="connsiteY68" fmla="*/ 331689 h 6858000"/>
              <a:gd name="connsiteX69" fmla="*/ 7762606 w 9881086"/>
              <a:gd name="connsiteY69" fmla="*/ 332462 h 6858000"/>
              <a:gd name="connsiteX70" fmla="*/ 7838377 w 9881086"/>
              <a:gd name="connsiteY70" fmla="*/ 324731 h 6858000"/>
              <a:gd name="connsiteX71" fmla="*/ 7931930 w 9881086"/>
              <a:gd name="connsiteY71" fmla="*/ 306948 h 6858000"/>
              <a:gd name="connsiteX72" fmla="*/ 7921106 w 9881086"/>
              <a:gd name="connsiteY72" fmla="*/ 353338 h 6858000"/>
              <a:gd name="connsiteX73" fmla="*/ 7999969 w 9881086"/>
              <a:gd name="connsiteY73" fmla="*/ 415964 h 6858000"/>
              <a:gd name="connsiteX74" fmla="*/ 8033215 w 9881086"/>
              <a:gd name="connsiteY74" fmla="*/ 422923 h 6858000"/>
              <a:gd name="connsiteX75" fmla="*/ 8073420 w 9881086"/>
              <a:gd name="connsiteY75" fmla="*/ 410552 h 6858000"/>
              <a:gd name="connsiteX76" fmla="*/ 8138366 w 9881086"/>
              <a:gd name="connsiteY76" fmla="*/ 449211 h 6858000"/>
              <a:gd name="connsiteX77" fmla="*/ 8160015 w 9881086"/>
              <a:gd name="connsiteY77" fmla="*/ 474725 h 6858000"/>
              <a:gd name="connsiteX78" fmla="*/ 8163881 w 9881086"/>
              <a:gd name="connsiteY78" fmla="*/ 525754 h 6858000"/>
              <a:gd name="connsiteX79" fmla="*/ 8153056 w 9881086"/>
              <a:gd name="connsiteY79" fmla="*/ 555908 h 6858000"/>
              <a:gd name="connsiteX80" fmla="*/ 8163108 w 9881086"/>
              <a:gd name="connsiteY80" fmla="*/ 598432 h 6858000"/>
              <a:gd name="connsiteX81" fmla="*/ 8275217 w 9881086"/>
              <a:gd name="connsiteY81" fmla="*/ 672656 h 6858000"/>
              <a:gd name="connsiteX82" fmla="*/ 8356400 w 9881086"/>
              <a:gd name="connsiteY82" fmla="*/ 702810 h 6858000"/>
              <a:gd name="connsiteX83" fmla="*/ 8419799 w 9881086"/>
              <a:gd name="connsiteY83" fmla="*/ 727551 h 6858000"/>
              <a:gd name="connsiteX84" fmla="*/ 8592216 w 9881086"/>
              <a:gd name="connsiteY84" fmla="*/ 871360 h 6858000"/>
              <a:gd name="connsiteX85" fmla="*/ 8638606 w 9881086"/>
              <a:gd name="connsiteY85" fmla="*/ 910792 h 6858000"/>
              <a:gd name="connsiteX86" fmla="*/ 8775456 w 9881086"/>
              <a:gd name="connsiteY86" fmla="*/ 1074704 h 6858000"/>
              <a:gd name="connsiteX87" fmla="*/ 8797878 w 9881086"/>
              <a:gd name="connsiteY87" fmla="*/ 1103311 h 6858000"/>
              <a:gd name="connsiteX88" fmla="*/ 8923131 w 9881086"/>
              <a:gd name="connsiteY88" fmla="*/ 1001253 h 6858000"/>
              <a:gd name="connsiteX89" fmla="*/ 8958697 w 9881086"/>
              <a:gd name="connsiteY89" fmla="*/ 957182 h 6858000"/>
              <a:gd name="connsiteX90" fmla="*/ 9001221 w 9881086"/>
              <a:gd name="connsiteY90" fmla="*/ 907699 h 6858000"/>
              <a:gd name="connsiteX91" fmla="*/ 9332910 w 9881086"/>
              <a:gd name="connsiteY91" fmla="*/ 739922 h 6858000"/>
              <a:gd name="connsiteX92" fmla="*/ 9598880 w 9881086"/>
              <a:gd name="connsiteY92" fmla="*/ 788631 h 6858000"/>
              <a:gd name="connsiteX93" fmla="*/ 9768977 w 9881086"/>
              <a:gd name="connsiteY93" fmla="*/ 933214 h 6858000"/>
              <a:gd name="connsiteX94" fmla="*/ 9809955 w 9881086"/>
              <a:gd name="connsiteY94" fmla="*/ 992748 h 6858000"/>
              <a:gd name="connsiteX95" fmla="*/ 9841655 w 9881086"/>
              <a:gd name="connsiteY95" fmla="*/ 1367734 h 6858000"/>
              <a:gd name="connsiteX96" fmla="*/ 9721041 w 9881086"/>
              <a:gd name="connsiteY96" fmla="*/ 1537831 h 6858000"/>
              <a:gd name="connsiteX97" fmla="*/ 9708669 w 9881086"/>
              <a:gd name="connsiteY97" fmla="*/ 1552521 h 6858000"/>
              <a:gd name="connsiteX98" fmla="*/ 9659187 w 9881086"/>
              <a:gd name="connsiteY98" fmla="*/ 1702516 h 6858000"/>
              <a:gd name="connsiteX99" fmla="*/ 9575685 w 9881086"/>
              <a:gd name="connsiteY99" fmla="*/ 1751999 h 6858000"/>
              <a:gd name="connsiteX100" fmla="*/ 9541665 w 9881086"/>
              <a:gd name="connsiteY100" fmla="*/ 1748906 h 6858000"/>
              <a:gd name="connsiteX101" fmla="*/ 9535481 w 9881086"/>
              <a:gd name="connsiteY101" fmla="*/ 1806894 h 6858000"/>
              <a:gd name="connsiteX102" fmla="*/ 9648363 w 9881086"/>
              <a:gd name="connsiteY102" fmla="*/ 1930600 h 6858000"/>
              <a:gd name="connsiteX103" fmla="*/ 9461256 w 9881086"/>
              <a:gd name="connsiteY103" fmla="*/ 2130851 h 6858000"/>
              <a:gd name="connsiteX104" fmla="*/ 9376981 w 9881086"/>
              <a:gd name="connsiteY104" fmla="*/ 2191931 h 6858000"/>
              <a:gd name="connsiteX105" fmla="*/ 9184462 w 9881086"/>
              <a:gd name="connsiteY105" fmla="*/ 2215126 h 6858000"/>
              <a:gd name="connsiteX106" fmla="*/ 8929317 w 9881086"/>
              <a:gd name="connsiteY106" fmla="*/ 2075956 h 6858000"/>
              <a:gd name="connsiteX107" fmla="*/ 8880607 w 9881086"/>
              <a:gd name="connsiteY107" fmla="*/ 2048895 h 6858000"/>
              <a:gd name="connsiteX108" fmla="*/ 8875968 w 9881086"/>
              <a:gd name="connsiteY108" fmla="*/ 2111522 h 6858000"/>
              <a:gd name="connsiteX109" fmla="*/ 8869009 w 9881086"/>
              <a:gd name="connsiteY109" fmla="*/ 2494240 h 6858000"/>
              <a:gd name="connsiteX110" fmla="*/ 8811022 w 9881086"/>
              <a:gd name="connsiteY110" fmla="*/ 2551454 h 6858000"/>
              <a:gd name="connsiteX111" fmla="*/ 8759220 w 9881086"/>
              <a:gd name="connsiteY111" fmla="*/ 2508930 h 6858000"/>
              <a:gd name="connsiteX112" fmla="*/ 8756127 w 9881086"/>
              <a:gd name="connsiteY112" fmla="*/ 2400687 h 6858000"/>
              <a:gd name="connsiteX113" fmla="*/ 8743756 w 9881086"/>
              <a:gd name="connsiteY113" fmla="*/ 2208168 h 6858000"/>
              <a:gd name="connsiteX114" fmla="*/ 8638606 w 9881086"/>
              <a:gd name="connsiteY114" fmla="*/ 2037298 h 6858000"/>
              <a:gd name="connsiteX115" fmla="*/ 8609998 w 9881086"/>
              <a:gd name="connsiteY115" fmla="*/ 2045803 h 6858000"/>
              <a:gd name="connsiteX116" fmla="*/ 8517218 w 9881086"/>
              <a:gd name="connsiteY116" fmla="*/ 2130851 h 6858000"/>
              <a:gd name="connsiteX117" fmla="*/ 8467735 w 9881086"/>
              <a:gd name="connsiteY117" fmla="*/ 2206621 h 6858000"/>
              <a:gd name="connsiteX118" fmla="*/ 8354080 w 9881086"/>
              <a:gd name="connsiteY118" fmla="*/ 2367441 h 6858000"/>
              <a:gd name="connsiteX119" fmla="*/ 8202539 w 9881086"/>
              <a:gd name="connsiteY119" fmla="*/ 2576196 h 6858000"/>
              <a:gd name="connsiteX120" fmla="*/ 8184756 w 9881086"/>
              <a:gd name="connsiteY120" fmla="*/ 2637276 h 6858000"/>
              <a:gd name="connsiteX121" fmla="*/ 8190169 w 9881086"/>
              <a:gd name="connsiteY121" fmla="*/ 2969738 h 6858000"/>
              <a:gd name="connsiteX122" fmla="*/ 8206405 w 9881086"/>
              <a:gd name="connsiteY122" fmla="*/ 3004531 h 6858000"/>
              <a:gd name="connsiteX123" fmla="*/ 8258207 w 9881086"/>
              <a:gd name="connsiteY123" fmla="*/ 3211740 h 6858000"/>
              <a:gd name="connsiteX124" fmla="*/ 8271351 w 9881086"/>
              <a:gd name="connsiteY124" fmla="*/ 3248079 h 6858000"/>
              <a:gd name="connsiteX125" fmla="*/ 8306917 w 9881086"/>
              <a:gd name="connsiteY125" fmla="*/ 3301427 h 6858000"/>
              <a:gd name="connsiteX126" fmla="*/ 8314649 w 9881086"/>
              <a:gd name="connsiteY126" fmla="*/ 3346271 h 6858000"/>
              <a:gd name="connsiteX127" fmla="*/ 8302278 w 9881086"/>
              <a:gd name="connsiteY127" fmla="*/ 3408124 h 6858000"/>
              <a:gd name="connsiteX128" fmla="*/ 8337844 w 9881086"/>
              <a:gd name="connsiteY128" fmla="*/ 3475390 h 6858000"/>
              <a:gd name="connsiteX129" fmla="*/ 8305370 w 9881086"/>
              <a:gd name="connsiteY129" fmla="*/ 3488534 h 6858000"/>
              <a:gd name="connsiteX130" fmla="*/ 8296092 w 9881086"/>
              <a:gd name="connsiteY130" fmla="*/ 3531831 h 6858000"/>
              <a:gd name="connsiteX131" fmla="*/ 8297638 w 9881086"/>
              <a:gd name="connsiteY131" fmla="*/ 3566624 h 6858000"/>
              <a:gd name="connsiteX132" fmla="*/ 8210271 w 9881086"/>
              <a:gd name="connsiteY132" fmla="*/ 3661724 h 6858000"/>
              <a:gd name="connsiteX133" fmla="*/ 8174705 w 9881086"/>
              <a:gd name="connsiteY133" fmla="*/ 3707341 h 6858000"/>
              <a:gd name="connsiteX134" fmla="*/ 8126768 w 9881086"/>
              <a:gd name="connsiteY134" fmla="*/ 3773060 h 6858000"/>
              <a:gd name="connsiteX135" fmla="*/ 7988371 w 9881086"/>
              <a:gd name="connsiteY135" fmla="*/ 3902179 h 6858000"/>
              <a:gd name="connsiteX136" fmla="*/ 7945847 w 9881086"/>
              <a:gd name="connsiteY136" fmla="*/ 3921508 h 6858000"/>
              <a:gd name="connsiteX137" fmla="*/ 7948940 w 9881086"/>
              <a:gd name="connsiteY137" fmla="*/ 3864294 h 6858000"/>
              <a:gd name="connsiteX138" fmla="*/ 7977547 w 9881086"/>
              <a:gd name="connsiteY138" fmla="*/ 3806306 h 6858000"/>
              <a:gd name="connsiteX139" fmla="*/ 7829872 w 9881086"/>
              <a:gd name="connsiteY139" fmla="*/ 3884396 h 6858000"/>
              <a:gd name="connsiteX140" fmla="*/ 7823687 w 9881086"/>
              <a:gd name="connsiteY140" fmla="*/ 3814038 h 6858000"/>
              <a:gd name="connsiteX141" fmla="*/ 7802811 w 9881086"/>
              <a:gd name="connsiteY141" fmla="*/ 3806306 h 6858000"/>
              <a:gd name="connsiteX142" fmla="*/ 7778843 w 9881086"/>
              <a:gd name="connsiteY142" fmla="*/ 3753731 h 6858000"/>
              <a:gd name="connsiteX143" fmla="*/ 7823687 w 9881086"/>
              <a:gd name="connsiteY143" fmla="*/ 3706567 h 6858000"/>
              <a:gd name="connsiteX144" fmla="*/ 7947394 w 9881086"/>
              <a:gd name="connsiteY144" fmla="*/ 3528739 h 6858000"/>
              <a:gd name="connsiteX145" fmla="*/ 7924972 w 9881086"/>
              <a:gd name="connsiteY145" fmla="*/ 3480802 h 6858000"/>
              <a:gd name="connsiteX146" fmla="*/ 7873943 w 9881086"/>
              <a:gd name="connsiteY146" fmla="*/ 3490854 h 6858000"/>
              <a:gd name="connsiteX147" fmla="*/ 7785028 w 9881086"/>
              <a:gd name="connsiteY147" fmla="*/ 3497039 h 6858000"/>
              <a:gd name="connsiteX148" fmla="*/ 7810543 w 9881086"/>
              <a:gd name="connsiteY148" fmla="*/ 3440598 h 6858000"/>
              <a:gd name="connsiteX149" fmla="*/ 7794306 w 9881086"/>
              <a:gd name="connsiteY149" fmla="*/ 3341632 h 6858000"/>
              <a:gd name="connsiteX150" fmla="*/ 7617251 w 9881086"/>
              <a:gd name="connsiteY150" fmla="*/ 3178494 h 6858000"/>
              <a:gd name="connsiteX151" fmla="*/ 7602561 w 9881086"/>
              <a:gd name="connsiteY151" fmla="*/ 2968965 h 6858000"/>
              <a:gd name="connsiteX152" fmla="*/ 7720855 w 9881086"/>
              <a:gd name="connsiteY152" fmla="*/ 2600937 h 6858000"/>
              <a:gd name="connsiteX153" fmla="*/ 7727041 w 9881086"/>
              <a:gd name="connsiteY153" fmla="*/ 2471045 h 6858000"/>
              <a:gd name="connsiteX154" fmla="*/ 7717763 w 9881086"/>
              <a:gd name="connsiteY154" fmla="*/ 2311772 h 6858000"/>
              <a:gd name="connsiteX155" fmla="*/ 7662868 w 9881086"/>
              <a:gd name="connsiteY155" fmla="*/ 2355070 h 6858000"/>
              <a:gd name="connsiteX156" fmla="*/ 7461844 w 9881086"/>
              <a:gd name="connsiteY156" fmla="*/ 2457901 h 6858000"/>
              <a:gd name="connsiteX157" fmla="*/ 7359013 w 9881086"/>
              <a:gd name="connsiteY157" fmla="*/ 2433160 h 6858000"/>
              <a:gd name="connsiteX158" fmla="*/ 7251543 w 9881086"/>
              <a:gd name="connsiteY158" fmla="*/ 2518981 h 6858000"/>
              <a:gd name="connsiteX159" fmla="*/ 7233759 w 9881086"/>
              <a:gd name="connsiteY159" fmla="*/ 2587793 h 6858000"/>
              <a:gd name="connsiteX160" fmla="*/ 7234533 w 9881086"/>
              <a:gd name="connsiteY160" fmla="*/ 2688305 h 6858000"/>
              <a:gd name="connsiteX161" fmla="*/ 7201287 w 9881086"/>
              <a:gd name="connsiteY161" fmla="*/ 2736242 h 6858000"/>
              <a:gd name="connsiteX162" fmla="*/ 7050519 w 9881086"/>
              <a:gd name="connsiteY162" fmla="*/ 2766395 h 6858000"/>
              <a:gd name="connsiteX163" fmla="*/ 7028097 w 9881086"/>
              <a:gd name="connsiteY163" fmla="*/ 2747066 h 6858000"/>
              <a:gd name="connsiteX164" fmla="*/ 7018819 w 9881086"/>
              <a:gd name="connsiteY164" fmla="*/ 2665110 h 6858000"/>
              <a:gd name="connsiteX165" fmla="*/ 6978614 w 9881086"/>
              <a:gd name="connsiteY165" fmla="*/ 2665110 h 6858000"/>
              <a:gd name="connsiteX166" fmla="*/ 6938410 w 9881086"/>
              <a:gd name="connsiteY166" fmla="*/ 2628771 h 6858000"/>
              <a:gd name="connsiteX167" fmla="*/ 6905936 w 9881086"/>
              <a:gd name="connsiteY167" fmla="*/ 2531352 h 6858000"/>
              <a:gd name="connsiteX168" fmla="*/ 6894339 w 9881086"/>
              <a:gd name="connsiteY168" fmla="*/ 2522847 h 6858000"/>
              <a:gd name="connsiteX169" fmla="*/ 6643832 w 9881086"/>
              <a:gd name="connsiteY169" fmla="*/ 2369760 h 6858000"/>
              <a:gd name="connsiteX170" fmla="*/ 6517806 w 9881086"/>
              <a:gd name="connsiteY170" fmla="*/ 2483416 h 6858000"/>
              <a:gd name="connsiteX171" fmla="*/ 6312144 w 9881086"/>
              <a:gd name="connsiteY171" fmla="*/ 2668203 h 6858000"/>
              <a:gd name="connsiteX172" fmla="*/ 6120398 w 9881086"/>
              <a:gd name="connsiteY172" fmla="*/ 2922575 h 6858000"/>
              <a:gd name="connsiteX173" fmla="*/ 5984320 w 9881086"/>
              <a:gd name="connsiteY173" fmla="*/ 3019994 h 6858000"/>
              <a:gd name="connsiteX174" fmla="*/ 5808811 w 9881086"/>
              <a:gd name="connsiteY174" fmla="*/ 3020768 h 6858000"/>
              <a:gd name="connsiteX175" fmla="*/ 5774018 w 9881086"/>
              <a:gd name="connsiteY175" fmla="*/ 2979016 h 6858000"/>
              <a:gd name="connsiteX176" fmla="*/ 5906230 w 9881086"/>
              <a:gd name="connsiteY176" fmla="*/ 2740107 h 6858000"/>
              <a:gd name="connsiteX177" fmla="*/ 5974269 w 9881086"/>
              <a:gd name="connsiteY177" fmla="*/ 2716912 h 6858000"/>
              <a:gd name="connsiteX178" fmla="*/ 6244104 w 9881086"/>
              <a:gd name="connsiteY178" fmla="*/ 2644235 h 6858000"/>
              <a:gd name="connsiteX179" fmla="*/ 6426572 w 9881086"/>
              <a:gd name="connsiteY179" fmla="*/ 2515889 h 6858000"/>
              <a:gd name="connsiteX180" fmla="*/ 6603627 w 9881086"/>
              <a:gd name="connsiteY180" fmla="*/ 2349658 h 6858000"/>
              <a:gd name="connsiteX181" fmla="*/ 6627596 w 9881086"/>
              <a:gd name="connsiteY181" fmla="*/ 2308680 h 6858000"/>
              <a:gd name="connsiteX182" fmla="*/ 6581979 w 9881086"/>
              <a:gd name="connsiteY182" fmla="*/ 2294763 h 6858000"/>
              <a:gd name="connsiteX183" fmla="*/ 6381729 w 9881086"/>
              <a:gd name="connsiteY183" fmla="*/ 2300948 h 6858000"/>
              <a:gd name="connsiteX184" fmla="*/ 6184571 w 9881086"/>
              <a:gd name="connsiteY184" fmla="*/ 2398367 h 6858000"/>
              <a:gd name="connsiteX185" fmla="*/ 5985867 w 9881086"/>
              <a:gd name="connsiteY185" fmla="*/ 2549908 h 6858000"/>
              <a:gd name="connsiteX186" fmla="*/ 5770926 w 9881086"/>
              <a:gd name="connsiteY186" fmla="*/ 2748612 h 6858000"/>
              <a:gd name="connsiteX187" fmla="*/ 5446968 w 9881086"/>
              <a:gd name="connsiteY187" fmla="*/ 3050921 h 6858000"/>
              <a:gd name="connsiteX188" fmla="*/ 5254449 w 9881086"/>
              <a:gd name="connsiteY188" fmla="*/ 3223337 h 6858000"/>
              <a:gd name="connsiteX189" fmla="*/ 5068116 w 9881086"/>
              <a:gd name="connsiteY189" fmla="*/ 3397300 h 6858000"/>
              <a:gd name="connsiteX190" fmla="*/ 4711686 w 9881086"/>
              <a:gd name="connsiteY190" fmla="*/ 3592912 h 6858000"/>
              <a:gd name="connsiteX191" fmla="*/ 4318916 w 9881086"/>
              <a:gd name="connsiteY191" fmla="*/ 3802440 h 6858000"/>
              <a:gd name="connsiteX192" fmla="*/ 4102429 w 9881086"/>
              <a:gd name="connsiteY192" fmla="*/ 3947023 h 6858000"/>
              <a:gd name="connsiteX193" fmla="*/ 3716619 w 9881086"/>
              <a:gd name="connsiteY193" fmla="*/ 4226136 h 6858000"/>
              <a:gd name="connsiteX194" fmla="*/ 3690331 w 9881086"/>
              <a:gd name="connsiteY194" fmla="*/ 4259383 h 6858000"/>
              <a:gd name="connsiteX195" fmla="*/ 3311478 w 9881086"/>
              <a:gd name="connsiteY195" fmla="*/ 4669935 h 6858000"/>
              <a:gd name="connsiteX196" fmla="*/ 2890102 w 9881086"/>
              <a:gd name="connsiteY196" fmla="*/ 5068889 h 6858000"/>
              <a:gd name="connsiteX197" fmla="*/ 2669749 w 9881086"/>
              <a:gd name="connsiteY197" fmla="*/ 5254450 h 6858000"/>
              <a:gd name="connsiteX198" fmla="*/ 2462540 w 9881086"/>
              <a:gd name="connsiteY198" fmla="*/ 5458566 h 6858000"/>
              <a:gd name="connsiteX199" fmla="*/ 2133170 w 9881086"/>
              <a:gd name="connsiteY199" fmla="*/ 5835099 h 6858000"/>
              <a:gd name="connsiteX200" fmla="*/ 1867201 w 9881086"/>
              <a:gd name="connsiteY200" fmla="*/ 6252610 h 6858000"/>
              <a:gd name="connsiteX201" fmla="*/ 1810759 w 9881086"/>
              <a:gd name="connsiteY201" fmla="*/ 6391780 h 6858000"/>
              <a:gd name="connsiteX202" fmla="*/ 1731123 w 9881086"/>
              <a:gd name="connsiteY202" fmla="*/ 6636874 h 6858000"/>
              <a:gd name="connsiteX203" fmla="*/ 1726484 w 9881086"/>
              <a:gd name="connsiteY203" fmla="*/ 6694089 h 6858000"/>
              <a:gd name="connsiteX204" fmla="*/ 1697877 w 9881086"/>
              <a:gd name="connsiteY204" fmla="*/ 6859547 h 6858000"/>
              <a:gd name="connsiteX205" fmla="*/ 1656899 w 9881086"/>
              <a:gd name="connsiteY205" fmla="*/ 6651564 h 6858000"/>
              <a:gd name="connsiteX206" fmla="*/ 1688599 w 9881086"/>
              <a:gd name="connsiteY206" fmla="*/ 6414975 h 6858000"/>
              <a:gd name="connsiteX207" fmla="*/ 1772874 w 9881086"/>
              <a:gd name="connsiteY207" fmla="*/ 6136635 h 6858000"/>
              <a:gd name="connsiteX208" fmla="*/ 2128531 w 9881086"/>
              <a:gd name="connsiteY208" fmla="*/ 5540522 h 6858000"/>
              <a:gd name="connsiteX209" fmla="*/ 2363575 w 9881086"/>
              <a:gd name="connsiteY209" fmla="*/ 5274552 h 6858000"/>
              <a:gd name="connsiteX210" fmla="*/ 2570010 w 9881086"/>
              <a:gd name="connsiteY210" fmla="*/ 4982295 h 6858000"/>
              <a:gd name="connsiteX211" fmla="*/ 2743200 w 9881086"/>
              <a:gd name="connsiteY211" fmla="*/ 4668388 h 6858000"/>
              <a:gd name="connsiteX212" fmla="*/ 2906338 w 9881086"/>
              <a:gd name="connsiteY212" fmla="*/ 4315824 h 6858000"/>
              <a:gd name="connsiteX213" fmla="*/ 3047055 w 9881086"/>
              <a:gd name="connsiteY213" fmla="*/ 4207581 h 6858000"/>
              <a:gd name="connsiteX214" fmla="*/ 3135969 w 9881086"/>
              <a:gd name="connsiteY214" fmla="*/ 4237734 h 6858000"/>
              <a:gd name="connsiteX215" fmla="*/ 3228750 w 9881086"/>
              <a:gd name="connsiteY215" fmla="*/ 4215312 h 6858000"/>
              <a:gd name="connsiteX216" fmla="*/ 3373332 w 9881086"/>
              <a:gd name="connsiteY216" fmla="*/ 4039030 h 6858000"/>
              <a:gd name="connsiteX217" fmla="*/ 3518687 w 9881086"/>
              <a:gd name="connsiteY217" fmla="*/ 3884396 h 6858000"/>
              <a:gd name="connsiteX218" fmla="*/ 3694196 w 9881086"/>
              <a:gd name="connsiteY218" fmla="*/ 3673321 h 6858000"/>
              <a:gd name="connsiteX219" fmla="*/ 3736721 w 9881086"/>
              <a:gd name="connsiteY219" fmla="*/ 3601416 h 6858000"/>
              <a:gd name="connsiteX220" fmla="*/ 3845737 w 9881086"/>
              <a:gd name="connsiteY220" fmla="*/ 3483895 h 6858000"/>
              <a:gd name="connsiteX221" fmla="*/ 4089286 w 9881086"/>
              <a:gd name="connsiteY221" fmla="*/ 3280552 h 6858000"/>
              <a:gd name="connsiteX222" fmla="*/ 4144180 w 9881086"/>
              <a:gd name="connsiteY222" fmla="*/ 3251945 h 6858000"/>
              <a:gd name="connsiteX223" fmla="*/ 4162737 w 9881086"/>
              <a:gd name="connsiteY223" fmla="*/ 3231069 h 6858000"/>
              <a:gd name="connsiteX224" fmla="*/ 4144180 w 9881086"/>
              <a:gd name="connsiteY224" fmla="*/ 3210194 h 6858000"/>
              <a:gd name="connsiteX225" fmla="*/ 3841098 w 9881086"/>
              <a:gd name="connsiteY225" fmla="*/ 3128238 h 6858000"/>
              <a:gd name="connsiteX226" fmla="*/ 3674867 w 9881086"/>
              <a:gd name="connsiteY226" fmla="*/ 3098084 h 6858000"/>
              <a:gd name="connsiteX227" fmla="*/ 3439824 w 9881086"/>
              <a:gd name="connsiteY227" fmla="*/ 3054014 h 6858000"/>
              <a:gd name="connsiteX228" fmla="*/ 3185452 w 9881086"/>
              <a:gd name="connsiteY228" fmla="*/ 3009943 h 6858000"/>
              <a:gd name="connsiteX229" fmla="*/ 2972058 w 9881086"/>
              <a:gd name="connsiteY229" fmla="*/ 3027726 h 6858000"/>
              <a:gd name="connsiteX230" fmla="*/ 2792683 w 9881086"/>
              <a:gd name="connsiteY230" fmla="*/ 3015355 h 6858000"/>
              <a:gd name="connsiteX231" fmla="*/ 2758663 w 9881086"/>
              <a:gd name="connsiteY231" fmla="*/ 3012263 h 6858000"/>
              <a:gd name="connsiteX232" fmla="*/ 2397594 w 9881086"/>
              <a:gd name="connsiteY232" fmla="*/ 3047828 h 6858000"/>
              <a:gd name="connsiteX233" fmla="*/ 2316411 w 9881086"/>
              <a:gd name="connsiteY233" fmla="*/ 3050921 h 6858000"/>
              <a:gd name="connsiteX234" fmla="*/ 1847098 w 9881086"/>
              <a:gd name="connsiteY234" fmla="*/ 3082621 h 6858000"/>
              <a:gd name="connsiteX235" fmla="*/ 1582675 w 9881086"/>
              <a:gd name="connsiteY235" fmla="*/ 3145247 h 6858000"/>
              <a:gd name="connsiteX236" fmla="*/ 1249440 w 9881086"/>
              <a:gd name="connsiteY236" fmla="*/ 3195503 h 6858000"/>
              <a:gd name="connsiteX237" fmla="*/ 767756 w 9881086"/>
              <a:gd name="connsiteY237" fmla="*/ 3126691 h 6858000"/>
              <a:gd name="connsiteX238" fmla="*/ 435294 w 9881086"/>
              <a:gd name="connsiteY238" fmla="*/ 2944997 h 6858000"/>
              <a:gd name="connsiteX239" fmla="*/ 367255 w 9881086"/>
              <a:gd name="connsiteY239" fmla="*/ 2893968 h 6858000"/>
              <a:gd name="connsiteX240" fmla="*/ 213394 w 9881086"/>
              <a:gd name="connsiteY240" fmla="*/ 2702995 h 6858000"/>
              <a:gd name="connsiteX241" fmla="*/ 10824 w 9881086"/>
              <a:gd name="connsiteY241" fmla="*/ 2264609 h 6858000"/>
              <a:gd name="connsiteX242" fmla="*/ 0 w 9881086"/>
              <a:gd name="connsiteY242" fmla="*/ 2223631 h 6858000"/>
              <a:gd name="connsiteX243" fmla="*/ 9009726 w 9881086"/>
              <a:gd name="connsiteY243" fmla="*/ 1719526 h 6858000"/>
              <a:gd name="connsiteX244" fmla="*/ 9008180 w 9881086"/>
              <a:gd name="connsiteY244" fmla="*/ 1727257 h 6858000"/>
              <a:gd name="connsiteX245" fmla="*/ 8957924 w 9881086"/>
              <a:gd name="connsiteY245" fmla="*/ 1731123 h 6858000"/>
              <a:gd name="connsiteX246" fmla="*/ 8890658 w 9881086"/>
              <a:gd name="connsiteY246" fmla="*/ 1798389 h 6858000"/>
              <a:gd name="connsiteX247" fmla="*/ 8883700 w 9881086"/>
              <a:gd name="connsiteY247" fmla="*/ 1936786 h 6858000"/>
              <a:gd name="connsiteX248" fmla="*/ 8907668 w 9881086"/>
              <a:gd name="connsiteY248" fmla="*/ 1997093 h 6858000"/>
              <a:gd name="connsiteX249" fmla="*/ 9192967 w 9881086"/>
              <a:gd name="connsiteY249" fmla="*/ 2164097 h 6858000"/>
              <a:gd name="connsiteX250" fmla="*/ 9340642 w 9881086"/>
              <a:gd name="connsiteY250" fmla="*/ 2172602 h 6858000"/>
              <a:gd name="connsiteX251" fmla="*/ 9379300 w 9881086"/>
              <a:gd name="connsiteY251" fmla="*/ 2115388 h 6858000"/>
              <a:gd name="connsiteX252" fmla="*/ 9372341 w 9881086"/>
              <a:gd name="connsiteY252" fmla="*/ 2089100 h 6858000"/>
              <a:gd name="connsiteX253" fmla="*/ 9304303 w 9881086"/>
              <a:gd name="connsiteY253" fmla="*/ 2007144 h 6858000"/>
              <a:gd name="connsiteX254" fmla="*/ 9232398 w 9881086"/>
              <a:gd name="connsiteY254" fmla="*/ 1908952 h 6858000"/>
              <a:gd name="connsiteX255" fmla="*/ 9196060 w 9881086"/>
              <a:gd name="connsiteY255" fmla="*/ 1843232 h 6858000"/>
              <a:gd name="connsiteX256" fmla="*/ 9126475 w 9881086"/>
              <a:gd name="connsiteY256" fmla="*/ 1748133 h 6858000"/>
              <a:gd name="connsiteX257" fmla="*/ 9009726 w 9881086"/>
              <a:gd name="connsiteY257" fmla="*/ 171952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9881086" h="6858000">
                <a:moveTo>
                  <a:pt x="0" y="2223631"/>
                </a:moveTo>
                <a:cubicBezTo>
                  <a:pt x="61853" y="2305587"/>
                  <a:pt x="123707" y="2386770"/>
                  <a:pt x="184014" y="2469499"/>
                </a:cubicBezTo>
                <a:cubicBezTo>
                  <a:pt x="203343" y="2496559"/>
                  <a:pt x="221899" y="2525167"/>
                  <a:pt x="235043" y="2555320"/>
                </a:cubicBezTo>
                <a:cubicBezTo>
                  <a:pt x="262877" y="2620266"/>
                  <a:pt x="310814" y="2665110"/>
                  <a:pt x="371121" y="2696810"/>
                </a:cubicBezTo>
                <a:cubicBezTo>
                  <a:pt x="449211" y="2737788"/>
                  <a:pt x="526527" y="2781858"/>
                  <a:pt x="607710" y="2815105"/>
                </a:cubicBezTo>
                <a:cubicBezTo>
                  <a:pt x="666471" y="2839073"/>
                  <a:pt x="730644" y="2846805"/>
                  <a:pt x="793270" y="2860722"/>
                </a:cubicBezTo>
                <a:cubicBezTo>
                  <a:pt x="937853" y="2893195"/>
                  <a:pt x="1083208" y="2873092"/>
                  <a:pt x="1227791" y="2870000"/>
                </a:cubicBezTo>
                <a:cubicBezTo>
                  <a:pt x="1336034" y="2867680"/>
                  <a:pt x="1438092" y="2834434"/>
                  <a:pt x="1537831" y="2796549"/>
                </a:cubicBezTo>
                <a:cubicBezTo>
                  <a:pt x="1686279" y="2740107"/>
                  <a:pt x="1835501" y="2684439"/>
                  <a:pt x="1979310" y="2617174"/>
                </a:cubicBezTo>
                <a:cubicBezTo>
                  <a:pt x="2087554" y="2566918"/>
                  <a:pt x="2188839" y="2500425"/>
                  <a:pt x="2292443" y="2440118"/>
                </a:cubicBezTo>
                <a:cubicBezTo>
                  <a:pt x="2335741" y="2414604"/>
                  <a:pt x="2374399" y="2382131"/>
                  <a:pt x="2427747" y="2379811"/>
                </a:cubicBezTo>
                <a:cubicBezTo>
                  <a:pt x="2479550" y="2377492"/>
                  <a:pt x="2521301" y="2402233"/>
                  <a:pt x="2539857" y="2450169"/>
                </a:cubicBezTo>
                <a:cubicBezTo>
                  <a:pt x="2559959" y="2499652"/>
                  <a:pt x="2579288" y="2549908"/>
                  <a:pt x="2600164" y="2599391"/>
                </a:cubicBezTo>
                <a:cubicBezTo>
                  <a:pt x="2603257" y="2606349"/>
                  <a:pt x="2611761" y="2615627"/>
                  <a:pt x="2617947" y="2615627"/>
                </a:cubicBezTo>
                <a:cubicBezTo>
                  <a:pt x="2684439" y="2619493"/>
                  <a:pt x="2751705" y="2627998"/>
                  <a:pt x="2817424" y="2622586"/>
                </a:cubicBezTo>
                <a:cubicBezTo>
                  <a:pt x="2940358" y="2612535"/>
                  <a:pt x="3062518" y="2593979"/>
                  <a:pt x="3185452" y="2579289"/>
                </a:cubicBezTo>
                <a:cubicBezTo>
                  <a:pt x="3354003" y="2558413"/>
                  <a:pt x="3521780" y="2535991"/>
                  <a:pt x="3691104" y="2518208"/>
                </a:cubicBezTo>
                <a:cubicBezTo>
                  <a:pt x="3803986" y="2505838"/>
                  <a:pt x="3913776" y="2526713"/>
                  <a:pt x="4021246" y="2561506"/>
                </a:cubicBezTo>
                <a:cubicBezTo>
                  <a:pt x="4060678" y="2574650"/>
                  <a:pt x="4103202" y="2579289"/>
                  <a:pt x="4143407" y="2590886"/>
                </a:cubicBezTo>
                <a:cubicBezTo>
                  <a:pt x="4207580" y="2608669"/>
                  <a:pt x="4270980" y="2627225"/>
                  <a:pt x="4333607" y="2649647"/>
                </a:cubicBezTo>
                <a:cubicBezTo>
                  <a:pt x="4399326" y="2672842"/>
                  <a:pt x="4457313" y="2679800"/>
                  <a:pt x="4520713" y="2632637"/>
                </a:cubicBezTo>
                <a:cubicBezTo>
                  <a:pt x="4596484" y="2576969"/>
                  <a:pt x="4686171" y="2539084"/>
                  <a:pt x="4765034" y="2487282"/>
                </a:cubicBezTo>
                <a:cubicBezTo>
                  <a:pt x="4831527" y="2443984"/>
                  <a:pt x="4891834" y="2391409"/>
                  <a:pt x="4953687" y="2342699"/>
                </a:cubicBezTo>
                <a:cubicBezTo>
                  <a:pt x="5111413" y="2218219"/>
                  <a:pt x="5226616" y="2057400"/>
                  <a:pt x="5336405" y="1891942"/>
                </a:cubicBezTo>
                <a:cubicBezTo>
                  <a:pt x="5384342" y="1819264"/>
                  <a:pt x="5420681" y="1739628"/>
                  <a:pt x="5464751" y="1663858"/>
                </a:cubicBezTo>
                <a:cubicBezTo>
                  <a:pt x="5571448" y="1481390"/>
                  <a:pt x="5714484" y="1339127"/>
                  <a:pt x="5915508" y="1262583"/>
                </a:cubicBezTo>
                <a:cubicBezTo>
                  <a:pt x="5957259" y="1246347"/>
                  <a:pt x="5999783" y="1232430"/>
                  <a:pt x="6041535" y="1216193"/>
                </a:cubicBezTo>
                <a:cubicBezTo>
                  <a:pt x="6051586" y="1212327"/>
                  <a:pt x="6060090" y="1205369"/>
                  <a:pt x="6067049" y="1190679"/>
                </a:cubicBezTo>
                <a:cubicBezTo>
                  <a:pt x="6057771" y="1189906"/>
                  <a:pt x="6048493" y="1186813"/>
                  <a:pt x="6039988" y="1188359"/>
                </a:cubicBezTo>
                <a:cubicBezTo>
                  <a:pt x="5955713" y="1206142"/>
                  <a:pt x="5871438" y="1225471"/>
                  <a:pt x="5787935" y="1244027"/>
                </a:cubicBezTo>
                <a:cubicBezTo>
                  <a:pt x="5784069" y="1244801"/>
                  <a:pt x="5779431" y="1245574"/>
                  <a:pt x="5777111" y="1247893"/>
                </a:cubicBezTo>
                <a:cubicBezTo>
                  <a:pt x="5725309" y="1298149"/>
                  <a:pt x="5646446" y="1299695"/>
                  <a:pt x="5593870" y="1352271"/>
                </a:cubicBezTo>
                <a:cubicBezTo>
                  <a:pt x="5566036" y="1380878"/>
                  <a:pt x="5536656" y="1366188"/>
                  <a:pt x="5525058" y="1325983"/>
                </a:cubicBezTo>
                <a:cubicBezTo>
                  <a:pt x="5522739" y="1318251"/>
                  <a:pt x="5517327" y="1310520"/>
                  <a:pt x="5519646" y="1303561"/>
                </a:cubicBezTo>
                <a:cubicBezTo>
                  <a:pt x="5542068" y="1225471"/>
                  <a:pt x="5484854" y="1165164"/>
                  <a:pt x="5472483" y="1094806"/>
                </a:cubicBezTo>
                <a:cubicBezTo>
                  <a:pt x="5463205" y="1045323"/>
                  <a:pt x="5445422" y="995840"/>
                  <a:pt x="5424546" y="949450"/>
                </a:cubicBezTo>
                <a:cubicBezTo>
                  <a:pt x="5395166" y="882958"/>
                  <a:pt x="5406764" y="821104"/>
                  <a:pt x="5432278" y="759251"/>
                </a:cubicBezTo>
                <a:cubicBezTo>
                  <a:pt x="5443103" y="733736"/>
                  <a:pt x="5439237" y="716727"/>
                  <a:pt x="5416815" y="700490"/>
                </a:cubicBezTo>
                <a:cubicBezTo>
                  <a:pt x="5368105" y="667244"/>
                  <a:pt x="5345684" y="618534"/>
                  <a:pt x="5334859" y="561320"/>
                </a:cubicBezTo>
                <a:cubicBezTo>
                  <a:pt x="5329447" y="534259"/>
                  <a:pt x="5313983" y="508745"/>
                  <a:pt x="5307798" y="481684"/>
                </a:cubicBezTo>
                <a:cubicBezTo>
                  <a:pt x="5297747" y="437613"/>
                  <a:pt x="5311664" y="413645"/>
                  <a:pt x="5353415" y="402047"/>
                </a:cubicBezTo>
                <a:cubicBezTo>
                  <a:pt x="5382022" y="394316"/>
                  <a:pt x="5411403" y="391223"/>
                  <a:pt x="5440783" y="386584"/>
                </a:cubicBezTo>
                <a:cubicBezTo>
                  <a:pt x="5534336" y="371894"/>
                  <a:pt x="5628663" y="358750"/>
                  <a:pt x="5722216" y="342513"/>
                </a:cubicBezTo>
                <a:cubicBezTo>
                  <a:pt x="5832006" y="323184"/>
                  <a:pt x="5941796" y="300762"/>
                  <a:pt x="6051586" y="279887"/>
                </a:cubicBezTo>
                <a:cubicBezTo>
                  <a:pt x="6055452" y="279114"/>
                  <a:pt x="6060090" y="277567"/>
                  <a:pt x="6063183" y="278340"/>
                </a:cubicBezTo>
                <a:cubicBezTo>
                  <a:pt x="6159829" y="314679"/>
                  <a:pt x="6248744" y="267516"/>
                  <a:pt x="6339204" y="248960"/>
                </a:cubicBezTo>
                <a:cubicBezTo>
                  <a:pt x="6453633" y="225765"/>
                  <a:pt x="6566516" y="193292"/>
                  <a:pt x="6679398" y="163138"/>
                </a:cubicBezTo>
                <a:cubicBezTo>
                  <a:pt x="6694862" y="159273"/>
                  <a:pt x="6706459" y="141490"/>
                  <a:pt x="6721923" y="132212"/>
                </a:cubicBezTo>
                <a:cubicBezTo>
                  <a:pt x="6749756" y="115975"/>
                  <a:pt x="6777590" y="95873"/>
                  <a:pt x="6808517" y="87368"/>
                </a:cubicBezTo>
                <a:cubicBezTo>
                  <a:pt x="6851815" y="74224"/>
                  <a:pt x="6904390" y="51802"/>
                  <a:pt x="6941502" y="64946"/>
                </a:cubicBezTo>
                <a:cubicBezTo>
                  <a:pt x="6993304" y="82729"/>
                  <a:pt x="7044333" y="86595"/>
                  <a:pt x="7095363" y="89687"/>
                </a:cubicBezTo>
                <a:cubicBezTo>
                  <a:pt x="7152577" y="93553"/>
                  <a:pt x="7196647" y="118295"/>
                  <a:pt x="7240718" y="149221"/>
                </a:cubicBezTo>
                <a:cubicBezTo>
                  <a:pt x="7254635" y="158499"/>
                  <a:pt x="7273964" y="161592"/>
                  <a:pt x="7287881" y="170870"/>
                </a:cubicBezTo>
                <a:cubicBezTo>
                  <a:pt x="7299479" y="178602"/>
                  <a:pt x="7308757" y="190199"/>
                  <a:pt x="7314942" y="202570"/>
                </a:cubicBezTo>
                <a:cubicBezTo>
                  <a:pt x="7325767" y="222672"/>
                  <a:pt x="7332725" y="244321"/>
                  <a:pt x="7341230" y="265197"/>
                </a:cubicBezTo>
                <a:cubicBezTo>
                  <a:pt x="7345869" y="263650"/>
                  <a:pt x="7351281" y="262104"/>
                  <a:pt x="7355920" y="260558"/>
                </a:cubicBezTo>
                <a:cubicBezTo>
                  <a:pt x="7354374" y="248187"/>
                  <a:pt x="7351281" y="235816"/>
                  <a:pt x="7352827" y="223446"/>
                </a:cubicBezTo>
                <a:cubicBezTo>
                  <a:pt x="7353600" y="214168"/>
                  <a:pt x="7357466" y="202570"/>
                  <a:pt x="7363652" y="197158"/>
                </a:cubicBezTo>
                <a:cubicBezTo>
                  <a:pt x="7367518" y="193292"/>
                  <a:pt x="7381435" y="196385"/>
                  <a:pt x="7386847" y="200251"/>
                </a:cubicBezTo>
                <a:cubicBezTo>
                  <a:pt x="7404630" y="212621"/>
                  <a:pt x="7420093" y="228085"/>
                  <a:pt x="7437103" y="242002"/>
                </a:cubicBezTo>
                <a:cubicBezTo>
                  <a:pt x="7447927" y="251280"/>
                  <a:pt x="7457205" y="262877"/>
                  <a:pt x="7468803" y="269062"/>
                </a:cubicBezTo>
                <a:cubicBezTo>
                  <a:pt x="7502049" y="287619"/>
                  <a:pt x="7512873" y="282206"/>
                  <a:pt x="7514420" y="245094"/>
                </a:cubicBezTo>
                <a:cubicBezTo>
                  <a:pt x="7515966" y="192519"/>
                  <a:pt x="7515966" y="139170"/>
                  <a:pt x="7514420" y="86595"/>
                </a:cubicBezTo>
                <a:cubicBezTo>
                  <a:pt x="7512873" y="47936"/>
                  <a:pt x="7515193" y="13144"/>
                  <a:pt x="7565449" y="9278"/>
                </a:cubicBezTo>
                <a:cubicBezTo>
                  <a:pt x="7569314" y="9278"/>
                  <a:pt x="7572407" y="3093"/>
                  <a:pt x="7576273" y="0"/>
                </a:cubicBezTo>
                <a:cubicBezTo>
                  <a:pt x="7584005" y="0"/>
                  <a:pt x="7591736" y="0"/>
                  <a:pt x="7599468" y="0"/>
                </a:cubicBezTo>
                <a:cubicBezTo>
                  <a:pt x="7623436" y="41751"/>
                  <a:pt x="7632714" y="84275"/>
                  <a:pt x="7626529" y="134531"/>
                </a:cubicBezTo>
                <a:cubicBezTo>
                  <a:pt x="7619570" y="185560"/>
                  <a:pt x="7630395" y="238909"/>
                  <a:pt x="7632714" y="282979"/>
                </a:cubicBezTo>
                <a:cubicBezTo>
                  <a:pt x="7673692" y="300762"/>
                  <a:pt x="7709258" y="316999"/>
                  <a:pt x="7744050" y="331689"/>
                </a:cubicBezTo>
                <a:cubicBezTo>
                  <a:pt x="7749462" y="334009"/>
                  <a:pt x="7756421" y="333235"/>
                  <a:pt x="7762606" y="332462"/>
                </a:cubicBezTo>
                <a:cubicBezTo>
                  <a:pt x="7785801" y="330143"/>
                  <a:pt x="7808996" y="327823"/>
                  <a:pt x="7838377" y="324731"/>
                </a:cubicBezTo>
                <a:cubicBezTo>
                  <a:pt x="7876262" y="279887"/>
                  <a:pt x="7876262" y="279887"/>
                  <a:pt x="7931930" y="306948"/>
                </a:cubicBezTo>
                <a:cubicBezTo>
                  <a:pt x="7928838" y="320865"/>
                  <a:pt x="7924972" y="335555"/>
                  <a:pt x="7921106" y="353338"/>
                </a:cubicBezTo>
                <a:cubicBezTo>
                  <a:pt x="7954352" y="365708"/>
                  <a:pt x="7993011" y="371894"/>
                  <a:pt x="7999969" y="415964"/>
                </a:cubicBezTo>
                <a:cubicBezTo>
                  <a:pt x="8000743" y="419830"/>
                  <a:pt x="8022391" y="423696"/>
                  <a:pt x="8033215" y="422923"/>
                </a:cubicBezTo>
                <a:cubicBezTo>
                  <a:pt x="8047133" y="421377"/>
                  <a:pt x="8059503" y="413645"/>
                  <a:pt x="8073420" y="410552"/>
                </a:cubicBezTo>
                <a:cubicBezTo>
                  <a:pt x="8125222" y="398955"/>
                  <a:pt x="8124449" y="399728"/>
                  <a:pt x="8138366" y="449211"/>
                </a:cubicBezTo>
                <a:cubicBezTo>
                  <a:pt x="8141459" y="458489"/>
                  <a:pt x="8152283" y="466220"/>
                  <a:pt x="8160015" y="474725"/>
                </a:cubicBezTo>
                <a:cubicBezTo>
                  <a:pt x="8161561" y="489415"/>
                  <a:pt x="8163881" y="507971"/>
                  <a:pt x="8163881" y="525754"/>
                </a:cubicBezTo>
                <a:cubicBezTo>
                  <a:pt x="8163108" y="535805"/>
                  <a:pt x="8158468" y="546630"/>
                  <a:pt x="8153056" y="555908"/>
                </a:cubicBezTo>
                <a:cubicBezTo>
                  <a:pt x="8140686" y="574464"/>
                  <a:pt x="8140686" y="585288"/>
                  <a:pt x="8163108" y="598432"/>
                </a:cubicBezTo>
                <a:cubicBezTo>
                  <a:pt x="8201766" y="620854"/>
                  <a:pt x="8236559" y="651007"/>
                  <a:pt x="8275217" y="672656"/>
                </a:cubicBezTo>
                <a:cubicBezTo>
                  <a:pt x="8299958" y="686573"/>
                  <a:pt x="8329339" y="692759"/>
                  <a:pt x="8356400" y="702810"/>
                </a:cubicBezTo>
                <a:cubicBezTo>
                  <a:pt x="8378048" y="710541"/>
                  <a:pt x="8400470" y="716727"/>
                  <a:pt x="8419799" y="727551"/>
                </a:cubicBezTo>
                <a:cubicBezTo>
                  <a:pt x="8487064" y="763890"/>
                  <a:pt x="8546599" y="808734"/>
                  <a:pt x="8592216" y="871360"/>
                </a:cubicBezTo>
                <a:cubicBezTo>
                  <a:pt x="8603813" y="887597"/>
                  <a:pt x="8620823" y="900741"/>
                  <a:pt x="8638606" y="910792"/>
                </a:cubicBezTo>
                <a:cubicBezTo>
                  <a:pt x="8705098" y="948677"/>
                  <a:pt x="8734478" y="1015943"/>
                  <a:pt x="8775456" y="1074704"/>
                </a:cubicBezTo>
                <a:cubicBezTo>
                  <a:pt x="8783188" y="1086301"/>
                  <a:pt x="8793239" y="1097125"/>
                  <a:pt x="8797878" y="1103311"/>
                </a:cubicBezTo>
                <a:cubicBezTo>
                  <a:pt x="8843495" y="1066199"/>
                  <a:pt x="8884473" y="1034499"/>
                  <a:pt x="8923131" y="1001253"/>
                </a:cubicBezTo>
                <a:cubicBezTo>
                  <a:pt x="8937048" y="988882"/>
                  <a:pt x="8946326" y="971872"/>
                  <a:pt x="8958697" y="957182"/>
                </a:cubicBezTo>
                <a:cubicBezTo>
                  <a:pt x="8972614" y="940172"/>
                  <a:pt x="8984984" y="921616"/>
                  <a:pt x="9001221" y="907699"/>
                </a:cubicBezTo>
                <a:cubicBezTo>
                  <a:pt x="9097867" y="824970"/>
                  <a:pt x="9212296" y="771622"/>
                  <a:pt x="9332910" y="739922"/>
                </a:cubicBezTo>
                <a:cubicBezTo>
                  <a:pt x="9423371" y="715954"/>
                  <a:pt x="9513832" y="736056"/>
                  <a:pt x="9598880" y="788631"/>
                </a:cubicBezTo>
                <a:cubicBezTo>
                  <a:pt x="9664599" y="828836"/>
                  <a:pt x="9712535" y="885277"/>
                  <a:pt x="9768977" y="933214"/>
                </a:cubicBezTo>
                <a:cubicBezTo>
                  <a:pt x="9786760" y="947904"/>
                  <a:pt x="9796811" y="972645"/>
                  <a:pt x="9809955" y="992748"/>
                </a:cubicBezTo>
                <a:cubicBezTo>
                  <a:pt x="9888818" y="1111816"/>
                  <a:pt x="9912786" y="1230883"/>
                  <a:pt x="9841655" y="1367734"/>
                </a:cubicBezTo>
                <a:cubicBezTo>
                  <a:pt x="9808408" y="1431907"/>
                  <a:pt x="9772070" y="1488348"/>
                  <a:pt x="9721041" y="1537831"/>
                </a:cubicBezTo>
                <a:cubicBezTo>
                  <a:pt x="9716401" y="1542470"/>
                  <a:pt x="9710989" y="1547109"/>
                  <a:pt x="9708669" y="1552521"/>
                </a:cubicBezTo>
                <a:cubicBezTo>
                  <a:pt x="9690887" y="1602004"/>
                  <a:pt x="9669238" y="1650714"/>
                  <a:pt x="9659187" y="1702516"/>
                </a:cubicBezTo>
                <a:cubicBezTo>
                  <a:pt x="9649136" y="1750452"/>
                  <a:pt x="9622075" y="1771328"/>
                  <a:pt x="9575685" y="1751999"/>
                </a:cubicBezTo>
                <a:cubicBezTo>
                  <a:pt x="9564860" y="1747360"/>
                  <a:pt x="9541665" y="1747360"/>
                  <a:pt x="9541665" y="1748906"/>
                </a:cubicBezTo>
                <a:cubicBezTo>
                  <a:pt x="9537027" y="1768235"/>
                  <a:pt x="9526202" y="1795296"/>
                  <a:pt x="9535481" y="1806894"/>
                </a:cubicBezTo>
                <a:cubicBezTo>
                  <a:pt x="9568726" y="1850191"/>
                  <a:pt x="9608932" y="1888076"/>
                  <a:pt x="9648363" y="1930600"/>
                </a:cubicBezTo>
                <a:cubicBezTo>
                  <a:pt x="9623621" y="2027247"/>
                  <a:pt x="9539346" y="2076729"/>
                  <a:pt x="9461256" y="2130851"/>
                </a:cubicBezTo>
                <a:cubicBezTo>
                  <a:pt x="9432649" y="2150954"/>
                  <a:pt x="9404042" y="2171056"/>
                  <a:pt x="9376981" y="2191931"/>
                </a:cubicBezTo>
                <a:cubicBezTo>
                  <a:pt x="9317447" y="2236775"/>
                  <a:pt x="9250954" y="2232136"/>
                  <a:pt x="9184462" y="2215126"/>
                </a:cubicBezTo>
                <a:cubicBezTo>
                  <a:pt x="9087816" y="2190385"/>
                  <a:pt x="9005087" y="2140129"/>
                  <a:pt x="8929317" y="2075956"/>
                </a:cubicBezTo>
                <a:cubicBezTo>
                  <a:pt x="8916946" y="2065905"/>
                  <a:pt x="8901483" y="2059720"/>
                  <a:pt x="8880607" y="2048895"/>
                </a:cubicBezTo>
                <a:cubicBezTo>
                  <a:pt x="8878288" y="2074410"/>
                  <a:pt x="8875968" y="2092966"/>
                  <a:pt x="8875968" y="2111522"/>
                </a:cubicBezTo>
                <a:cubicBezTo>
                  <a:pt x="8872875" y="2239095"/>
                  <a:pt x="8869782" y="2366667"/>
                  <a:pt x="8869009" y="2494240"/>
                </a:cubicBezTo>
                <a:cubicBezTo>
                  <a:pt x="8869009" y="2535991"/>
                  <a:pt x="8841175" y="2547589"/>
                  <a:pt x="8811022" y="2551454"/>
                </a:cubicBezTo>
                <a:cubicBezTo>
                  <a:pt x="8782415" y="2555320"/>
                  <a:pt x="8759993" y="2542950"/>
                  <a:pt x="8759220" y="2508930"/>
                </a:cubicBezTo>
                <a:cubicBezTo>
                  <a:pt x="8758447" y="2472591"/>
                  <a:pt x="8758447" y="2437026"/>
                  <a:pt x="8756127" y="2400687"/>
                </a:cubicBezTo>
                <a:cubicBezTo>
                  <a:pt x="8753034" y="2336514"/>
                  <a:pt x="8752261" y="2271568"/>
                  <a:pt x="8743756" y="2208168"/>
                </a:cubicBezTo>
                <a:cubicBezTo>
                  <a:pt x="8734478" y="2137036"/>
                  <a:pt x="8684222" y="2087554"/>
                  <a:pt x="8638606" y="2037298"/>
                </a:cubicBezTo>
                <a:cubicBezTo>
                  <a:pt x="8635513" y="2034205"/>
                  <a:pt x="8613864" y="2039617"/>
                  <a:pt x="8609998" y="2045803"/>
                </a:cubicBezTo>
                <a:cubicBezTo>
                  <a:pt x="8588350" y="2085234"/>
                  <a:pt x="8557423" y="2109976"/>
                  <a:pt x="8517218" y="2130851"/>
                </a:cubicBezTo>
                <a:cubicBezTo>
                  <a:pt x="8494023" y="2143222"/>
                  <a:pt x="8484745" y="2181107"/>
                  <a:pt x="8467735" y="2206621"/>
                </a:cubicBezTo>
                <a:cubicBezTo>
                  <a:pt x="8430623" y="2260743"/>
                  <a:pt x="8392738" y="2314092"/>
                  <a:pt x="8354080" y="2367441"/>
                </a:cubicBezTo>
                <a:cubicBezTo>
                  <a:pt x="8303824" y="2437026"/>
                  <a:pt x="8251248" y="2505064"/>
                  <a:pt x="8202539" y="2576196"/>
                </a:cubicBezTo>
                <a:cubicBezTo>
                  <a:pt x="8190942" y="2593205"/>
                  <a:pt x="8184756" y="2617174"/>
                  <a:pt x="8184756" y="2637276"/>
                </a:cubicBezTo>
                <a:cubicBezTo>
                  <a:pt x="8184756" y="2747839"/>
                  <a:pt x="8187076" y="2859175"/>
                  <a:pt x="8190169" y="2969738"/>
                </a:cubicBezTo>
                <a:cubicBezTo>
                  <a:pt x="8190169" y="2981336"/>
                  <a:pt x="8197900" y="2996799"/>
                  <a:pt x="8206405" y="3004531"/>
                </a:cubicBezTo>
                <a:cubicBezTo>
                  <a:pt x="8261300" y="3054014"/>
                  <a:pt x="8283722" y="3140609"/>
                  <a:pt x="8258207" y="3211740"/>
                </a:cubicBezTo>
                <a:cubicBezTo>
                  <a:pt x="8252022" y="3229523"/>
                  <a:pt x="8254341" y="3236481"/>
                  <a:pt x="8271351" y="3248079"/>
                </a:cubicBezTo>
                <a:cubicBezTo>
                  <a:pt x="8287588" y="3259676"/>
                  <a:pt x="8298412" y="3282098"/>
                  <a:pt x="8306917" y="3301427"/>
                </a:cubicBezTo>
                <a:cubicBezTo>
                  <a:pt x="8313102" y="3314571"/>
                  <a:pt x="8307690" y="3333127"/>
                  <a:pt x="8314649" y="3346271"/>
                </a:cubicBezTo>
                <a:cubicBezTo>
                  <a:pt x="8327019" y="3371786"/>
                  <a:pt x="8330885" y="3388795"/>
                  <a:pt x="8302278" y="3408124"/>
                </a:cubicBezTo>
                <a:cubicBezTo>
                  <a:pt x="8279083" y="3423588"/>
                  <a:pt x="8287588" y="3441371"/>
                  <a:pt x="8337844" y="3475390"/>
                </a:cubicBezTo>
                <a:cubicBezTo>
                  <a:pt x="8327019" y="3480029"/>
                  <a:pt x="8316194" y="3483895"/>
                  <a:pt x="8305370" y="3488534"/>
                </a:cubicBezTo>
                <a:cubicBezTo>
                  <a:pt x="8282949" y="3498585"/>
                  <a:pt x="8282949" y="3511729"/>
                  <a:pt x="8296092" y="3531831"/>
                </a:cubicBezTo>
                <a:cubicBezTo>
                  <a:pt x="8301504" y="3540336"/>
                  <a:pt x="8301504" y="3556573"/>
                  <a:pt x="8297638" y="3566624"/>
                </a:cubicBezTo>
                <a:cubicBezTo>
                  <a:pt x="8280629" y="3609148"/>
                  <a:pt x="8259754" y="3646260"/>
                  <a:pt x="8210271" y="3661724"/>
                </a:cubicBezTo>
                <a:cubicBezTo>
                  <a:pt x="8194807" y="3666363"/>
                  <a:pt x="8180890" y="3689558"/>
                  <a:pt x="8174705" y="3707341"/>
                </a:cubicBezTo>
                <a:cubicBezTo>
                  <a:pt x="8165427" y="3735948"/>
                  <a:pt x="8149963" y="3754504"/>
                  <a:pt x="8126768" y="3773060"/>
                </a:cubicBezTo>
                <a:cubicBezTo>
                  <a:pt x="8078059" y="3812491"/>
                  <a:pt x="8035535" y="3859655"/>
                  <a:pt x="7988371" y="3902179"/>
                </a:cubicBezTo>
                <a:cubicBezTo>
                  <a:pt x="7977547" y="3912230"/>
                  <a:pt x="7959764" y="3915323"/>
                  <a:pt x="7945847" y="3921508"/>
                </a:cubicBezTo>
                <a:cubicBezTo>
                  <a:pt x="7946621" y="3902179"/>
                  <a:pt x="7942755" y="3881303"/>
                  <a:pt x="7948940" y="3864294"/>
                </a:cubicBezTo>
                <a:cubicBezTo>
                  <a:pt x="7955125" y="3844964"/>
                  <a:pt x="7970589" y="3828728"/>
                  <a:pt x="7977547" y="3806306"/>
                </a:cubicBezTo>
                <a:cubicBezTo>
                  <a:pt x="7918013" y="3814038"/>
                  <a:pt x="7881674" y="3860428"/>
                  <a:pt x="7829872" y="3884396"/>
                </a:cubicBezTo>
                <a:cubicBezTo>
                  <a:pt x="7789667" y="3868159"/>
                  <a:pt x="7813635" y="3841099"/>
                  <a:pt x="7823687" y="3814038"/>
                </a:cubicBezTo>
                <a:cubicBezTo>
                  <a:pt x="7815955" y="3810945"/>
                  <a:pt x="7809769" y="3807079"/>
                  <a:pt x="7802811" y="3806306"/>
                </a:cubicBezTo>
                <a:cubicBezTo>
                  <a:pt x="7764926" y="3800894"/>
                  <a:pt x="7756421" y="3783884"/>
                  <a:pt x="7778843" y="3753731"/>
                </a:cubicBezTo>
                <a:cubicBezTo>
                  <a:pt x="7791987" y="3735948"/>
                  <a:pt x="7806677" y="3718938"/>
                  <a:pt x="7823687" y="3706567"/>
                </a:cubicBezTo>
                <a:cubicBezTo>
                  <a:pt x="7885540" y="3660951"/>
                  <a:pt x="7917240" y="3596004"/>
                  <a:pt x="7947394" y="3528739"/>
                </a:cubicBezTo>
                <a:cubicBezTo>
                  <a:pt x="7959764" y="3500132"/>
                  <a:pt x="7942755" y="3490854"/>
                  <a:pt x="7924972" y="3480802"/>
                </a:cubicBezTo>
                <a:cubicBezTo>
                  <a:pt x="7907189" y="3471524"/>
                  <a:pt x="7888633" y="3462246"/>
                  <a:pt x="7873943" y="3490854"/>
                </a:cubicBezTo>
                <a:cubicBezTo>
                  <a:pt x="7855387" y="3524873"/>
                  <a:pt x="7840696" y="3524873"/>
                  <a:pt x="7785028" y="3497039"/>
                </a:cubicBezTo>
                <a:cubicBezTo>
                  <a:pt x="7792760" y="3478483"/>
                  <a:pt x="7798172" y="3456061"/>
                  <a:pt x="7810543" y="3440598"/>
                </a:cubicBezTo>
                <a:cubicBezTo>
                  <a:pt x="7839150" y="3404259"/>
                  <a:pt x="7829872" y="3369466"/>
                  <a:pt x="7794306" y="3341632"/>
                </a:cubicBezTo>
                <a:cubicBezTo>
                  <a:pt x="7731680" y="3291376"/>
                  <a:pt x="7663641" y="3241893"/>
                  <a:pt x="7617251" y="3178494"/>
                </a:cubicBezTo>
                <a:cubicBezTo>
                  <a:pt x="7575500" y="3119733"/>
                  <a:pt x="7580139" y="3040870"/>
                  <a:pt x="7602561" y="2968965"/>
                </a:cubicBezTo>
                <a:cubicBezTo>
                  <a:pt x="7641219" y="2846032"/>
                  <a:pt x="7685290" y="2724644"/>
                  <a:pt x="7720855" y="2600937"/>
                </a:cubicBezTo>
                <a:cubicBezTo>
                  <a:pt x="7732453" y="2560733"/>
                  <a:pt x="7727814" y="2514342"/>
                  <a:pt x="7727041" y="2471045"/>
                </a:cubicBezTo>
                <a:cubicBezTo>
                  <a:pt x="7726267" y="2421562"/>
                  <a:pt x="7721629" y="2372079"/>
                  <a:pt x="7717763" y="2311772"/>
                </a:cubicBezTo>
                <a:cubicBezTo>
                  <a:pt x="7693794" y="2331102"/>
                  <a:pt x="7676012" y="2341153"/>
                  <a:pt x="7662868" y="2355070"/>
                </a:cubicBezTo>
                <a:cubicBezTo>
                  <a:pt x="7608746" y="2414604"/>
                  <a:pt x="7539934" y="2447850"/>
                  <a:pt x="7461844" y="2457901"/>
                </a:cubicBezTo>
                <a:cubicBezTo>
                  <a:pt x="7431691" y="2461767"/>
                  <a:pt x="7399217" y="2443984"/>
                  <a:pt x="7359013" y="2433160"/>
                </a:cubicBezTo>
                <a:cubicBezTo>
                  <a:pt x="7328086" y="2457128"/>
                  <a:pt x="7286335" y="2484189"/>
                  <a:pt x="7251543" y="2518981"/>
                </a:cubicBezTo>
                <a:cubicBezTo>
                  <a:pt x="7236852" y="2533672"/>
                  <a:pt x="7235306" y="2563825"/>
                  <a:pt x="7233759" y="2587793"/>
                </a:cubicBezTo>
                <a:cubicBezTo>
                  <a:pt x="7230667" y="2621040"/>
                  <a:pt x="7231440" y="2655059"/>
                  <a:pt x="7234533" y="2688305"/>
                </a:cubicBezTo>
                <a:cubicBezTo>
                  <a:pt x="7236852" y="2716139"/>
                  <a:pt x="7223708" y="2730830"/>
                  <a:pt x="7201287" y="2736242"/>
                </a:cubicBezTo>
                <a:cubicBezTo>
                  <a:pt x="7151804" y="2748612"/>
                  <a:pt x="7100775" y="2758663"/>
                  <a:pt x="7050519" y="2766395"/>
                </a:cubicBezTo>
                <a:cubicBezTo>
                  <a:pt x="7044333" y="2767168"/>
                  <a:pt x="7029643" y="2755571"/>
                  <a:pt x="7028097" y="2747066"/>
                </a:cubicBezTo>
                <a:cubicBezTo>
                  <a:pt x="7022685" y="2723098"/>
                  <a:pt x="7021912" y="2697583"/>
                  <a:pt x="7018819" y="2665110"/>
                </a:cubicBezTo>
                <a:cubicBezTo>
                  <a:pt x="7009541" y="2665110"/>
                  <a:pt x="6994077" y="2665110"/>
                  <a:pt x="6978614" y="2665110"/>
                </a:cubicBezTo>
                <a:cubicBezTo>
                  <a:pt x="6953873" y="2665110"/>
                  <a:pt x="6943821" y="2653513"/>
                  <a:pt x="6938410" y="2628771"/>
                </a:cubicBezTo>
                <a:cubicBezTo>
                  <a:pt x="6931451" y="2595525"/>
                  <a:pt x="6917534" y="2563825"/>
                  <a:pt x="6905936" y="2531352"/>
                </a:cubicBezTo>
                <a:cubicBezTo>
                  <a:pt x="6904390" y="2527486"/>
                  <a:pt x="6898205" y="2523620"/>
                  <a:pt x="6894339" y="2522847"/>
                </a:cubicBezTo>
                <a:cubicBezTo>
                  <a:pt x="6792281" y="2505064"/>
                  <a:pt x="6711871" y="2450943"/>
                  <a:pt x="6643832" y="2369760"/>
                </a:cubicBezTo>
                <a:cubicBezTo>
                  <a:pt x="6599762" y="2409965"/>
                  <a:pt x="6558784" y="2447077"/>
                  <a:pt x="6517806" y="2483416"/>
                </a:cubicBezTo>
                <a:cubicBezTo>
                  <a:pt x="6448994" y="2544496"/>
                  <a:pt x="6373224" y="2600164"/>
                  <a:pt x="6312144" y="2668203"/>
                </a:cubicBezTo>
                <a:cubicBezTo>
                  <a:pt x="6241785" y="2747066"/>
                  <a:pt x="6180705" y="2835207"/>
                  <a:pt x="6120398" y="2922575"/>
                </a:cubicBezTo>
                <a:cubicBezTo>
                  <a:pt x="6085605" y="2972831"/>
                  <a:pt x="6046174" y="3013809"/>
                  <a:pt x="5984320" y="3019994"/>
                </a:cubicBezTo>
                <a:cubicBezTo>
                  <a:pt x="5926333" y="3025406"/>
                  <a:pt x="5866799" y="3023087"/>
                  <a:pt x="5808811" y="3020768"/>
                </a:cubicBezTo>
                <a:cubicBezTo>
                  <a:pt x="5786389" y="3019994"/>
                  <a:pt x="5771699" y="3005304"/>
                  <a:pt x="5774018" y="2979016"/>
                </a:cubicBezTo>
                <a:cubicBezTo>
                  <a:pt x="5784069" y="2880051"/>
                  <a:pt x="5814223" y="2792683"/>
                  <a:pt x="5906230" y="2740107"/>
                </a:cubicBezTo>
                <a:cubicBezTo>
                  <a:pt x="5926333" y="2728510"/>
                  <a:pt x="5951074" y="2721551"/>
                  <a:pt x="5974269" y="2716912"/>
                </a:cubicBezTo>
                <a:cubicBezTo>
                  <a:pt x="6066276" y="2699903"/>
                  <a:pt x="6155190" y="2675161"/>
                  <a:pt x="6244104" y="2644235"/>
                </a:cubicBezTo>
                <a:cubicBezTo>
                  <a:pt x="6320648" y="2617947"/>
                  <a:pt x="6370904" y="2564598"/>
                  <a:pt x="6426572" y="2515889"/>
                </a:cubicBezTo>
                <a:cubicBezTo>
                  <a:pt x="6487652" y="2462540"/>
                  <a:pt x="6545640" y="2406099"/>
                  <a:pt x="6603627" y="2349658"/>
                </a:cubicBezTo>
                <a:cubicBezTo>
                  <a:pt x="6614452" y="2338833"/>
                  <a:pt x="6619864" y="2322597"/>
                  <a:pt x="6627596" y="2308680"/>
                </a:cubicBezTo>
                <a:cubicBezTo>
                  <a:pt x="6612133" y="2304041"/>
                  <a:pt x="6596669" y="2294763"/>
                  <a:pt x="6581979" y="2294763"/>
                </a:cubicBezTo>
                <a:cubicBezTo>
                  <a:pt x="6514713" y="2294763"/>
                  <a:pt x="6447448" y="2293990"/>
                  <a:pt x="6381729" y="2300948"/>
                </a:cubicBezTo>
                <a:cubicBezTo>
                  <a:pt x="6305958" y="2309453"/>
                  <a:pt x="6244104" y="2351977"/>
                  <a:pt x="6184571" y="2398367"/>
                </a:cubicBezTo>
                <a:cubicBezTo>
                  <a:pt x="6119625" y="2450169"/>
                  <a:pt x="6049266" y="2495786"/>
                  <a:pt x="5985867" y="2549908"/>
                </a:cubicBezTo>
                <a:cubicBezTo>
                  <a:pt x="5911642" y="2613308"/>
                  <a:pt x="5842830" y="2682120"/>
                  <a:pt x="5770926" y="2748612"/>
                </a:cubicBezTo>
                <a:cubicBezTo>
                  <a:pt x="5662682" y="2849124"/>
                  <a:pt x="5555212" y="2951182"/>
                  <a:pt x="5446968" y="3050921"/>
                </a:cubicBezTo>
                <a:cubicBezTo>
                  <a:pt x="5383569" y="3109682"/>
                  <a:pt x="5317849" y="3165350"/>
                  <a:pt x="5254449" y="3223337"/>
                </a:cubicBezTo>
                <a:cubicBezTo>
                  <a:pt x="5191823" y="3280552"/>
                  <a:pt x="5134608" y="3345498"/>
                  <a:pt x="5068116" y="3397300"/>
                </a:cubicBezTo>
                <a:cubicBezTo>
                  <a:pt x="4960646" y="3480802"/>
                  <a:pt x="4850083" y="3556573"/>
                  <a:pt x="4711686" y="3592912"/>
                </a:cubicBezTo>
                <a:cubicBezTo>
                  <a:pt x="4567103" y="3630797"/>
                  <a:pt x="4434891" y="3701928"/>
                  <a:pt x="4318916" y="3802440"/>
                </a:cubicBezTo>
                <a:cubicBezTo>
                  <a:pt x="4253970" y="3858882"/>
                  <a:pt x="4175107" y="3899859"/>
                  <a:pt x="4102429" y="3947023"/>
                </a:cubicBezTo>
                <a:cubicBezTo>
                  <a:pt x="3968671" y="4033618"/>
                  <a:pt x="3836460" y="4120985"/>
                  <a:pt x="3716619" y="4226136"/>
                </a:cubicBezTo>
                <a:cubicBezTo>
                  <a:pt x="3706567" y="4235414"/>
                  <a:pt x="3699609" y="4248558"/>
                  <a:pt x="3690331" y="4259383"/>
                </a:cubicBezTo>
                <a:cubicBezTo>
                  <a:pt x="3564304" y="4397007"/>
                  <a:pt x="3442144" y="4537723"/>
                  <a:pt x="3311478" y="4669935"/>
                </a:cubicBezTo>
                <a:cubicBezTo>
                  <a:pt x="3175401" y="4807559"/>
                  <a:pt x="3033138" y="4938224"/>
                  <a:pt x="2890102" y="5068889"/>
                </a:cubicBezTo>
                <a:cubicBezTo>
                  <a:pt x="2819744" y="5133836"/>
                  <a:pt x="2740880" y="5190277"/>
                  <a:pt x="2669749" y="5254450"/>
                </a:cubicBezTo>
                <a:cubicBezTo>
                  <a:pt x="2597844" y="5319396"/>
                  <a:pt x="2527486" y="5386662"/>
                  <a:pt x="2462540" y="5458566"/>
                </a:cubicBezTo>
                <a:cubicBezTo>
                  <a:pt x="2350431" y="5581500"/>
                  <a:pt x="2240641" y="5707526"/>
                  <a:pt x="2133170" y="5835099"/>
                </a:cubicBezTo>
                <a:cubicBezTo>
                  <a:pt x="2026473" y="5962672"/>
                  <a:pt x="1946064" y="6108027"/>
                  <a:pt x="1867201" y="6252610"/>
                </a:cubicBezTo>
                <a:cubicBezTo>
                  <a:pt x="1843232" y="6295907"/>
                  <a:pt x="1826996" y="6344617"/>
                  <a:pt x="1810759" y="6391780"/>
                </a:cubicBezTo>
                <a:cubicBezTo>
                  <a:pt x="1782925" y="6472963"/>
                  <a:pt x="1756638" y="6554918"/>
                  <a:pt x="1731123" y="6636874"/>
                </a:cubicBezTo>
                <a:cubicBezTo>
                  <a:pt x="1725711" y="6654657"/>
                  <a:pt x="1728804" y="6675533"/>
                  <a:pt x="1726484" y="6694089"/>
                </a:cubicBezTo>
                <a:cubicBezTo>
                  <a:pt x="1718752" y="6749757"/>
                  <a:pt x="1710248" y="6804651"/>
                  <a:pt x="1697877" y="6859547"/>
                </a:cubicBezTo>
                <a:cubicBezTo>
                  <a:pt x="1651487" y="6795374"/>
                  <a:pt x="1650714" y="6722696"/>
                  <a:pt x="1656899" y="6651564"/>
                </a:cubicBezTo>
                <a:cubicBezTo>
                  <a:pt x="1663857" y="6571928"/>
                  <a:pt x="1670816" y="6492292"/>
                  <a:pt x="1688599" y="6414975"/>
                </a:cubicBezTo>
                <a:cubicBezTo>
                  <a:pt x="1710248" y="6320649"/>
                  <a:pt x="1738855" y="6227095"/>
                  <a:pt x="1772874" y="6136635"/>
                </a:cubicBezTo>
                <a:cubicBezTo>
                  <a:pt x="1855603" y="5917055"/>
                  <a:pt x="1986268" y="5724536"/>
                  <a:pt x="2128531" y="5540522"/>
                </a:cubicBezTo>
                <a:cubicBezTo>
                  <a:pt x="2200436" y="5446969"/>
                  <a:pt x="2281619" y="5360374"/>
                  <a:pt x="2363575" y="5274552"/>
                </a:cubicBezTo>
                <a:cubicBezTo>
                  <a:pt x="2447077" y="5187184"/>
                  <a:pt x="2511250" y="5086673"/>
                  <a:pt x="2570010" y="4982295"/>
                </a:cubicBezTo>
                <a:cubicBezTo>
                  <a:pt x="2628771" y="4877917"/>
                  <a:pt x="2689078" y="4775086"/>
                  <a:pt x="2743200" y="4668388"/>
                </a:cubicBezTo>
                <a:cubicBezTo>
                  <a:pt x="2801187" y="4552413"/>
                  <a:pt x="2850670" y="4432572"/>
                  <a:pt x="2906338" y="4315824"/>
                </a:cubicBezTo>
                <a:cubicBezTo>
                  <a:pt x="2934172" y="4257063"/>
                  <a:pt x="2972831" y="4204488"/>
                  <a:pt x="3047055" y="4207581"/>
                </a:cubicBezTo>
                <a:cubicBezTo>
                  <a:pt x="3077209" y="4208353"/>
                  <a:pt x="3107362" y="4225363"/>
                  <a:pt x="3135969" y="4237734"/>
                </a:cubicBezTo>
                <a:cubicBezTo>
                  <a:pt x="3190091" y="4260929"/>
                  <a:pt x="3190091" y="4262475"/>
                  <a:pt x="3228750" y="4215312"/>
                </a:cubicBezTo>
                <a:cubicBezTo>
                  <a:pt x="3277459" y="4156551"/>
                  <a:pt x="3323076" y="4096244"/>
                  <a:pt x="3373332" y="4039030"/>
                </a:cubicBezTo>
                <a:cubicBezTo>
                  <a:pt x="3419722" y="3985681"/>
                  <a:pt x="3472297" y="3937745"/>
                  <a:pt x="3518687" y="3884396"/>
                </a:cubicBezTo>
                <a:cubicBezTo>
                  <a:pt x="3578994" y="3815584"/>
                  <a:pt x="3636982" y="3744453"/>
                  <a:pt x="3694196" y="3673321"/>
                </a:cubicBezTo>
                <a:cubicBezTo>
                  <a:pt x="3711206" y="3651672"/>
                  <a:pt x="3719711" y="3622292"/>
                  <a:pt x="3736721" y="3601416"/>
                </a:cubicBezTo>
                <a:cubicBezTo>
                  <a:pt x="3770740" y="3560439"/>
                  <a:pt x="3807852" y="3521007"/>
                  <a:pt x="3845737" y="3483895"/>
                </a:cubicBezTo>
                <a:cubicBezTo>
                  <a:pt x="3921508" y="3409671"/>
                  <a:pt x="3993413" y="3330808"/>
                  <a:pt x="4089286" y="3280552"/>
                </a:cubicBezTo>
                <a:cubicBezTo>
                  <a:pt x="4107068" y="3271274"/>
                  <a:pt x="4126398" y="3262769"/>
                  <a:pt x="4144180" y="3251945"/>
                </a:cubicBezTo>
                <a:cubicBezTo>
                  <a:pt x="4151912" y="3247306"/>
                  <a:pt x="4162737" y="3238028"/>
                  <a:pt x="4162737" y="3231069"/>
                </a:cubicBezTo>
                <a:cubicBezTo>
                  <a:pt x="4161963" y="3223337"/>
                  <a:pt x="4151912" y="3212513"/>
                  <a:pt x="4144180" y="3210194"/>
                </a:cubicBezTo>
                <a:cubicBezTo>
                  <a:pt x="4045215" y="3175401"/>
                  <a:pt x="3946249" y="3141382"/>
                  <a:pt x="3841098" y="3128238"/>
                </a:cubicBezTo>
                <a:cubicBezTo>
                  <a:pt x="3785430" y="3121279"/>
                  <a:pt x="3730535" y="3108909"/>
                  <a:pt x="3674867" y="3098084"/>
                </a:cubicBezTo>
                <a:cubicBezTo>
                  <a:pt x="3596777" y="3083394"/>
                  <a:pt x="3518687" y="3067931"/>
                  <a:pt x="3439824" y="3054014"/>
                </a:cubicBezTo>
                <a:cubicBezTo>
                  <a:pt x="3355549" y="3038550"/>
                  <a:pt x="3270501" y="3023860"/>
                  <a:pt x="3185452" y="3009943"/>
                </a:cubicBezTo>
                <a:cubicBezTo>
                  <a:pt x="3112774" y="2998345"/>
                  <a:pt x="3041643" y="3002211"/>
                  <a:pt x="2972058" y="3027726"/>
                </a:cubicBezTo>
                <a:cubicBezTo>
                  <a:pt x="2910977" y="3050148"/>
                  <a:pt x="2850670" y="3045509"/>
                  <a:pt x="2792683" y="3015355"/>
                </a:cubicBezTo>
                <a:cubicBezTo>
                  <a:pt x="2783405" y="3010716"/>
                  <a:pt x="2770261" y="3011489"/>
                  <a:pt x="2758663" y="3012263"/>
                </a:cubicBezTo>
                <a:cubicBezTo>
                  <a:pt x="2638049" y="3023860"/>
                  <a:pt x="2518208" y="3036231"/>
                  <a:pt x="2397594" y="3047828"/>
                </a:cubicBezTo>
                <a:cubicBezTo>
                  <a:pt x="2370533" y="3050148"/>
                  <a:pt x="2343472" y="3049375"/>
                  <a:pt x="2316411" y="3050921"/>
                </a:cubicBezTo>
                <a:cubicBezTo>
                  <a:pt x="2160231" y="3060972"/>
                  <a:pt x="2003278" y="3070250"/>
                  <a:pt x="1847098" y="3082621"/>
                </a:cubicBezTo>
                <a:cubicBezTo>
                  <a:pt x="1755865" y="3089579"/>
                  <a:pt x="1668497" y="3112774"/>
                  <a:pt x="1582675" y="3145247"/>
                </a:cubicBezTo>
                <a:cubicBezTo>
                  <a:pt x="1475978" y="3185452"/>
                  <a:pt x="1363095" y="3193184"/>
                  <a:pt x="1249440" y="3195503"/>
                </a:cubicBezTo>
                <a:cubicBezTo>
                  <a:pt x="1084755" y="3197823"/>
                  <a:pt x="923936" y="3181586"/>
                  <a:pt x="767756" y="3126691"/>
                </a:cubicBezTo>
                <a:cubicBezTo>
                  <a:pt x="647142" y="3084167"/>
                  <a:pt x="536579" y="3023087"/>
                  <a:pt x="435294" y="2944997"/>
                </a:cubicBezTo>
                <a:cubicBezTo>
                  <a:pt x="412872" y="2927987"/>
                  <a:pt x="388903" y="2912524"/>
                  <a:pt x="367255" y="2893968"/>
                </a:cubicBezTo>
                <a:cubicBezTo>
                  <a:pt x="303082" y="2840619"/>
                  <a:pt x="248187" y="2780312"/>
                  <a:pt x="213394" y="2702995"/>
                </a:cubicBezTo>
                <a:cubicBezTo>
                  <a:pt x="146902" y="2556094"/>
                  <a:pt x="78090" y="2410738"/>
                  <a:pt x="10824" y="2264609"/>
                </a:cubicBezTo>
                <a:cubicBezTo>
                  <a:pt x="6959" y="2253785"/>
                  <a:pt x="4639" y="2238321"/>
                  <a:pt x="0" y="2223631"/>
                </a:cubicBezTo>
                <a:close/>
                <a:moveTo>
                  <a:pt x="9009726" y="1719526"/>
                </a:moveTo>
                <a:cubicBezTo>
                  <a:pt x="9008953" y="1721845"/>
                  <a:pt x="9008180" y="1724165"/>
                  <a:pt x="9008180" y="1727257"/>
                </a:cubicBezTo>
                <a:cubicBezTo>
                  <a:pt x="8991170" y="1728804"/>
                  <a:pt x="8974934" y="1729577"/>
                  <a:pt x="8957924" y="1731123"/>
                </a:cubicBezTo>
                <a:cubicBezTo>
                  <a:pt x="8902256" y="1735762"/>
                  <a:pt x="8893751" y="1744267"/>
                  <a:pt x="8890658" y="1798389"/>
                </a:cubicBezTo>
                <a:cubicBezTo>
                  <a:pt x="8887566" y="1844779"/>
                  <a:pt x="8882154" y="1891169"/>
                  <a:pt x="8883700" y="1936786"/>
                </a:cubicBezTo>
                <a:cubicBezTo>
                  <a:pt x="8884473" y="1957661"/>
                  <a:pt x="8892977" y="1984722"/>
                  <a:pt x="8907668" y="1997093"/>
                </a:cubicBezTo>
                <a:cubicBezTo>
                  <a:pt x="8992716" y="2069771"/>
                  <a:pt x="9080085" y="2140902"/>
                  <a:pt x="9192967" y="2164097"/>
                </a:cubicBezTo>
                <a:cubicBezTo>
                  <a:pt x="9240903" y="2174149"/>
                  <a:pt x="9291159" y="2173375"/>
                  <a:pt x="9340642" y="2172602"/>
                </a:cubicBezTo>
                <a:cubicBezTo>
                  <a:pt x="9376207" y="2172602"/>
                  <a:pt x="9370795" y="2137036"/>
                  <a:pt x="9379300" y="2115388"/>
                </a:cubicBezTo>
                <a:cubicBezTo>
                  <a:pt x="9382393" y="2108429"/>
                  <a:pt x="9376981" y="2096059"/>
                  <a:pt x="9372341" y="2089100"/>
                </a:cubicBezTo>
                <a:cubicBezTo>
                  <a:pt x="9350693" y="2061266"/>
                  <a:pt x="9326725" y="2034978"/>
                  <a:pt x="9304303" y="2007144"/>
                </a:cubicBezTo>
                <a:cubicBezTo>
                  <a:pt x="9279561" y="1975444"/>
                  <a:pt x="9254820" y="1942971"/>
                  <a:pt x="9232398" y="1908952"/>
                </a:cubicBezTo>
                <a:cubicBezTo>
                  <a:pt x="9218482" y="1888076"/>
                  <a:pt x="9203791" y="1866428"/>
                  <a:pt x="9196060" y="1843232"/>
                </a:cubicBezTo>
                <a:cubicBezTo>
                  <a:pt x="9182915" y="1803028"/>
                  <a:pt x="9166679" y="1764369"/>
                  <a:pt x="9126475" y="1748133"/>
                </a:cubicBezTo>
                <a:cubicBezTo>
                  <a:pt x="9090135" y="1734216"/>
                  <a:pt x="9049158" y="1728804"/>
                  <a:pt x="9009726" y="1719526"/>
                </a:cubicBezTo>
                <a:close/>
              </a:path>
            </a:pathLst>
          </a:custGeom>
          <a:solidFill>
            <a:schemeClr val="accent2"/>
          </a:solidFill>
          <a:ln w="773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94" name="Rounded Rectangle 40">
            <a:extLst>
              <a:ext uri="{FF2B5EF4-FFF2-40B4-BE49-F238E27FC236}">
                <a16:creationId xmlns:a16="http://schemas.microsoft.com/office/drawing/2014/main" id="{472635FA-5CB9-49F4-BF2A-1776071DC5A9}"/>
              </a:ext>
            </a:extLst>
          </p:cNvPr>
          <p:cNvSpPr/>
          <p:nvPr/>
        </p:nvSpPr>
        <p:spPr>
          <a:xfrm>
            <a:off x="735387" y="1807555"/>
            <a:ext cx="4120630" cy="1009440"/>
          </a:xfrm>
          <a:prstGeom prst="round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595" name="Rounded Rectangle 41">
            <a:extLst>
              <a:ext uri="{FF2B5EF4-FFF2-40B4-BE49-F238E27FC236}">
                <a16:creationId xmlns:a16="http://schemas.microsoft.com/office/drawing/2014/main" id="{AD9B2739-455B-4093-BE58-4C1E56F27DFA}"/>
              </a:ext>
            </a:extLst>
          </p:cNvPr>
          <p:cNvSpPr/>
          <p:nvPr/>
        </p:nvSpPr>
        <p:spPr>
          <a:xfrm>
            <a:off x="735387" y="3011041"/>
            <a:ext cx="4120630" cy="1313934"/>
          </a:xfrm>
          <a:prstGeom prst="roundRect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596" name="Rounded Rectangle 42">
            <a:extLst>
              <a:ext uri="{FF2B5EF4-FFF2-40B4-BE49-F238E27FC236}">
                <a16:creationId xmlns:a16="http://schemas.microsoft.com/office/drawing/2014/main" id="{C7BFDB9B-986F-43D8-A9DC-418F57B8AAF1}"/>
              </a:ext>
            </a:extLst>
          </p:cNvPr>
          <p:cNvSpPr/>
          <p:nvPr/>
        </p:nvSpPr>
        <p:spPr>
          <a:xfrm>
            <a:off x="735387" y="4519020"/>
            <a:ext cx="4120630" cy="1606931"/>
          </a:xfrm>
          <a:prstGeom prst="roundRect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2597" name="Group 2596">
            <a:extLst>
              <a:ext uri="{FF2B5EF4-FFF2-40B4-BE49-F238E27FC236}">
                <a16:creationId xmlns:a16="http://schemas.microsoft.com/office/drawing/2014/main" id="{4EACEBE1-8DE7-4B1D-8F9E-F4E89E7B5F75}"/>
              </a:ext>
            </a:extLst>
          </p:cNvPr>
          <p:cNvGrpSpPr/>
          <p:nvPr/>
        </p:nvGrpSpPr>
        <p:grpSpPr>
          <a:xfrm>
            <a:off x="1905032" y="1931391"/>
            <a:ext cx="2819494" cy="761773"/>
            <a:chOff x="3233964" y="1954419"/>
            <a:chExt cx="1400519" cy="761773"/>
          </a:xfrm>
        </p:grpSpPr>
        <p:sp>
          <p:nvSpPr>
            <p:cNvPr id="2598" name="TextBox 2597">
              <a:extLst>
                <a:ext uri="{FF2B5EF4-FFF2-40B4-BE49-F238E27FC236}">
                  <a16:creationId xmlns:a16="http://schemas.microsoft.com/office/drawing/2014/main" id="{72E73234-36EC-4435-852A-4E2988D6B60A}"/>
                </a:ext>
              </a:extLst>
            </p:cNvPr>
            <p:cNvSpPr txBox="1"/>
            <p:nvPr/>
          </p:nvSpPr>
          <p:spPr>
            <a:xfrm>
              <a:off x="3233964" y="1954419"/>
              <a:ext cx="140047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99" name="TextBox 2598">
              <a:extLst>
                <a:ext uri="{FF2B5EF4-FFF2-40B4-BE49-F238E27FC236}">
                  <a16:creationId xmlns:a16="http://schemas.microsoft.com/office/drawing/2014/main" id="{6B6A8EF1-50E1-4151-B427-A51E9C6423F4}"/>
                </a:ext>
              </a:extLst>
            </p:cNvPr>
            <p:cNvSpPr txBox="1"/>
            <p:nvPr/>
          </p:nvSpPr>
          <p:spPr>
            <a:xfrm>
              <a:off x="3233964" y="2254527"/>
              <a:ext cx="1400519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2600" name="Group 2599">
            <a:extLst>
              <a:ext uri="{FF2B5EF4-FFF2-40B4-BE49-F238E27FC236}">
                <a16:creationId xmlns:a16="http://schemas.microsoft.com/office/drawing/2014/main" id="{3067C091-4495-4CDC-AB49-B5C5B813412E}"/>
              </a:ext>
            </a:extLst>
          </p:cNvPr>
          <p:cNvGrpSpPr/>
          <p:nvPr/>
        </p:nvGrpSpPr>
        <p:grpSpPr>
          <a:xfrm>
            <a:off x="1905000" y="3190554"/>
            <a:ext cx="2819400" cy="954913"/>
            <a:chOff x="6533673" y="3357955"/>
            <a:chExt cx="2150471" cy="954913"/>
          </a:xfrm>
        </p:grpSpPr>
        <p:sp>
          <p:nvSpPr>
            <p:cNvPr id="2601" name="TextBox 2600">
              <a:extLst>
                <a:ext uri="{FF2B5EF4-FFF2-40B4-BE49-F238E27FC236}">
                  <a16:creationId xmlns:a16="http://schemas.microsoft.com/office/drawing/2014/main" id="{0B3D8F92-4546-4025-A281-95822F7573E6}"/>
                </a:ext>
              </a:extLst>
            </p:cNvPr>
            <p:cNvSpPr txBox="1"/>
            <p:nvPr/>
          </p:nvSpPr>
          <p:spPr>
            <a:xfrm>
              <a:off x="6533673" y="3666537"/>
              <a:ext cx="2150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602" name="TextBox 2601">
              <a:extLst>
                <a:ext uri="{FF2B5EF4-FFF2-40B4-BE49-F238E27FC236}">
                  <a16:creationId xmlns:a16="http://schemas.microsoft.com/office/drawing/2014/main" id="{EE937979-4331-4EE9-B671-BECF3570D756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03" name="Group 2602">
            <a:extLst>
              <a:ext uri="{FF2B5EF4-FFF2-40B4-BE49-F238E27FC236}">
                <a16:creationId xmlns:a16="http://schemas.microsoft.com/office/drawing/2014/main" id="{66EF317B-BB0B-4207-BEC6-AF5CB9EA9B1E}"/>
              </a:ext>
            </a:extLst>
          </p:cNvPr>
          <p:cNvGrpSpPr/>
          <p:nvPr/>
        </p:nvGrpSpPr>
        <p:grpSpPr>
          <a:xfrm>
            <a:off x="1905000" y="4674218"/>
            <a:ext cx="2819400" cy="1296537"/>
            <a:chOff x="6533673" y="3357955"/>
            <a:chExt cx="2150471" cy="1296537"/>
          </a:xfrm>
        </p:grpSpPr>
        <p:sp>
          <p:nvSpPr>
            <p:cNvPr id="2604" name="TextBox 2603">
              <a:extLst>
                <a:ext uri="{FF2B5EF4-FFF2-40B4-BE49-F238E27FC236}">
                  <a16:creationId xmlns:a16="http://schemas.microsoft.com/office/drawing/2014/main" id="{D59F0633-7BA9-435B-A994-F1E2F0178E6F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  <p:sp>
          <p:nvSpPr>
            <p:cNvPr id="2605" name="TextBox 2604">
              <a:extLst>
                <a:ext uri="{FF2B5EF4-FFF2-40B4-BE49-F238E27FC236}">
                  <a16:creationId xmlns:a16="http://schemas.microsoft.com/office/drawing/2014/main" id="{7E115C9A-51B3-4B66-8548-49EA3D9C38AF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06" name="Graphic 31">
            <a:extLst>
              <a:ext uri="{FF2B5EF4-FFF2-40B4-BE49-F238E27FC236}">
                <a16:creationId xmlns:a16="http://schemas.microsoft.com/office/drawing/2014/main" id="{580770BD-7994-4383-B4C8-CC003A84367C}"/>
              </a:ext>
            </a:extLst>
          </p:cNvPr>
          <p:cNvGrpSpPr/>
          <p:nvPr/>
        </p:nvGrpSpPr>
        <p:grpSpPr>
          <a:xfrm>
            <a:off x="975119" y="1974147"/>
            <a:ext cx="666218" cy="676256"/>
            <a:chOff x="8367348" y="417531"/>
            <a:chExt cx="2961956" cy="3006585"/>
          </a:xfrm>
          <a:solidFill>
            <a:schemeClr val="accent1"/>
          </a:solidFill>
        </p:grpSpPr>
        <p:sp>
          <p:nvSpPr>
            <p:cNvPr id="2607" name="Freeform: Shape 2606">
              <a:extLst>
                <a:ext uri="{FF2B5EF4-FFF2-40B4-BE49-F238E27FC236}">
                  <a16:creationId xmlns:a16="http://schemas.microsoft.com/office/drawing/2014/main" id="{8670CC34-6F76-40B5-84C3-FDDB3B94B096}"/>
                </a:ext>
              </a:extLst>
            </p:cNvPr>
            <p:cNvSpPr/>
            <p:nvPr/>
          </p:nvSpPr>
          <p:spPr>
            <a:xfrm>
              <a:off x="8367348" y="1294616"/>
              <a:ext cx="2583784" cy="1543224"/>
            </a:xfrm>
            <a:custGeom>
              <a:avLst/>
              <a:gdLst>
                <a:gd name="connsiteX0" fmla="*/ 0 w 2583783"/>
                <a:gd name="connsiteY0" fmla="*/ 936261 h 1543223"/>
                <a:gd name="connsiteX1" fmla="*/ 64595 w 2583783"/>
                <a:gd name="connsiteY1" fmla="*/ 885525 h 1543223"/>
                <a:gd name="connsiteX2" fmla="*/ 66943 w 2583783"/>
                <a:gd name="connsiteY2" fmla="*/ 872371 h 1543223"/>
                <a:gd name="connsiteX3" fmla="*/ 58018 w 2583783"/>
                <a:gd name="connsiteY3" fmla="*/ 757276 h 1543223"/>
                <a:gd name="connsiteX4" fmla="*/ 113921 w 2583783"/>
                <a:gd name="connsiteY4" fmla="*/ 648992 h 1543223"/>
                <a:gd name="connsiteX5" fmla="*/ 224554 w 2583783"/>
                <a:gd name="connsiteY5" fmla="*/ 574297 h 1543223"/>
                <a:gd name="connsiteX6" fmla="*/ 492563 w 2583783"/>
                <a:gd name="connsiteY6" fmla="*/ 421149 h 1543223"/>
                <a:gd name="connsiteX7" fmla="*/ 503368 w 2583783"/>
                <a:gd name="connsiteY7" fmla="*/ 404941 h 1543223"/>
                <a:gd name="connsiteX8" fmla="*/ 512059 w 2583783"/>
                <a:gd name="connsiteY8" fmla="*/ 330247 h 1543223"/>
                <a:gd name="connsiteX9" fmla="*/ 523569 w 2583783"/>
                <a:gd name="connsiteY9" fmla="*/ 317328 h 1543223"/>
                <a:gd name="connsiteX10" fmla="*/ 895868 w 2583783"/>
                <a:gd name="connsiteY10" fmla="*/ 219849 h 1543223"/>
                <a:gd name="connsiteX11" fmla="*/ 1623321 w 2583783"/>
                <a:gd name="connsiteY11" fmla="*/ 29118 h 1543223"/>
                <a:gd name="connsiteX12" fmla="*/ 1729961 w 2583783"/>
                <a:gd name="connsiteY12" fmla="*/ 932 h 1543223"/>
                <a:gd name="connsiteX13" fmla="*/ 1746168 w 2583783"/>
                <a:gd name="connsiteY13" fmla="*/ 7039 h 1543223"/>
                <a:gd name="connsiteX14" fmla="*/ 1789623 w 2583783"/>
                <a:gd name="connsiteY14" fmla="*/ 68345 h 1543223"/>
                <a:gd name="connsiteX15" fmla="*/ 1811468 w 2583783"/>
                <a:gd name="connsiteY15" fmla="*/ 79854 h 1543223"/>
                <a:gd name="connsiteX16" fmla="*/ 2156755 w 2583783"/>
                <a:gd name="connsiteY16" fmla="*/ 82908 h 1543223"/>
                <a:gd name="connsiteX17" fmla="*/ 2246248 w 2583783"/>
                <a:gd name="connsiteY17" fmla="*/ 93243 h 1543223"/>
                <a:gd name="connsiteX18" fmla="*/ 2362988 w 2583783"/>
                <a:gd name="connsiteY18" fmla="*/ 178743 h 1543223"/>
                <a:gd name="connsiteX19" fmla="*/ 2400805 w 2583783"/>
                <a:gd name="connsiteY19" fmla="*/ 266826 h 1543223"/>
                <a:gd name="connsiteX20" fmla="*/ 2415133 w 2583783"/>
                <a:gd name="connsiteY20" fmla="*/ 279041 h 1543223"/>
                <a:gd name="connsiteX21" fmla="*/ 2479963 w 2583783"/>
                <a:gd name="connsiteY21" fmla="*/ 289846 h 1543223"/>
                <a:gd name="connsiteX22" fmla="*/ 2490533 w 2583783"/>
                <a:gd name="connsiteY22" fmla="*/ 299946 h 1543223"/>
                <a:gd name="connsiteX23" fmla="*/ 2584489 w 2583783"/>
                <a:gd name="connsiteY23" fmla="*/ 658622 h 1543223"/>
                <a:gd name="connsiteX24" fmla="*/ 2579086 w 2583783"/>
                <a:gd name="connsiteY24" fmla="*/ 675769 h 1543223"/>
                <a:gd name="connsiteX25" fmla="*/ 2526471 w 2583783"/>
                <a:gd name="connsiteY25" fmla="*/ 726270 h 1543223"/>
                <a:gd name="connsiteX26" fmla="*/ 2522243 w 2583783"/>
                <a:gd name="connsiteY26" fmla="*/ 740129 h 1543223"/>
                <a:gd name="connsiteX27" fmla="*/ 2397047 w 2583783"/>
                <a:gd name="connsiteY27" fmla="*/ 1024815 h 1543223"/>
                <a:gd name="connsiteX28" fmla="*/ 2083939 w 2583783"/>
                <a:gd name="connsiteY28" fmla="*/ 1207559 h 1543223"/>
                <a:gd name="connsiteX29" fmla="*/ 1933610 w 2583783"/>
                <a:gd name="connsiteY29" fmla="*/ 1269100 h 1543223"/>
                <a:gd name="connsiteX30" fmla="*/ 1800663 w 2583783"/>
                <a:gd name="connsiteY30" fmla="*/ 1227289 h 1543223"/>
                <a:gd name="connsiteX31" fmla="*/ 1550975 w 2583783"/>
                <a:gd name="connsiteY31" fmla="*/ 951294 h 1543223"/>
                <a:gd name="connsiteX32" fmla="*/ 1412860 w 2583783"/>
                <a:gd name="connsiteY32" fmla="*/ 805663 h 1543223"/>
                <a:gd name="connsiteX33" fmla="*/ 1341454 w 2583783"/>
                <a:gd name="connsiteY33" fmla="*/ 759390 h 1543223"/>
                <a:gd name="connsiteX34" fmla="*/ 1230116 w 2583783"/>
                <a:gd name="connsiteY34" fmla="*/ 788751 h 1543223"/>
                <a:gd name="connsiteX35" fmla="*/ 1182434 w 2583783"/>
                <a:gd name="connsiteY35" fmla="*/ 889753 h 1543223"/>
                <a:gd name="connsiteX36" fmla="*/ 1116430 w 2583783"/>
                <a:gd name="connsiteY36" fmla="*/ 1166923 h 1543223"/>
                <a:gd name="connsiteX37" fmla="*/ 1057472 w 2583783"/>
                <a:gd name="connsiteY37" fmla="*/ 1420603 h 1543223"/>
                <a:gd name="connsiteX38" fmla="*/ 959523 w 2583783"/>
                <a:gd name="connsiteY38" fmla="*/ 1524190 h 1543223"/>
                <a:gd name="connsiteX39" fmla="*/ 804027 w 2583783"/>
                <a:gd name="connsiteY39" fmla="*/ 1543451 h 1543223"/>
                <a:gd name="connsiteX40" fmla="*/ 431962 w 2583783"/>
                <a:gd name="connsiteY40" fmla="*/ 1534760 h 1543223"/>
                <a:gd name="connsiteX41" fmla="*/ 189321 w 2583783"/>
                <a:gd name="connsiteY41" fmla="*/ 1350841 h 1543223"/>
                <a:gd name="connsiteX42" fmla="*/ 175228 w 2583783"/>
                <a:gd name="connsiteY42" fmla="*/ 1337688 h 1543223"/>
                <a:gd name="connsiteX43" fmla="*/ 108284 w 2583783"/>
                <a:gd name="connsiteY43" fmla="*/ 1320071 h 1543223"/>
                <a:gd name="connsiteX44" fmla="*/ 96305 w 2583783"/>
                <a:gd name="connsiteY44" fmla="*/ 1308091 h 1543223"/>
                <a:gd name="connsiteX45" fmla="*/ 4698 w 2583783"/>
                <a:gd name="connsiteY45" fmla="*/ 955287 h 1543223"/>
                <a:gd name="connsiteX46" fmla="*/ 0 w 2583783"/>
                <a:gd name="connsiteY46" fmla="*/ 940959 h 1543223"/>
                <a:gd name="connsiteX47" fmla="*/ 0 w 2583783"/>
                <a:gd name="connsiteY47" fmla="*/ 936261 h 1543223"/>
                <a:gd name="connsiteX48" fmla="*/ 614706 w 2583783"/>
                <a:gd name="connsiteY48" fmla="*/ 1397584 h 1543223"/>
                <a:gd name="connsiteX49" fmla="*/ 614706 w 2583783"/>
                <a:gd name="connsiteY49" fmla="*/ 1397584 h 1543223"/>
                <a:gd name="connsiteX50" fmla="*/ 736613 w 2583783"/>
                <a:gd name="connsiteY50" fmla="*/ 1403222 h 1543223"/>
                <a:gd name="connsiteX51" fmla="*/ 822818 w 2583783"/>
                <a:gd name="connsiteY51" fmla="*/ 1395940 h 1543223"/>
                <a:gd name="connsiteX52" fmla="*/ 949423 w 2583783"/>
                <a:gd name="connsiteY52" fmla="*/ 1275677 h 1543223"/>
                <a:gd name="connsiteX53" fmla="*/ 1065928 w 2583783"/>
                <a:gd name="connsiteY53" fmla="*/ 751169 h 1543223"/>
                <a:gd name="connsiteX54" fmla="*/ 1092941 w 2583783"/>
                <a:gd name="connsiteY54" fmla="*/ 611879 h 1543223"/>
                <a:gd name="connsiteX55" fmla="*/ 1075559 w 2583783"/>
                <a:gd name="connsiteY55" fmla="*/ 505709 h 1543223"/>
                <a:gd name="connsiteX56" fmla="*/ 999455 w 2583783"/>
                <a:gd name="connsiteY56" fmla="*/ 454033 h 1543223"/>
                <a:gd name="connsiteX57" fmla="*/ 916539 w 2583783"/>
                <a:gd name="connsiteY57" fmla="*/ 466248 h 1543223"/>
                <a:gd name="connsiteX58" fmla="*/ 289619 w 2583783"/>
                <a:gd name="connsiteY58" fmla="*/ 695030 h 1543223"/>
                <a:gd name="connsiteX59" fmla="*/ 209052 w 2583783"/>
                <a:gd name="connsiteY59" fmla="*/ 773953 h 1543223"/>
                <a:gd name="connsiteX60" fmla="*/ 201065 w 2583783"/>
                <a:gd name="connsiteY60" fmla="*/ 914417 h 1543223"/>
                <a:gd name="connsiteX61" fmla="*/ 278109 w 2583783"/>
                <a:gd name="connsiteY61" fmla="*/ 1216719 h 1543223"/>
                <a:gd name="connsiteX62" fmla="*/ 361965 w 2583783"/>
                <a:gd name="connsiteY62" fmla="*/ 1347318 h 1543223"/>
                <a:gd name="connsiteX63" fmla="*/ 470718 w 2583783"/>
                <a:gd name="connsiteY63" fmla="*/ 1390538 h 1543223"/>
                <a:gd name="connsiteX64" fmla="*/ 614706 w 2583783"/>
                <a:gd name="connsiteY64" fmla="*/ 1397584 h 1543223"/>
                <a:gd name="connsiteX65" fmla="*/ 1925624 w 2583783"/>
                <a:gd name="connsiteY65" fmla="*/ 1099510 h 1543223"/>
                <a:gd name="connsiteX66" fmla="*/ 2063034 w 2583783"/>
                <a:gd name="connsiteY66" fmla="*/ 1060048 h 1543223"/>
                <a:gd name="connsiteX67" fmla="*/ 2298393 w 2583783"/>
                <a:gd name="connsiteY67" fmla="*/ 914182 h 1543223"/>
                <a:gd name="connsiteX68" fmla="*/ 2371209 w 2583783"/>
                <a:gd name="connsiteY68" fmla="*/ 828447 h 1543223"/>
                <a:gd name="connsiteX69" fmla="*/ 2386242 w 2583783"/>
                <a:gd name="connsiteY69" fmla="*/ 679527 h 1543223"/>
                <a:gd name="connsiteX70" fmla="*/ 2306145 w 2583783"/>
                <a:gd name="connsiteY70" fmla="*/ 379104 h 1543223"/>
                <a:gd name="connsiteX71" fmla="*/ 2258462 w 2583783"/>
                <a:gd name="connsiteY71" fmla="*/ 283034 h 1543223"/>
                <a:gd name="connsiteX72" fmla="*/ 2163332 w 2583783"/>
                <a:gd name="connsiteY72" fmla="*/ 220553 h 1543223"/>
                <a:gd name="connsiteX73" fmla="*/ 2078302 w 2583783"/>
                <a:gd name="connsiteY73" fmla="*/ 223842 h 1543223"/>
                <a:gd name="connsiteX74" fmla="*/ 1485441 w 2583783"/>
                <a:gd name="connsiteY74" fmla="*/ 320851 h 1543223"/>
                <a:gd name="connsiteX75" fmla="*/ 1391250 w 2583783"/>
                <a:gd name="connsiteY75" fmla="*/ 348333 h 1543223"/>
                <a:gd name="connsiteX76" fmla="*/ 1340514 w 2583783"/>
                <a:gd name="connsiteY76" fmla="*/ 454738 h 1543223"/>
                <a:gd name="connsiteX77" fmla="*/ 1398062 w 2583783"/>
                <a:gd name="connsiteY77" fmla="*/ 565841 h 1543223"/>
                <a:gd name="connsiteX78" fmla="*/ 1826031 w 2583783"/>
                <a:gd name="connsiteY78" fmla="*/ 1049243 h 1543223"/>
                <a:gd name="connsiteX79" fmla="*/ 1925624 w 2583783"/>
                <a:gd name="connsiteY79" fmla="*/ 1099510 h 1543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</a:cxnLst>
              <a:rect l="l" t="t" r="r" b="b"/>
              <a:pathLst>
                <a:path w="2583783" h="1543223">
                  <a:moveTo>
                    <a:pt x="0" y="936261"/>
                  </a:moveTo>
                  <a:cubicBezTo>
                    <a:pt x="21610" y="919584"/>
                    <a:pt x="43455" y="902907"/>
                    <a:pt x="64595" y="885525"/>
                  </a:cubicBezTo>
                  <a:cubicBezTo>
                    <a:pt x="67178" y="883411"/>
                    <a:pt x="67883" y="876365"/>
                    <a:pt x="66943" y="872371"/>
                  </a:cubicBezTo>
                  <a:cubicBezTo>
                    <a:pt x="57783" y="834319"/>
                    <a:pt x="52615" y="796267"/>
                    <a:pt x="58018" y="757276"/>
                  </a:cubicBezTo>
                  <a:cubicBezTo>
                    <a:pt x="63890" y="714526"/>
                    <a:pt x="83386" y="678823"/>
                    <a:pt x="113921" y="648992"/>
                  </a:cubicBezTo>
                  <a:cubicBezTo>
                    <a:pt x="146336" y="617516"/>
                    <a:pt x="185798" y="596376"/>
                    <a:pt x="224554" y="574297"/>
                  </a:cubicBezTo>
                  <a:cubicBezTo>
                    <a:pt x="313812" y="523091"/>
                    <a:pt x="403070" y="472120"/>
                    <a:pt x="492563" y="421149"/>
                  </a:cubicBezTo>
                  <a:cubicBezTo>
                    <a:pt x="499375" y="417390"/>
                    <a:pt x="502429" y="412928"/>
                    <a:pt x="503368" y="404941"/>
                  </a:cubicBezTo>
                  <a:cubicBezTo>
                    <a:pt x="505717" y="380043"/>
                    <a:pt x="509710" y="355145"/>
                    <a:pt x="512059" y="330247"/>
                  </a:cubicBezTo>
                  <a:cubicBezTo>
                    <a:pt x="512764" y="322025"/>
                    <a:pt x="516287" y="319207"/>
                    <a:pt x="523569" y="317328"/>
                  </a:cubicBezTo>
                  <a:cubicBezTo>
                    <a:pt x="647590" y="284913"/>
                    <a:pt x="771847" y="252498"/>
                    <a:pt x="895868" y="219849"/>
                  </a:cubicBezTo>
                  <a:cubicBezTo>
                    <a:pt x="1138274" y="156193"/>
                    <a:pt x="1380680" y="92538"/>
                    <a:pt x="1623321" y="29118"/>
                  </a:cubicBezTo>
                  <a:cubicBezTo>
                    <a:pt x="1658789" y="19723"/>
                    <a:pt x="1694493" y="10797"/>
                    <a:pt x="1729961" y="932"/>
                  </a:cubicBezTo>
                  <a:cubicBezTo>
                    <a:pt x="1737947" y="-1417"/>
                    <a:pt x="1741940" y="697"/>
                    <a:pt x="1746168" y="7039"/>
                  </a:cubicBezTo>
                  <a:cubicBezTo>
                    <a:pt x="1760262" y="27709"/>
                    <a:pt x="1775529" y="47675"/>
                    <a:pt x="1789623" y="68345"/>
                  </a:cubicBezTo>
                  <a:cubicBezTo>
                    <a:pt x="1795260" y="76566"/>
                    <a:pt x="1801132" y="79854"/>
                    <a:pt x="1811468" y="79854"/>
                  </a:cubicBezTo>
                  <a:cubicBezTo>
                    <a:pt x="1926563" y="80324"/>
                    <a:pt x="2041659" y="80794"/>
                    <a:pt x="2156755" y="82908"/>
                  </a:cubicBezTo>
                  <a:cubicBezTo>
                    <a:pt x="2186586" y="83378"/>
                    <a:pt x="2216887" y="87136"/>
                    <a:pt x="2246248" y="93243"/>
                  </a:cubicBezTo>
                  <a:cubicBezTo>
                    <a:pt x="2297454" y="103813"/>
                    <a:pt x="2337385" y="133174"/>
                    <a:pt x="2362988" y="178743"/>
                  </a:cubicBezTo>
                  <a:cubicBezTo>
                    <a:pt x="2378491" y="206460"/>
                    <a:pt x="2389061" y="236995"/>
                    <a:pt x="2400805" y="266826"/>
                  </a:cubicBezTo>
                  <a:cubicBezTo>
                    <a:pt x="2403859" y="274578"/>
                    <a:pt x="2407147" y="277866"/>
                    <a:pt x="2415133" y="279041"/>
                  </a:cubicBezTo>
                  <a:cubicBezTo>
                    <a:pt x="2436743" y="282329"/>
                    <a:pt x="2458353" y="286557"/>
                    <a:pt x="2479963" y="289846"/>
                  </a:cubicBezTo>
                  <a:cubicBezTo>
                    <a:pt x="2486540" y="290785"/>
                    <a:pt x="2488889" y="294074"/>
                    <a:pt x="2490533" y="299946"/>
                  </a:cubicBezTo>
                  <a:cubicBezTo>
                    <a:pt x="2521773" y="419505"/>
                    <a:pt x="2553014" y="539063"/>
                    <a:pt x="2584489" y="658622"/>
                  </a:cubicBezTo>
                  <a:cubicBezTo>
                    <a:pt x="2586603" y="666373"/>
                    <a:pt x="2584489" y="670601"/>
                    <a:pt x="2579086" y="675769"/>
                  </a:cubicBezTo>
                  <a:cubicBezTo>
                    <a:pt x="2561235" y="692211"/>
                    <a:pt x="2543618" y="708888"/>
                    <a:pt x="2526471" y="726270"/>
                  </a:cubicBezTo>
                  <a:cubicBezTo>
                    <a:pt x="2523418" y="729324"/>
                    <a:pt x="2521304" y="735901"/>
                    <a:pt x="2522243" y="740129"/>
                  </a:cubicBezTo>
                  <a:cubicBezTo>
                    <a:pt x="2545262" y="846534"/>
                    <a:pt x="2491003" y="969851"/>
                    <a:pt x="2397047" y="1024815"/>
                  </a:cubicBezTo>
                  <a:cubicBezTo>
                    <a:pt x="2292756" y="1085651"/>
                    <a:pt x="2188700" y="1147192"/>
                    <a:pt x="2083939" y="1207559"/>
                  </a:cubicBezTo>
                  <a:cubicBezTo>
                    <a:pt x="2036726" y="1234806"/>
                    <a:pt x="1987869" y="1258765"/>
                    <a:pt x="1933610" y="1269100"/>
                  </a:cubicBezTo>
                  <a:cubicBezTo>
                    <a:pt x="1881699" y="1279200"/>
                    <a:pt x="1837305" y="1267925"/>
                    <a:pt x="1800663" y="1227289"/>
                  </a:cubicBezTo>
                  <a:cubicBezTo>
                    <a:pt x="1717982" y="1134978"/>
                    <a:pt x="1634596" y="1042901"/>
                    <a:pt x="1550975" y="951294"/>
                  </a:cubicBezTo>
                  <a:cubicBezTo>
                    <a:pt x="1505876" y="901968"/>
                    <a:pt x="1459603" y="853580"/>
                    <a:pt x="1412860" y="805663"/>
                  </a:cubicBezTo>
                  <a:cubicBezTo>
                    <a:pt x="1392895" y="785227"/>
                    <a:pt x="1368701" y="769255"/>
                    <a:pt x="1341454" y="759390"/>
                  </a:cubicBezTo>
                  <a:cubicBezTo>
                    <a:pt x="1299409" y="744122"/>
                    <a:pt x="1259008" y="754692"/>
                    <a:pt x="1230116" y="788751"/>
                  </a:cubicBezTo>
                  <a:cubicBezTo>
                    <a:pt x="1205218" y="818112"/>
                    <a:pt x="1191594" y="853345"/>
                    <a:pt x="1182434" y="889753"/>
                  </a:cubicBezTo>
                  <a:cubicBezTo>
                    <a:pt x="1159649" y="982065"/>
                    <a:pt x="1138274" y="1074611"/>
                    <a:pt x="1116430" y="1166923"/>
                  </a:cubicBezTo>
                  <a:cubicBezTo>
                    <a:pt x="1096464" y="1251483"/>
                    <a:pt x="1076264" y="1335808"/>
                    <a:pt x="1057472" y="1420603"/>
                  </a:cubicBezTo>
                  <a:cubicBezTo>
                    <a:pt x="1045258" y="1475333"/>
                    <a:pt x="1010964" y="1507513"/>
                    <a:pt x="959523" y="1524190"/>
                  </a:cubicBezTo>
                  <a:cubicBezTo>
                    <a:pt x="909022" y="1540632"/>
                    <a:pt x="856642" y="1544390"/>
                    <a:pt x="804027" y="1543451"/>
                  </a:cubicBezTo>
                  <a:cubicBezTo>
                    <a:pt x="680005" y="1541337"/>
                    <a:pt x="555983" y="1538988"/>
                    <a:pt x="431962" y="1534760"/>
                  </a:cubicBezTo>
                  <a:cubicBezTo>
                    <a:pt x="329315" y="1531237"/>
                    <a:pt x="221736" y="1448086"/>
                    <a:pt x="189321" y="1350841"/>
                  </a:cubicBezTo>
                  <a:cubicBezTo>
                    <a:pt x="186737" y="1343090"/>
                    <a:pt x="182979" y="1339567"/>
                    <a:pt x="175228" y="1337688"/>
                  </a:cubicBezTo>
                  <a:cubicBezTo>
                    <a:pt x="152913" y="1332285"/>
                    <a:pt x="130599" y="1325473"/>
                    <a:pt x="108284" y="1320071"/>
                  </a:cubicBezTo>
                  <a:cubicBezTo>
                    <a:pt x="101002" y="1318427"/>
                    <a:pt x="98184" y="1314903"/>
                    <a:pt x="96305" y="1308091"/>
                  </a:cubicBezTo>
                  <a:cubicBezTo>
                    <a:pt x="65769" y="1189942"/>
                    <a:pt x="35233" y="1072732"/>
                    <a:pt x="4698" y="955287"/>
                  </a:cubicBezTo>
                  <a:cubicBezTo>
                    <a:pt x="3523" y="950355"/>
                    <a:pt x="1644" y="945657"/>
                    <a:pt x="0" y="940959"/>
                  </a:cubicBezTo>
                  <a:cubicBezTo>
                    <a:pt x="0" y="939315"/>
                    <a:pt x="0" y="937906"/>
                    <a:pt x="0" y="936261"/>
                  </a:cubicBezTo>
                  <a:close/>
                  <a:moveTo>
                    <a:pt x="614706" y="1397584"/>
                  </a:moveTo>
                  <a:cubicBezTo>
                    <a:pt x="614706" y="1397584"/>
                    <a:pt x="614706" y="1397584"/>
                    <a:pt x="614706" y="1397584"/>
                  </a:cubicBezTo>
                  <a:cubicBezTo>
                    <a:pt x="655342" y="1399698"/>
                    <a:pt x="695977" y="1402987"/>
                    <a:pt x="736613" y="1403222"/>
                  </a:cubicBezTo>
                  <a:cubicBezTo>
                    <a:pt x="765270" y="1403222"/>
                    <a:pt x="794866" y="1402282"/>
                    <a:pt x="822818" y="1395940"/>
                  </a:cubicBezTo>
                  <a:cubicBezTo>
                    <a:pt x="887647" y="1380907"/>
                    <a:pt x="934155" y="1344264"/>
                    <a:pt x="949423" y="1275677"/>
                  </a:cubicBezTo>
                  <a:cubicBezTo>
                    <a:pt x="988180" y="1100919"/>
                    <a:pt x="1027406" y="926161"/>
                    <a:pt x="1065928" y="751169"/>
                  </a:cubicBezTo>
                  <a:cubicBezTo>
                    <a:pt x="1076029" y="704895"/>
                    <a:pt x="1086129" y="658622"/>
                    <a:pt x="1092941" y="611879"/>
                  </a:cubicBezTo>
                  <a:cubicBezTo>
                    <a:pt x="1098108" y="575471"/>
                    <a:pt x="1092941" y="539063"/>
                    <a:pt x="1075559" y="505709"/>
                  </a:cubicBezTo>
                  <a:cubicBezTo>
                    <a:pt x="1059586" y="475173"/>
                    <a:pt x="1034218" y="457557"/>
                    <a:pt x="999455" y="454033"/>
                  </a:cubicBezTo>
                  <a:cubicBezTo>
                    <a:pt x="970798" y="451215"/>
                    <a:pt x="943316" y="456617"/>
                    <a:pt x="916539" y="466248"/>
                  </a:cubicBezTo>
                  <a:cubicBezTo>
                    <a:pt x="707487" y="542352"/>
                    <a:pt x="498435" y="618456"/>
                    <a:pt x="289619" y="695030"/>
                  </a:cubicBezTo>
                  <a:cubicBezTo>
                    <a:pt x="251332" y="709123"/>
                    <a:pt x="224554" y="736136"/>
                    <a:pt x="209052" y="773953"/>
                  </a:cubicBezTo>
                  <a:cubicBezTo>
                    <a:pt x="190260" y="819756"/>
                    <a:pt x="189321" y="867204"/>
                    <a:pt x="201065" y="914417"/>
                  </a:cubicBezTo>
                  <a:cubicBezTo>
                    <a:pt x="226433" y="1015184"/>
                    <a:pt x="253916" y="1115717"/>
                    <a:pt x="278109" y="1216719"/>
                  </a:cubicBezTo>
                  <a:cubicBezTo>
                    <a:pt x="291028" y="1270979"/>
                    <a:pt x="320154" y="1312789"/>
                    <a:pt x="361965" y="1347318"/>
                  </a:cubicBezTo>
                  <a:cubicBezTo>
                    <a:pt x="393440" y="1373391"/>
                    <a:pt x="427969" y="1390303"/>
                    <a:pt x="470718" y="1390538"/>
                  </a:cubicBezTo>
                  <a:cubicBezTo>
                    <a:pt x="518636" y="1391007"/>
                    <a:pt x="566788" y="1395000"/>
                    <a:pt x="614706" y="1397584"/>
                  </a:cubicBezTo>
                  <a:close/>
                  <a:moveTo>
                    <a:pt x="1925624" y="1099510"/>
                  </a:moveTo>
                  <a:cubicBezTo>
                    <a:pt x="1984581" y="1099040"/>
                    <a:pt x="2025217" y="1083302"/>
                    <a:pt x="2063034" y="1060048"/>
                  </a:cubicBezTo>
                  <a:cubicBezTo>
                    <a:pt x="2141722" y="1011661"/>
                    <a:pt x="2219236" y="961395"/>
                    <a:pt x="2298393" y="914182"/>
                  </a:cubicBezTo>
                  <a:cubicBezTo>
                    <a:pt x="2333157" y="893277"/>
                    <a:pt x="2356646" y="865090"/>
                    <a:pt x="2371209" y="828447"/>
                  </a:cubicBezTo>
                  <a:cubicBezTo>
                    <a:pt x="2390470" y="780295"/>
                    <a:pt x="2400336" y="731438"/>
                    <a:pt x="2386242" y="679527"/>
                  </a:cubicBezTo>
                  <a:cubicBezTo>
                    <a:pt x="2358995" y="579464"/>
                    <a:pt x="2332922" y="479401"/>
                    <a:pt x="2306145" y="379104"/>
                  </a:cubicBezTo>
                  <a:cubicBezTo>
                    <a:pt x="2296749" y="343870"/>
                    <a:pt x="2281012" y="311690"/>
                    <a:pt x="2258462" y="283034"/>
                  </a:cubicBezTo>
                  <a:cubicBezTo>
                    <a:pt x="2233799" y="251793"/>
                    <a:pt x="2203498" y="228305"/>
                    <a:pt x="2163332" y="220553"/>
                  </a:cubicBezTo>
                  <a:cubicBezTo>
                    <a:pt x="2134910" y="215151"/>
                    <a:pt x="2106724" y="219144"/>
                    <a:pt x="2078302" y="223842"/>
                  </a:cubicBezTo>
                  <a:cubicBezTo>
                    <a:pt x="1880760" y="256491"/>
                    <a:pt x="1682983" y="288436"/>
                    <a:pt x="1485441" y="320851"/>
                  </a:cubicBezTo>
                  <a:cubicBezTo>
                    <a:pt x="1453026" y="326253"/>
                    <a:pt x="1420611" y="331891"/>
                    <a:pt x="1391250" y="348333"/>
                  </a:cubicBezTo>
                  <a:cubicBezTo>
                    <a:pt x="1350380" y="371352"/>
                    <a:pt x="1332528" y="408700"/>
                    <a:pt x="1340514" y="454738"/>
                  </a:cubicBezTo>
                  <a:cubicBezTo>
                    <a:pt x="1348031" y="497723"/>
                    <a:pt x="1369640" y="533661"/>
                    <a:pt x="1398062" y="565841"/>
                  </a:cubicBezTo>
                  <a:cubicBezTo>
                    <a:pt x="1540640" y="727210"/>
                    <a:pt x="1683453" y="888109"/>
                    <a:pt x="1826031" y="1049243"/>
                  </a:cubicBezTo>
                  <a:cubicBezTo>
                    <a:pt x="1856331" y="1083772"/>
                    <a:pt x="1894149" y="1099510"/>
                    <a:pt x="1925624" y="1099510"/>
                  </a:cubicBezTo>
                  <a:close/>
                </a:path>
              </a:pathLst>
            </a:custGeom>
            <a:grpFill/>
            <a:ln w="23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08" name="Freeform: Shape 2607">
              <a:extLst>
                <a:ext uri="{FF2B5EF4-FFF2-40B4-BE49-F238E27FC236}">
                  <a16:creationId xmlns:a16="http://schemas.microsoft.com/office/drawing/2014/main" id="{94784057-6EBE-4778-811A-C12B7942311A}"/>
                </a:ext>
              </a:extLst>
            </p:cNvPr>
            <p:cNvSpPr/>
            <p:nvPr/>
          </p:nvSpPr>
          <p:spPr>
            <a:xfrm>
              <a:off x="9643033" y="1055021"/>
              <a:ext cx="1686506" cy="2367686"/>
            </a:xfrm>
            <a:custGeom>
              <a:avLst/>
              <a:gdLst>
                <a:gd name="connsiteX0" fmla="*/ 514173 w 1686506"/>
                <a:gd name="connsiteY0" fmla="*/ 2369095 h 2367685"/>
                <a:gd name="connsiteX1" fmla="*/ 458504 w 1686506"/>
                <a:gd name="connsiteY1" fmla="*/ 2361579 h 2367685"/>
                <a:gd name="connsiteX2" fmla="*/ 390151 w 1686506"/>
                <a:gd name="connsiteY2" fmla="*/ 2341143 h 2367685"/>
                <a:gd name="connsiteX3" fmla="*/ 305356 w 1686506"/>
                <a:gd name="connsiteY3" fmla="*/ 2242960 h 2367685"/>
                <a:gd name="connsiteX4" fmla="*/ 289854 w 1686506"/>
                <a:gd name="connsiteY4" fmla="*/ 2227927 h 2367685"/>
                <a:gd name="connsiteX5" fmla="*/ 3523 w 1686506"/>
                <a:gd name="connsiteY5" fmla="*/ 1940422 h 2367685"/>
                <a:gd name="connsiteX6" fmla="*/ 1644 w 1686506"/>
                <a:gd name="connsiteY6" fmla="*/ 1933610 h 2367685"/>
                <a:gd name="connsiteX7" fmla="*/ 0 w 1686506"/>
                <a:gd name="connsiteY7" fmla="*/ 1927268 h 2367685"/>
                <a:gd name="connsiteX8" fmla="*/ 124257 w 1686506"/>
                <a:gd name="connsiteY8" fmla="*/ 1895323 h 2367685"/>
                <a:gd name="connsiteX9" fmla="*/ 136236 w 1686506"/>
                <a:gd name="connsiteY9" fmla="*/ 1939247 h 2367685"/>
                <a:gd name="connsiteX10" fmla="*/ 147276 w 1686506"/>
                <a:gd name="connsiteY10" fmla="*/ 1948643 h 2367685"/>
                <a:gd name="connsiteX11" fmla="*/ 244050 w 1686506"/>
                <a:gd name="connsiteY11" fmla="*/ 1960387 h 2367685"/>
                <a:gd name="connsiteX12" fmla="*/ 257674 w 1686506"/>
                <a:gd name="connsiteY12" fmla="*/ 1972837 h 2367685"/>
                <a:gd name="connsiteX13" fmla="*/ 283747 w 1686506"/>
                <a:gd name="connsiteY13" fmla="*/ 2076423 h 2367685"/>
                <a:gd name="connsiteX14" fmla="*/ 296431 w 1686506"/>
                <a:gd name="connsiteY14" fmla="*/ 2091456 h 2367685"/>
                <a:gd name="connsiteX15" fmla="*/ 654637 w 1686506"/>
                <a:gd name="connsiteY15" fmla="*/ 1996560 h 2367685"/>
                <a:gd name="connsiteX16" fmla="*/ 657925 w 1686506"/>
                <a:gd name="connsiteY16" fmla="*/ 1978239 h 2367685"/>
                <a:gd name="connsiteX17" fmla="*/ 628329 w 1686506"/>
                <a:gd name="connsiteY17" fmla="*/ 1873244 h 2367685"/>
                <a:gd name="connsiteX18" fmla="*/ 633497 w 1686506"/>
                <a:gd name="connsiteY18" fmla="*/ 1857741 h 2367685"/>
                <a:gd name="connsiteX19" fmla="*/ 710776 w 1686506"/>
                <a:gd name="connsiteY19" fmla="*/ 1800193 h 2367685"/>
                <a:gd name="connsiteX20" fmla="*/ 716413 w 1686506"/>
                <a:gd name="connsiteY20" fmla="*/ 1784925 h 2367685"/>
                <a:gd name="connsiteX21" fmla="*/ 704434 w 1686506"/>
                <a:gd name="connsiteY21" fmla="*/ 1739122 h 2367685"/>
                <a:gd name="connsiteX22" fmla="*/ 828690 w 1686506"/>
                <a:gd name="connsiteY22" fmla="*/ 1707177 h 2367685"/>
                <a:gd name="connsiteX23" fmla="*/ 834562 w 1686506"/>
                <a:gd name="connsiteY23" fmla="*/ 1900256 h 2367685"/>
                <a:gd name="connsiteX24" fmla="*/ 754230 w 1686506"/>
                <a:gd name="connsiteY24" fmla="*/ 2077597 h 2367685"/>
                <a:gd name="connsiteX25" fmla="*/ 847481 w 1686506"/>
                <a:gd name="connsiteY25" fmla="*/ 2064208 h 2367685"/>
                <a:gd name="connsiteX26" fmla="*/ 962812 w 1686506"/>
                <a:gd name="connsiteY26" fmla="*/ 2049411 h 2367685"/>
                <a:gd name="connsiteX27" fmla="*/ 1070391 w 1686506"/>
                <a:gd name="connsiteY27" fmla="*/ 1985990 h 2367685"/>
                <a:gd name="connsiteX28" fmla="*/ 1118779 w 1686506"/>
                <a:gd name="connsiteY28" fmla="*/ 1904719 h 2367685"/>
                <a:gd name="connsiteX29" fmla="*/ 1383264 w 1686506"/>
                <a:gd name="connsiteY29" fmla="*/ 1244914 h 2367685"/>
                <a:gd name="connsiteX30" fmla="*/ 1418967 w 1686506"/>
                <a:gd name="connsiteY30" fmla="*/ 970328 h 2367685"/>
                <a:gd name="connsiteX31" fmla="*/ 1379976 w 1686506"/>
                <a:gd name="connsiteY31" fmla="*/ 676012 h 2367685"/>
                <a:gd name="connsiteX32" fmla="*/ 1329240 w 1686506"/>
                <a:gd name="connsiteY32" fmla="*/ 315691 h 2367685"/>
                <a:gd name="connsiteX33" fmla="*/ 1292597 w 1686506"/>
                <a:gd name="connsiteY33" fmla="*/ 55434 h 2367685"/>
                <a:gd name="connsiteX34" fmla="*/ 1290483 w 1686506"/>
                <a:gd name="connsiteY34" fmla="*/ 37582 h 2367685"/>
                <a:gd name="connsiteX35" fmla="*/ 1545103 w 1686506"/>
                <a:gd name="connsiteY35" fmla="*/ 0 h 2367685"/>
                <a:gd name="connsiteX36" fmla="*/ 1552385 w 1686506"/>
                <a:gd name="connsiteY36" fmla="*/ 48857 h 2367685"/>
                <a:gd name="connsiteX37" fmla="*/ 1608053 w 1686506"/>
                <a:gd name="connsiteY37" fmla="*/ 447464 h 2367685"/>
                <a:gd name="connsiteX38" fmla="*/ 1662783 w 1686506"/>
                <a:gd name="connsiteY38" fmla="*/ 841609 h 2367685"/>
                <a:gd name="connsiteX39" fmla="*/ 1684862 w 1686506"/>
                <a:gd name="connsiteY39" fmla="*/ 1030460 h 2367685"/>
                <a:gd name="connsiteX40" fmla="*/ 1686506 w 1686506"/>
                <a:gd name="connsiteY40" fmla="*/ 1037272 h 2367685"/>
                <a:gd name="connsiteX41" fmla="*/ 1686506 w 1686506"/>
                <a:gd name="connsiteY41" fmla="*/ 1119483 h 2367685"/>
                <a:gd name="connsiteX42" fmla="*/ 1684392 w 1686506"/>
                <a:gd name="connsiteY42" fmla="*/ 1134281 h 2367685"/>
                <a:gd name="connsiteX43" fmla="*/ 1655971 w 1686506"/>
                <a:gd name="connsiteY43" fmla="*/ 1259712 h 2367685"/>
                <a:gd name="connsiteX44" fmla="*/ 1371285 w 1686506"/>
                <a:gd name="connsiteY44" fmla="*/ 1986930 h 2367685"/>
                <a:gd name="connsiteX45" fmla="*/ 1277094 w 1686506"/>
                <a:gd name="connsiteY45" fmla="*/ 2172728 h 2367685"/>
                <a:gd name="connsiteX46" fmla="*/ 1061231 w 1686506"/>
                <a:gd name="connsiteY46" fmla="*/ 2315540 h 2367685"/>
                <a:gd name="connsiteX47" fmla="*/ 924290 w 1686506"/>
                <a:gd name="connsiteY47" fmla="*/ 2335036 h 2367685"/>
                <a:gd name="connsiteX48" fmla="*/ 657221 w 1686506"/>
                <a:gd name="connsiteY48" fmla="*/ 2364632 h 2367685"/>
                <a:gd name="connsiteX49" fmla="*/ 608364 w 1686506"/>
                <a:gd name="connsiteY49" fmla="*/ 2368860 h 2367685"/>
                <a:gd name="connsiteX50" fmla="*/ 514173 w 1686506"/>
                <a:gd name="connsiteY50" fmla="*/ 2369095 h 2367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1686506" h="2367685">
                  <a:moveTo>
                    <a:pt x="514173" y="2369095"/>
                  </a:moveTo>
                  <a:cubicBezTo>
                    <a:pt x="495617" y="2366746"/>
                    <a:pt x="476826" y="2365807"/>
                    <a:pt x="458504" y="2361579"/>
                  </a:cubicBezTo>
                  <a:cubicBezTo>
                    <a:pt x="435485" y="2356176"/>
                    <a:pt x="411996" y="2350539"/>
                    <a:pt x="390151" y="2341143"/>
                  </a:cubicBezTo>
                  <a:cubicBezTo>
                    <a:pt x="346462" y="2322352"/>
                    <a:pt x="320389" y="2287119"/>
                    <a:pt x="305356" y="2242960"/>
                  </a:cubicBezTo>
                  <a:cubicBezTo>
                    <a:pt x="302538" y="2234739"/>
                    <a:pt x="298310" y="2230745"/>
                    <a:pt x="289854" y="2227927"/>
                  </a:cubicBezTo>
                  <a:cubicBezTo>
                    <a:pt x="146806" y="2179774"/>
                    <a:pt x="49797" y="2085349"/>
                    <a:pt x="3523" y="1940422"/>
                  </a:cubicBezTo>
                  <a:cubicBezTo>
                    <a:pt x="2819" y="1938073"/>
                    <a:pt x="2114" y="1935959"/>
                    <a:pt x="1644" y="1933610"/>
                  </a:cubicBezTo>
                  <a:cubicBezTo>
                    <a:pt x="1174" y="1932201"/>
                    <a:pt x="940" y="1930557"/>
                    <a:pt x="0" y="1927268"/>
                  </a:cubicBezTo>
                  <a:cubicBezTo>
                    <a:pt x="41106" y="1916698"/>
                    <a:pt x="81976" y="1906128"/>
                    <a:pt x="124257" y="1895323"/>
                  </a:cubicBezTo>
                  <a:cubicBezTo>
                    <a:pt x="128485" y="1910826"/>
                    <a:pt x="132713" y="1924919"/>
                    <a:pt x="136236" y="1939247"/>
                  </a:cubicBezTo>
                  <a:cubicBezTo>
                    <a:pt x="137880" y="1945354"/>
                    <a:pt x="140699" y="1947938"/>
                    <a:pt x="147276" y="1948643"/>
                  </a:cubicBezTo>
                  <a:cubicBezTo>
                    <a:pt x="179456" y="1952166"/>
                    <a:pt x="211635" y="1956864"/>
                    <a:pt x="244050" y="1960387"/>
                  </a:cubicBezTo>
                  <a:cubicBezTo>
                    <a:pt x="252506" y="1961327"/>
                    <a:pt x="255795" y="1965085"/>
                    <a:pt x="257674" y="1972837"/>
                  </a:cubicBezTo>
                  <a:cubicBezTo>
                    <a:pt x="266130" y="2007365"/>
                    <a:pt x="275290" y="2041894"/>
                    <a:pt x="283747" y="2076423"/>
                  </a:cubicBezTo>
                  <a:cubicBezTo>
                    <a:pt x="285626" y="2083939"/>
                    <a:pt x="289384" y="2088167"/>
                    <a:pt x="296431" y="2091456"/>
                  </a:cubicBezTo>
                  <a:cubicBezTo>
                    <a:pt x="423271" y="2147359"/>
                    <a:pt x="572426" y="2107898"/>
                    <a:pt x="654637" y="1996560"/>
                  </a:cubicBezTo>
                  <a:cubicBezTo>
                    <a:pt x="659100" y="1990453"/>
                    <a:pt x="659805" y="1985286"/>
                    <a:pt x="657925" y="1978239"/>
                  </a:cubicBezTo>
                  <a:cubicBezTo>
                    <a:pt x="647825" y="1943240"/>
                    <a:pt x="638665" y="1908242"/>
                    <a:pt x="628329" y="1873244"/>
                  </a:cubicBezTo>
                  <a:cubicBezTo>
                    <a:pt x="626215" y="1865962"/>
                    <a:pt x="627390" y="1862204"/>
                    <a:pt x="633497" y="1857741"/>
                  </a:cubicBezTo>
                  <a:cubicBezTo>
                    <a:pt x="659335" y="1838715"/>
                    <a:pt x="684703" y="1819219"/>
                    <a:pt x="710776" y="1800193"/>
                  </a:cubicBezTo>
                  <a:cubicBezTo>
                    <a:pt x="716648" y="1795965"/>
                    <a:pt x="718762" y="1792207"/>
                    <a:pt x="716413" y="1784925"/>
                  </a:cubicBezTo>
                  <a:cubicBezTo>
                    <a:pt x="711950" y="1770362"/>
                    <a:pt x="708662" y="1755564"/>
                    <a:pt x="704434" y="1739122"/>
                  </a:cubicBezTo>
                  <a:cubicBezTo>
                    <a:pt x="745539" y="1728552"/>
                    <a:pt x="786410" y="1718216"/>
                    <a:pt x="828690" y="1707177"/>
                  </a:cubicBezTo>
                  <a:cubicBezTo>
                    <a:pt x="845837" y="1771536"/>
                    <a:pt x="847246" y="1835661"/>
                    <a:pt x="834562" y="1900256"/>
                  </a:cubicBezTo>
                  <a:cubicBezTo>
                    <a:pt x="821643" y="1964850"/>
                    <a:pt x="794866" y="2023338"/>
                    <a:pt x="754230" y="2077597"/>
                  </a:cubicBezTo>
                  <a:cubicBezTo>
                    <a:pt x="786645" y="2072900"/>
                    <a:pt x="816946" y="2068437"/>
                    <a:pt x="847481" y="2064208"/>
                  </a:cubicBezTo>
                  <a:cubicBezTo>
                    <a:pt x="885768" y="2059041"/>
                    <a:pt x="924290" y="2054578"/>
                    <a:pt x="962812" y="2049411"/>
                  </a:cubicBezTo>
                  <a:cubicBezTo>
                    <a:pt x="1007676" y="2043538"/>
                    <a:pt x="1041970" y="2019579"/>
                    <a:pt x="1070391" y="1985990"/>
                  </a:cubicBezTo>
                  <a:cubicBezTo>
                    <a:pt x="1091062" y="1961562"/>
                    <a:pt x="1107034" y="1934315"/>
                    <a:pt x="1118779" y="1904719"/>
                  </a:cubicBezTo>
                  <a:cubicBezTo>
                    <a:pt x="1207097" y="1684862"/>
                    <a:pt x="1295415" y="1465006"/>
                    <a:pt x="1383264" y="1244914"/>
                  </a:cubicBezTo>
                  <a:cubicBezTo>
                    <a:pt x="1418498" y="1156596"/>
                    <a:pt x="1428598" y="1064049"/>
                    <a:pt x="1418967" y="970328"/>
                  </a:cubicBezTo>
                  <a:cubicBezTo>
                    <a:pt x="1408867" y="871910"/>
                    <a:pt x="1393599" y="773961"/>
                    <a:pt x="1379976" y="676012"/>
                  </a:cubicBezTo>
                  <a:cubicBezTo>
                    <a:pt x="1363299" y="555983"/>
                    <a:pt x="1346151" y="435955"/>
                    <a:pt x="1329240" y="315691"/>
                  </a:cubicBezTo>
                  <a:cubicBezTo>
                    <a:pt x="1317025" y="229017"/>
                    <a:pt x="1304811" y="142108"/>
                    <a:pt x="1292597" y="55434"/>
                  </a:cubicBezTo>
                  <a:cubicBezTo>
                    <a:pt x="1291892" y="50031"/>
                    <a:pt x="1291188" y="44629"/>
                    <a:pt x="1290483" y="37582"/>
                  </a:cubicBezTo>
                  <a:cubicBezTo>
                    <a:pt x="1375278" y="25133"/>
                    <a:pt x="1459368" y="12684"/>
                    <a:pt x="1545103" y="0"/>
                  </a:cubicBezTo>
                  <a:cubicBezTo>
                    <a:pt x="1547687" y="16912"/>
                    <a:pt x="1550036" y="32885"/>
                    <a:pt x="1552385" y="48857"/>
                  </a:cubicBezTo>
                  <a:cubicBezTo>
                    <a:pt x="1570941" y="181804"/>
                    <a:pt x="1589497" y="314517"/>
                    <a:pt x="1608053" y="447464"/>
                  </a:cubicBezTo>
                  <a:cubicBezTo>
                    <a:pt x="1626375" y="578768"/>
                    <a:pt x="1645166" y="710071"/>
                    <a:pt x="1662783" y="841609"/>
                  </a:cubicBezTo>
                  <a:cubicBezTo>
                    <a:pt x="1671239" y="904324"/>
                    <a:pt x="1677581" y="967510"/>
                    <a:pt x="1684862" y="1030460"/>
                  </a:cubicBezTo>
                  <a:cubicBezTo>
                    <a:pt x="1685097" y="1032809"/>
                    <a:pt x="1686037" y="1034923"/>
                    <a:pt x="1686506" y="1037272"/>
                  </a:cubicBezTo>
                  <a:cubicBezTo>
                    <a:pt x="1686506" y="1064754"/>
                    <a:pt x="1686506" y="1092001"/>
                    <a:pt x="1686506" y="1119483"/>
                  </a:cubicBezTo>
                  <a:cubicBezTo>
                    <a:pt x="1685802" y="1124416"/>
                    <a:pt x="1684627" y="1129349"/>
                    <a:pt x="1684392" y="1134281"/>
                  </a:cubicBezTo>
                  <a:cubicBezTo>
                    <a:pt x="1680869" y="1177501"/>
                    <a:pt x="1671943" y="1219311"/>
                    <a:pt x="1655971" y="1259712"/>
                  </a:cubicBezTo>
                  <a:cubicBezTo>
                    <a:pt x="1561075" y="1502118"/>
                    <a:pt x="1466180" y="1744524"/>
                    <a:pt x="1371285" y="1986930"/>
                  </a:cubicBezTo>
                  <a:cubicBezTo>
                    <a:pt x="1345917" y="2051760"/>
                    <a:pt x="1316790" y="2114945"/>
                    <a:pt x="1277094" y="2172728"/>
                  </a:cubicBezTo>
                  <a:cubicBezTo>
                    <a:pt x="1224244" y="2249536"/>
                    <a:pt x="1154012" y="2299803"/>
                    <a:pt x="1061231" y="2315540"/>
                  </a:cubicBezTo>
                  <a:cubicBezTo>
                    <a:pt x="1015662" y="2323292"/>
                    <a:pt x="970093" y="2329634"/>
                    <a:pt x="924290" y="2335036"/>
                  </a:cubicBezTo>
                  <a:cubicBezTo>
                    <a:pt x="835267" y="2345606"/>
                    <a:pt x="746244" y="2355002"/>
                    <a:pt x="657221" y="2364632"/>
                  </a:cubicBezTo>
                  <a:cubicBezTo>
                    <a:pt x="641013" y="2366511"/>
                    <a:pt x="624571" y="2367451"/>
                    <a:pt x="608364" y="2368860"/>
                  </a:cubicBezTo>
                  <a:cubicBezTo>
                    <a:pt x="576889" y="2369095"/>
                    <a:pt x="545413" y="2369095"/>
                    <a:pt x="514173" y="2369095"/>
                  </a:cubicBezTo>
                  <a:close/>
                </a:path>
              </a:pathLst>
            </a:custGeom>
            <a:grpFill/>
            <a:ln w="23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09" name="Freeform: Shape 2608">
              <a:extLst>
                <a:ext uri="{FF2B5EF4-FFF2-40B4-BE49-F238E27FC236}">
                  <a16:creationId xmlns:a16="http://schemas.microsoft.com/office/drawing/2014/main" id="{68990455-F7F3-4197-B8EB-84881A626A48}"/>
                </a:ext>
              </a:extLst>
            </p:cNvPr>
            <p:cNvSpPr/>
            <p:nvPr/>
          </p:nvSpPr>
          <p:spPr>
            <a:xfrm>
              <a:off x="10843318" y="417296"/>
              <a:ext cx="331194" cy="587224"/>
            </a:xfrm>
            <a:custGeom>
              <a:avLst/>
              <a:gdLst>
                <a:gd name="connsiteX0" fmla="*/ 255795 w 331194"/>
                <a:gd name="connsiteY0" fmla="*/ 235 h 587223"/>
                <a:gd name="connsiteX1" fmla="*/ 271063 w 331194"/>
                <a:gd name="connsiteY1" fmla="*/ 112982 h 587223"/>
                <a:gd name="connsiteX2" fmla="*/ 324147 w 331194"/>
                <a:gd name="connsiteY2" fmla="*/ 489510 h 587223"/>
                <a:gd name="connsiteX3" fmla="*/ 333308 w 331194"/>
                <a:gd name="connsiteY3" fmla="*/ 553634 h 587223"/>
                <a:gd name="connsiteX4" fmla="*/ 78218 w 331194"/>
                <a:gd name="connsiteY4" fmla="*/ 588398 h 587223"/>
                <a:gd name="connsiteX5" fmla="*/ 0 w 331194"/>
                <a:gd name="connsiteY5" fmla="*/ 38052 h 587223"/>
                <a:gd name="connsiteX6" fmla="*/ 31006 w 331194"/>
                <a:gd name="connsiteY6" fmla="*/ 33119 h 587223"/>
                <a:gd name="connsiteX7" fmla="*/ 241232 w 331194"/>
                <a:gd name="connsiteY7" fmla="*/ 2114 h 587223"/>
                <a:gd name="connsiteX8" fmla="*/ 246399 w 331194"/>
                <a:gd name="connsiteY8" fmla="*/ 0 h 587223"/>
                <a:gd name="connsiteX9" fmla="*/ 255795 w 331194"/>
                <a:gd name="connsiteY9" fmla="*/ 235 h 587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1194" h="587223">
                  <a:moveTo>
                    <a:pt x="255795" y="235"/>
                  </a:moveTo>
                  <a:cubicBezTo>
                    <a:pt x="260962" y="37817"/>
                    <a:pt x="265660" y="75400"/>
                    <a:pt x="271063" y="112982"/>
                  </a:cubicBezTo>
                  <a:cubicBezTo>
                    <a:pt x="288679" y="238413"/>
                    <a:pt x="306531" y="364079"/>
                    <a:pt x="324147" y="489510"/>
                  </a:cubicBezTo>
                  <a:cubicBezTo>
                    <a:pt x="327201" y="510415"/>
                    <a:pt x="330020" y="531320"/>
                    <a:pt x="333308" y="553634"/>
                  </a:cubicBezTo>
                  <a:cubicBezTo>
                    <a:pt x="248513" y="565144"/>
                    <a:pt x="164188" y="576654"/>
                    <a:pt x="78218" y="588398"/>
                  </a:cubicBezTo>
                  <a:cubicBezTo>
                    <a:pt x="52146" y="404949"/>
                    <a:pt x="26073" y="222205"/>
                    <a:pt x="0" y="38052"/>
                  </a:cubicBezTo>
                  <a:cubicBezTo>
                    <a:pt x="10570" y="36408"/>
                    <a:pt x="20670" y="34529"/>
                    <a:pt x="31006" y="33119"/>
                  </a:cubicBezTo>
                  <a:cubicBezTo>
                    <a:pt x="101002" y="22784"/>
                    <a:pt x="171000" y="12449"/>
                    <a:pt x="241232" y="2114"/>
                  </a:cubicBezTo>
                  <a:cubicBezTo>
                    <a:pt x="243111" y="1879"/>
                    <a:pt x="244755" y="705"/>
                    <a:pt x="246399" y="0"/>
                  </a:cubicBezTo>
                  <a:cubicBezTo>
                    <a:pt x="249453" y="235"/>
                    <a:pt x="252741" y="235"/>
                    <a:pt x="255795" y="235"/>
                  </a:cubicBezTo>
                  <a:close/>
                </a:path>
              </a:pathLst>
            </a:custGeom>
            <a:grpFill/>
            <a:ln w="23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10" name="Freeform: Shape 2609">
              <a:extLst>
                <a:ext uri="{FF2B5EF4-FFF2-40B4-BE49-F238E27FC236}">
                  <a16:creationId xmlns:a16="http://schemas.microsoft.com/office/drawing/2014/main" id="{641037DF-583C-4928-9A6A-CDEC6EC38F23}"/>
                </a:ext>
              </a:extLst>
            </p:cNvPr>
            <p:cNvSpPr/>
            <p:nvPr/>
          </p:nvSpPr>
          <p:spPr>
            <a:xfrm>
              <a:off x="9518541" y="2136109"/>
              <a:ext cx="556688" cy="563735"/>
            </a:xfrm>
            <a:custGeom>
              <a:avLst/>
              <a:gdLst>
                <a:gd name="connsiteX0" fmla="*/ 558097 w 556688"/>
                <a:gd name="connsiteY0" fmla="*/ 417741 h 563734"/>
                <a:gd name="connsiteX1" fmla="*/ 0 w 556688"/>
                <a:gd name="connsiteY1" fmla="*/ 565252 h 563734"/>
                <a:gd name="connsiteX2" fmla="*/ 13858 w 556688"/>
                <a:gd name="connsiteY2" fmla="*/ 499013 h 563734"/>
                <a:gd name="connsiteX3" fmla="*/ 96540 w 556688"/>
                <a:gd name="connsiteY3" fmla="*/ 137753 h 563734"/>
                <a:gd name="connsiteX4" fmla="*/ 129189 w 556688"/>
                <a:gd name="connsiteY4" fmla="*/ 35106 h 563734"/>
                <a:gd name="connsiteX5" fmla="*/ 134592 w 556688"/>
                <a:gd name="connsiteY5" fmla="*/ 23362 h 563734"/>
                <a:gd name="connsiteX6" fmla="*/ 181100 w 556688"/>
                <a:gd name="connsiteY6" fmla="*/ 12087 h 563734"/>
                <a:gd name="connsiteX7" fmla="*/ 263311 w 556688"/>
                <a:gd name="connsiteY7" fmla="*/ 87252 h 563734"/>
                <a:gd name="connsiteX8" fmla="*/ 556218 w 556688"/>
                <a:gd name="connsiteY8" fmla="*/ 414218 h 563734"/>
                <a:gd name="connsiteX9" fmla="*/ 558097 w 556688"/>
                <a:gd name="connsiteY9" fmla="*/ 417741 h 563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56688" h="563734">
                  <a:moveTo>
                    <a:pt x="558097" y="417741"/>
                  </a:moveTo>
                  <a:cubicBezTo>
                    <a:pt x="372065" y="466833"/>
                    <a:pt x="186972" y="515925"/>
                    <a:pt x="0" y="565252"/>
                  </a:cubicBezTo>
                  <a:cubicBezTo>
                    <a:pt x="4933" y="541998"/>
                    <a:pt x="8926" y="520388"/>
                    <a:pt x="13858" y="499013"/>
                  </a:cubicBezTo>
                  <a:cubicBezTo>
                    <a:pt x="41106" y="378515"/>
                    <a:pt x="68118" y="258017"/>
                    <a:pt x="96540" y="137753"/>
                  </a:cubicBezTo>
                  <a:cubicBezTo>
                    <a:pt x="104761" y="102989"/>
                    <a:pt x="118149" y="69165"/>
                    <a:pt x="129189" y="35106"/>
                  </a:cubicBezTo>
                  <a:cubicBezTo>
                    <a:pt x="130599" y="31113"/>
                    <a:pt x="132712" y="27120"/>
                    <a:pt x="134592" y="23362"/>
                  </a:cubicBezTo>
                  <a:cubicBezTo>
                    <a:pt x="147980" y="-3415"/>
                    <a:pt x="157611" y="-7174"/>
                    <a:pt x="181100" y="12087"/>
                  </a:cubicBezTo>
                  <a:cubicBezTo>
                    <a:pt x="209756" y="35576"/>
                    <a:pt x="238413" y="59770"/>
                    <a:pt x="263311" y="87252"/>
                  </a:cubicBezTo>
                  <a:cubicBezTo>
                    <a:pt x="361730" y="195536"/>
                    <a:pt x="458739" y="305229"/>
                    <a:pt x="556218" y="414218"/>
                  </a:cubicBezTo>
                  <a:cubicBezTo>
                    <a:pt x="556688" y="414453"/>
                    <a:pt x="556923" y="415158"/>
                    <a:pt x="558097" y="417741"/>
                  </a:cubicBezTo>
                  <a:close/>
                </a:path>
              </a:pathLst>
            </a:custGeom>
            <a:grpFill/>
            <a:ln w="23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611" name="Group 2610">
            <a:extLst>
              <a:ext uri="{FF2B5EF4-FFF2-40B4-BE49-F238E27FC236}">
                <a16:creationId xmlns:a16="http://schemas.microsoft.com/office/drawing/2014/main" id="{8587CE93-492C-4354-ACCD-6D9EC9E11C8E}"/>
              </a:ext>
            </a:extLst>
          </p:cNvPr>
          <p:cNvGrpSpPr/>
          <p:nvPr/>
        </p:nvGrpSpPr>
        <p:grpSpPr>
          <a:xfrm>
            <a:off x="1102126" y="3160905"/>
            <a:ext cx="319851" cy="1014206"/>
            <a:chOff x="3684098" y="2487650"/>
            <a:chExt cx="834359" cy="2645643"/>
          </a:xfrm>
        </p:grpSpPr>
        <p:grpSp>
          <p:nvGrpSpPr>
            <p:cNvPr id="2612" name="Group 2611">
              <a:extLst>
                <a:ext uri="{FF2B5EF4-FFF2-40B4-BE49-F238E27FC236}">
                  <a16:creationId xmlns:a16="http://schemas.microsoft.com/office/drawing/2014/main" id="{1155BC5B-F5B6-41C3-8F71-E84B74C43126}"/>
                </a:ext>
              </a:extLst>
            </p:cNvPr>
            <p:cNvGrpSpPr/>
            <p:nvPr/>
          </p:nvGrpSpPr>
          <p:grpSpPr>
            <a:xfrm>
              <a:off x="3861360" y="2487650"/>
              <a:ext cx="657097" cy="527776"/>
              <a:chOff x="3844758" y="2463936"/>
              <a:chExt cx="701626" cy="563541"/>
            </a:xfrm>
          </p:grpSpPr>
          <p:grpSp>
            <p:nvGrpSpPr>
              <p:cNvPr id="2617" name="Group 2616">
                <a:extLst>
                  <a:ext uri="{FF2B5EF4-FFF2-40B4-BE49-F238E27FC236}">
                    <a16:creationId xmlns:a16="http://schemas.microsoft.com/office/drawing/2014/main" id="{73B7B2E0-5578-435C-A557-937A70D2473D}"/>
                  </a:ext>
                </a:extLst>
              </p:cNvPr>
              <p:cNvGrpSpPr/>
              <p:nvPr/>
            </p:nvGrpSpPr>
            <p:grpSpPr>
              <a:xfrm>
                <a:off x="3844758" y="2463936"/>
                <a:ext cx="701626" cy="563541"/>
                <a:chOff x="3844758" y="2463936"/>
                <a:chExt cx="701626" cy="563541"/>
              </a:xfrm>
            </p:grpSpPr>
            <p:sp>
              <p:nvSpPr>
                <p:cNvPr id="2619" name="Freeform: Shape 2618">
                  <a:extLst>
                    <a:ext uri="{FF2B5EF4-FFF2-40B4-BE49-F238E27FC236}">
                      <a16:creationId xmlns:a16="http://schemas.microsoft.com/office/drawing/2014/main" id="{A370B42B-B0D9-41E5-BD7F-5E509C769C3A}"/>
                    </a:ext>
                  </a:extLst>
                </p:cNvPr>
                <p:cNvSpPr/>
                <p:nvPr/>
              </p:nvSpPr>
              <p:spPr>
                <a:xfrm>
                  <a:off x="3844758" y="2463936"/>
                  <a:ext cx="401490" cy="563541"/>
                </a:xfrm>
                <a:custGeom>
                  <a:avLst/>
                  <a:gdLst>
                    <a:gd name="connsiteX0" fmla="*/ 295141 w 590283"/>
                    <a:gd name="connsiteY0" fmla="*/ 0 h 828535"/>
                    <a:gd name="connsiteX1" fmla="*/ 401074 w 590283"/>
                    <a:gd name="connsiteY1" fmla="*/ 105933 h 828535"/>
                    <a:gd name="connsiteX2" fmla="*/ 401074 w 590283"/>
                    <a:gd name="connsiteY2" fmla="*/ 254519 h 828535"/>
                    <a:gd name="connsiteX3" fmla="*/ 590283 w 590283"/>
                    <a:gd name="connsiteY3" fmla="*/ 254519 h 828535"/>
                    <a:gd name="connsiteX4" fmla="*/ 590283 w 590283"/>
                    <a:gd name="connsiteY4" fmla="*/ 435702 h 828535"/>
                    <a:gd name="connsiteX5" fmla="*/ 401074 w 590283"/>
                    <a:gd name="connsiteY5" fmla="*/ 435702 h 828535"/>
                    <a:gd name="connsiteX6" fmla="*/ 401074 w 590283"/>
                    <a:gd name="connsiteY6" fmla="*/ 828535 h 828535"/>
                    <a:gd name="connsiteX7" fmla="*/ 189208 w 590283"/>
                    <a:gd name="connsiteY7" fmla="*/ 828535 h 828535"/>
                    <a:gd name="connsiteX8" fmla="*/ 189208 w 590283"/>
                    <a:gd name="connsiteY8" fmla="*/ 435702 h 828535"/>
                    <a:gd name="connsiteX9" fmla="*/ 0 w 590283"/>
                    <a:gd name="connsiteY9" fmla="*/ 435702 h 828535"/>
                    <a:gd name="connsiteX10" fmla="*/ 0 w 590283"/>
                    <a:gd name="connsiteY10" fmla="*/ 254519 h 828535"/>
                    <a:gd name="connsiteX11" fmla="*/ 189208 w 590283"/>
                    <a:gd name="connsiteY11" fmla="*/ 254519 h 828535"/>
                    <a:gd name="connsiteX12" fmla="*/ 189208 w 590283"/>
                    <a:gd name="connsiteY12" fmla="*/ 105933 h 828535"/>
                    <a:gd name="connsiteX13" fmla="*/ 295141 w 590283"/>
                    <a:gd name="connsiteY13" fmla="*/ 0 h 8285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90283" h="828535">
                      <a:moveTo>
                        <a:pt x="295141" y="0"/>
                      </a:moveTo>
                      <a:cubicBezTo>
                        <a:pt x="353646" y="0"/>
                        <a:pt x="401074" y="47428"/>
                        <a:pt x="401074" y="105933"/>
                      </a:cubicBezTo>
                      <a:lnTo>
                        <a:pt x="401074" y="254519"/>
                      </a:lnTo>
                      <a:lnTo>
                        <a:pt x="590283" y="254519"/>
                      </a:lnTo>
                      <a:lnTo>
                        <a:pt x="590283" y="435702"/>
                      </a:lnTo>
                      <a:lnTo>
                        <a:pt x="401074" y="435702"/>
                      </a:lnTo>
                      <a:lnTo>
                        <a:pt x="401074" y="828535"/>
                      </a:lnTo>
                      <a:lnTo>
                        <a:pt x="189208" y="828535"/>
                      </a:lnTo>
                      <a:lnTo>
                        <a:pt x="189208" y="435702"/>
                      </a:lnTo>
                      <a:lnTo>
                        <a:pt x="0" y="435702"/>
                      </a:lnTo>
                      <a:lnTo>
                        <a:pt x="0" y="254519"/>
                      </a:lnTo>
                      <a:lnTo>
                        <a:pt x="189208" y="254519"/>
                      </a:lnTo>
                      <a:lnTo>
                        <a:pt x="189208" y="105933"/>
                      </a:lnTo>
                      <a:cubicBezTo>
                        <a:pt x="189208" y="47428"/>
                        <a:pt x="236636" y="0"/>
                        <a:pt x="295141" y="0"/>
                      </a:cubicBez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0" name="Trapezoid 2619">
                  <a:extLst>
                    <a:ext uri="{FF2B5EF4-FFF2-40B4-BE49-F238E27FC236}">
                      <a16:creationId xmlns:a16="http://schemas.microsoft.com/office/drawing/2014/main" id="{45C73FC2-BF58-4554-B834-2AC78DE87B8B}"/>
                    </a:ext>
                  </a:extLst>
                </p:cNvPr>
                <p:cNvSpPr/>
                <p:nvPr/>
              </p:nvSpPr>
              <p:spPr>
                <a:xfrm rot="16200000">
                  <a:off x="4243601" y="2534737"/>
                  <a:ext cx="288088" cy="317479"/>
                </a:xfrm>
                <a:prstGeom prst="trapezoid">
                  <a:avLst>
                    <a:gd name="adj" fmla="val 17555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618" name="Oval 2617">
                <a:extLst>
                  <a:ext uri="{FF2B5EF4-FFF2-40B4-BE49-F238E27FC236}">
                    <a16:creationId xmlns:a16="http://schemas.microsoft.com/office/drawing/2014/main" id="{AE4A88E8-3F46-46DA-8C13-D5930D521998}"/>
                  </a:ext>
                </a:extLst>
              </p:cNvPr>
              <p:cNvSpPr/>
              <p:nvPr/>
            </p:nvSpPr>
            <p:spPr>
              <a:xfrm>
                <a:off x="4014406" y="2527352"/>
                <a:ext cx="62194" cy="62194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13" name="Freeform: Shape 2612">
              <a:extLst>
                <a:ext uri="{FF2B5EF4-FFF2-40B4-BE49-F238E27FC236}">
                  <a16:creationId xmlns:a16="http://schemas.microsoft.com/office/drawing/2014/main" id="{BF330000-CD03-4B22-92C8-F93EFAA75721}"/>
                </a:ext>
              </a:extLst>
            </p:cNvPr>
            <p:cNvSpPr/>
            <p:nvPr/>
          </p:nvSpPr>
          <p:spPr>
            <a:xfrm>
              <a:off x="3763185" y="2923036"/>
              <a:ext cx="560787" cy="2039380"/>
            </a:xfrm>
            <a:custGeom>
              <a:avLst/>
              <a:gdLst>
                <a:gd name="connsiteX0" fmla="*/ 251806 w 824486"/>
                <a:gd name="connsiteY0" fmla="*/ 0 h 2998358"/>
                <a:gd name="connsiteX1" fmla="*/ 572681 w 824486"/>
                <a:gd name="connsiteY1" fmla="*/ 0 h 2998358"/>
                <a:gd name="connsiteX2" fmla="*/ 572681 w 824486"/>
                <a:gd name="connsiteY2" fmla="*/ 129945 h 2998358"/>
                <a:gd name="connsiteX3" fmla="*/ 643315 w 824486"/>
                <a:gd name="connsiteY3" fmla="*/ 144205 h 2998358"/>
                <a:gd name="connsiteX4" fmla="*/ 824486 w 824486"/>
                <a:gd name="connsiteY4" fmla="*/ 417528 h 2998358"/>
                <a:gd name="connsiteX5" fmla="*/ 824486 w 824486"/>
                <a:gd name="connsiteY5" fmla="*/ 2998358 h 2998358"/>
                <a:gd name="connsiteX6" fmla="*/ 0 w 824486"/>
                <a:gd name="connsiteY6" fmla="*/ 2998358 h 2998358"/>
                <a:gd name="connsiteX7" fmla="*/ 0 w 824486"/>
                <a:gd name="connsiteY7" fmla="*/ 417528 h 2998358"/>
                <a:gd name="connsiteX8" fmla="*/ 181171 w 824486"/>
                <a:gd name="connsiteY8" fmla="*/ 144205 h 2998358"/>
                <a:gd name="connsiteX9" fmla="*/ 251806 w 824486"/>
                <a:gd name="connsiteY9" fmla="*/ 129945 h 29983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4486" h="2998358">
                  <a:moveTo>
                    <a:pt x="251806" y="0"/>
                  </a:moveTo>
                  <a:lnTo>
                    <a:pt x="572681" y="0"/>
                  </a:lnTo>
                  <a:lnTo>
                    <a:pt x="572681" y="129945"/>
                  </a:lnTo>
                  <a:lnTo>
                    <a:pt x="643315" y="144205"/>
                  </a:lnTo>
                  <a:cubicBezTo>
                    <a:pt x="749782" y="189237"/>
                    <a:pt x="824486" y="294659"/>
                    <a:pt x="824486" y="417528"/>
                  </a:cubicBezTo>
                  <a:lnTo>
                    <a:pt x="824486" y="2998358"/>
                  </a:lnTo>
                  <a:lnTo>
                    <a:pt x="0" y="2998358"/>
                  </a:lnTo>
                  <a:lnTo>
                    <a:pt x="0" y="417528"/>
                  </a:lnTo>
                  <a:cubicBezTo>
                    <a:pt x="0" y="294659"/>
                    <a:pt x="74705" y="189237"/>
                    <a:pt x="181171" y="144205"/>
                  </a:cubicBezTo>
                  <a:lnTo>
                    <a:pt x="251806" y="12994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4" name="Freeform: Shape 2613">
              <a:extLst>
                <a:ext uri="{FF2B5EF4-FFF2-40B4-BE49-F238E27FC236}">
                  <a16:creationId xmlns:a16="http://schemas.microsoft.com/office/drawing/2014/main" id="{4A1C87E9-6A6B-4F6F-B08F-D267330EA8B7}"/>
                </a:ext>
              </a:extLst>
            </p:cNvPr>
            <p:cNvSpPr/>
            <p:nvPr/>
          </p:nvSpPr>
          <p:spPr>
            <a:xfrm>
              <a:off x="3684098" y="4827108"/>
              <a:ext cx="718960" cy="306185"/>
            </a:xfrm>
            <a:custGeom>
              <a:avLst/>
              <a:gdLst>
                <a:gd name="connsiteX0" fmla="*/ 0 w 966232"/>
                <a:gd name="connsiteY0" fmla="*/ 0 h 450163"/>
                <a:gd name="connsiteX1" fmla="*/ 966232 w 966232"/>
                <a:gd name="connsiteY1" fmla="*/ 0 h 450163"/>
                <a:gd name="connsiteX2" fmla="*/ 966232 w 966232"/>
                <a:gd name="connsiteY2" fmla="*/ 120894 h 450163"/>
                <a:gd name="connsiteX3" fmla="*/ 894596 w 966232"/>
                <a:gd name="connsiteY3" fmla="*/ 120894 h 450163"/>
                <a:gd name="connsiteX4" fmla="*/ 894596 w 966232"/>
                <a:gd name="connsiteY4" fmla="*/ 450163 h 450163"/>
                <a:gd name="connsiteX5" fmla="*/ 71636 w 966232"/>
                <a:gd name="connsiteY5" fmla="*/ 450163 h 450163"/>
                <a:gd name="connsiteX6" fmla="*/ 71636 w 966232"/>
                <a:gd name="connsiteY6" fmla="*/ 120894 h 450163"/>
                <a:gd name="connsiteX7" fmla="*/ 0 w 966232"/>
                <a:gd name="connsiteY7" fmla="*/ 120894 h 450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6232" h="450163">
                  <a:moveTo>
                    <a:pt x="0" y="0"/>
                  </a:moveTo>
                  <a:lnTo>
                    <a:pt x="966232" y="0"/>
                  </a:lnTo>
                  <a:lnTo>
                    <a:pt x="966232" y="120894"/>
                  </a:lnTo>
                  <a:lnTo>
                    <a:pt x="894596" y="120894"/>
                  </a:lnTo>
                  <a:lnTo>
                    <a:pt x="894596" y="450163"/>
                  </a:lnTo>
                  <a:lnTo>
                    <a:pt x="71636" y="450163"/>
                  </a:lnTo>
                  <a:lnTo>
                    <a:pt x="71636" y="120894"/>
                  </a:lnTo>
                  <a:lnTo>
                    <a:pt x="0" y="12089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5" name="Rectangle 2614">
              <a:extLst>
                <a:ext uri="{FF2B5EF4-FFF2-40B4-BE49-F238E27FC236}">
                  <a16:creationId xmlns:a16="http://schemas.microsoft.com/office/drawing/2014/main" id="{F6537CD2-D8BA-42CD-A3EE-BA23E90A7FE3}"/>
                </a:ext>
              </a:extLst>
            </p:cNvPr>
            <p:cNvSpPr/>
            <p:nvPr/>
          </p:nvSpPr>
          <p:spPr>
            <a:xfrm>
              <a:off x="3763821" y="3533328"/>
              <a:ext cx="559514" cy="67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6" name="Rectangle 2615">
              <a:extLst>
                <a:ext uri="{FF2B5EF4-FFF2-40B4-BE49-F238E27FC236}">
                  <a16:creationId xmlns:a16="http://schemas.microsoft.com/office/drawing/2014/main" id="{9C5592A7-A8B4-41E9-A6D8-DD4ACCA9706D}"/>
                </a:ext>
              </a:extLst>
            </p:cNvPr>
            <p:cNvSpPr/>
            <p:nvPr/>
          </p:nvSpPr>
          <p:spPr>
            <a:xfrm>
              <a:off x="3763821" y="4448231"/>
              <a:ext cx="559514" cy="67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21" name="Group 2620">
            <a:extLst>
              <a:ext uri="{FF2B5EF4-FFF2-40B4-BE49-F238E27FC236}">
                <a16:creationId xmlns:a16="http://schemas.microsoft.com/office/drawing/2014/main" id="{83491484-D366-4A86-A890-FFD301551667}"/>
              </a:ext>
            </a:extLst>
          </p:cNvPr>
          <p:cNvGrpSpPr/>
          <p:nvPr/>
        </p:nvGrpSpPr>
        <p:grpSpPr>
          <a:xfrm>
            <a:off x="928951" y="4940287"/>
            <a:ext cx="782486" cy="862763"/>
            <a:chOff x="656565" y="4533828"/>
            <a:chExt cx="2012458" cy="2218922"/>
          </a:xfrm>
        </p:grpSpPr>
        <p:grpSp>
          <p:nvGrpSpPr>
            <p:cNvPr id="2622" name="Graphic 57">
              <a:extLst>
                <a:ext uri="{FF2B5EF4-FFF2-40B4-BE49-F238E27FC236}">
                  <a16:creationId xmlns:a16="http://schemas.microsoft.com/office/drawing/2014/main" id="{DAD489F5-269D-49CA-B3CE-F6E44D8CD1CE}"/>
                </a:ext>
              </a:extLst>
            </p:cNvPr>
            <p:cNvGrpSpPr/>
            <p:nvPr/>
          </p:nvGrpSpPr>
          <p:grpSpPr>
            <a:xfrm>
              <a:off x="1706077" y="4533828"/>
              <a:ext cx="962946" cy="2218922"/>
              <a:chOff x="4608588" y="85"/>
              <a:chExt cx="2974712" cy="6854646"/>
            </a:xfrm>
          </p:grpSpPr>
          <p:sp>
            <p:nvSpPr>
              <p:cNvPr id="2629" name="Freeform: Shape 2628">
                <a:extLst>
                  <a:ext uri="{FF2B5EF4-FFF2-40B4-BE49-F238E27FC236}">
                    <a16:creationId xmlns:a16="http://schemas.microsoft.com/office/drawing/2014/main" id="{E48070F9-E512-4A6A-9635-A5CBC91AF1FF}"/>
                  </a:ext>
                </a:extLst>
              </p:cNvPr>
              <p:cNvSpPr/>
              <p:nvPr/>
            </p:nvSpPr>
            <p:spPr>
              <a:xfrm>
                <a:off x="4608588" y="87595"/>
                <a:ext cx="2974668" cy="6767136"/>
              </a:xfrm>
              <a:custGeom>
                <a:avLst/>
                <a:gdLst>
                  <a:gd name="connsiteX0" fmla="*/ 2974746 w 2974669"/>
                  <a:gd name="connsiteY0" fmla="*/ 2930113 h 6767133"/>
                  <a:gd name="connsiteX1" fmla="*/ 2964225 w 2974669"/>
                  <a:gd name="connsiteY1" fmla="*/ 1620685 h 6767133"/>
                  <a:gd name="connsiteX2" fmla="*/ 2972355 w 2974669"/>
                  <a:gd name="connsiteY2" fmla="*/ 618766 h 6767133"/>
                  <a:gd name="connsiteX3" fmla="*/ 2687801 w 2974669"/>
                  <a:gd name="connsiteY3" fmla="*/ 8051 h 6767133"/>
                  <a:gd name="connsiteX4" fmla="*/ 2116301 w 2974669"/>
                  <a:gd name="connsiteY4" fmla="*/ 305517 h 6767133"/>
                  <a:gd name="connsiteX5" fmla="*/ 1979045 w 2974669"/>
                  <a:gd name="connsiteY5" fmla="*/ 650809 h 6767133"/>
                  <a:gd name="connsiteX6" fmla="*/ 1745663 w 2974669"/>
                  <a:gd name="connsiteY6" fmla="*/ 1133834 h 6767133"/>
                  <a:gd name="connsiteX7" fmla="*/ 1990 w 2974669"/>
                  <a:gd name="connsiteY7" fmla="*/ 6056386 h 6767133"/>
                  <a:gd name="connsiteX8" fmla="*/ 181809 w 2974669"/>
                  <a:gd name="connsiteY8" fmla="*/ 6237162 h 6767133"/>
                  <a:gd name="connsiteX9" fmla="*/ 1176076 w 2974669"/>
                  <a:gd name="connsiteY9" fmla="*/ 6277334 h 6767133"/>
                  <a:gd name="connsiteX10" fmla="*/ 2192341 w 2974669"/>
                  <a:gd name="connsiteY10" fmla="*/ 6757968 h 6767133"/>
                  <a:gd name="connsiteX11" fmla="*/ 2890576 w 2974669"/>
                  <a:gd name="connsiteY11" fmla="*/ 4676177 h 6767133"/>
                  <a:gd name="connsiteX12" fmla="*/ 2974746 w 2974669"/>
                  <a:gd name="connsiteY12" fmla="*/ 2930113 h 6767133"/>
                  <a:gd name="connsiteX13" fmla="*/ 2688279 w 2974669"/>
                  <a:gd name="connsiteY13" fmla="*/ 1855024 h 6767133"/>
                  <a:gd name="connsiteX14" fmla="*/ 2702148 w 2974669"/>
                  <a:gd name="connsiteY14" fmla="*/ 1922456 h 6767133"/>
                  <a:gd name="connsiteX15" fmla="*/ 2688279 w 2974669"/>
                  <a:gd name="connsiteY15" fmla="*/ 1855024 h 6767133"/>
                  <a:gd name="connsiteX16" fmla="*/ 2731799 w 2974669"/>
                  <a:gd name="connsiteY16" fmla="*/ 2072624 h 6767133"/>
                  <a:gd name="connsiteX17" fmla="*/ 2731321 w 2974669"/>
                  <a:gd name="connsiteY17" fmla="*/ 2067842 h 6767133"/>
                  <a:gd name="connsiteX18" fmla="*/ 2732277 w 2974669"/>
                  <a:gd name="connsiteY18" fmla="*/ 2067842 h 6767133"/>
                  <a:gd name="connsiteX19" fmla="*/ 2731799 w 2974669"/>
                  <a:gd name="connsiteY19" fmla="*/ 2072624 h 6767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74669" h="6767133">
                    <a:moveTo>
                      <a:pt x="2974746" y="2930113"/>
                    </a:moveTo>
                    <a:cubicBezTo>
                      <a:pt x="2971398" y="2492521"/>
                      <a:pt x="2960399" y="2054929"/>
                      <a:pt x="2964225" y="1620685"/>
                    </a:cubicBezTo>
                    <a:cubicBezTo>
                      <a:pt x="2967094" y="1288306"/>
                      <a:pt x="2951791" y="950189"/>
                      <a:pt x="2972355" y="618766"/>
                    </a:cubicBezTo>
                    <a:cubicBezTo>
                      <a:pt x="2985746" y="404035"/>
                      <a:pt x="2966138" y="61614"/>
                      <a:pt x="2687801" y="8051"/>
                    </a:cubicBezTo>
                    <a:cubicBezTo>
                      <a:pt x="2460635" y="-35948"/>
                      <a:pt x="2247817" y="105612"/>
                      <a:pt x="2116301" y="305517"/>
                    </a:cubicBezTo>
                    <a:cubicBezTo>
                      <a:pt x="2046477" y="410731"/>
                      <a:pt x="2030217" y="536509"/>
                      <a:pt x="1979045" y="650809"/>
                    </a:cubicBezTo>
                    <a:cubicBezTo>
                      <a:pt x="1906352" y="813889"/>
                      <a:pt x="1823138" y="973144"/>
                      <a:pt x="1745663" y="1133834"/>
                    </a:cubicBezTo>
                    <a:cubicBezTo>
                      <a:pt x="974257" y="2731165"/>
                      <a:pt x="125377" y="4247194"/>
                      <a:pt x="1990" y="6056386"/>
                    </a:cubicBezTo>
                    <a:cubicBezTo>
                      <a:pt x="-9966" y="6215641"/>
                      <a:pt x="29728" y="6267769"/>
                      <a:pt x="181809" y="6237162"/>
                    </a:cubicBezTo>
                    <a:cubicBezTo>
                      <a:pt x="191374" y="6236684"/>
                      <a:pt x="886261" y="6227119"/>
                      <a:pt x="1176076" y="6277334"/>
                    </a:cubicBezTo>
                    <a:cubicBezTo>
                      <a:pt x="1549583" y="6341897"/>
                      <a:pt x="1936003" y="6489674"/>
                      <a:pt x="2192341" y="6757968"/>
                    </a:cubicBezTo>
                    <a:cubicBezTo>
                      <a:pt x="2458722" y="6950221"/>
                      <a:pt x="2875750" y="4781391"/>
                      <a:pt x="2890576" y="4676177"/>
                    </a:cubicBezTo>
                    <a:cubicBezTo>
                      <a:pt x="2969007" y="4099895"/>
                      <a:pt x="2979050" y="3515004"/>
                      <a:pt x="2974746" y="2930113"/>
                    </a:cubicBezTo>
                    <a:close/>
                    <a:moveTo>
                      <a:pt x="2688279" y="1855024"/>
                    </a:moveTo>
                    <a:cubicBezTo>
                      <a:pt x="2697365" y="1878936"/>
                      <a:pt x="2701191" y="1900935"/>
                      <a:pt x="2702148" y="1922456"/>
                    </a:cubicBezTo>
                    <a:cubicBezTo>
                      <a:pt x="2697844" y="1899979"/>
                      <a:pt x="2693540" y="1877501"/>
                      <a:pt x="2688279" y="1855024"/>
                    </a:cubicBezTo>
                    <a:close/>
                    <a:moveTo>
                      <a:pt x="2731799" y="2072624"/>
                    </a:moveTo>
                    <a:cubicBezTo>
                      <a:pt x="2731799" y="2071189"/>
                      <a:pt x="2731799" y="2069755"/>
                      <a:pt x="2731321" y="2067842"/>
                    </a:cubicBezTo>
                    <a:cubicBezTo>
                      <a:pt x="2731799" y="2067842"/>
                      <a:pt x="2731799" y="2067842"/>
                      <a:pt x="2732277" y="2067842"/>
                    </a:cubicBezTo>
                    <a:cubicBezTo>
                      <a:pt x="2732277" y="2069277"/>
                      <a:pt x="2732277" y="2070711"/>
                      <a:pt x="2731799" y="207262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77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30" name="Freeform: Shape 2629">
                <a:extLst>
                  <a:ext uri="{FF2B5EF4-FFF2-40B4-BE49-F238E27FC236}">
                    <a16:creationId xmlns:a16="http://schemas.microsoft.com/office/drawing/2014/main" id="{8484AE27-513A-4533-A446-0FB264738C23}"/>
                  </a:ext>
                </a:extLst>
              </p:cNvPr>
              <p:cNvSpPr/>
              <p:nvPr/>
            </p:nvSpPr>
            <p:spPr>
              <a:xfrm>
                <a:off x="5947710" y="85"/>
                <a:ext cx="1635590" cy="3089447"/>
              </a:xfrm>
              <a:custGeom>
                <a:avLst/>
                <a:gdLst>
                  <a:gd name="connsiteX0" fmla="*/ 1633712 w 1635589"/>
                  <a:gd name="connsiteY0" fmla="*/ 465245 h 3089447"/>
                  <a:gd name="connsiteX1" fmla="*/ 1619365 w 1635589"/>
                  <a:gd name="connsiteY1" fmla="*/ 448985 h 3089447"/>
                  <a:gd name="connsiteX2" fmla="*/ 1633712 w 1635589"/>
                  <a:gd name="connsiteY2" fmla="*/ 465245 h 3089447"/>
                  <a:gd name="connsiteX3" fmla="*/ 1315203 w 1635589"/>
                  <a:gd name="connsiteY3" fmla="*/ 16175 h 3089447"/>
                  <a:gd name="connsiteX4" fmla="*/ 679140 w 1635589"/>
                  <a:gd name="connsiteY4" fmla="*/ 346641 h 3089447"/>
                  <a:gd name="connsiteX5" fmla="*/ 182724 w 1635589"/>
                  <a:gd name="connsiteY5" fmla="*/ 1902364 h 3089447"/>
                  <a:gd name="connsiteX6" fmla="*/ 35 w 1635589"/>
                  <a:gd name="connsiteY6" fmla="*/ 2574774 h 3089447"/>
                  <a:gd name="connsiteX7" fmla="*/ 555753 w 1635589"/>
                  <a:gd name="connsiteY7" fmla="*/ 3062581 h 3089447"/>
                  <a:gd name="connsiteX8" fmla="*/ 1063169 w 1635589"/>
                  <a:gd name="connsiteY8" fmla="*/ 3022887 h 3089447"/>
                  <a:gd name="connsiteX9" fmla="*/ 1441937 w 1635589"/>
                  <a:gd name="connsiteY9" fmla="*/ 1727806 h 3089447"/>
                  <a:gd name="connsiteX10" fmla="*/ 1633712 w 1635589"/>
                  <a:gd name="connsiteY10" fmla="*/ 465245 h 3089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35589" h="3089447">
                    <a:moveTo>
                      <a:pt x="1633712" y="465245"/>
                    </a:moveTo>
                    <a:cubicBezTo>
                      <a:pt x="1627017" y="460941"/>
                      <a:pt x="1622712" y="455680"/>
                      <a:pt x="1619365" y="448985"/>
                    </a:cubicBezTo>
                    <a:cubicBezTo>
                      <a:pt x="1624147" y="454245"/>
                      <a:pt x="1628930" y="459506"/>
                      <a:pt x="1633712" y="465245"/>
                    </a:cubicBezTo>
                    <a:cubicBezTo>
                      <a:pt x="1611713" y="228993"/>
                      <a:pt x="1484022" y="48696"/>
                      <a:pt x="1315203" y="16175"/>
                    </a:cubicBezTo>
                    <a:cubicBezTo>
                      <a:pt x="1006736" y="-43127"/>
                      <a:pt x="808744" y="59217"/>
                      <a:pt x="679140" y="346641"/>
                    </a:cubicBezTo>
                    <a:cubicBezTo>
                      <a:pt x="457714" y="837318"/>
                      <a:pt x="337675" y="1386340"/>
                      <a:pt x="182724" y="1902364"/>
                    </a:cubicBezTo>
                    <a:cubicBezTo>
                      <a:pt x="117205" y="2120921"/>
                      <a:pt x="-2356" y="2341391"/>
                      <a:pt x="35" y="2574774"/>
                    </a:cubicBezTo>
                    <a:cubicBezTo>
                      <a:pt x="2905" y="2882284"/>
                      <a:pt x="288894" y="2999931"/>
                      <a:pt x="555753" y="3062581"/>
                    </a:cubicBezTo>
                    <a:cubicBezTo>
                      <a:pt x="724095" y="3102275"/>
                      <a:pt x="914435" y="3110405"/>
                      <a:pt x="1063169" y="3022887"/>
                    </a:cubicBezTo>
                    <a:cubicBezTo>
                      <a:pt x="1394591" y="2827764"/>
                      <a:pt x="1371635" y="2130964"/>
                      <a:pt x="1441937" y="1727806"/>
                    </a:cubicBezTo>
                    <a:cubicBezTo>
                      <a:pt x="1511760" y="1328951"/>
                      <a:pt x="1659537" y="872229"/>
                      <a:pt x="1633712" y="465245"/>
                    </a:cubicBezTo>
                    <a:close/>
                  </a:path>
                </a:pathLst>
              </a:custGeom>
              <a:solidFill>
                <a:srgbClr val="181818"/>
              </a:solidFill>
              <a:ln w="477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31" name="Freeform: Shape 2630">
                <a:extLst>
                  <a:ext uri="{FF2B5EF4-FFF2-40B4-BE49-F238E27FC236}">
                    <a16:creationId xmlns:a16="http://schemas.microsoft.com/office/drawing/2014/main" id="{1C41F141-FB8A-4E85-AB55-73B89C1B23E0}"/>
                  </a:ext>
                </a:extLst>
              </p:cNvPr>
              <p:cNvSpPr/>
              <p:nvPr/>
            </p:nvSpPr>
            <p:spPr>
              <a:xfrm>
                <a:off x="5757852" y="2690114"/>
                <a:ext cx="1453857" cy="879968"/>
              </a:xfrm>
              <a:custGeom>
                <a:avLst/>
                <a:gdLst>
                  <a:gd name="connsiteX0" fmla="*/ 1250156 w 1453857"/>
                  <a:gd name="connsiteY0" fmla="*/ 543284 h 879966"/>
                  <a:gd name="connsiteX1" fmla="*/ 678177 w 1453857"/>
                  <a:gd name="connsiteY1" fmla="*/ 586804 h 879966"/>
                  <a:gd name="connsiteX2" fmla="*/ 51680 w 1453857"/>
                  <a:gd name="connsiteY2" fmla="*/ 55476 h 879966"/>
                  <a:gd name="connsiteX3" fmla="*/ 53114 w 1453857"/>
                  <a:gd name="connsiteY3" fmla="*/ 0 h 879966"/>
                  <a:gd name="connsiteX4" fmla="*/ 29 w 1453857"/>
                  <a:gd name="connsiteY4" fmla="*/ 315640 h 879966"/>
                  <a:gd name="connsiteX5" fmla="*/ 609789 w 1453857"/>
                  <a:gd name="connsiteY5" fmla="*/ 850794 h 879966"/>
                  <a:gd name="connsiteX6" fmla="*/ 1166941 w 1453857"/>
                  <a:gd name="connsiteY6" fmla="*/ 806795 h 879966"/>
                  <a:gd name="connsiteX7" fmla="*/ 1455800 w 1453857"/>
                  <a:gd name="connsiteY7" fmla="*/ 310380 h 879966"/>
                  <a:gd name="connsiteX8" fmla="*/ 1250156 w 1453857"/>
                  <a:gd name="connsiteY8" fmla="*/ 543284 h 879966"/>
                  <a:gd name="connsiteX9" fmla="*/ 695394 w 1453857"/>
                  <a:gd name="connsiteY9" fmla="*/ 747493 h 879966"/>
                  <a:gd name="connsiteX10" fmla="*/ 646135 w 1453857"/>
                  <a:gd name="connsiteY10" fmla="*/ 756580 h 879966"/>
                  <a:gd name="connsiteX11" fmla="*/ 637527 w 1453857"/>
                  <a:gd name="connsiteY11" fmla="*/ 757537 h 879966"/>
                  <a:gd name="connsiteX12" fmla="*/ 560530 w 1453857"/>
                  <a:gd name="connsiteY12" fmla="*/ 742711 h 879966"/>
                  <a:gd name="connsiteX13" fmla="*/ 486880 w 1453857"/>
                  <a:gd name="connsiteY13" fmla="*/ 712582 h 879966"/>
                  <a:gd name="connsiteX14" fmla="*/ 454360 w 1453857"/>
                  <a:gd name="connsiteY14" fmla="*/ 693452 h 879966"/>
                  <a:gd name="connsiteX15" fmla="*/ 439056 w 1453857"/>
                  <a:gd name="connsiteY15" fmla="*/ 665714 h 879966"/>
                  <a:gd name="connsiteX16" fmla="*/ 456751 w 1453857"/>
                  <a:gd name="connsiteY16" fmla="*/ 639411 h 879966"/>
                  <a:gd name="connsiteX17" fmla="*/ 508401 w 1453857"/>
                  <a:gd name="connsiteY17" fmla="*/ 634150 h 879966"/>
                  <a:gd name="connsiteX18" fmla="*/ 668613 w 1453857"/>
                  <a:gd name="connsiteY18" fmla="*/ 675757 h 879966"/>
                  <a:gd name="connsiteX19" fmla="*/ 700177 w 1453857"/>
                  <a:gd name="connsiteY19" fmla="*/ 693930 h 879966"/>
                  <a:gd name="connsiteX20" fmla="*/ 695394 w 1453857"/>
                  <a:gd name="connsiteY20" fmla="*/ 747493 h 8799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453857" h="879966">
                    <a:moveTo>
                      <a:pt x="1250156" y="543284"/>
                    </a:moveTo>
                    <a:cubicBezTo>
                      <a:pt x="1082292" y="638932"/>
                      <a:pt x="868040" y="629846"/>
                      <a:pt x="678177" y="586804"/>
                    </a:cubicBezTo>
                    <a:cubicBezTo>
                      <a:pt x="377363" y="518415"/>
                      <a:pt x="55027" y="390724"/>
                      <a:pt x="51680" y="55476"/>
                    </a:cubicBezTo>
                    <a:cubicBezTo>
                      <a:pt x="51680" y="36825"/>
                      <a:pt x="52158" y="18173"/>
                      <a:pt x="53114" y="0"/>
                    </a:cubicBezTo>
                    <a:cubicBezTo>
                      <a:pt x="21550" y="103300"/>
                      <a:pt x="-927" y="208036"/>
                      <a:pt x="29" y="315640"/>
                    </a:cubicBezTo>
                    <a:cubicBezTo>
                      <a:pt x="3377" y="653279"/>
                      <a:pt x="316626" y="781927"/>
                      <a:pt x="609789" y="850794"/>
                    </a:cubicBezTo>
                    <a:cubicBezTo>
                      <a:pt x="794390" y="894314"/>
                      <a:pt x="1002904" y="903401"/>
                      <a:pt x="1166941" y="806795"/>
                    </a:cubicBezTo>
                    <a:cubicBezTo>
                      <a:pt x="1319501" y="716886"/>
                      <a:pt x="1403671" y="529893"/>
                      <a:pt x="1455800" y="310380"/>
                    </a:cubicBezTo>
                    <a:cubicBezTo>
                      <a:pt x="1405106" y="411289"/>
                      <a:pt x="1339109" y="492590"/>
                      <a:pt x="1250156" y="543284"/>
                    </a:cubicBezTo>
                    <a:close/>
                    <a:moveTo>
                      <a:pt x="695394" y="747493"/>
                    </a:moveTo>
                    <a:cubicBezTo>
                      <a:pt x="680090" y="754667"/>
                      <a:pt x="662874" y="756102"/>
                      <a:pt x="646135" y="756580"/>
                    </a:cubicBezTo>
                    <a:cubicBezTo>
                      <a:pt x="643266" y="756580"/>
                      <a:pt x="640396" y="757058"/>
                      <a:pt x="637527" y="757537"/>
                    </a:cubicBezTo>
                    <a:cubicBezTo>
                      <a:pt x="612658" y="747972"/>
                      <a:pt x="585398" y="751798"/>
                      <a:pt x="560530" y="742711"/>
                    </a:cubicBezTo>
                    <a:cubicBezTo>
                      <a:pt x="535661" y="733624"/>
                      <a:pt x="510793" y="724538"/>
                      <a:pt x="486880" y="712582"/>
                    </a:cubicBezTo>
                    <a:cubicBezTo>
                      <a:pt x="475403" y="706843"/>
                      <a:pt x="463925" y="702060"/>
                      <a:pt x="454360" y="693452"/>
                    </a:cubicBezTo>
                    <a:cubicBezTo>
                      <a:pt x="445752" y="685800"/>
                      <a:pt x="440013" y="677192"/>
                      <a:pt x="439056" y="665714"/>
                    </a:cubicBezTo>
                    <a:cubicBezTo>
                      <a:pt x="438100" y="656627"/>
                      <a:pt x="447664" y="642758"/>
                      <a:pt x="456751" y="639411"/>
                    </a:cubicBezTo>
                    <a:cubicBezTo>
                      <a:pt x="473490" y="630802"/>
                      <a:pt x="490228" y="631280"/>
                      <a:pt x="508401" y="634150"/>
                    </a:cubicBezTo>
                    <a:cubicBezTo>
                      <a:pt x="562921" y="643236"/>
                      <a:pt x="616006" y="658062"/>
                      <a:pt x="668613" y="675757"/>
                    </a:cubicBezTo>
                    <a:cubicBezTo>
                      <a:pt x="680569" y="679583"/>
                      <a:pt x="692046" y="683409"/>
                      <a:pt x="700177" y="693930"/>
                    </a:cubicBezTo>
                    <a:cubicBezTo>
                      <a:pt x="715480" y="713060"/>
                      <a:pt x="714046" y="731711"/>
                      <a:pt x="695394" y="747493"/>
                    </a:cubicBezTo>
                    <a:close/>
                  </a:path>
                </a:pathLst>
              </a:custGeom>
              <a:solidFill>
                <a:srgbClr val="181818"/>
              </a:solidFill>
              <a:ln w="477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32" name="Freeform: Shape 2631">
                <a:extLst>
                  <a:ext uri="{FF2B5EF4-FFF2-40B4-BE49-F238E27FC236}">
                    <a16:creationId xmlns:a16="http://schemas.microsoft.com/office/drawing/2014/main" id="{AC3B2C53-DD73-4251-92C4-56F6CAEC1CCC}"/>
                  </a:ext>
                </a:extLst>
              </p:cNvPr>
              <p:cNvSpPr/>
              <p:nvPr/>
            </p:nvSpPr>
            <p:spPr>
              <a:xfrm>
                <a:off x="4857885" y="3728665"/>
                <a:ext cx="1071263" cy="2606423"/>
              </a:xfrm>
              <a:custGeom>
                <a:avLst/>
                <a:gdLst>
                  <a:gd name="connsiteX0" fmla="*/ 1057340 w 1071263"/>
                  <a:gd name="connsiteY0" fmla="*/ 81015 h 2606422"/>
                  <a:gd name="connsiteX1" fmla="*/ 838783 w 1071263"/>
                  <a:gd name="connsiteY1" fmla="*/ 74320 h 2606422"/>
                  <a:gd name="connsiteX2" fmla="*/ 297412 w 1071263"/>
                  <a:gd name="connsiteY2" fmla="*/ 1286664 h 2606422"/>
                  <a:gd name="connsiteX3" fmla="*/ 47291 w 1071263"/>
                  <a:gd name="connsiteY3" fmla="*/ 2252715 h 2606422"/>
                  <a:gd name="connsiteX4" fmla="*/ 5684 w 1071263"/>
                  <a:gd name="connsiteY4" fmla="*/ 2493749 h 2606422"/>
                  <a:gd name="connsiteX5" fmla="*/ 138636 w 1071263"/>
                  <a:gd name="connsiteY5" fmla="*/ 2593702 h 2606422"/>
                  <a:gd name="connsiteX6" fmla="*/ 553272 w 1071263"/>
                  <a:gd name="connsiteY6" fmla="*/ 2607571 h 2606422"/>
                  <a:gd name="connsiteX7" fmla="*/ 749830 w 1071263"/>
                  <a:gd name="connsiteY7" fmla="*/ 2499967 h 2606422"/>
                  <a:gd name="connsiteX8" fmla="*/ 830653 w 1071263"/>
                  <a:gd name="connsiteY8" fmla="*/ 2100634 h 2606422"/>
                  <a:gd name="connsiteX9" fmla="*/ 953561 w 1071263"/>
                  <a:gd name="connsiteY9" fmla="*/ 1429659 h 2606422"/>
                  <a:gd name="connsiteX10" fmla="*/ 1045384 w 1071263"/>
                  <a:gd name="connsiteY10" fmla="*/ 534867 h 2606422"/>
                  <a:gd name="connsiteX11" fmla="*/ 1061166 w 1071263"/>
                  <a:gd name="connsiteY11" fmla="*/ 94884 h 2606422"/>
                  <a:gd name="connsiteX12" fmla="*/ 1057340 w 1071263"/>
                  <a:gd name="connsiteY12" fmla="*/ 81015 h 2606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71263" h="2606422">
                    <a:moveTo>
                      <a:pt x="1057340" y="81015"/>
                    </a:moveTo>
                    <a:cubicBezTo>
                      <a:pt x="1020993" y="-31850"/>
                      <a:pt x="909563" y="-19894"/>
                      <a:pt x="838783" y="74320"/>
                    </a:cubicBezTo>
                    <a:cubicBezTo>
                      <a:pt x="581967" y="417220"/>
                      <a:pt x="430842" y="883028"/>
                      <a:pt x="297412" y="1286664"/>
                    </a:cubicBezTo>
                    <a:cubicBezTo>
                      <a:pt x="193155" y="1602783"/>
                      <a:pt x="109463" y="1925597"/>
                      <a:pt x="47291" y="2252715"/>
                    </a:cubicBezTo>
                    <a:cubicBezTo>
                      <a:pt x="31988" y="2332582"/>
                      <a:pt x="18119" y="2412926"/>
                      <a:pt x="5684" y="2493749"/>
                    </a:cubicBezTo>
                    <a:cubicBezTo>
                      <a:pt x="-15358" y="2627179"/>
                      <a:pt x="20510" y="2603267"/>
                      <a:pt x="138636" y="2593702"/>
                    </a:cubicBezTo>
                    <a:cubicBezTo>
                      <a:pt x="276370" y="2582702"/>
                      <a:pt x="415060" y="2609962"/>
                      <a:pt x="553272" y="2607571"/>
                    </a:cubicBezTo>
                    <a:cubicBezTo>
                      <a:pt x="693875" y="2604702"/>
                      <a:pt x="715396" y="2634831"/>
                      <a:pt x="749830" y="2499967"/>
                    </a:cubicBezTo>
                    <a:cubicBezTo>
                      <a:pt x="779003" y="2386623"/>
                      <a:pt x="805784" y="2214934"/>
                      <a:pt x="830653" y="2100634"/>
                    </a:cubicBezTo>
                    <a:cubicBezTo>
                      <a:pt x="878955" y="1878251"/>
                      <a:pt x="920084" y="1654433"/>
                      <a:pt x="953561" y="1429659"/>
                    </a:cubicBezTo>
                    <a:cubicBezTo>
                      <a:pt x="997560" y="1133149"/>
                      <a:pt x="1028167" y="834247"/>
                      <a:pt x="1045384" y="534867"/>
                    </a:cubicBezTo>
                    <a:cubicBezTo>
                      <a:pt x="1053036" y="405264"/>
                      <a:pt x="1092252" y="220662"/>
                      <a:pt x="1061166" y="94884"/>
                    </a:cubicBezTo>
                    <a:cubicBezTo>
                      <a:pt x="1060209" y="89623"/>
                      <a:pt x="1058775" y="85319"/>
                      <a:pt x="1057340" y="81015"/>
                    </a:cubicBezTo>
                    <a:close/>
                  </a:path>
                </a:pathLst>
              </a:custGeom>
              <a:solidFill>
                <a:srgbClr val="353535"/>
              </a:solidFill>
              <a:ln w="477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33" name="Freeform: Shape 2632">
                <a:extLst>
                  <a:ext uri="{FF2B5EF4-FFF2-40B4-BE49-F238E27FC236}">
                    <a16:creationId xmlns:a16="http://schemas.microsoft.com/office/drawing/2014/main" id="{7D3C9D0C-B401-4EB1-893D-AF1BFCBACBCB}"/>
                  </a:ext>
                </a:extLst>
              </p:cNvPr>
              <p:cNvSpPr/>
              <p:nvPr/>
            </p:nvSpPr>
            <p:spPr>
              <a:xfrm>
                <a:off x="6008505" y="3923852"/>
                <a:ext cx="951702" cy="2759461"/>
              </a:xfrm>
              <a:custGeom>
                <a:avLst/>
                <a:gdLst>
                  <a:gd name="connsiteX0" fmla="*/ 687212 w 951702"/>
                  <a:gd name="connsiteY0" fmla="*/ 54171 h 2759460"/>
                  <a:gd name="connsiteX1" fmla="*/ 525088 w 951702"/>
                  <a:gd name="connsiteY1" fmla="*/ 463069 h 2759460"/>
                  <a:gd name="connsiteX2" fmla="*/ 249620 w 951702"/>
                  <a:gd name="connsiteY2" fmla="*/ 1319602 h 2759460"/>
                  <a:gd name="connsiteX3" fmla="*/ 92757 w 951702"/>
                  <a:gd name="connsiteY3" fmla="*/ 1983402 h 2759460"/>
                  <a:gd name="connsiteX4" fmla="*/ 6673 w 951702"/>
                  <a:gd name="connsiteY4" fmla="*/ 2381779 h 2759460"/>
                  <a:gd name="connsiteX5" fmla="*/ 143450 w 951702"/>
                  <a:gd name="connsiteY5" fmla="*/ 2559207 h 2759460"/>
                  <a:gd name="connsiteX6" fmla="*/ 528914 w 951702"/>
                  <a:gd name="connsiteY6" fmla="*/ 2713201 h 2759460"/>
                  <a:gd name="connsiteX7" fmla="*/ 691038 w 951702"/>
                  <a:gd name="connsiteY7" fmla="*/ 2674942 h 2759460"/>
                  <a:gd name="connsiteX8" fmla="*/ 749384 w 951702"/>
                  <a:gd name="connsiteY8" fmla="*/ 2437733 h 2759460"/>
                  <a:gd name="connsiteX9" fmla="*/ 908160 w 951702"/>
                  <a:gd name="connsiteY9" fmla="*/ 1453032 h 2759460"/>
                  <a:gd name="connsiteX10" fmla="*/ 899552 w 951702"/>
                  <a:gd name="connsiteY10" fmla="*/ 125430 h 2759460"/>
                  <a:gd name="connsiteX11" fmla="*/ 696777 w 951702"/>
                  <a:gd name="connsiteY11" fmla="*/ 43650 h 2759460"/>
                  <a:gd name="connsiteX12" fmla="*/ 687212 w 951702"/>
                  <a:gd name="connsiteY12" fmla="*/ 54171 h 2759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51702" h="2759460">
                    <a:moveTo>
                      <a:pt x="687212" y="54171"/>
                    </a:moveTo>
                    <a:cubicBezTo>
                      <a:pt x="608302" y="156994"/>
                      <a:pt x="570043" y="341596"/>
                      <a:pt x="525088" y="463069"/>
                    </a:cubicBezTo>
                    <a:cubicBezTo>
                      <a:pt x="420353" y="744276"/>
                      <a:pt x="328530" y="1030265"/>
                      <a:pt x="249620" y="1319602"/>
                    </a:cubicBezTo>
                    <a:cubicBezTo>
                      <a:pt x="189840" y="1539115"/>
                      <a:pt x="137233" y="1760541"/>
                      <a:pt x="92757" y="1983402"/>
                    </a:cubicBezTo>
                    <a:cubicBezTo>
                      <a:pt x="69801" y="2098181"/>
                      <a:pt x="25803" y="2266044"/>
                      <a:pt x="6673" y="2381779"/>
                    </a:cubicBezTo>
                    <a:cubicBezTo>
                      <a:pt x="-15805" y="2519034"/>
                      <a:pt x="15760" y="2500383"/>
                      <a:pt x="143450" y="2559207"/>
                    </a:cubicBezTo>
                    <a:cubicBezTo>
                      <a:pt x="269228" y="2617074"/>
                      <a:pt x="406962" y="2647682"/>
                      <a:pt x="528914" y="2713201"/>
                    </a:cubicBezTo>
                    <a:cubicBezTo>
                      <a:pt x="633171" y="2769155"/>
                      <a:pt x="656605" y="2805980"/>
                      <a:pt x="691038" y="2674942"/>
                    </a:cubicBezTo>
                    <a:cubicBezTo>
                      <a:pt x="711603" y="2596032"/>
                      <a:pt x="731211" y="2517122"/>
                      <a:pt x="749384" y="2437733"/>
                    </a:cubicBezTo>
                    <a:cubicBezTo>
                      <a:pt x="823990" y="2113485"/>
                      <a:pt x="876596" y="1783975"/>
                      <a:pt x="908160" y="1453032"/>
                    </a:cubicBezTo>
                    <a:cubicBezTo>
                      <a:pt x="947854" y="1029787"/>
                      <a:pt x="996635" y="542457"/>
                      <a:pt x="899552" y="125430"/>
                    </a:cubicBezTo>
                    <a:cubicBezTo>
                      <a:pt x="872770" y="10652"/>
                      <a:pt x="775209" y="-44825"/>
                      <a:pt x="696777" y="43650"/>
                    </a:cubicBezTo>
                    <a:cubicBezTo>
                      <a:pt x="692951" y="46998"/>
                      <a:pt x="690082" y="50346"/>
                      <a:pt x="687212" y="54171"/>
                    </a:cubicBezTo>
                    <a:close/>
                  </a:path>
                </a:pathLst>
              </a:custGeom>
              <a:solidFill>
                <a:srgbClr val="353535"/>
              </a:solidFill>
              <a:ln w="477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623" name="Graphic 57">
              <a:extLst>
                <a:ext uri="{FF2B5EF4-FFF2-40B4-BE49-F238E27FC236}">
                  <a16:creationId xmlns:a16="http://schemas.microsoft.com/office/drawing/2014/main" id="{A3667E86-A0CA-4189-B2B2-911765ED7C5C}"/>
                </a:ext>
              </a:extLst>
            </p:cNvPr>
            <p:cNvGrpSpPr/>
            <p:nvPr/>
          </p:nvGrpSpPr>
          <p:grpSpPr>
            <a:xfrm flipH="1">
              <a:off x="656565" y="4533828"/>
              <a:ext cx="962946" cy="2218922"/>
              <a:chOff x="4608588" y="85"/>
              <a:chExt cx="2974712" cy="6854646"/>
            </a:xfrm>
          </p:grpSpPr>
          <p:sp>
            <p:nvSpPr>
              <p:cNvPr id="2624" name="Freeform: Shape 2623">
                <a:extLst>
                  <a:ext uri="{FF2B5EF4-FFF2-40B4-BE49-F238E27FC236}">
                    <a16:creationId xmlns:a16="http://schemas.microsoft.com/office/drawing/2014/main" id="{8576A826-84DB-4634-B822-9352818C9449}"/>
                  </a:ext>
                </a:extLst>
              </p:cNvPr>
              <p:cNvSpPr/>
              <p:nvPr/>
            </p:nvSpPr>
            <p:spPr>
              <a:xfrm>
                <a:off x="4608588" y="87595"/>
                <a:ext cx="2974668" cy="6767136"/>
              </a:xfrm>
              <a:custGeom>
                <a:avLst/>
                <a:gdLst>
                  <a:gd name="connsiteX0" fmla="*/ 2974746 w 2974669"/>
                  <a:gd name="connsiteY0" fmla="*/ 2930113 h 6767133"/>
                  <a:gd name="connsiteX1" fmla="*/ 2964225 w 2974669"/>
                  <a:gd name="connsiteY1" fmla="*/ 1620685 h 6767133"/>
                  <a:gd name="connsiteX2" fmla="*/ 2972355 w 2974669"/>
                  <a:gd name="connsiteY2" fmla="*/ 618766 h 6767133"/>
                  <a:gd name="connsiteX3" fmla="*/ 2687801 w 2974669"/>
                  <a:gd name="connsiteY3" fmla="*/ 8051 h 6767133"/>
                  <a:gd name="connsiteX4" fmla="*/ 2116301 w 2974669"/>
                  <a:gd name="connsiteY4" fmla="*/ 305517 h 6767133"/>
                  <a:gd name="connsiteX5" fmla="*/ 1979045 w 2974669"/>
                  <a:gd name="connsiteY5" fmla="*/ 650809 h 6767133"/>
                  <a:gd name="connsiteX6" fmla="*/ 1745663 w 2974669"/>
                  <a:gd name="connsiteY6" fmla="*/ 1133834 h 6767133"/>
                  <a:gd name="connsiteX7" fmla="*/ 1990 w 2974669"/>
                  <a:gd name="connsiteY7" fmla="*/ 6056386 h 6767133"/>
                  <a:gd name="connsiteX8" fmla="*/ 181809 w 2974669"/>
                  <a:gd name="connsiteY8" fmla="*/ 6237162 h 6767133"/>
                  <a:gd name="connsiteX9" fmla="*/ 1176076 w 2974669"/>
                  <a:gd name="connsiteY9" fmla="*/ 6277334 h 6767133"/>
                  <a:gd name="connsiteX10" fmla="*/ 2192341 w 2974669"/>
                  <a:gd name="connsiteY10" fmla="*/ 6757968 h 6767133"/>
                  <a:gd name="connsiteX11" fmla="*/ 2890576 w 2974669"/>
                  <a:gd name="connsiteY11" fmla="*/ 4676177 h 6767133"/>
                  <a:gd name="connsiteX12" fmla="*/ 2974746 w 2974669"/>
                  <a:gd name="connsiteY12" fmla="*/ 2930113 h 6767133"/>
                  <a:gd name="connsiteX13" fmla="*/ 2688279 w 2974669"/>
                  <a:gd name="connsiteY13" fmla="*/ 1855024 h 6767133"/>
                  <a:gd name="connsiteX14" fmla="*/ 2702148 w 2974669"/>
                  <a:gd name="connsiteY14" fmla="*/ 1922456 h 6767133"/>
                  <a:gd name="connsiteX15" fmla="*/ 2688279 w 2974669"/>
                  <a:gd name="connsiteY15" fmla="*/ 1855024 h 6767133"/>
                  <a:gd name="connsiteX16" fmla="*/ 2731799 w 2974669"/>
                  <a:gd name="connsiteY16" fmla="*/ 2072624 h 6767133"/>
                  <a:gd name="connsiteX17" fmla="*/ 2731321 w 2974669"/>
                  <a:gd name="connsiteY17" fmla="*/ 2067842 h 6767133"/>
                  <a:gd name="connsiteX18" fmla="*/ 2732277 w 2974669"/>
                  <a:gd name="connsiteY18" fmla="*/ 2067842 h 6767133"/>
                  <a:gd name="connsiteX19" fmla="*/ 2731799 w 2974669"/>
                  <a:gd name="connsiteY19" fmla="*/ 2072624 h 6767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74669" h="6767133">
                    <a:moveTo>
                      <a:pt x="2974746" y="2930113"/>
                    </a:moveTo>
                    <a:cubicBezTo>
                      <a:pt x="2971398" y="2492521"/>
                      <a:pt x="2960399" y="2054929"/>
                      <a:pt x="2964225" y="1620685"/>
                    </a:cubicBezTo>
                    <a:cubicBezTo>
                      <a:pt x="2967094" y="1288306"/>
                      <a:pt x="2951791" y="950189"/>
                      <a:pt x="2972355" y="618766"/>
                    </a:cubicBezTo>
                    <a:cubicBezTo>
                      <a:pt x="2985746" y="404035"/>
                      <a:pt x="2966138" y="61614"/>
                      <a:pt x="2687801" y="8051"/>
                    </a:cubicBezTo>
                    <a:cubicBezTo>
                      <a:pt x="2460635" y="-35948"/>
                      <a:pt x="2247817" y="105612"/>
                      <a:pt x="2116301" y="305517"/>
                    </a:cubicBezTo>
                    <a:cubicBezTo>
                      <a:pt x="2046477" y="410731"/>
                      <a:pt x="2030217" y="536509"/>
                      <a:pt x="1979045" y="650809"/>
                    </a:cubicBezTo>
                    <a:cubicBezTo>
                      <a:pt x="1906352" y="813889"/>
                      <a:pt x="1823138" y="973144"/>
                      <a:pt x="1745663" y="1133834"/>
                    </a:cubicBezTo>
                    <a:cubicBezTo>
                      <a:pt x="974257" y="2731165"/>
                      <a:pt x="125377" y="4247194"/>
                      <a:pt x="1990" y="6056386"/>
                    </a:cubicBezTo>
                    <a:cubicBezTo>
                      <a:pt x="-9966" y="6215641"/>
                      <a:pt x="29728" y="6267769"/>
                      <a:pt x="181809" y="6237162"/>
                    </a:cubicBezTo>
                    <a:cubicBezTo>
                      <a:pt x="191374" y="6236684"/>
                      <a:pt x="886261" y="6227119"/>
                      <a:pt x="1176076" y="6277334"/>
                    </a:cubicBezTo>
                    <a:cubicBezTo>
                      <a:pt x="1549583" y="6341897"/>
                      <a:pt x="1936003" y="6489674"/>
                      <a:pt x="2192341" y="6757968"/>
                    </a:cubicBezTo>
                    <a:cubicBezTo>
                      <a:pt x="2458722" y="6950221"/>
                      <a:pt x="2875750" y="4781391"/>
                      <a:pt x="2890576" y="4676177"/>
                    </a:cubicBezTo>
                    <a:cubicBezTo>
                      <a:pt x="2969007" y="4099895"/>
                      <a:pt x="2979050" y="3515004"/>
                      <a:pt x="2974746" y="2930113"/>
                    </a:cubicBezTo>
                    <a:close/>
                    <a:moveTo>
                      <a:pt x="2688279" y="1855024"/>
                    </a:moveTo>
                    <a:cubicBezTo>
                      <a:pt x="2697365" y="1878936"/>
                      <a:pt x="2701191" y="1900935"/>
                      <a:pt x="2702148" y="1922456"/>
                    </a:cubicBezTo>
                    <a:cubicBezTo>
                      <a:pt x="2697844" y="1899979"/>
                      <a:pt x="2693540" y="1877501"/>
                      <a:pt x="2688279" y="1855024"/>
                    </a:cubicBezTo>
                    <a:close/>
                    <a:moveTo>
                      <a:pt x="2731799" y="2072624"/>
                    </a:moveTo>
                    <a:cubicBezTo>
                      <a:pt x="2731799" y="2071189"/>
                      <a:pt x="2731799" y="2069755"/>
                      <a:pt x="2731321" y="2067842"/>
                    </a:cubicBezTo>
                    <a:cubicBezTo>
                      <a:pt x="2731799" y="2067842"/>
                      <a:pt x="2731799" y="2067842"/>
                      <a:pt x="2732277" y="2067842"/>
                    </a:cubicBezTo>
                    <a:cubicBezTo>
                      <a:pt x="2732277" y="2069277"/>
                      <a:pt x="2732277" y="2070711"/>
                      <a:pt x="2731799" y="207262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77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25" name="Freeform: Shape 2624">
                <a:extLst>
                  <a:ext uri="{FF2B5EF4-FFF2-40B4-BE49-F238E27FC236}">
                    <a16:creationId xmlns:a16="http://schemas.microsoft.com/office/drawing/2014/main" id="{1F3245F8-8055-4C5D-AE9C-1C1F0BEE4860}"/>
                  </a:ext>
                </a:extLst>
              </p:cNvPr>
              <p:cNvSpPr/>
              <p:nvPr/>
            </p:nvSpPr>
            <p:spPr>
              <a:xfrm>
                <a:off x="5947710" y="85"/>
                <a:ext cx="1635590" cy="3089447"/>
              </a:xfrm>
              <a:custGeom>
                <a:avLst/>
                <a:gdLst>
                  <a:gd name="connsiteX0" fmla="*/ 1633712 w 1635589"/>
                  <a:gd name="connsiteY0" fmla="*/ 465245 h 3089447"/>
                  <a:gd name="connsiteX1" fmla="*/ 1619365 w 1635589"/>
                  <a:gd name="connsiteY1" fmla="*/ 448985 h 3089447"/>
                  <a:gd name="connsiteX2" fmla="*/ 1633712 w 1635589"/>
                  <a:gd name="connsiteY2" fmla="*/ 465245 h 3089447"/>
                  <a:gd name="connsiteX3" fmla="*/ 1315203 w 1635589"/>
                  <a:gd name="connsiteY3" fmla="*/ 16175 h 3089447"/>
                  <a:gd name="connsiteX4" fmla="*/ 679140 w 1635589"/>
                  <a:gd name="connsiteY4" fmla="*/ 346641 h 3089447"/>
                  <a:gd name="connsiteX5" fmla="*/ 182724 w 1635589"/>
                  <a:gd name="connsiteY5" fmla="*/ 1902364 h 3089447"/>
                  <a:gd name="connsiteX6" fmla="*/ 35 w 1635589"/>
                  <a:gd name="connsiteY6" fmla="*/ 2574774 h 3089447"/>
                  <a:gd name="connsiteX7" fmla="*/ 555753 w 1635589"/>
                  <a:gd name="connsiteY7" fmla="*/ 3062581 h 3089447"/>
                  <a:gd name="connsiteX8" fmla="*/ 1063169 w 1635589"/>
                  <a:gd name="connsiteY8" fmla="*/ 3022887 h 3089447"/>
                  <a:gd name="connsiteX9" fmla="*/ 1441937 w 1635589"/>
                  <a:gd name="connsiteY9" fmla="*/ 1727806 h 3089447"/>
                  <a:gd name="connsiteX10" fmla="*/ 1633712 w 1635589"/>
                  <a:gd name="connsiteY10" fmla="*/ 465245 h 3089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35589" h="3089447">
                    <a:moveTo>
                      <a:pt x="1633712" y="465245"/>
                    </a:moveTo>
                    <a:cubicBezTo>
                      <a:pt x="1627017" y="460941"/>
                      <a:pt x="1622712" y="455680"/>
                      <a:pt x="1619365" y="448985"/>
                    </a:cubicBezTo>
                    <a:cubicBezTo>
                      <a:pt x="1624147" y="454245"/>
                      <a:pt x="1628930" y="459506"/>
                      <a:pt x="1633712" y="465245"/>
                    </a:cubicBezTo>
                    <a:cubicBezTo>
                      <a:pt x="1611713" y="228993"/>
                      <a:pt x="1484022" y="48696"/>
                      <a:pt x="1315203" y="16175"/>
                    </a:cubicBezTo>
                    <a:cubicBezTo>
                      <a:pt x="1006736" y="-43127"/>
                      <a:pt x="808744" y="59217"/>
                      <a:pt x="679140" y="346641"/>
                    </a:cubicBezTo>
                    <a:cubicBezTo>
                      <a:pt x="457714" y="837318"/>
                      <a:pt x="337675" y="1386340"/>
                      <a:pt x="182724" y="1902364"/>
                    </a:cubicBezTo>
                    <a:cubicBezTo>
                      <a:pt x="117205" y="2120921"/>
                      <a:pt x="-2356" y="2341391"/>
                      <a:pt x="35" y="2574774"/>
                    </a:cubicBezTo>
                    <a:cubicBezTo>
                      <a:pt x="2905" y="2882284"/>
                      <a:pt x="288894" y="2999931"/>
                      <a:pt x="555753" y="3062581"/>
                    </a:cubicBezTo>
                    <a:cubicBezTo>
                      <a:pt x="724095" y="3102275"/>
                      <a:pt x="914435" y="3110405"/>
                      <a:pt x="1063169" y="3022887"/>
                    </a:cubicBezTo>
                    <a:cubicBezTo>
                      <a:pt x="1394591" y="2827764"/>
                      <a:pt x="1371635" y="2130964"/>
                      <a:pt x="1441937" y="1727806"/>
                    </a:cubicBezTo>
                    <a:cubicBezTo>
                      <a:pt x="1511760" y="1328951"/>
                      <a:pt x="1659537" y="872229"/>
                      <a:pt x="1633712" y="465245"/>
                    </a:cubicBezTo>
                    <a:close/>
                  </a:path>
                </a:pathLst>
              </a:custGeom>
              <a:solidFill>
                <a:srgbClr val="181818"/>
              </a:solidFill>
              <a:ln w="477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26" name="Freeform: Shape 2625">
                <a:extLst>
                  <a:ext uri="{FF2B5EF4-FFF2-40B4-BE49-F238E27FC236}">
                    <a16:creationId xmlns:a16="http://schemas.microsoft.com/office/drawing/2014/main" id="{00F31B96-326D-4B47-BE10-191B29E726FB}"/>
                  </a:ext>
                </a:extLst>
              </p:cNvPr>
              <p:cNvSpPr/>
              <p:nvPr/>
            </p:nvSpPr>
            <p:spPr>
              <a:xfrm>
                <a:off x="5757855" y="2690114"/>
                <a:ext cx="1453857" cy="879968"/>
              </a:xfrm>
              <a:custGeom>
                <a:avLst/>
                <a:gdLst>
                  <a:gd name="connsiteX0" fmla="*/ 1250156 w 1453857"/>
                  <a:gd name="connsiteY0" fmla="*/ 543284 h 879966"/>
                  <a:gd name="connsiteX1" fmla="*/ 678177 w 1453857"/>
                  <a:gd name="connsiteY1" fmla="*/ 586804 h 879966"/>
                  <a:gd name="connsiteX2" fmla="*/ 51680 w 1453857"/>
                  <a:gd name="connsiteY2" fmla="*/ 55476 h 879966"/>
                  <a:gd name="connsiteX3" fmla="*/ 53114 w 1453857"/>
                  <a:gd name="connsiteY3" fmla="*/ 0 h 879966"/>
                  <a:gd name="connsiteX4" fmla="*/ 29 w 1453857"/>
                  <a:gd name="connsiteY4" fmla="*/ 315640 h 879966"/>
                  <a:gd name="connsiteX5" fmla="*/ 609789 w 1453857"/>
                  <a:gd name="connsiteY5" fmla="*/ 850794 h 879966"/>
                  <a:gd name="connsiteX6" fmla="*/ 1166941 w 1453857"/>
                  <a:gd name="connsiteY6" fmla="*/ 806795 h 879966"/>
                  <a:gd name="connsiteX7" fmla="*/ 1455800 w 1453857"/>
                  <a:gd name="connsiteY7" fmla="*/ 310380 h 879966"/>
                  <a:gd name="connsiteX8" fmla="*/ 1250156 w 1453857"/>
                  <a:gd name="connsiteY8" fmla="*/ 543284 h 879966"/>
                  <a:gd name="connsiteX9" fmla="*/ 695394 w 1453857"/>
                  <a:gd name="connsiteY9" fmla="*/ 747493 h 879966"/>
                  <a:gd name="connsiteX10" fmla="*/ 646135 w 1453857"/>
                  <a:gd name="connsiteY10" fmla="*/ 756580 h 879966"/>
                  <a:gd name="connsiteX11" fmla="*/ 637527 w 1453857"/>
                  <a:gd name="connsiteY11" fmla="*/ 757537 h 879966"/>
                  <a:gd name="connsiteX12" fmla="*/ 560530 w 1453857"/>
                  <a:gd name="connsiteY12" fmla="*/ 742711 h 879966"/>
                  <a:gd name="connsiteX13" fmla="*/ 486880 w 1453857"/>
                  <a:gd name="connsiteY13" fmla="*/ 712582 h 879966"/>
                  <a:gd name="connsiteX14" fmla="*/ 454360 w 1453857"/>
                  <a:gd name="connsiteY14" fmla="*/ 693452 h 879966"/>
                  <a:gd name="connsiteX15" fmla="*/ 439056 w 1453857"/>
                  <a:gd name="connsiteY15" fmla="*/ 665714 h 879966"/>
                  <a:gd name="connsiteX16" fmla="*/ 456751 w 1453857"/>
                  <a:gd name="connsiteY16" fmla="*/ 639411 h 879966"/>
                  <a:gd name="connsiteX17" fmla="*/ 508401 w 1453857"/>
                  <a:gd name="connsiteY17" fmla="*/ 634150 h 879966"/>
                  <a:gd name="connsiteX18" fmla="*/ 668613 w 1453857"/>
                  <a:gd name="connsiteY18" fmla="*/ 675757 h 879966"/>
                  <a:gd name="connsiteX19" fmla="*/ 700177 w 1453857"/>
                  <a:gd name="connsiteY19" fmla="*/ 693930 h 879966"/>
                  <a:gd name="connsiteX20" fmla="*/ 695394 w 1453857"/>
                  <a:gd name="connsiteY20" fmla="*/ 747493 h 8799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453857" h="879966">
                    <a:moveTo>
                      <a:pt x="1250156" y="543284"/>
                    </a:moveTo>
                    <a:cubicBezTo>
                      <a:pt x="1082292" y="638932"/>
                      <a:pt x="868040" y="629846"/>
                      <a:pt x="678177" y="586804"/>
                    </a:cubicBezTo>
                    <a:cubicBezTo>
                      <a:pt x="377363" y="518415"/>
                      <a:pt x="55027" y="390724"/>
                      <a:pt x="51680" y="55476"/>
                    </a:cubicBezTo>
                    <a:cubicBezTo>
                      <a:pt x="51680" y="36825"/>
                      <a:pt x="52158" y="18173"/>
                      <a:pt x="53114" y="0"/>
                    </a:cubicBezTo>
                    <a:cubicBezTo>
                      <a:pt x="21550" y="103300"/>
                      <a:pt x="-927" y="208036"/>
                      <a:pt x="29" y="315640"/>
                    </a:cubicBezTo>
                    <a:cubicBezTo>
                      <a:pt x="3377" y="653279"/>
                      <a:pt x="316626" y="781927"/>
                      <a:pt x="609789" y="850794"/>
                    </a:cubicBezTo>
                    <a:cubicBezTo>
                      <a:pt x="794390" y="894314"/>
                      <a:pt x="1002904" y="903401"/>
                      <a:pt x="1166941" y="806795"/>
                    </a:cubicBezTo>
                    <a:cubicBezTo>
                      <a:pt x="1319501" y="716886"/>
                      <a:pt x="1403671" y="529893"/>
                      <a:pt x="1455800" y="310380"/>
                    </a:cubicBezTo>
                    <a:cubicBezTo>
                      <a:pt x="1405106" y="411289"/>
                      <a:pt x="1339109" y="492590"/>
                      <a:pt x="1250156" y="543284"/>
                    </a:cubicBezTo>
                    <a:close/>
                    <a:moveTo>
                      <a:pt x="695394" y="747493"/>
                    </a:moveTo>
                    <a:cubicBezTo>
                      <a:pt x="680090" y="754667"/>
                      <a:pt x="662874" y="756102"/>
                      <a:pt x="646135" y="756580"/>
                    </a:cubicBezTo>
                    <a:cubicBezTo>
                      <a:pt x="643266" y="756580"/>
                      <a:pt x="640396" y="757058"/>
                      <a:pt x="637527" y="757537"/>
                    </a:cubicBezTo>
                    <a:cubicBezTo>
                      <a:pt x="612658" y="747972"/>
                      <a:pt x="585398" y="751798"/>
                      <a:pt x="560530" y="742711"/>
                    </a:cubicBezTo>
                    <a:cubicBezTo>
                      <a:pt x="535661" y="733624"/>
                      <a:pt x="510793" y="724538"/>
                      <a:pt x="486880" y="712582"/>
                    </a:cubicBezTo>
                    <a:cubicBezTo>
                      <a:pt x="475403" y="706843"/>
                      <a:pt x="463925" y="702060"/>
                      <a:pt x="454360" y="693452"/>
                    </a:cubicBezTo>
                    <a:cubicBezTo>
                      <a:pt x="445752" y="685800"/>
                      <a:pt x="440013" y="677192"/>
                      <a:pt x="439056" y="665714"/>
                    </a:cubicBezTo>
                    <a:cubicBezTo>
                      <a:pt x="438100" y="656627"/>
                      <a:pt x="447664" y="642758"/>
                      <a:pt x="456751" y="639411"/>
                    </a:cubicBezTo>
                    <a:cubicBezTo>
                      <a:pt x="473490" y="630802"/>
                      <a:pt x="490228" y="631280"/>
                      <a:pt x="508401" y="634150"/>
                    </a:cubicBezTo>
                    <a:cubicBezTo>
                      <a:pt x="562921" y="643236"/>
                      <a:pt x="616006" y="658062"/>
                      <a:pt x="668613" y="675757"/>
                    </a:cubicBezTo>
                    <a:cubicBezTo>
                      <a:pt x="680569" y="679583"/>
                      <a:pt x="692046" y="683409"/>
                      <a:pt x="700177" y="693930"/>
                    </a:cubicBezTo>
                    <a:cubicBezTo>
                      <a:pt x="715480" y="713060"/>
                      <a:pt x="714046" y="731711"/>
                      <a:pt x="695394" y="747493"/>
                    </a:cubicBezTo>
                    <a:close/>
                  </a:path>
                </a:pathLst>
              </a:custGeom>
              <a:solidFill>
                <a:srgbClr val="181818"/>
              </a:solidFill>
              <a:ln w="477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27" name="Freeform: Shape 2626">
                <a:extLst>
                  <a:ext uri="{FF2B5EF4-FFF2-40B4-BE49-F238E27FC236}">
                    <a16:creationId xmlns:a16="http://schemas.microsoft.com/office/drawing/2014/main" id="{53D20E07-338F-4A29-96C2-D07F29BADFBD}"/>
                  </a:ext>
                </a:extLst>
              </p:cNvPr>
              <p:cNvSpPr/>
              <p:nvPr/>
            </p:nvSpPr>
            <p:spPr>
              <a:xfrm>
                <a:off x="4857885" y="3728665"/>
                <a:ext cx="1071263" cy="2606423"/>
              </a:xfrm>
              <a:custGeom>
                <a:avLst/>
                <a:gdLst>
                  <a:gd name="connsiteX0" fmla="*/ 1057340 w 1071263"/>
                  <a:gd name="connsiteY0" fmla="*/ 81015 h 2606422"/>
                  <a:gd name="connsiteX1" fmla="*/ 838783 w 1071263"/>
                  <a:gd name="connsiteY1" fmla="*/ 74320 h 2606422"/>
                  <a:gd name="connsiteX2" fmla="*/ 297412 w 1071263"/>
                  <a:gd name="connsiteY2" fmla="*/ 1286664 h 2606422"/>
                  <a:gd name="connsiteX3" fmla="*/ 47291 w 1071263"/>
                  <a:gd name="connsiteY3" fmla="*/ 2252715 h 2606422"/>
                  <a:gd name="connsiteX4" fmla="*/ 5684 w 1071263"/>
                  <a:gd name="connsiteY4" fmla="*/ 2493749 h 2606422"/>
                  <a:gd name="connsiteX5" fmla="*/ 138636 w 1071263"/>
                  <a:gd name="connsiteY5" fmla="*/ 2593702 h 2606422"/>
                  <a:gd name="connsiteX6" fmla="*/ 553272 w 1071263"/>
                  <a:gd name="connsiteY6" fmla="*/ 2607571 h 2606422"/>
                  <a:gd name="connsiteX7" fmla="*/ 749830 w 1071263"/>
                  <a:gd name="connsiteY7" fmla="*/ 2499967 h 2606422"/>
                  <a:gd name="connsiteX8" fmla="*/ 830653 w 1071263"/>
                  <a:gd name="connsiteY8" fmla="*/ 2100634 h 2606422"/>
                  <a:gd name="connsiteX9" fmla="*/ 953561 w 1071263"/>
                  <a:gd name="connsiteY9" fmla="*/ 1429659 h 2606422"/>
                  <a:gd name="connsiteX10" fmla="*/ 1045384 w 1071263"/>
                  <a:gd name="connsiteY10" fmla="*/ 534867 h 2606422"/>
                  <a:gd name="connsiteX11" fmla="*/ 1061166 w 1071263"/>
                  <a:gd name="connsiteY11" fmla="*/ 94884 h 2606422"/>
                  <a:gd name="connsiteX12" fmla="*/ 1057340 w 1071263"/>
                  <a:gd name="connsiteY12" fmla="*/ 81015 h 2606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71263" h="2606422">
                    <a:moveTo>
                      <a:pt x="1057340" y="81015"/>
                    </a:moveTo>
                    <a:cubicBezTo>
                      <a:pt x="1020993" y="-31850"/>
                      <a:pt x="909563" y="-19894"/>
                      <a:pt x="838783" y="74320"/>
                    </a:cubicBezTo>
                    <a:cubicBezTo>
                      <a:pt x="581967" y="417220"/>
                      <a:pt x="430842" y="883028"/>
                      <a:pt x="297412" y="1286664"/>
                    </a:cubicBezTo>
                    <a:cubicBezTo>
                      <a:pt x="193155" y="1602783"/>
                      <a:pt x="109463" y="1925597"/>
                      <a:pt x="47291" y="2252715"/>
                    </a:cubicBezTo>
                    <a:cubicBezTo>
                      <a:pt x="31988" y="2332582"/>
                      <a:pt x="18119" y="2412926"/>
                      <a:pt x="5684" y="2493749"/>
                    </a:cubicBezTo>
                    <a:cubicBezTo>
                      <a:pt x="-15358" y="2627179"/>
                      <a:pt x="20510" y="2603267"/>
                      <a:pt x="138636" y="2593702"/>
                    </a:cubicBezTo>
                    <a:cubicBezTo>
                      <a:pt x="276370" y="2582702"/>
                      <a:pt x="415060" y="2609962"/>
                      <a:pt x="553272" y="2607571"/>
                    </a:cubicBezTo>
                    <a:cubicBezTo>
                      <a:pt x="693875" y="2604702"/>
                      <a:pt x="715396" y="2634831"/>
                      <a:pt x="749830" y="2499967"/>
                    </a:cubicBezTo>
                    <a:cubicBezTo>
                      <a:pt x="779003" y="2386623"/>
                      <a:pt x="805784" y="2214934"/>
                      <a:pt x="830653" y="2100634"/>
                    </a:cubicBezTo>
                    <a:cubicBezTo>
                      <a:pt x="878955" y="1878251"/>
                      <a:pt x="920084" y="1654433"/>
                      <a:pt x="953561" y="1429659"/>
                    </a:cubicBezTo>
                    <a:cubicBezTo>
                      <a:pt x="997560" y="1133149"/>
                      <a:pt x="1028167" y="834247"/>
                      <a:pt x="1045384" y="534867"/>
                    </a:cubicBezTo>
                    <a:cubicBezTo>
                      <a:pt x="1053036" y="405264"/>
                      <a:pt x="1092252" y="220662"/>
                      <a:pt x="1061166" y="94884"/>
                    </a:cubicBezTo>
                    <a:cubicBezTo>
                      <a:pt x="1060209" y="89623"/>
                      <a:pt x="1058775" y="85319"/>
                      <a:pt x="1057340" y="81015"/>
                    </a:cubicBezTo>
                    <a:close/>
                  </a:path>
                </a:pathLst>
              </a:custGeom>
              <a:solidFill>
                <a:srgbClr val="353535"/>
              </a:solidFill>
              <a:ln w="477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28" name="Freeform: Shape 2627">
                <a:extLst>
                  <a:ext uri="{FF2B5EF4-FFF2-40B4-BE49-F238E27FC236}">
                    <a16:creationId xmlns:a16="http://schemas.microsoft.com/office/drawing/2014/main" id="{8F30ECB8-1663-42B1-A5A8-0157A52EFADA}"/>
                  </a:ext>
                </a:extLst>
              </p:cNvPr>
              <p:cNvSpPr/>
              <p:nvPr/>
            </p:nvSpPr>
            <p:spPr>
              <a:xfrm>
                <a:off x="6008505" y="3923852"/>
                <a:ext cx="951702" cy="2759461"/>
              </a:xfrm>
              <a:custGeom>
                <a:avLst/>
                <a:gdLst>
                  <a:gd name="connsiteX0" fmla="*/ 687212 w 951702"/>
                  <a:gd name="connsiteY0" fmla="*/ 54171 h 2759460"/>
                  <a:gd name="connsiteX1" fmla="*/ 525088 w 951702"/>
                  <a:gd name="connsiteY1" fmla="*/ 463069 h 2759460"/>
                  <a:gd name="connsiteX2" fmla="*/ 249620 w 951702"/>
                  <a:gd name="connsiteY2" fmla="*/ 1319602 h 2759460"/>
                  <a:gd name="connsiteX3" fmla="*/ 92757 w 951702"/>
                  <a:gd name="connsiteY3" fmla="*/ 1983402 h 2759460"/>
                  <a:gd name="connsiteX4" fmla="*/ 6673 w 951702"/>
                  <a:gd name="connsiteY4" fmla="*/ 2381779 h 2759460"/>
                  <a:gd name="connsiteX5" fmla="*/ 143450 w 951702"/>
                  <a:gd name="connsiteY5" fmla="*/ 2559207 h 2759460"/>
                  <a:gd name="connsiteX6" fmla="*/ 528914 w 951702"/>
                  <a:gd name="connsiteY6" fmla="*/ 2713201 h 2759460"/>
                  <a:gd name="connsiteX7" fmla="*/ 691038 w 951702"/>
                  <a:gd name="connsiteY7" fmla="*/ 2674942 h 2759460"/>
                  <a:gd name="connsiteX8" fmla="*/ 749384 w 951702"/>
                  <a:gd name="connsiteY8" fmla="*/ 2437733 h 2759460"/>
                  <a:gd name="connsiteX9" fmla="*/ 908160 w 951702"/>
                  <a:gd name="connsiteY9" fmla="*/ 1453032 h 2759460"/>
                  <a:gd name="connsiteX10" fmla="*/ 899552 w 951702"/>
                  <a:gd name="connsiteY10" fmla="*/ 125430 h 2759460"/>
                  <a:gd name="connsiteX11" fmla="*/ 696777 w 951702"/>
                  <a:gd name="connsiteY11" fmla="*/ 43650 h 2759460"/>
                  <a:gd name="connsiteX12" fmla="*/ 687212 w 951702"/>
                  <a:gd name="connsiteY12" fmla="*/ 54171 h 2759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51702" h="2759460">
                    <a:moveTo>
                      <a:pt x="687212" y="54171"/>
                    </a:moveTo>
                    <a:cubicBezTo>
                      <a:pt x="608302" y="156994"/>
                      <a:pt x="570043" y="341596"/>
                      <a:pt x="525088" y="463069"/>
                    </a:cubicBezTo>
                    <a:cubicBezTo>
                      <a:pt x="420353" y="744276"/>
                      <a:pt x="328530" y="1030265"/>
                      <a:pt x="249620" y="1319602"/>
                    </a:cubicBezTo>
                    <a:cubicBezTo>
                      <a:pt x="189840" y="1539115"/>
                      <a:pt x="137233" y="1760541"/>
                      <a:pt x="92757" y="1983402"/>
                    </a:cubicBezTo>
                    <a:cubicBezTo>
                      <a:pt x="69801" y="2098181"/>
                      <a:pt x="25803" y="2266044"/>
                      <a:pt x="6673" y="2381779"/>
                    </a:cubicBezTo>
                    <a:cubicBezTo>
                      <a:pt x="-15805" y="2519034"/>
                      <a:pt x="15760" y="2500383"/>
                      <a:pt x="143450" y="2559207"/>
                    </a:cubicBezTo>
                    <a:cubicBezTo>
                      <a:pt x="269228" y="2617074"/>
                      <a:pt x="406962" y="2647682"/>
                      <a:pt x="528914" y="2713201"/>
                    </a:cubicBezTo>
                    <a:cubicBezTo>
                      <a:pt x="633171" y="2769155"/>
                      <a:pt x="656605" y="2805980"/>
                      <a:pt x="691038" y="2674942"/>
                    </a:cubicBezTo>
                    <a:cubicBezTo>
                      <a:pt x="711603" y="2596032"/>
                      <a:pt x="731211" y="2517122"/>
                      <a:pt x="749384" y="2437733"/>
                    </a:cubicBezTo>
                    <a:cubicBezTo>
                      <a:pt x="823990" y="2113485"/>
                      <a:pt x="876596" y="1783975"/>
                      <a:pt x="908160" y="1453032"/>
                    </a:cubicBezTo>
                    <a:cubicBezTo>
                      <a:pt x="947854" y="1029787"/>
                      <a:pt x="996635" y="542457"/>
                      <a:pt x="899552" y="125430"/>
                    </a:cubicBezTo>
                    <a:cubicBezTo>
                      <a:pt x="872770" y="10652"/>
                      <a:pt x="775209" y="-44825"/>
                      <a:pt x="696777" y="43650"/>
                    </a:cubicBezTo>
                    <a:cubicBezTo>
                      <a:pt x="692951" y="46998"/>
                      <a:pt x="690082" y="50346"/>
                      <a:pt x="687212" y="54171"/>
                    </a:cubicBezTo>
                    <a:close/>
                  </a:path>
                </a:pathLst>
              </a:custGeom>
              <a:solidFill>
                <a:srgbClr val="353535"/>
              </a:solidFill>
              <a:ln w="477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cxnSp>
        <p:nvCxnSpPr>
          <p:cNvPr id="2634" name="Connector: Elbow 2633">
            <a:extLst>
              <a:ext uri="{FF2B5EF4-FFF2-40B4-BE49-F238E27FC236}">
                <a16:creationId xmlns:a16="http://schemas.microsoft.com/office/drawing/2014/main" id="{4F31E84E-41AD-4C2B-BA74-242B9ECE114A}"/>
              </a:ext>
            </a:extLst>
          </p:cNvPr>
          <p:cNvCxnSpPr>
            <a:cxnSpLocks/>
            <a:stCxn id="2593" idx="96"/>
          </p:cNvCxnSpPr>
          <p:nvPr/>
        </p:nvCxnSpPr>
        <p:spPr>
          <a:xfrm rot="10800000" flipH="1" flipV="1">
            <a:off x="5489984" y="2831624"/>
            <a:ext cx="606015" cy="2303090"/>
          </a:xfrm>
          <a:prstGeom prst="bentConnector4">
            <a:avLst>
              <a:gd name="adj1" fmla="val -1869"/>
              <a:gd name="adj2" fmla="val 10028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5" name="TextBox 2634">
            <a:extLst>
              <a:ext uri="{FF2B5EF4-FFF2-40B4-BE49-F238E27FC236}">
                <a16:creationId xmlns:a16="http://schemas.microsoft.com/office/drawing/2014/main" id="{758858DE-780E-4A67-958D-EE4F85AB186F}"/>
              </a:ext>
            </a:extLst>
          </p:cNvPr>
          <p:cNvSpPr txBox="1"/>
          <p:nvPr/>
        </p:nvSpPr>
        <p:spPr>
          <a:xfrm>
            <a:off x="10015694" y="1637495"/>
            <a:ext cx="17953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accent3"/>
                </a:solidFill>
              </a:rPr>
              <a:t>Contents _ Graph </a:t>
            </a:r>
            <a:endParaRPr lang="ko-KR" altLang="en-US" sz="1400" dirty="0">
              <a:solidFill>
                <a:schemeClr val="accent3"/>
              </a:solidFill>
            </a:endParaRPr>
          </a:p>
        </p:txBody>
      </p:sp>
      <p:cxnSp>
        <p:nvCxnSpPr>
          <p:cNvPr id="2636" name="Connector: Elbow 2635">
            <a:extLst>
              <a:ext uri="{FF2B5EF4-FFF2-40B4-BE49-F238E27FC236}">
                <a16:creationId xmlns:a16="http://schemas.microsoft.com/office/drawing/2014/main" id="{A5984C70-71D1-4B35-A346-31AF8EF1DCE8}"/>
              </a:ext>
            </a:extLst>
          </p:cNvPr>
          <p:cNvCxnSpPr>
            <a:cxnSpLocks/>
          </p:cNvCxnSpPr>
          <p:nvPr/>
        </p:nvCxnSpPr>
        <p:spPr>
          <a:xfrm flipV="1">
            <a:off x="8048625" y="1807555"/>
            <a:ext cx="1812575" cy="431613"/>
          </a:xfrm>
          <a:prstGeom prst="bentConnector3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7" name="TextBox 2636">
            <a:extLst>
              <a:ext uri="{FF2B5EF4-FFF2-40B4-BE49-F238E27FC236}">
                <a16:creationId xmlns:a16="http://schemas.microsoft.com/office/drawing/2014/main" id="{9E7A107E-6820-4DD4-86B3-1CE3ABA5276F}"/>
              </a:ext>
            </a:extLst>
          </p:cNvPr>
          <p:cNvSpPr txBox="1"/>
          <p:nvPr/>
        </p:nvSpPr>
        <p:spPr>
          <a:xfrm>
            <a:off x="6243794" y="4971092"/>
            <a:ext cx="17953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accent1"/>
                </a:solidFill>
              </a:rPr>
              <a:t>Contents _ Graph </a:t>
            </a:r>
            <a:endParaRPr lang="ko-KR" altLang="en-US" sz="1400" dirty="0">
              <a:solidFill>
                <a:schemeClr val="accent1"/>
              </a:solidFill>
            </a:endParaRPr>
          </a:p>
        </p:txBody>
      </p:sp>
      <p:cxnSp>
        <p:nvCxnSpPr>
          <p:cNvPr id="2638" name="Connector: Elbow 2637">
            <a:extLst>
              <a:ext uri="{FF2B5EF4-FFF2-40B4-BE49-F238E27FC236}">
                <a16:creationId xmlns:a16="http://schemas.microsoft.com/office/drawing/2014/main" id="{525BEB55-AC7E-4665-A822-E139298687FD}"/>
              </a:ext>
            </a:extLst>
          </p:cNvPr>
          <p:cNvCxnSpPr>
            <a:stCxn id="2593" idx="196"/>
          </p:cNvCxnSpPr>
          <p:nvPr/>
        </p:nvCxnSpPr>
        <p:spPr>
          <a:xfrm rot="10800000" flipV="1">
            <a:off x="9144001" y="5183019"/>
            <a:ext cx="894829" cy="787736"/>
          </a:xfrm>
          <a:prstGeom prst="bentConnector5">
            <a:avLst>
              <a:gd name="adj1" fmla="val 25547"/>
              <a:gd name="adj2" fmla="val 100459"/>
              <a:gd name="adj3" fmla="val 74453"/>
            </a:avLst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9" name="TextBox 2638">
            <a:extLst>
              <a:ext uri="{FF2B5EF4-FFF2-40B4-BE49-F238E27FC236}">
                <a16:creationId xmlns:a16="http://schemas.microsoft.com/office/drawing/2014/main" id="{348BD44F-250C-4C35-BD98-A49454C8EED1}"/>
              </a:ext>
            </a:extLst>
          </p:cNvPr>
          <p:cNvSpPr txBox="1"/>
          <p:nvPr/>
        </p:nvSpPr>
        <p:spPr>
          <a:xfrm>
            <a:off x="7348695" y="5831374"/>
            <a:ext cx="17953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accent4"/>
                </a:solidFill>
              </a:rPr>
              <a:t>Contents _ Graph </a:t>
            </a:r>
            <a:endParaRPr lang="ko-KR" altLang="en-US" sz="14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11271</TotalTime>
  <Words>91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93</cp:revision>
  <dcterms:created xsi:type="dcterms:W3CDTF">2018-02-18T19:39:47Z</dcterms:created>
  <dcterms:modified xsi:type="dcterms:W3CDTF">2020-08-31T07:36:53Z</dcterms:modified>
</cp:coreProperties>
</file>