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6D77188-3269-4113-87FE-2ECA8B9389EE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262" name="Group 261">
            <a:extLst>
              <a:ext uri="{FF2B5EF4-FFF2-40B4-BE49-F238E27FC236}">
                <a16:creationId xmlns:a16="http://schemas.microsoft.com/office/drawing/2014/main" id="{DD0D2C4C-F543-4C3C-B4B5-3FD6E2C83DCC}"/>
              </a:ext>
            </a:extLst>
          </p:cNvPr>
          <p:cNvGrpSpPr/>
          <p:nvPr/>
        </p:nvGrpSpPr>
        <p:grpSpPr>
          <a:xfrm>
            <a:off x="4240547" y="1676685"/>
            <a:ext cx="3565786" cy="4821095"/>
            <a:chOff x="3590231" y="1206315"/>
            <a:chExt cx="3849121" cy="5204176"/>
          </a:xfrm>
        </p:grpSpPr>
        <p:sp>
          <p:nvSpPr>
            <p:cNvPr id="263" name="Freeform: Shape 262">
              <a:extLst>
                <a:ext uri="{FF2B5EF4-FFF2-40B4-BE49-F238E27FC236}">
                  <a16:creationId xmlns:a16="http://schemas.microsoft.com/office/drawing/2014/main" id="{869F1565-7B87-445E-85EC-BBF2BCD78864}"/>
                </a:ext>
              </a:extLst>
            </p:cNvPr>
            <p:cNvSpPr/>
            <p:nvPr/>
          </p:nvSpPr>
          <p:spPr>
            <a:xfrm>
              <a:off x="3590231" y="1206315"/>
              <a:ext cx="3849121" cy="5204176"/>
            </a:xfrm>
            <a:custGeom>
              <a:avLst/>
              <a:gdLst>
                <a:gd name="connsiteX0" fmla="*/ 1814169 w 3849121"/>
                <a:gd name="connsiteY0" fmla="*/ 1391200 h 5204176"/>
                <a:gd name="connsiteX1" fmla="*/ 1808731 w 3849121"/>
                <a:gd name="connsiteY1" fmla="*/ 1404909 h 5204176"/>
                <a:gd name="connsiteX2" fmla="*/ 1788867 w 3849121"/>
                <a:gd name="connsiteY2" fmla="*/ 1420685 h 5204176"/>
                <a:gd name="connsiteX3" fmla="*/ 1486091 w 3849121"/>
                <a:gd name="connsiteY3" fmla="*/ 1578940 h 5204176"/>
                <a:gd name="connsiteX4" fmla="*/ 1467126 w 3849121"/>
                <a:gd name="connsiteY4" fmla="*/ 1651528 h 5204176"/>
                <a:gd name="connsiteX5" fmla="*/ 1752246 w 3849121"/>
                <a:gd name="connsiteY5" fmla="*/ 1943842 h 5204176"/>
                <a:gd name="connsiteX6" fmla="*/ 1825488 w 3849121"/>
                <a:gd name="connsiteY6" fmla="*/ 1966076 h 5204176"/>
                <a:gd name="connsiteX7" fmla="*/ 1942544 w 3849121"/>
                <a:gd name="connsiteY7" fmla="*/ 1956921 h 5204176"/>
                <a:gd name="connsiteX8" fmla="*/ 1968294 w 3849121"/>
                <a:gd name="connsiteY8" fmla="*/ 1966934 h 5204176"/>
                <a:gd name="connsiteX9" fmla="*/ 1970009 w 3849121"/>
                <a:gd name="connsiteY9" fmla="*/ 1964114 h 5204176"/>
                <a:gd name="connsiteX10" fmla="*/ 1982434 w 3849121"/>
                <a:gd name="connsiteY10" fmla="*/ 1897412 h 5204176"/>
                <a:gd name="connsiteX11" fmla="*/ 1982434 w 3849121"/>
                <a:gd name="connsiteY11" fmla="*/ 1851636 h 5204176"/>
                <a:gd name="connsiteX12" fmla="*/ 1901345 w 3849121"/>
                <a:gd name="connsiteY12" fmla="*/ 1639757 h 5204176"/>
                <a:gd name="connsiteX13" fmla="*/ 1820255 w 3849121"/>
                <a:gd name="connsiteY13" fmla="*/ 1454691 h 5204176"/>
                <a:gd name="connsiteX14" fmla="*/ 1891537 w 3849121"/>
                <a:gd name="connsiteY14" fmla="*/ 317 h 5204176"/>
                <a:gd name="connsiteX15" fmla="*/ 2092298 w 3849121"/>
                <a:gd name="connsiteY15" fmla="*/ 128490 h 5204176"/>
                <a:gd name="connsiteX16" fmla="*/ 2124995 w 3849121"/>
                <a:gd name="connsiteY16" fmla="*/ 175574 h 5204176"/>
                <a:gd name="connsiteX17" fmla="*/ 2177311 w 3849121"/>
                <a:gd name="connsiteY17" fmla="*/ 155956 h 5204176"/>
                <a:gd name="connsiteX18" fmla="*/ 2282596 w 3849121"/>
                <a:gd name="connsiteY18" fmla="*/ 135029 h 5204176"/>
                <a:gd name="connsiteX19" fmla="*/ 2338835 w 3849121"/>
                <a:gd name="connsiteY19" fmla="*/ 134375 h 5204176"/>
                <a:gd name="connsiteX20" fmla="*/ 2529787 w 3849121"/>
                <a:gd name="connsiteY20" fmla="*/ 214811 h 5204176"/>
                <a:gd name="connsiteX21" fmla="*/ 2597798 w 3849121"/>
                <a:gd name="connsiteY21" fmla="*/ 291976 h 5204176"/>
                <a:gd name="connsiteX22" fmla="*/ 2599105 w 3849121"/>
                <a:gd name="connsiteY22" fmla="*/ 353447 h 5204176"/>
                <a:gd name="connsiteX23" fmla="*/ 2602375 w 3849121"/>
                <a:gd name="connsiteY23" fmla="*/ 384183 h 5204176"/>
                <a:gd name="connsiteX24" fmla="*/ 2609568 w 3849121"/>
                <a:gd name="connsiteY24" fmla="*/ 554208 h 5204176"/>
                <a:gd name="connsiteX25" fmla="*/ 2632457 w 3849121"/>
                <a:gd name="connsiteY25" fmla="*/ 634644 h 5204176"/>
                <a:gd name="connsiteX26" fmla="*/ 2648151 w 3849121"/>
                <a:gd name="connsiteY26" fmla="*/ 664725 h 5204176"/>
                <a:gd name="connsiteX27" fmla="*/ 2618070 w 3849121"/>
                <a:gd name="connsiteY27" fmla="*/ 677804 h 5204176"/>
                <a:gd name="connsiteX28" fmla="*/ 2595836 w 3849121"/>
                <a:gd name="connsiteY28" fmla="*/ 709847 h 5204176"/>
                <a:gd name="connsiteX29" fmla="*/ 2585372 w 3849121"/>
                <a:gd name="connsiteY29" fmla="*/ 746468 h 5204176"/>
                <a:gd name="connsiteX30" fmla="*/ 2543520 w 3849121"/>
                <a:gd name="connsiteY30" fmla="*/ 803362 h 5204176"/>
                <a:gd name="connsiteX31" fmla="*/ 2559215 w 3849121"/>
                <a:gd name="connsiteY31" fmla="*/ 847830 h 5204176"/>
                <a:gd name="connsiteX32" fmla="*/ 2620032 w 3849121"/>
                <a:gd name="connsiteY32" fmla="*/ 943305 h 5204176"/>
                <a:gd name="connsiteX33" fmla="*/ 2601067 w 3849121"/>
                <a:gd name="connsiteY33" fmla="*/ 1088481 h 5204176"/>
                <a:gd name="connsiteX34" fmla="*/ 2601067 w 3849121"/>
                <a:gd name="connsiteY34" fmla="*/ 1089793 h 5204176"/>
                <a:gd name="connsiteX35" fmla="*/ 2601068 w 3849121"/>
                <a:gd name="connsiteY35" fmla="*/ 1089789 h 5204176"/>
                <a:gd name="connsiteX36" fmla="*/ 2607934 w 3849121"/>
                <a:gd name="connsiteY36" fmla="*/ 1134993 h 5204176"/>
                <a:gd name="connsiteX37" fmla="*/ 2601188 w 3849121"/>
                <a:gd name="connsiteY37" fmla="*/ 1179890 h 5204176"/>
                <a:gd name="connsiteX38" fmla="*/ 2612184 w 3849121"/>
                <a:gd name="connsiteY38" fmla="*/ 1226463 h 5204176"/>
                <a:gd name="connsiteX39" fmla="*/ 2609442 w 3849121"/>
                <a:gd name="connsiteY39" fmla="*/ 1227742 h 5204176"/>
                <a:gd name="connsiteX40" fmla="*/ 2612185 w 3849121"/>
                <a:gd name="connsiteY40" fmla="*/ 1227771 h 5204176"/>
                <a:gd name="connsiteX41" fmla="*/ 2663131 w 3849121"/>
                <a:gd name="connsiteY41" fmla="*/ 1459145 h 5204176"/>
                <a:gd name="connsiteX42" fmla="*/ 2646323 w 3849121"/>
                <a:gd name="connsiteY42" fmla="*/ 1539721 h 5204176"/>
                <a:gd name="connsiteX43" fmla="*/ 2790057 w 3849121"/>
                <a:gd name="connsiteY43" fmla="*/ 1558668 h 5204176"/>
                <a:gd name="connsiteX44" fmla="*/ 2939157 w 3849121"/>
                <a:gd name="connsiteY44" fmla="*/ 1558668 h 5204176"/>
                <a:gd name="connsiteX45" fmla="*/ 3069946 w 3849121"/>
                <a:gd name="connsiteY45" fmla="*/ 1533818 h 5204176"/>
                <a:gd name="connsiteX46" fmla="*/ 3213814 w 3849121"/>
                <a:gd name="connsiteY46" fmla="*/ 1661991 h 5204176"/>
                <a:gd name="connsiteX47" fmla="*/ 3217738 w 3849121"/>
                <a:gd name="connsiteY47" fmla="*/ 1758121 h 5204176"/>
                <a:gd name="connsiteX48" fmla="*/ 3196158 w 3849121"/>
                <a:gd name="connsiteY48" fmla="*/ 1830709 h 5204176"/>
                <a:gd name="connsiteX49" fmla="*/ 3179809 w 3849121"/>
                <a:gd name="connsiteY49" fmla="*/ 1837902 h 5204176"/>
                <a:gd name="connsiteX50" fmla="*/ 3174577 w 3849121"/>
                <a:gd name="connsiteY50" fmla="*/ 1823515 h 5204176"/>
                <a:gd name="connsiteX51" fmla="*/ 3078447 w 3849121"/>
                <a:gd name="connsiteY51" fmla="*/ 1743734 h 5204176"/>
                <a:gd name="connsiteX52" fmla="*/ 2964661 w 3849121"/>
                <a:gd name="connsiteY52" fmla="*/ 1737849 h 5204176"/>
                <a:gd name="connsiteX53" fmla="*/ 2594067 w 3849121"/>
                <a:gd name="connsiteY53" fmla="*/ 1746692 h 5204176"/>
                <a:gd name="connsiteX54" fmla="*/ 2547546 w 3849121"/>
                <a:gd name="connsiteY54" fmla="*/ 1912747 h 5204176"/>
                <a:gd name="connsiteX55" fmla="*/ 2548098 w 3849121"/>
                <a:gd name="connsiteY55" fmla="*/ 1913760 h 5204176"/>
                <a:gd name="connsiteX56" fmla="*/ 2511477 w 3849121"/>
                <a:gd name="connsiteY56" fmla="*/ 2098173 h 5204176"/>
                <a:gd name="connsiteX57" fmla="*/ 2510668 w 3849121"/>
                <a:gd name="connsiteY57" fmla="*/ 2097645 h 5204176"/>
                <a:gd name="connsiteX58" fmla="*/ 2481396 w 3849121"/>
                <a:gd name="connsiteY58" fmla="*/ 2244004 h 5204176"/>
                <a:gd name="connsiteX59" fmla="*/ 2457854 w 3849121"/>
                <a:gd name="connsiteY59" fmla="*/ 2280696 h 5204176"/>
                <a:gd name="connsiteX60" fmla="*/ 2438293 w 3849121"/>
                <a:gd name="connsiteY60" fmla="*/ 2279321 h 5204176"/>
                <a:gd name="connsiteX61" fmla="*/ 2438236 w 3849121"/>
                <a:gd name="connsiteY61" fmla="*/ 2280623 h 5204176"/>
                <a:gd name="connsiteX62" fmla="*/ 2379381 w 3849121"/>
                <a:gd name="connsiteY62" fmla="*/ 2484654 h 5204176"/>
                <a:gd name="connsiteX63" fmla="*/ 2383304 w 3849121"/>
                <a:gd name="connsiteY63" fmla="*/ 2527161 h 5204176"/>
                <a:gd name="connsiteX64" fmla="*/ 2809023 w 3849121"/>
                <a:gd name="connsiteY64" fmla="*/ 3260235 h 5204176"/>
                <a:gd name="connsiteX65" fmla="*/ 2931311 w 3849121"/>
                <a:gd name="connsiteY65" fmla="*/ 3453148 h 5204176"/>
                <a:gd name="connsiteX66" fmla="*/ 2976433 w 3849121"/>
                <a:gd name="connsiteY66" fmla="*/ 3629060 h 5204176"/>
                <a:gd name="connsiteX67" fmla="*/ 3049675 w 3849121"/>
                <a:gd name="connsiteY67" fmla="*/ 3997885 h 5204176"/>
                <a:gd name="connsiteX68" fmla="*/ 3206621 w 3849121"/>
                <a:gd name="connsiteY68" fmla="*/ 4461532 h 5204176"/>
                <a:gd name="connsiteX69" fmla="*/ 3260233 w 3849121"/>
                <a:gd name="connsiteY69" fmla="*/ 4599759 h 5204176"/>
                <a:gd name="connsiteX70" fmla="*/ 3260899 w 3849121"/>
                <a:gd name="connsiteY70" fmla="*/ 4599514 h 5204176"/>
                <a:gd name="connsiteX71" fmla="*/ 3326948 w 3849121"/>
                <a:gd name="connsiteY71" fmla="*/ 4672102 h 5204176"/>
                <a:gd name="connsiteX72" fmla="*/ 3590487 w 3849121"/>
                <a:gd name="connsiteY72" fmla="*/ 4903600 h 5204176"/>
                <a:gd name="connsiteX73" fmla="*/ 3770322 w 3849121"/>
                <a:gd name="connsiteY73" fmla="*/ 5001691 h 5204176"/>
                <a:gd name="connsiteX74" fmla="*/ 3842910 w 3849121"/>
                <a:gd name="connsiteY74" fmla="*/ 5137058 h 5204176"/>
                <a:gd name="connsiteX75" fmla="*/ 3791249 w 3849121"/>
                <a:gd name="connsiteY75" fmla="*/ 5176949 h 5204176"/>
                <a:gd name="connsiteX76" fmla="*/ 3529671 w 3849121"/>
                <a:gd name="connsiteY76" fmla="*/ 5198529 h 5204176"/>
                <a:gd name="connsiteX77" fmla="*/ 3422423 w 3849121"/>
                <a:gd name="connsiteY77" fmla="*/ 5176949 h 5204176"/>
                <a:gd name="connsiteX78" fmla="*/ 3401497 w 3849121"/>
                <a:gd name="connsiteY78" fmla="*/ 5176295 h 5204176"/>
                <a:gd name="connsiteX79" fmla="*/ 3391034 w 3849121"/>
                <a:gd name="connsiteY79" fmla="*/ 5163216 h 5204176"/>
                <a:gd name="connsiteX80" fmla="*/ 3272016 w 3849121"/>
                <a:gd name="connsiteY80" fmla="*/ 5149483 h 5204176"/>
                <a:gd name="connsiteX81" fmla="*/ 3202043 w 3849121"/>
                <a:gd name="connsiteY81" fmla="*/ 5149483 h 5204176"/>
                <a:gd name="connsiteX82" fmla="*/ 3043134 w 3849121"/>
                <a:gd name="connsiteY82" fmla="*/ 5102399 h 5204176"/>
                <a:gd name="connsiteX83" fmla="*/ 3007167 w 3849121"/>
                <a:gd name="connsiteY83" fmla="*/ 5010847 h 5204176"/>
                <a:gd name="connsiteX84" fmla="*/ 3021554 w 3849121"/>
                <a:gd name="connsiteY84" fmla="*/ 4941528 h 5204176"/>
                <a:gd name="connsiteX85" fmla="*/ 3088910 w 3849121"/>
                <a:gd name="connsiteY85" fmla="*/ 4777388 h 5204176"/>
                <a:gd name="connsiteX86" fmla="*/ 3089564 w 3849121"/>
                <a:gd name="connsiteY86" fmla="*/ 4712646 h 5204176"/>
                <a:gd name="connsiteX87" fmla="*/ 3087166 w 3849121"/>
                <a:gd name="connsiteY87" fmla="*/ 4683264 h 5204176"/>
                <a:gd name="connsiteX88" fmla="*/ 3086296 w 3849121"/>
                <a:gd name="connsiteY88" fmla="*/ 4683220 h 5204176"/>
                <a:gd name="connsiteX89" fmla="*/ 2739050 w 3849121"/>
                <a:gd name="connsiteY89" fmla="*/ 4112325 h 5204176"/>
                <a:gd name="connsiteX90" fmla="*/ 2680195 w 3849121"/>
                <a:gd name="connsiteY90" fmla="*/ 3899139 h 5204176"/>
                <a:gd name="connsiteX91" fmla="*/ 2510170 w 3849121"/>
                <a:gd name="connsiteY91" fmla="*/ 3523774 h 5204176"/>
                <a:gd name="connsiteX92" fmla="*/ 2240090 w 3849121"/>
                <a:gd name="connsiteY92" fmla="*/ 3200071 h 5204176"/>
                <a:gd name="connsiteX93" fmla="*/ 2164233 w 3849121"/>
                <a:gd name="connsiteY93" fmla="*/ 3097402 h 5204176"/>
                <a:gd name="connsiteX94" fmla="*/ 2018403 w 3849121"/>
                <a:gd name="connsiteY94" fmla="*/ 3443339 h 5204176"/>
                <a:gd name="connsiteX95" fmla="*/ 1809140 w 3849121"/>
                <a:gd name="connsiteY95" fmla="*/ 3738268 h 5204176"/>
                <a:gd name="connsiteX96" fmla="*/ 1615571 w 3849121"/>
                <a:gd name="connsiteY96" fmla="*/ 3788622 h 5204176"/>
                <a:gd name="connsiteX97" fmla="*/ 1525327 w 3849121"/>
                <a:gd name="connsiteY97" fmla="*/ 3750694 h 5204176"/>
                <a:gd name="connsiteX98" fmla="*/ 1005440 w 3849121"/>
                <a:gd name="connsiteY98" fmla="*/ 3491077 h 5204176"/>
                <a:gd name="connsiteX99" fmla="*/ 708549 w 3849121"/>
                <a:gd name="connsiteY99" fmla="*/ 3365520 h 5204176"/>
                <a:gd name="connsiteX100" fmla="*/ 629422 w 3849121"/>
                <a:gd name="connsiteY100" fmla="*/ 3347863 h 5204176"/>
                <a:gd name="connsiteX101" fmla="*/ 628101 w 3849121"/>
                <a:gd name="connsiteY101" fmla="*/ 3345208 h 5204176"/>
                <a:gd name="connsiteX102" fmla="*/ 597380 w 3849121"/>
                <a:gd name="connsiteY102" fmla="*/ 3344594 h 5204176"/>
                <a:gd name="connsiteX103" fmla="*/ 541795 w 3849121"/>
                <a:gd name="connsiteY103" fmla="*/ 3368790 h 5204176"/>
                <a:gd name="connsiteX104" fmla="*/ 494711 w 3849121"/>
                <a:gd name="connsiteY104" fmla="*/ 3396256 h 5204176"/>
                <a:gd name="connsiteX105" fmla="*/ 318144 w 3849121"/>
                <a:gd name="connsiteY105" fmla="*/ 3462958 h 5204176"/>
                <a:gd name="connsiteX106" fmla="*/ 154004 w 3849121"/>
                <a:gd name="connsiteY106" fmla="*/ 3591785 h 5204176"/>
                <a:gd name="connsiteX107" fmla="*/ 82724 w 3849121"/>
                <a:gd name="connsiteY107" fmla="*/ 3630368 h 5204176"/>
                <a:gd name="connsiteX108" fmla="*/ 10790 w 3849121"/>
                <a:gd name="connsiteY108" fmla="*/ 3548625 h 5204176"/>
                <a:gd name="connsiteX109" fmla="*/ 4905 w 3849121"/>
                <a:gd name="connsiteY109" fmla="*/ 3520505 h 5204176"/>
                <a:gd name="connsiteX110" fmla="*/ 4905 w 3849121"/>
                <a:gd name="connsiteY110" fmla="*/ 3431569 h 5204176"/>
                <a:gd name="connsiteX111" fmla="*/ 12752 w 3849121"/>
                <a:gd name="connsiteY111" fmla="*/ 3390370 h 5204176"/>
                <a:gd name="connsiteX112" fmla="*/ 169045 w 3849121"/>
                <a:gd name="connsiteY112" fmla="*/ 3160181 h 5204176"/>
                <a:gd name="connsiteX113" fmla="*/ 227246 w 3849121"/>
                <a:gd name="connsiteY113" fmla="*/ 3082362 h 5204176"/>
                <a:gd name="connsiteX114" fmla="*/ 355419 w 3849121"/>
                <a:gd name="connsiteY114" fmla="*/ 2886177 h 5204176"/>
                <a:gd name="connsiteX115" fmla="*/ 401849 w 3849121"/>
                <a:gd name="connsiteY115" fmla="*/ 2857404 h 5204176"/>
                <a:gd name="connsiteX116" fmla="*/ 445664 w 3849121"/>
                <a:gd name="connsiteY116" fmla="*/ 2869829 h 5204176"/>
                <a:gd name="connsiteX117" fmla="*/ 588225 w 3849121"/>
                <a:gd name="connsiteY117" fmla="*/ 3001926 h 5204176"/>
                <a:gd name="connsiteX118" fmla="*/ 629423 w 3849121"/>
                <a:gd name="connsiteY118" fmla="*/ 3077784 h 5204176"/>
                <a:gd name="connsiteX119" fmla="*/ 645772 w 3849121"/>
                <a:gd name="connsiteY119" fmla="*/ 3097403 h 5204176"/>
                <a:gd name="connsiteX120" fmla="*/ 703973 w 3849121"/>
                <a:gd name="connsiteY120" fmla="*/ 3118329 h 5204176"/>
                <a:gd name="connsiteX121" fmla="*/ 702086 w 3849121"/>
                <a:gd name="connsiteY121" fmla="*/ 3121532 h 5204176"/>
                <a:gd name="connsiteX122" fmla="*/ 703318 w 3849121"/>
                <a:gd name="connsiteY122" fmla="*/ 3120944 h 5204176"/>
                <a:gd name="connsiteX123" fmla="*/ 716026 w 3849121"/>
                <a:gd name="connsiteY123" fmla="*/ 3124756 h 5204176"/>
                <a:gd name="connsiteX124" fmla="*/ 716397 w 3849121"/>
                <a:gd name="connsiteY124" fmla="*/ 3123559 h 5204176"/>
                <a:gd name="connsiteX125" fmla="*/ 979937 w 3849121"/>
                <a:gd name="connsiteY125" fmla="*/ 3164757 h 5204176"/>
                <a:gd name="connsiteX126" fmla="*/ 1279444 w 3849121"/>
                <a:gd name="connsiteY126" fmla="*/ 3255002 h 5204176"/>
                <a:gd name="connsiteX127" fmla="*/ 1279446 w 3849121"/>
                <a:gd name="connsiteY127" fmla="*/ 3255004 h 5204176"/>
                <a:gd name="connsiteX128" fmla="*/ 1417345 w 3849121"/>
                <a:gd name="connsiteY128" fmla="*/ 3314266 h 5204176"/>
                <a:gd name="connsiteX129" fmla="*/ 1548869 w 3849121"/>
                <a:gd name="connsiteY129" fmla="*/ 3385792 h 5204176"/>
                <a:gd name="connsiteX130" fmla="*/ 1590068 w 3849121"/>
                <a:gd name="connsiteY130" fmla="*/ 3374675 h 5204176"/>
                <a:gd name="connsiteX131" fmla="*/ 1625381 w 3849121"/>
                <a:gd name="connsiteY131" fmla="*/ 3224922 h 5204176"/>
                <a:gd name="connsiteX132" fmla="*/ 1692737 w 3849121"/>
                <a:gd name="connsiteY132" fmla="*/ 2869828 h 5204176"/>
                <a:gd name="connsiteX133" fmla="*/ 1743091 w 3849121"/>
                <a:gd name="connsiteY133" fmla="*/ 2682146 h 5204176"/>
                <a:gd name="connsiteX134" fmla="*/ 1728704 w 3849121"/>
                <a:gd name="connsiteY134" fmla="*/ 2605634 h 5204176"/>
                <a:gd name="connsiteX135" fmla="*/ 1781020 w 3849121"/>
                <a:gd name="connsiteY135" fmla="*/ 2170106 h 5204176"/>
                <a:gd name="connsiteX136" fmla="*/ 1780854 w 3849121"/>
                <a:gd name="connsiteY136" fmla="*/ 2168589 h 5204176"/>
                <a:gd name="connsiteX137" fmla="*/ 1780366 w 3849121"/>
                <a:gd name="connsiteY137" fmla="*/ 2169453 h 5204176"/>
                <a:gd name="connsiteX138" fmla="*/ 1737206 w 3849121"/>
                <a:gd name="connsiteY138" fmla="*/ 2137410 h 5204176"/>
                <a:gd name="connsiteX139" fmla="*/ 1591376 w 3849121"/>
                <a:gd name="connsiteY139" fmla="*/ 1991580 h 5204176"/>
                <a:gd name="connsiteX140" fmla="*/ 1174813 w 3849121"/>
                <a:gd name="connsiteY140" fmla="*/ 1671801 h 5204176"/>
                <a:gd name="connsiteX141" fmla="*/ 1174159 w 3849121"/>
                <a:gd name="connsiteY141" fmla="*/ 1508314 h 5204176"/>
                <a:gd name="connsiteX142" fmla="*/ 1291869 w 3849121"/>
                <a:gd name="connsiteY142" fmla="*/ 1396489 h 5204176"/>
                <a:gd name="connsiteX143" fmla="*/ 1654809 w 3849121"/>
                <a:gd name="connsiteY143" fmla="*/ 1180033 h 5204176"/>
                <a:gd name="connsiteX144" fmla="*/ 1824180 w 3849121"/>
                <a:gd name="connsiteY144" fmla="*/ 1077364 h 5204176"/>
                <a:gd name="connsiteX145" fmla="*/ 1860147 w 3849121"/>
                <a:gd name="connsiteY145" fmla="*/ 1054476 h 5204176"/>
                <a:gd name="connsiteX146" fmla="*/ 1859463 w 3849121"/>
                <a:gd name="connsiteY146" fmla="*/ 1056868 h 5204176"/>
                <a:gd name="connsiteX147" fmla="*/ 1860800 w 3849121"/>
                <a:gd name="connsiteY147" fmla="*/ 1054476 h 5204176"/>
                <a:gd name="connsiteX148" fmla="*/ 1913116 w 3849121"/>
                <a:gd name="connsiteY148" fmla="*/ 1017201 h 5204176"/>
                <a:gd name="connsiteX149" fmla="*/ 1913116 w 3849121"/>
                <a:gd name="connsiteY149" fmla="*/ 1017203 h 5204176"/>
                <a:gd name="connsiteX150" fmla="*/ 1913117 w 3849121"/>
                <a:gd name="connsiteY150" fmla="*/ 1017201 h 5204176"/>
                <a:gd name="connsiteX151" fmla="*/ 2098837 w 3849121"/>
                <a:gd name="connsiteY151" fmla="*/ 864179 h 5204176"/>
                <a:gd name="connsiteX152" fmla="*/ 2168809 w 3849121"/>
                <a:gd name="connsiteY152" fmla="*/ 800746 h 5204176"/>
                <a:gd name="connsiteX153" fmla="*/ 2167501 w 3849121"/>
                <a:gd name="connsiteY153" fmla="*/ 742545 h 5204176"/>
                <a:gd name="connsiteX154" fmla="*/ 2049137 w 3849121"/>
                <a:gd name="connsiteY154" fmla="*/ 555516 h 5204176"/>
                <a:gd name="connsiteX155" fmla="*/ 2042598 w 3849121"/>
                <a:gd name="connsiteY155" fmla="*/ 305055 h 5204176"/>
                <a:gd name="connsiteX156" fmla="*/ 2030173 w 3849121"/>
                <a:gd name="connsiteY156" fmla="*/ 273012 h 5204176"/>
                <a:gd name="connsiteX157" fmla="*/ 1920964 w 3849121"/>
                <a:gd name="connsiteY157" fmla="*/ 311595 h 5204176"/>
                <a:gd name="connsiteX158" fmla="*/ 1918348 w 3849121"/>
                <a:gd name="connsiteY158" fmla="*/ 460694 h 5204176"/>
                <a:gd name="connsiteX159" fmla="*/ 1943852 w 3849121"/>
                <a:gd name="connsiteY159" fmla="*/ 548323 h 5204176"/>
                <a:gd name="connsiteX160" fmla="*/ 1924888 w 3849121"/>
                <a:gd name="connsiteY160" fmla="*/ 664725 h 5204176"/>
                <a:gd name="connsiteX161" fmla="*/ 1505055 w 3849121"/>
                <a:gd name="connsiteY161" fmla="*/ 709847 h 5204176"/>
                <a:gd name="connsiteX162" fmla="*/ 1401731 w 3849121"/>
                <a:gd name="connsiteY162" fmla="*/ 528051 h 5204176"/>
                <a:gd name="connsiteX163" fmla="*/ 1406963 w 3849121"/>
                <a:gd name="connsiteY163" fmla="*/ 503201 h 5204176"/>
                <a:gd name="connsiteX164" fmla="*/ 1505709 w 3849121"/>
                <a:gd name="connsiteY164" fmla="*/ 579712 h 5204176"/>
                <a:gd name="connsiteX165" fmla="*/ 1602493 w 3849121"/>
                <a:gd name="connsiteY165" fmla="*/ 445000 h 5204176"/>
                <a:gd name="connsiteX166" fmla="*/ 1559332 w 3849121"/>
                <a:gd name="connsiteY166" fmla="*/ 322058 h 5204176"/>
                <a:gd name="connsiteX167" fmla="*/ 1716279 w 3849121"/>
                <a:gd name="connsiteY167" fmla="*/ 34322 h 5204176"/>
                <a:gd name="connsiteX168" fmla="*/ 1891537 w 3849121"/>
                <a:gd name="connsiteY168" fmla="*/ 317 h 52041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</a:cxnLst>
              <a:rect l="l" t="t" r="r" b="b"/>
              <a:pathLst>
                <a:path w="3849121" h="5204176">
                  <a:moveTo>
                    <a:pt x="1814169" y="1391200"/>
                  </a:moveTo>
                  <a:lnTo>
                    <a:pt x="1808731" y="1404909"/>
                  </a:lnTo>
                  <a:cubicBezTo>
                    <a:pt x="1803091" y="1411040"/>
                    <a:pt x="1795734" y="1415781"/>
                    <a:pt x="1788867" y="1420685"/>
                  </a:cubicBezTo>
                  <a:cubicBezTo>
                    <a:pt x="1696007" y="1488696"/>
                    <a:pt x="1597261" y="1545589"/>
                    <a:pt x="1486091" y="1578940"/>
                  </a:cubicBezTo>
                  <a:cubicBezTo>
                    <a:pt x="1431159" y="1595943"/>
                    <a:pt x="1428543" y="1607714"/>
                    <a:pt x="1467126" y="1651528"/>
                  </a:cubicBezTo>
                  <a:cubicBezTo>
                    <a:pt x="1558025" y="1752890"/>
                    <a:pt x="1655463" y="1847712"/>
                    <a:pt x="1752246" y="1943842"/>
                  </a:cubicBezTo>
                  <a:cubicBezTo>
                    <a:pt x="1772519" y="1964114"/>
                    <a:pt x="1794099" y="1973923"/>
                    <a:pt x="1825488" y="1966076"/>
                  </a:cubicBezTo>
                  <a:cubicBezTo>
                    <a:pt x="1863417" y="1956921"/>
                    <a:pt x="1903308" y="1962152"/>
                    <a:pt x="1942544" y="1956921"/>
                  </a:cubicBezTo>
                  <a:lnTo>
                    <a:pt x="1968294" y="1966934"/>
                  </a:lnTo>
                  <a:lnTo>
                    <a:pt x="1970009" y="1964114"/>
                  </a:lnTo>
                  <a:cubicBezTo>
                    <a:pt x="1977202" y="1942534"/>
                    <a:pt x="1981780" y="1920300"/>
                    <a:pt x="1982434" y="1897412"/>
                  </a:cubicBezTo>
                  <a:cubicBezTo>
                    <a:pt x="1983088" y="1881717"/>
                    <a:pt x="1983088" y="1866676"/>
                    <a:pt x="1982434" y="1851636"/>
                  </a:cubicBezTo>
                  <a:cubicBezTo>
                    <a:pt x="1977202" y="1773162"/>
                    <a:pt x="1937965" y="1707114"/>
                    <a:pt x="1901345" y="1639757"/>
                  </a:cubicBezTo>
                  <a:cubicBezTo>
                    <a:pt x="1869301" y="1580248"/>
                    <a:pt x="1843797" y="1517470"/>
                    <a:pt x="1820255" y="1454691"/>
                  </a:cubicBezTo>
                  <a:close/>
                  <a:moveTo>
                    <a:pt x="1891537" y="317"/>
                  </a:moveTo>
                  <a:cubicBezTo>
                    <a:pt x="1982435" y="4240"/>
                    <a:pt x="2044560" y="56556"/>
                    <a:pt x="2092298" y="128490"/>
                  </a:cubicBezTo>
                  <a:cubicBezTo>
                    <a:pt x="2103415" y="144839"/>
                    <a:pt x="2109954" y="167727"/>
                    <a:pt x="2124995" y="175574"/>
                  </a:cubicBezTo>
                  <a:cubicBezTo>
                    <a:pt x="2141344" y="184075"/>
                    <a:pt x="2159000" y="162495"/>
                    <a:pt x="2177311" y="155956"/>
                  </a:cubicBezTo>
                  <a:cubicBezTo>
                    <a:pt x="2211316" y="142877"/>
                    <a:pt x="2247937" y="142877"/>
                    <a:pt x="2282596" y="135029"/>
                  </a:cubicBezTo>
                  <a:cubicBezTo>
                    <a:pt x="2301560" y="127836"/>
                    <a:pt x="2319871" y="129144"/>
                    <a:pt x="2338835" y="134375"/>
                  </a:cubicBezTo>
                  <a:cubicBezTo>
                    <a:pt x="2407499" y="148762"/>
                    <a:pt x="2472240" y="174266"/>
                    <a:pt x="2529787" y="214811"/>
                  </a:cubicBezTo>
                  <a:cubicBezTo>
                    <a:pt x="2558561" y="235083"/>
                    <a:pt x="2584719" y="257971"/>
                    <a:pt x="2597798" y="291976"/>
                  </a:cubicBezTo>
                  <a:cubicBezTo>
                    <a:pt x="2605645" y="312249"/>
                    <a:pt x="2615454" y="331867"/>
                    <a:pt x="2599105" y="353447"/>
                  </a:cubicBezTo>
                  <a:cubicBezTo>
                    <a:pt x="2591258" y="363910"/>
                    <a:pt x="2600413" y="374373"/>
                    <a:pt x="2602375" y="384183"/>
                  </a:cubicBezTo>
                  <a:cubicBezTo>
                    <a:pt x="2616108" y="440422"/>
                    <a:pt x="2629841" y="495353"/>
                    <a:pt x="2609568" y="554208"/>
                  </a:cubicBezTo>
                  <a:cubicBezTo>
                    <a:pt x="2599105" y="583636"/>
                    <a:pt x="2609568" y="612410"/>
                    <a:pt x="2632457" y="634644"/>
                  </a:cubicBezTo>
                  <a:cubicBezTo>
                    <a:pt x="2640958" y="642491"/>
                    <a:pt x="2652075" y="650338"/>
                    <a:pt x="2648151" y="664725"/>
                  </a:cubicBezTo>
                  <a:cubicBezTo>
                    <a:pt x="2644227" y="680420"/>
                    <a:pt x="2629841" y="677150"/>
                    <a:pt x="2618070" y="677804"/>
                  </a:cubicBezTo>
                  <a:cubicBezTo>
                    <a:pt x="2597144" y="679766"/>
                    <a:pt x="2587334" y="688921"/>
                    <a:pt x="2595836" y="709847"/>
                  </a:cubicBezTo>
                  <a:cubicBezTo>
                    <a:pt x="2603029" y="726196"/>
                    <a:pt x="2595836" y="734043"/>
                    <a:pt x="2585372" y="746468"/>
                  </a:cubicBezTo>
                  <a:cubicBezTo>
                    <a:pt x="2569678" y="764125"/>
                    <a:pt x="2559215" y="785051"/>
                    <a:pt x="2543520" y="803362"/>
                  </a:cubicBezTo>
                  <a:cubicBezTo>
                    <a:pt x="2533711" y="815133"/>
                    <a:pt x="2529787" y="838021"/>
                    <a:pt x="2559215" y="847830"/>
                  </a:cubicBezTo>
                  <a:cubicBezTo>
                    <a:pt x="2603029" y="862871"/>
                    <a:pt x="2616108" y="900798"/>
                    <a:pt x="2620032" y="943305"/>
                  </a:cubicBezTo>
                  <a:cubicBezTo>
                    <a:pt x="2624609" y="993005"/>
                    <a:pt x="2607607" y="1040089"/>
                    <a:pt x="2601067" y="1088481"/>
                  </a:cubicBezTo>
                  <a:lnTo>
                    <a:pt x="2601067" y="1089793"/>
                  </a:lnTo>
                  <a:lnTo>
                    <a:pt x="2601068" y="1089789"/>
                  </a:lnTo>
                  <a:cubicBezTo>
                    <a:pt x="2605645" y="1104830"/>
                    <a:pt x="2607934" y="1119871"/>
                    <a:pt x="2607934" y="1134993"/>
                  </a:cubicBezTo>
                  <a:lnTo>
                    <a:pt x="2601188" y="1179890"/>
                  </a:lnTo>
                  <a:lnTo>
                    <a:pt x="2612184" y="1226463"/>
                  </a:lnTo>
                  <a:lnTo>
                    <a:pt x="2609442" y="1227742"/>
                  </a:lnTo>
                  <a:lnTo>
                    <a:pt x="2612185" y="1227771"/>
                  </a:lnTo>
                  <a:cubicBezTo>
                    <a:pt x="2663193" y="1300850"/>
                    <a:pt x="2673737" y="1378710"/>
                    <a:pt x="2663131" y="1459145"/>
                  </a:cubicBezTo>
                  <a:lnTo>
                    <a:pt x="2646323" y="1539721"/>
                  </a:lnTo>
                  <a:lnTo>
                    <a:pt x="2790057" y="1558668"/>
                  </a:lnTo>
                  <a:cubicBezTo>
                    <a:pt x="2839757" y="1555398"/>
                    <a:pt x="2889457" y="1555398"/>
                    <a:pt x="2939157" y="1558668"/>
                  </a:cubicBezTo>
                  <a:cubicBezTo>
                    <a:pt x="2982971" y="1550166"/>
                    <a:pt x="3026786" y="1542973"/>
                    <a:pt x="3069946" y="1533818"/>
                  </a:cubicBezTo>
                  <a:cubicBezTo>
                    <a:pt x="3160844" y="1514853"/>
                    <a:pt x="3224277" y="1569131"/>
                    <a:pt x="3213814" y="1661991"/>
                  </a:cubicBezTo>
                  <a:cubicBezTo>
                    <a:pt x="3209890" y="1695342"/>
                    <a:pt x="3212506" y="1726077"/>
                    <a:pt x="3217738" y="1758121"/>
                  </a:cubicBezTo>
                  <a:cubicBezTo>
                    <a:pt x="3222315" y="1784933"/>
                    <a:pt x="3212506" y="1809129"/>
                    <a:pt x="3196158" y="1830709"/>
                  </a:cubicBezTo>
                  <a:cubicBezTo>
                    <a:pt x="3192234" y="1835940"/>
                    <a:pt x="3187656" y="1841826"/>
                    <a:pt x="3179809" y="1837902"/>
                  </a:cubicBezTo>
                  <a:cubicBezTo>
                    <a:pt x="3173923" y="1834632"/>
                    <a:pt x="3175231" y="1828747"/>
                    <a:pt x="3174577" y="1823515"/>
                  </a:cubicBezTo>
                  <a:cubicBezTo>
                    <a:pt x="3168038" y="1763352"/>
                    <a:pt x="3140572" y="1739810"/>
                    <a:pt x="3078447" y="1743734"/>
                  </a:cubicBezTo>
                  <a:cubicBezTo>
                    <a:pt x="3040518" y="1745696"/>
                    <a:pt x="3002590" y="1737195"/>
                    <a:pt x="2964661" y="1737849"/>
                  </a:cubicBezTo>
                  <a:lnTo>
                    <a:pt x="2594067" y="1746692"/>
                  </a:lnTo>
                  <a:lnTo>
                    <a:pt x="2547546" y="1912747"/>
                  </a:lnTo>
                  <a:lnTo>
                    <a:pt x="2548098" y="1913760"/>
                  </a:lnTo>
                  <a:cubicBezTo>
                    <a:pt x="2535673" y="1975231"/>
                    <a:pt x="2523901" y="2036702"/>
                    <a:pt x="2511477" y="2098173"/>
                  </a:cubicBezTo>
                  <a:lnTo>
                    <a:pt x="2510668" y="2097645"/>
                  </a:lnTo>
                  <a:lnTo>
                    <a:pt x="2481396" y="2244004"/>
                  </a:lnTo>
                  <a:cubicBezTo>
                    <a:pt x="2477964" y="2258718"/>
                    <a:pt x="2473427" y="2276742"/>
                    <a:pt x="2457854" y="2280696"/>
                  </a:cubicBezTo>
                  <a:lnTo>
                    <a:pt x="2438293" y="2279321"/>
                  </a:lnTo>
                  <a:lnTo>
                    <a:pt x="2438236" y="2280623"/>
                  </a:lnTo>
                  <a:cubicBezTo>
                    <a:pt x="2418617" y="2348634"/>
                    <a:pt x="2398999" y="2416644"/>
                    <a:pt x="2379381" y="2484654"/>
                  </a:cubicBezTo>
                  <a:cubicBezTo>
                    <a:pt x="2374803" y="2499695"/>
                    <a:pt x="2372841" y="2512120"/>
                    <a:pt x="2383304" y="2527161"/>
                  </a:cubicBezTo>
                  <a:cubicBezTo>
                    <a:pt x="2546137" y="2759311"/>
                    <a:pt x="2683465" y="3006504"/>
                    <a:pt x="2809023" y="3260235"/>
                  </a:cubicBezTo>
                  <a:cubicBezTo>
                    <a:pt x="2843028" y="3328245"/>
                    <a:pt x="2880957" y="3394947"/>
                    <a:pt x="2931311" y="3453148"/>
                  </a:cubicBezTo>
                  <a:cubicBezTo>
                    <a:pt x="2977087" y="3505464"/>
                    <a:pt x="2978395" y="3567589"/>
                    <a:pt x="2976433" y="3629060"/>
                  </a:cubicBezTo>
                  <a:cubicBezTo>
                    <a:pt x="2973163" y="3758541"/>
                    <a:pt x="3008476" y="3877559"/>
                    <a:pt x="3049675" y="3997885"/>
                  </a:cubicBezTo>
                  <a:cubicBezTo>
                    <a:pt x="3102644" y="4152216"/>
                    <a:pt x="3147766" y="4309163"/>
                    <a:pt x="3206621" y="4461532"/>
                  </a:cubicBezTo>
                  <a:lnTo>
                    <a:pt x="3260233" y="4599759"/>
                  </a:lnTo>
                  <a:lnTo>
                    <a:pt x="3260899" y="4599514"/>
                  </a:lnTo>
                  <a:cubicBezTo>
                    <a:pt x="3287057" y="4619787"/>
                    <a:pt x="3307983" y="4645944"/>
                    <a:pt x="3326948" y="4672102"/>
                  </a:cubicBezTo>
                  <a:cubicBezTo>
                    <a:pt x="3397574" y="4769541"/>
                    <a:pt x="3494357" y="4836243"/>
                    <a:pt x="3590487" y="4903600"/>
                  </a:cubicBezTo>
                  <a:cubicBezTo>
                    <a:pt x="3646727" y="4942836"/>
                    <a:pt x="3706236" y="4976842"/>
                    <a:pt x="3770322" y="5001691"/>
                  </a:cubicBezTo>
                  <a:cubicBezTo>
                    <a:pt x="3839640" y="5029157"/>
                    <a:pt x="3861221" y="5073625"/>
                    <a:pt x="3842910" y="5137058"/>
                  </a:cubicBezTo>
                  <a:cubicBezTo>
                    <a:pt x="3833755" y="5161254"/>
                    <a:pt x="3818715" y="5176949"/>
                    <a:pt x="3791249" y="5176949"/>
                  </a:cubicBezTo>
                  <a:cubicBezTo>
                    <a:pt x="3706890" y="5214878"/>
                    <a:pt x="3617299" y="5203761"/>
                    <a:pt x="3529671" y="5198529"/>
                  </a:cubicBezTo>
                  <a:cubicBezTo>
                    <a:pt x="3493704" y="5196567"/>
                    <a:pt x="3456429" y="5193297"/>
                    <a:pt x="3422423" y="5176949"/>
                  </a:cubicBezTo>
                  <a:cubicBezTo>
                    <a:pt x="3415230" y="5180873"/>
                    <a:pt x="3408691" y="5178257"/>
                    <a:pt x="3401497" y="5176295"/>
                  </a:cubicBezTo>
                  <a:cubicBezTo>
                    <a:pt x="3396266" y="5173679"/>
                    <a:pt x="3391688" y="5169755"/>
                    <a:pt x="3391034" y="5163216"/>
                  </a:cubicBezTo>
                  <a:cubicBezTo>
                    <a:pt x="3355067" y="5125287"/>
                    <a:pt x="3314522" y="5131827"/>
                    <a:pt x="3272016" y="5149483"/>
                  </a:cubicBezTo>
                  <a:cubicBezTo>
                    <a:pt x="3248474" y="5156023"/>
                    <a:pt x="3225586" y="5156023"/>
                    <a:pt x="3202043" y="5149483"/>
                  </a:cubicBezTo>
                  <a:cubicBezTo>
                    <a:pt x="3147765" y="5137058"/>
                    <a:pt x="3094796" y="5122671"/>
                    <a:pt x="3043134" y="5102399"/>
                  </a:cubicBezTo>
                  <a:cubicBezTo>
                    <a:pt x="2994742" y="5084089"/>
                    <a:pt x="2982971" y="5055969"/>
                    <a:pt x="3007167" y="5010847"/>
                  </a:cubicBezTo>
                  <a:cubicBezTo>
                    <a:pt x="3019592" y="4987959"/>
                    <a:pt x="3018284" y="4964416"/>
                    <a:pt x="3021554" y="4941528"/>
                  </a:cubicBezTo>
                  <a:cubicBezTo>
                    <a:pt x="3030709" y="4880712"/>
                    <a:pt x="3041172" y="4821856"/>
                    <a:pt x="3088910" y="4777388"/>
                  </a:cubicBezTo>
                  <a:cubicBezTo>
                    <a:pt x="3089564" y="4755808"/>
                    <a:pt x="3084333" y="4734227"/>
                    <a:pt x="3089564" y="4712646"/>
                  </a:cubicBezTo>
                  <a:lnTo>
                    <a:pt x="3087166" y="4683264"/>
                  </a:lnTo>
                  <a:lnTo>
                    <a:pt x="3086296" y="4683220"/>
                  </a:lnTo>
                  <a:cubicBezTo>
                    <a:pt x="2954199" y="4502731"/>
                    <a:pt x="2826679" y="4319626"/>
                    <a:pt x="2739050" y="4112325"/>
                  </a:cubicBezTo>
                  <a:cubicBezTo>
                    <a:pt x="2710277" y="4043661"/>
                    <a:pt x="2687389" y="3973035"/>
                    <a:pt x="2680195" y="3899139"/>
                  </a:cubicBezTo>
                  <a:cubicBezTo>
                    <a:pt x="2667116" y="3753963"/>
                    <a:pt x="2597798" y="3634291"/>
                    <a:pt x="2510170" y="3523774"/>
                  </a:cubicBezTo>
                  <a:cubicBezTo>
                    <a:pt x="2422541" y="3413912"/>
                    <a:pt x="2324449" y="3313204"/>
                    <a:pt x="2240090" y="3200071"/>
                  </a:cubicBezTo>
                  <a:cubicBezTo>
                    <a:pt x="2215894" y="3167374"/>
                    <a:pt x="2191698" y="3134023"/>
                    <a:pt x="2164233" y="3097402"/>
                  </a:cubicBezTo>
                  <a:cubicBezTo>
                    <a:pt x="2126304" y="3220998"/>
                    <a:pt x="2077912" y="3334784"/>
                    <a:pt x="2018403" y="3443339"/>
                  </a:cubicBezTo>
                  <a:cubicBezTo>
                    <a:pt x="1960202" y="3549932"/>
                    <a:pt x="1893499" y="3649986"/>
                    <a:pt x="1809140" y="3738268"/>
                  </a:cubicBezTo>
                  <a:cubicBezTo>
                    <a:pt x="1754208" y="3795816"/>
                    <a:pt x="1690775" y="3810857"/>
                    <a:pt x="1615571" y="3788622"/>
                  </a:cubicBezTo>
                  <a:cubicBezTo>
                    <a:pt x="1584182" y="3779467"/>
                    <a:pt x="1552793" y="3768350"/>
                    <a:pt x="1525327" y="3750694"/>
                  </a:cubicBezTo>
                  <a:cubicBezTo>
                    <a:pt x="1361187" y="3646062"/>
                    <a:pt x="1180044" y="3575436"/>
                    <a:pt x="1005440" y="3491077"/>
                  </a:cubicBezTo>
                  <a:cubicBezTo>
                    <a:pt x="908656" y="3443993"/>
                    <a:pt x="813834" y="3391677"/>
                    <a:pt x="708549" y="3365520"/>
                  </a:cubicBezTo>
                  <a:cubicBezTo>
                    <a:pt x="682391" y="3358980"/>
                    <a:pt x="655580" y="3353749"/>
                    <a:pt x="629422" y="3347863"/>
                  </a:cubicBezTo>
                  <a:lnTo>
                    <a:pt x="628101" y="3345208"/>
                  </a:lnTo>
                  <a:lnTo>
                    <a:pt x="597380" y="3344594"/>
                  </a:lnTo>
                  <a:cubicBezTo>
                    <a:pt x="575146" y="3343940"/>
                    <a:pt x="553566" y="3339362"/>
                    <a:pt x="541795" y="3368790"/>
                  </a:cubicBezTo>
                  <a:cubicBezTo>
                    <a:pt x="535255" y="3385138"/>
                    <a:pt x="512367" y="3389716"/>
                    <a:pt x="494711" y="3396256"/>
                  </a:cubicBezTo>
                  <a:cubicBezTo>
                    <a:pt x="435855" y="3418490"/>
                    <a:pt x="376346" y="3439416"/>
                    <a:pt x="318144" y="3462958"/>
                  </a:cubicBezTo>
                  <a:cubicBezTo>
                    <a:pt x="252096" y="3490424"/>
                    <a:pt x="196511" y="3532930"/>
                    <a:pt x="154004" y="3591785"/>
                  </a:cubicBezTo>
                  <a:cubicBezTo>
                    <a:pt x="136348" y="3615981"/>
                    <a:pt x="117383" y="3642793"/>
                    <a:pt x="82724" y="3630368"/>
                  </a:cubicBezTo>
                  <a:cubicBezTo>
                    <a:pt x="46103" y="3616635"/>
                    <a:pt x="19291" y="3589169"/>
                    <a:pt x="10790" y="3548625"/>
                  </a:cubicBezTo>
                  <a:cubicBezTo>
                    <a:pt x="8828" y="3539470"/>
                    <a:pt x="10790" y="3529006"/>
                    <a:pt x="4905" y="3520505"/>
                  </a:cubicBezTo>
                  <a:cubicBezTo>
                    <a:pt x="-1635" y="3491078"/>
                    <a:pt x="-1635" y="3460996"/>
                    <a:pt x="4905" y="3431569"/>
                  </a:cubicBezTo>
                  <a:cubicBezTo>
                    <a:pt x="13406" y="3419144"/>
                    <a:pt x="10136" y="3404103"/>
                    <a:pt x="12752" y="3390370"/>
                  </a:cubicBezTo>
                  <a:cubicBezTo>
                    <a:pt x="33024" y="3291624"/>
                    <a:pt x="82724" y="3213151"/>
                    <a:pt x="169045" y="3160181"/>
                  </a:cubicBezTo>
                  <a:cubicBezTo>
                    <a:pt x="200434" y="3141217"/>
                    <a:pt x="218091" y="3116367"/>
                    <a:pt x="227246" y="3082362"/>
                  </a:cubicBezTo>
                  <a:cubicBezTo>
                    <a:pt x="249480" y="3003887"/>
                    <a:pt x="295910" y="2939801"/>
                    <a:pt x="355419" y="2886177"/>
                  </a:cubicBezTo>
                  <a:cubicBezTo>
                    <a:pt x="369152" y="2873752"/>
                    <a:pt x="384193" y="2862635"/>
                    <a:pt x="401849" y="2857404"/>
                  </a:cubicBezTo>
                  <a:cubicBezTo>
                    <a:pt x="418198" y="2852826"/>
                    <a:pt x="435201" y="2853480"/>
                    <a:pt x="445664" y="2869829"/>
                  </a:cubicBezTo>
                  <a:cubicBezTo>
                    <a:pt x="482286" y="2925414"/>
                    <a:pt x="537217" y="2961381"/>
                    <a:pt x="588225" y="3001926"/>
                  </a:cubicBezTo>
                  <a:cubicBezTo>
                    <a:pt x="612421" y="3021544"/>
                    <a:pt x="635963" y="3041816"/>
                    <a:pt x="629423" y="3077784"/>
                  </a:cubicBezTo>
                  <a:cubicBezTo>
                    <a:pt x="626808" y="3092171"/>
                    <a:pt x="637271" y="3093479"/>
                    <a:pt x="645772" y="3097403"/>
                  </a:cubicBezTo>
                  <a:cubicBezTo>
                    <a:pt x="665390" y="3103942"/>
                    <a:pt x="685009" y="3111136"/>
                    <a:pt x="703973" y="3118329"/>
                  </a:cubicBezTo>
                  <a:lnTo>
                    <a:pt x="702086" y="3121532"/>
                  </a:lnTo>
                  <a:lnTo>
                    <a:pt x="703318" y="3120944"/>
                  </a:lnTo>
                  <a:lnTo>
                    <a:pt x="716026" y="3124756"/>
                  </a:lnTo>
                  <a:lnTo>
                    <a:pt x="716397" y="3123559"/>
                  </a:lnTo>
                  <a:cubicBezTo>
                    <a:pt x="805988" y="3124867"/>
                    <a:pt x="892962" y="3145793"/>
                    <a:pt x="979937" y="3164757"/>
                  </a:cubicBezTo>
                  <a:cubicBezTo>
                    <a:pt x="1082606" y="3185684"/>
                    <a:pt x="1183968" y="3210534"/>
                    <a:pt x="1279444" y="3255002"/>
                  </a:cubicBezTo>
                  <a:lnTo>
                    <a:pt x="1279446" y="3255004"/>
                  </a:lnTo>
                  <a:lnTo>
                    <a:pt x="1417345" y="3314266"/>
                  </a:lnTo>
                  <a:cubicBezTo>
                    <a:pt x="1462058" y="3336419"/>
                    <a:pt x="1505709" y="3360615"/>
                    <a:pt x="1548869" y="3385792"/>
                  </a:cubicBezTo>
                  <a:cubicBezTo>
                    <a:pt x="1569795" y="3398217"/>
                    <a:pt x="1578950" y="3397563"/>
                    <a:pt x="1590068" y="3374675"/>
                  </a:cubicBezTo>
                  <a:cubicBezTo>
                    <a:pt x="1613610" y="3326937"/>
                    <a:pt x="1629958" y="3279199"/>
                    <a:pt x="1625381" y="3224922"/>
                  </a:cubicBezTo>
                  <a:cubicBezTo>
                    <a:pt x="1614917" y="3100672"/>
                    <a:pt x="1640421" y="2982962"/>
                    <a:pt x="1692737" y="2869828"/>
                  </a:cubicBezTo>
                  <a:cubicBezTo>
                    <a:pt x="1720203" y="2810319"/>
                    <a:pt x="1741783" y="2748848"/>
                    <a:pt x="1743091" y="2682146"/>
                  </a:cubicBezTo>
                  <a:cubicBezTo>
                    <a:pt x="1743745" y="2655334"/>
                    <a:pt x="1739167" y="2629830"/>
                    <a:pt x="1728704" y="2605634"/>
                  </a:cubicBezTo>
                  <a:cubicBezTo>
                    <a:pt x="1663963" y="2450649"/>
                    <a:pt x="1673773" y="2304819"/>
                    <a:pt x="1781020" y="2170106"/>
                  </a:cubicBezTo>
                  <a:lnTo>
                    <a:pt x="1780854" y="2168589"/>
                  </a:lnTo>
                  <a:lnTo>
                    <a:pt x="1780366" y="2169453"/>
                  </a:lnTo>
                  <a:cubicBezTo>
                    <a:pt x="1760748" y="2166183"/>
                    <a:pt x="1745053" y="2153758"/>
                    <a:pt x="1737206" y="2137410"/>
                  </a:cubicBezTo>
                  <a:cubicBezTo>
                    <a:pt x="1707124" y="2069399"/>
                    <a:pt x="1646307" y="2033432"/>
                    <a:pt x="1591376" y="1991580"/>
                  </a:cubicBezTo>
                  <a:cubicBezTo>
                    <a:pt x="1452739" y="1884987"/>
                    <a:pt x="1310179" y="1782317"/>
                    <a:pt x="1174813" y="1671801"/>
                  </a:cubicBezTo>
                  <a:cubicBezTo>
                    <a:pt x="1100263" y="1610984"/>
                    <a:pt x="1097647" y="1565861"/>
                    <a:pt x="1174159" y="1508314"/>
                  </a:cubicBezTo>
                  <a:cubicBezTo>
                    <a:pt x="1218627" y="1474963"/>
                    <a:pt x="1250670" y="1431802"/>
                    <a:pt x="1291869" y="1396489"/>
                  </a:cubicBezTo>
                  <a:cubicBezTo>
                    <a:pt x="1399770" y="1302321"/>
                    <a:pt x="1524673" y="1236927"/>
                    <a:pt x="1654809" y="1180033"/>
                  </a:cubicBezTo>
                  <a:cubicBezTo>
                    <a:pt x="1716279" y="1153222"/>
                    <a:pt x="1773827" y="1121178"/>
                    <a:pt x="1824180" y="1077364"/>
                  </a:cubicBezTo>
                  <a:cubicBezTo>
                    <a:pt x="1835297" y="1068209"/>
                    <a:pt x="1848376" y="1062323"/>
                    <a:pt x="1860147" y="1054476"/>
                  </a:cubicBezTo>
                  <a:lnTo>
                    <a:pt x="1859463" y="1056868"/>
                  </a:lnTo>
                  <a:lnTo>
                    <a:pt x="1860800" y="1054476"/>
                  </a:lnTo>
                  <a:cubicBezTo>
                    <a:pt x="1875841" y="1038782"/>
                    <a:pt x="1893497" y="1027010"/>
                    <a:pt x="1913116" y="1017201"/>
                  </a:cubicBezTo>
                  <a:lnTo>
                    <a:pt x="1913116" y="1017203"/>
                  </a:lnTo>
                  <a:lnTo>
                    <a:pt x="1913117" y="1017201"/>
                  </a:lnTo>
                  <a:cubicBezTo>
                    <a:pt x="1963471" y="952460"/>
                    <a:pt x="2032135" y="909954"/>
                    <a:pt x="2098837" y="864179"/>
                  </a:cubicBezTo>
                  <a:cubicBezTo>
                    <a:pt x="2124995" y="846522"/>
                    <a:pt x="2149845" y="826904"/>
                    <a:pt x="2168809" y="800746"/>
                  </a:cubicBezTo>
                  <a:cubicBezTo>
                    <a:pt x="2183196" y="780474"/>
                    <a:pt x="2184504" y="764125"/>
                    <a:pt x="2167501" y="742545"/>
                  </a:cubicBezTo>
                  <a:cubicBezTo>
                    <a:pt x="2121071" y="684997"/>
                    <a:pt x="2079219" y="623527"/>
                    <a:pt x="2049137" y="555516"/>
                  </a:cubicBezTo>
                  <a:cubicBezTo>
                    <a:pt x="2013170" y="473119"/>
                    <a:pt x="2005323" y="389414"/>
                    <a:pt x="2042598" y="305055"/>
                  </a:cubicBezTo>
                  <a:cubicBezTo>
                    <a:pt x="2050445" y="286745"/>
                    <a:pt x="2045214" y="280205"/>
                    <a:pt x="2030173" y="273012"/>
                  </a:cubicBezTo>
                  <a:cubicBezTo>
                    <a:pt x="1980473" y="248816"/>
                    <a:pt x="1945160" y="261241"/>
                    <a:pt x="1920964" y="311595"/>
                  </a:cubicBezTo>
                  <a:cubicBezTo>
                    <a:pt x="1896768" y="361295"/>
                    <a:pt x="1902653" y="410994"/>
                    <a:pt x="1918348" y="460694"/>
                  </a:cubicBezTo>
                  <a:cubicBezTo>
                    <a:pt x="1927504" y="489468"/>
                    <a:pt x="1937313" y="518241"/>
                    <a:pt x="1943852" y="548323"/>
                  </a:cubicBezTo>
                  <a:cubicBezTo>
                    <a:pt x="1952353" y="590175"/>
                    <a:pt x="1945160" y="628104"/>
                    <a:pt x="1924888" y="664725"/>
                  </a:cubicBezTo>
                  <a:cubicBezTo>
                    <a:pt x="1837259" y="823634"/>
                    <a:pt x="1623419" y="846522"/>
                    <a:pt x="1505055" y="709847"/>
                  </a:cubicBezTo>
                  <a:cubicBezTo>
                    <a:pt x="1458625" y="656224"/>
                    <a:pt x="1412848" y="601946"/>
                    <a:pt x="1401731" y="528051"/>
                  </a:cubicBezTo>
                  <a:cubicBezTo>
                    <a:pt x="1400424" y="520857"/>
                    <a:pt x="1398462" y="513010"/>
                    <a:pt x="1406963" y="503201"/>
                  </a:cubicBezTo>
                  <a:cubicBezTo>
                    <a:pt x="1418080" y="558786"/>
                    <a:pt x="1452085" y="581020"/>
                    <a:pt x="1505709" y="579712"/>
                  </a:cubicBezTo>
                  <a:cubicBezTo>
                    <a:pt x="1586798" y="577096"/>
                    <a:pt x="1627343" y="522819"/>
                    <a:pt x="1602493" y="445000"/>
                  </a:cubicBezTo>
                  <a:cubicBezTo>
                    <a:pt x="1589414" y="403801"/>
                    <a:pt x="1566526" y="365872"/>
                    <a:pt x="1559332" y="322058"/>
                  </a:cubicBezTo>
                  <a:cubicBezTo>
                    <a:pt x="1537752" y="195846"/>
                    <a:pt x="1597915" y="82714"/>
                    <a:pt x="1716279" y="34322"/>
                  </a:cubicBezTo>
                  <a:cubicBezTo>
                    <a:pt x="1771864" y="11434"/>
                    <a:pt x="1830719" y="-2299"/>
                    <a:pt x="1891537" y="317"/>
                  </a:cubicBezTo>
                  <a:close/>
                </a:path>
              </a:pathLst>
            </a:custGeom>
            <a:solidFill>
              <a:schemeClr val="tx1"/>
            </a:solidFill>
            <a:ln w="65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grpSp>
          <p:nvGrpSpPr>
            <p:cNvPr id="264" name="Group 263">
              <a:extLst>
                <a:ext uri="{FF2B5EF4-FFF2-40B4-BE49-F238E27FC236}">
                  <a16:creationId xmlns:a16="http://schemas.microsoft.com/office/drawing/2014/main" id="{74EC428D-D7A7-4A72-81B3-41A95B33B79B}"/>
                </a:ext>
              </a:extLst>
            </p:cNvPr>
            <p:cNvGrpSpPr/>
            <p:nvPr/>
          </p:nvGrpSpPr>
          <p:grpSpPr>
            <a:xfrm>
              <a:off x="4212975" y="2000371"/>
              <a:ext cx="2640414" cy="3892798"/>
              <a:chOff x="4212975" y="2000371"/>
              <a:chExt cx="2640414" cy="3892798"/>
            </a:xfrm>
          </p:grpSpPr>
          <p:sp>
            <p:nvSpPr>
              <p:cNvPr id="265" name="Freeform: Shape 264">
                <a:extLst>
                  <a:ext uri="{FF2B5EF4-FFF2-40B4-BE49-F238E27FC236}">
                    <a16:creationId xmlns:a16="http://schemas.microsoft.com/office/drawing/2014/main" id="{E76FD95F-7B5A-48D8-B09D-10D8CB45F547}"/>
                  </a:ext>
                </a:extLst>
              </p:cNvPr>
              <p:cNvSpPr/>
              <p:nvPr/>
            </p:nvSpPr>
            <p:spPr>
              <a:xfrm>
                <a:off x="4212975" y="3266976"/>
                <a:ext cx="2640414" cy="2626193"/>
              </a:xfrm>
              <a:custGeom>
                <a:avLst/>
                <a:gdLst>
                  <a:gd name="connsiteX0" fmla="*/ 1358660 w 2640414"/>
                  <a:gd name="connsiteY0" fmla="*/ 1 h 2626193"/>
                  <a:gd name="connsiteX1" fmla="*/ 1407727 w 2640414"/>
                  <a:gd name="connsiteY1" fmla="*/ 2770 h 2626193"/>
                  <a:gd name="connsiteX2" fmla="*/ 1599333 w 2640414"/>
                  <a:gd name="connsiteY2" fmla="*/ 41352 h 2626193"/>
                  <a:gd name="connsiteX3" fmla="*/ 1807288 w 2640414"/>
                  <a:gd name="connsiteY3" fmla="*/ 183912 h 2626193"/>
                  <a:gd name="connsiteX4" fmla="*/ 1817751 w 2640414"/>
                  <a:gd name="connsiteY4" fmla="*/ 221841 h 2626193"/>
                  <a:gd name="connsiteX5" fmla="*/ 1758896 w 2640414"/>
                  <a:gd name="connsiteY5" fmla="*/ 425872 h 2626193"/>
                  <a:gd name="connsiteX6" fmla="*/ 1762819 w 2640414"/>
                  <a:gd name="connsiteY6" fmla="*/ 468379 h 2626193"/>
                  <a:gd name="connsiteX7" fmla="*/ 2188538 w 2640414"/>
                  <a:gd name="connsiteY7" fmla="*/ 1201453 h 2626193"/>
                  <a:gd name="connsiteX8" fmla="*/ 2310826 w 2640414"/>
                  <a:gd name="connsiteY8" fmla="*/ 1394366 h 2626193"/>
                  <a:gd name="connsiteX9" fmla="*/ 2355948 w 2640414"/>
                  <a:gd name="connsiteY9" fmla="*/ 1570278 h 2626193"/>
                  <a:gd name="connsiteX10" fmla="*/ 2429190 w 2640414"/>
                  <a:gd name="connsiteY10" fmla="*/ 1939103 h 2626193"/>
                  <a:gd name="connsiteX11" fmla="*/ 2586136 w 2640414"/>
                  <a:gd name="connsiteY11" fmla="*/ 2402750 h 2626193"/>
                  <a:gd name="connsiteX12" fmla="*/ 2640414 w 2640414"/>
                  <a:gd name="connsiteY12" fmla="*/ 2542694 h 2626193"/>
                  <a:gd name="connsiteX13" fmla="*/ 2616872 w 2640414"/>
                  <a:gd name="connsiteY13" fmla="*/ 2559043 h 2626193"/>
                  <a:gd name="connsiteX14" fmla="*/ 2493276 w 2640414"/>
                  <a:gd name="connsiteY14" fmla="*/ 2618552 h 2626193"/>
                  <a:gd name="connsiteX15" fmla="*/ 2465811 w 2640414"/>
                  <a:gd name="connsiteY15" fmla="*/ 2624438 h 2626193"/>
                  <a:gd name="connsiteX16" fmla="*/ 2118565 w 2640414"/>
                  <a:gd name="connsiteY16" fmla="*/ 2053543 h 2626193"/>
                  <a:gd name="connsiteX17" fmla="*/ 2059710 w 2640414"/>
                  <a:gd name="connsiteY17" fmla="*/ 1840357 h 2626193"/>
                  <a:gd name="connsiteX18" fmla="*/ 1889685 w 2640414"/>
                  <a:gd name="connsiteY18" fmla="*/ 1464992 h 2626193"/>
                  <a:gd name="connsiteX19" fmla="*/ 1619605 w 2640414"/>
                  <a:gd name="connsiteY19" fmla="*/ 1141289 h 2626193"/>
                  <a:gd name="connsiteX20" fmla="*/ 1543748 w 2640414"/>
                  <a:gd name="connsiteY20" fmla="*/ 1038620 h 2626193"/>
                  <a:gd name="connsiteX21" fmla="*/ 1397918 w 2640414"/>
                  <a:gd name="connsiteY21" fmla="*/ 1384557 h 2626193"/>
                  <a:gd name="connsiteX22" fmla="*/ 1188655 w 2640414"/>
                  <a:gd name="connsiteY22" fmla="*/ 1679486 h 2626193"/>
                  <a:gd name="connsiteX23" fmla="*/ 995087 w 2640414"/>
                  <a:gd name="connsiteY23" fmla="*/ 1729840 h 2626193"/>
                  <a:gd name="connsiteX24" fmla="*/ 904843 w 2640414"/>
                  <a:gd name="connsiteY24" fmla="*/ 1691912 h 2626193"/>
                  <a:gd name="connsiteX25" fmla="*/ 384955 w 2640414"/>
                  <a:gd name="connsiteY25" fmla="*/ 1432295 h 2626193"/>
                  <a:gd name="connsiteX26" fmla="*/ 88064 w 2640414"/>
                  <a:gd name="connsiteY26" fmla="*/ 1306738 h 2626193"/>
                  <a:gd name="connsiteX27" fmla="*/ 8937 w 2640414"/>
                  <a:gd name="connsiteY27" fmla="*/ 1289081 h 2626193"/>
                  <a:gd name="connsiteX28" fmla="*/ 436 w 2640414"/>
                  <a:gd name="connsiteY28" fmla="*/ 1255730 h 2626193"/>
                  <a:gd name="connsiteX29" fmla="*/ 57983 w 2640414"/>
                  <a:gd name="connsiteY29" fmla="*/ 1081781 h 2626193"/>
                  <a:gd name="connsiteX30" fmla="*/ 82833 w 2640414"/>
                  <a:gd name="connsiteY30" fmla="*/ 1062162 h 2626193"/>
                  <a:gd name="connsiteX31" fmla="*/ 95541 w 2640414"/>
                  <a:gd name="connsiteY31" fmla="*/ 1065974 h 2626193"/>
                  <a:gd name="connsiteX32" fmla="*/ 95912 w 2640414"/>
                  <a:gd name="connsiteY32" fmla="*/ 1064776 h 2626193"/>
                  <a:gd name="connsiteX33" fmla="*/ 359452 w 2640414"/>
                  <a:gd name="connsiteY33" fmla="*/ 1105974 h 2626193"/>
                  <a:gd name="connsiteX34" fmla="*/ 658959 w 2640414"/>
                  <a:gd name="connsiteY34" fmla="*/ 1196219 h 2626193"/>
                  <a:gd name="connsiteX35" fmla="*/ 658965 w 2640414"/>
                  <a:gd name="connsiteY35" fmla="*/ 1196223 h 2626193"/>
                  <a:gd name="connsiteX36" fmla="*/ 796860 w 2640414"/>
                  <a:gd name="connsiteY36" fmla="*/ 1255484 h 2626193"/>
                  <a:gd name="connsiteX37" fmla="*/ 928385 w 2640414"/>
                  <a:gd name="connsiteY37" fmla="*/ 1327010 h 2626193"/>
                  <a:gd name="connsiteX38" fmla="*/ 969584 w 2640414"/>
                  <a:gd name="connsiteY38" fmla="*/ 1315893 h 2626193"/>
                  <a:gd name="connsiteX39" fmla="*/ 1004897 w 2640414"/>
                  <a:gd name="connsiteY39" fmla="*/ 1166140 h 2626193"/>
                  <a:gd name="connsiteX40" fmla="*/ 1072253 w 2640414"/>
                  <a:gd name="connsiteY40" fmla="*/ 811046 h 2626193"/>
                  <a:gd name="connsiteX41" fmla="*/ 1122607 w 2640414"/>
                  <a:gd name="connsiteY41" fmla="*/ 623364 h 2626193"/>
                  <a:gd name="connsiteX42" fmla="*/ 1108220 w 2640414"/>
                  <a:gd name="connsiteY42" fmla="*/ 546852 h 2626193"/>
                  <a:gd name="connsiteX43" fmla="*/ 1160536 w 2640414"/>
                  <a:gd name="connsiteY43" fmla="*/ 111324 h 2626193"/>
                  <a:gd name="connsiteX44" fmla="*/ 1165113 w 2640414"/>
                  <a:gd name="connsiteY44" fmla="*/ 92360 h 2626193"/>
                  <a:gd name="connsiteX45" fmla="*/ 1222007 w 2640414"/>
                  <a:gd name="connsiteY45" fmla="*/ 43314 h 2626193"/>
                  <a:gd name="connsiteX46" fmla="*/ 1358660 w 2640414"/>
                  <a:gd name="connsiteY46" fmla="*/ 1 h 26261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</a:cxnLst>
                <a:rect l="l" t="t" r="r" b="b"/>
                <a:pathLst>
                  <a:path w="2640414" h="2626193">
                    <a:moveTo>
                      <a:pt x="1358660" y="1"/>
                    </a:moveTo>
                    <a:cubicBezTo>
                      <a:pt x="1374825" y="32"/>
                      <a:pt x="1391215" y="1135"/>
                      <a:pt x="1407727" y="2770"/>
                    </a:cubicBezTo>
                    <a:cubicBezTo>
                      <a:pt x="1473122" y="8655"/>
                      <a:pt x="1537208" y="20426"/>
                      <a:pt x="1599333" y="41352"/>
                    </a:cubicBezTo>
                    <a:cubicBezTo>
                      <a:pt x="1680422" y="71434"/>
                      <a:pt x="1756934" y="108709"/>
                      <a:pt x="1807288" y="183912"/>
                    </a:cubicBezTo>
                    <a:cubicBezTo>
                      <a:pt x="1815135" y="195030"/>
                      <a:pt x="1826252" y="206147"/>
                      <a:pt x="1817751" y="221841"/>
                    </a:cubicBezTo>
                    <a:cubicBezTo>
                      <a:pt x="1798132" y="289852"/>
                      <a:pt x="1778514" y="357862"/>
                      <a:pt x="1758896" y="425872"/>
                    </a:cubicBezTo>
                    <a:cubicBezTo>
                      <a:pt x="1754318" y="440913"/>
                      <a:pt x="1752356" y="453338"/>
                      <a:pt x="1762819" y="468379"/>
                    </a:cubicBezTo>
                    <a:cubicBezTo>
                      <a:pt x="1925652" y="700529"/>
                      <a:pt x="2062980" y="947722"/>
                      <a:pt x="2188538" y="1201453"/>
                    </a:cubicBezTo>
                    <a:cubicBezTo>
                      <a:pt x="2222543" y="1269463"/>
                      <a:pt x="2260472" y="1336165"/>
                      <a:pt x="2310826" y="1394366"/>
                    </a:cubicBezTo>
                    <a:cubicBezTo>
                      <a:pt x="2356602" y="1446682"/>
                      <a:pt x="2357910" y="1508807"/>
                      <a:pt x="2355948" y="1570278"/>
                    </a:cubicBezTo>
                    <a:cubicBezTo>
                      <a:pt x="2352678" y="1699759"/>
                      <a:pt x="2387991" y="1818777"/>
                      <a:pt x="2429190" y="1939103"/>
                    </a:cubicBezTo>
                    <a:cubicBezTo>
                      <a:pt x="2482159" y="2093434"/>
                      <a:pt x="2527281" y="2250381"/>
                      <a:pt x="2586136" y="2402750"/>
                    </a:cubicBezTo>
                    <a:cubicBezTo>
                      <a:pt x="2603793" y="2449180"/>
                      <a:pt x="2622103" y="2496264"/>
                      <a:pt x="2640414" y="2542694"/>
                    </a:cubicBezTo>
                    <a:cubicBezTo>
                      <a:pt x="2635836" y="2553158"/>
                      <a:pt x="2626027" y="2555773"/>
                      <a:pt x="2616872" y="2559043"/>
                    </a:cubicBezTo>
                    <a:cubicBezTo>
                      <a:pt x="2574365" y="2575392"/>
                      <a:pt x="2531859" y="2593048"/>
                      <a:pt x="2493276" y="2618552"/>
                    </a:cubicBezTo>
                    <a:cubicBezTo>
                      <a:pt x="2485429" y="2623784"/>
                      <a:pt x="2476274" y="2629015"/>
                      <a:pt x="2465811" y="2624438"/>
                    </a:cubicBezTo>
                    <a:cubicBezTo>
                      <a:pt x="2333714" y="2443949"/>
                      <a:pt x="2206194" y="2260844"/>
                      <a:pt x="2118565" y="2053543"/>
                    </a:cubicBezTo>
                    <a:cubicBezTo>
                      <a:pt x="2089792" y="1984879"/>
                      <a:pt x="2066904" y="1914253"/>
                      <a:pt x="2059710" y="1840357"/>
                    </a:cubicBezTo>
                    <a:cubicBezTo>
                      <a:pt x="2046631" y="1695181"/>
                      <a:pt x="1977313" y="1575509"/>
                      <a:pt x="1889685" y="1464992"/>
                    </a:cubicBezTo>
                    <a:cubicBezTo>
                      <a:pt x="1802056" y="1355130"/>
                      <a:pt x="1703964" y="1254422"/>
                      <a:pt x="1619605" y="1141289"/>
                    </a:cubicBezTo>
                    <a:cubicBezTo>
                      <a:pt x="1595409" y="1108592"/>
                      <a:pt x="1571213" y="1075241"/>
                      <a:pt x="1543748" y="1038620"/>
                    </a:cubicBezTo>
                    <a:cubicBezTo>
                      <a:pt x="1505819" y="1162216"/>
                      <a:pt x="1457427" y="1276002"/>
                      <a:pt x="1397918" y="1384557"/>
                    </a:cubicBezTo>
                    <a:cubicBezTo>
                      <a:pt x="1339717" y="1491150"/>
                      <a:pt x="1273014" y="1591204"/>
                      <a:pt x="1188655" y="1679486"/>
                    </a:cubicBezTo>
                    <a:cubicBezTo>
                      <a:pt x="1133724" y="1737034"/>
                      <a:pt x="1070291" y="1752075"/>
                      <a:pt x="995087" y="1729840"/>
                    </a:cubicBezTo>
                    <a:cubicBezTo>
                      <a:pt x="963698" y="1720685"/>
                      <a:pt x="932309" y="1709568"/>
                      <a:pt x="904843" y="1691912"/>
                    </a:cubicBezTo>
                    <a:cubicBezTo>
                      <a:pt x="740702" y="1587280"/>
                      <a:pt x="559559" y="1516654"/>
                      <a:pt x="384955" y="1432295"/>
                    </a:cubicBezTo>
                    <a:cubicBezTo>
                      <a:pt x="288171" y="1385211"/>
                      <a:pt x="193349" y="1332895"/>
                      <a:pt x="88064" y="1306738"/>
                    </a:cubicBezTo>
                    <a:cubicBezTo>
                      <a:pt x="61906" y="1300198"/>
                      <a:pt x="35095" y="1294967"/>
                      <a:pt x="8937" y="1289081"/>
                    </a:cubicBezTo>
                    <a:cubicBezTo>
                      <a:pt x="436" y="1279272"/>
                      <a:pt x="-872" y="1267501"/>
                      <a:pt x="436" y="1255730"/>
                    </a:cubicBezTo>
                    <a:cubicBezTo>
                      <a:pt x="7629" y="1193605"/>
                      <a:pt x="24631" y="1134750"/>
                      <a:pt x="57983" y="1081781"/>
                    </a:cubicBezTo>
                    <a:cubicBezTo>
                      <a:pt x="63868" y="1072625"/>
                      <a:pt x="70408" y="1064124"/>
                      <a:pt x="82833" y="1062162"/>
                    </a:cubicBezTo>
                    <a:lnTo>
                      <a:pt x="95541" y="1065974"/>
                    </a:lnTo>
                    <a:lnTo>
                      <a:pt x="95912" y="1064776"/>
                    </a:lnTo>
                    <a:cubicBezTo>
                      <a:pt x="185503" y="1066084"/>
                      <a:pt x="272477" y="1087010"/>
                      <a:pt x="359452" y="1105974"/>
                    </a:cubicBezTo>
                    <a:cubicBezTo>
                      <a:pt x="462121" y="1126901"/>
                      <a:pt x="563483" y="1151751"/>
                      <a:pt x="658959" y="1196219"/>
                    </a:cubicBezTo>
                    <a:lnTo>
                      <a:pt x="658965" y="1196223"/>
                    </a:lnTo>
                    <a:lnTo>
                      <a:pt x="796860" y="1255484"/>
                    </a:lnTo>
                    <a:cubicBezTo>
                      <a:pt x="841574" y="1277637"/>
                      <a:pt x="885224" y="1301833"/>
                      <a:pt x="928385" y="1327010"/>
                    </a:cubicBezTo>
                    <a:cubicBezTo>
                      <a:pt x="949311" y="1339435"/>
                      <a:pt x="958466" y="1338781"/>
                      <a:pt x="969584" y="1315893"/>
                    </a:cubicBezTo>
                    <a:cubicBezTo>
                      <a:pt x="993126" y="1268155"/>
                      <a:pt x="1009474" y="1220417"/>
                      <a:pt x="1004897" y="1166140"/>
                    </a:cubicBezTo>
                    <a:cubicBezTo>
                      <a:pt x="994433" y="1041890"/>
                      <a:pt x="1019937" y="924180"/>
                      <a:pt x="1072253" y="811046"/>
                    </a:cubicBezTo>
                    <a:cubicBezTo>
                      <a:pt x="1099719" y="751537"/>
                      <a:pt x="1121299" y="690066"/>
                      <a:pt x="1122607" y="623364"/>
                    </a:cubicBezTo>
                    <a:cubicBezTo>
                      <a:pt x="1123261" y="596552"/>
                      <a:pt x="1118683" y="571048"/>
                      <a:pt x="1108220" y="546852"/>
                    </a:cubicBezTo>
                    <a:cubicBezTo>
                      <a:pt x="1043479" y="391867"/>
                      <a:pt x="1053289" y="246037"/>
                      <a:pt x="1160536" y="111324"/>
                    </a:cubicBezTo>
                    <a:cubicBezTo>
                      <a:pt x="1157266" y="103477"/>
                      <a:pt x="1159228" y="97592"/>
                      <a:pt x="1165113" y="92360"/>
                    </a:cubicBezTo>
                    <a:cubicBezTo>
                      <a:pt x="1186693" y="79281"/>
                      <a:pt x="1202388" y="59009"/>
                      <a:pt x="1222007" y="43314"/>
                    </a:cubicBezTo>
                    <a:cubicBezTo>
                      <a:pt x="1263696" y="9473"/>
                      <a:pt x="1310166" y="-92"/>
                      <a:pt x="1358660" y="1"/>
                    </a:cubicBezTo>
                    <a:close/>
                  </a:path>
                </a:pathLst>
              </a:custGeom>
              <a:solidFill>
                <a:schemeClr val="accent2">
                  <a:lumMod val="75000"/>
                </a:schemeClr>
              </a:solidFill>
              <a:ln w="65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6" name="Freeform: Shape 265">
                <a:extLst>
                  <a:ext uri="{FF2B5EF4-FFF2-40B4-BE49-F238E27FC236}">
                    <a16:creationId xmlns:a16="http://schemas.microsoft.com/office/drawing/2014/main" id="{185EB9E1-7429-4EAD-BC8E-2C9812595459}"/>
                  </a:ext>
                </a:extLst>
              </p:cNvPr>
              <p:cNvSpPr/>
              <p:nvPr/>
            </p:nvSpPr>
            <p:spPr>
              <a:xfrm>
                <a:off x="4307648" y="3363544"/>
                <a:ext cx="2516513" cy="2455652"/>
              </a:xfrm>
              <a:custGeom>
                <a:avLst/>
                <a:gdLst>
                  <a:gd name="connsiteX0" fmla="*/ 1660452 w 2516513"/>
                  <a:gd name="connsiteY0" fmla="*/ 421448 h 2455652"/>
                  <a:gd name="connsiteX1" fmla="*/ 1672877 w 2516513"/>
                  <a:gd name="connsiteY1" fmla="*/ 434527 h 2455652"/>
                  <a:gd name="connsiteX2" fmla="*/ 1918107 w 2516513"/>
                  <a:gd name="connsiteY2" fmla="*/ 811853 h 2455652"/>
                  <a:gd name="connsiteX3" fmla="*/ 2140449 w 2516513"/>
                  <a:gd name="connsiteY3" fmla="*/ 1233648 h 2455652"/>
                  <a:gd name="connsiteX4" fmla="*/ 2207151 w 2516513"/>
                  <a:gd name="connsiteY4" fmla="*/ 1318007 h 2455652"/>
                  <a:gd name="connsiteX5" fmla="*/ 2250312 w 2516513"/>
                  <a:gd name="connsiteY5" fmla="*/ 1458605 h 2455652"/>
                  <a:gd name="connsiteX6" fmla="*/ 2282355 w 2516513"/>
                  <a:gd name="connsiteY6" fmla="*/ 1735224 h 2455652"/>
                  <a:gd name="connsiteX7" fmla="*/ 2416414 w 2516513"/>
                  <a:gd name="connsiteY7" fmla="*/ 2106011 h 2455652"/>
                  <a:gd name="connsiteX8" fmla="*/ 2513852 w 2516513"/>
                  <a:gd name="connsiteY8" fmla="*/ 2403556 h 2455652"/>
                  <a:gd name="connsiteX9" fmla="*/ 2478539 w 2516513"/>
                  <a:gd name="connsiteY9" fmla="*/ 2451294 h 2455652"/>
                  <a:gd name="connsiteX10" fmla="*/ 2450419 w 2516513"/>
                  <a:gd name="connsiteY10" fmla="*/ 2429060 h 2455652"/>
                  <a:gd name="connsiteX11" fmla="*/ 2235925 w 2516513"/>
                  <a:gd name="connsiteY11" fmla="*/ 1985685 h 2455652"/>
                  <a:gd name="connsiteX12" fmla="*/ 2154182 w 2516513"/>
                  <a:gd name="connsiteY12" fmla="*/ 1706450 h 2455652"/>
                  <a:gd name="connsiteX13" fmla="*/ 1997235 w 2516513"/>
                  <a:gd name="connsiteY13" fmla="*/ 1340241 h 2455652"/>
                  <a:gd name="connsiteX14" fmla="*/ 1583940 w 2516513"/>
                  <a:gd name="connsiteY14" fmla="*/ 766077 h 2455652"/>
                  <a:gd name="connsiteX15" fmla="*/ 1570861 w 2516513"/>
                  <a:gd name="connsiteY15" fmla="*/ 673871 h 2455652"/>
                  <a:gd name="connsiteX16" fmla="*/ 1643449 w 2516513"/>
                  <a:gd name="connsiteY16" fmla="*/ 446952 h 2455652"/>
                  <a:gd name="connsiteX17" fmla="*/ 1660452 w 2516513"/>
                  <a:gd name="connsiteY17" fmla="*/ 421448 h 2455652"/>
                  <a:gd name="connsiteX18" fmla="*/ 1514622 w 2516513"/>
                  <a:gd name="connsiteY18" fmla="*/ 1615 h 2455652"/>
                  <a:gd name="connsiteX19" fmla="*/ 1627755 w 2516513"/>
                  <a:gd name="connsiteY19" fmla="*/ 77473 h 2455652"/>
                  <a:gd name="connsiteX20" fmla="*/ 1585248 w 2516513"/>
                  <a:gd name="connsiteY20" fmla="*/ 220033 h 2455652"/>
                  <a:gd name="connsiteX21" fmla="*/ 1524431 w 2516513"/>
                  <a:gd name="connsiteY21" fmla="*/ 336435 h 2455652"/>
                  <a:gd name="connsiteX22" fmla="*/ 1421108 w 2516513"/>
                  <a:gd name="connsiteY22" fmla="*/ 938065 h 2455652"/>
                  <a:gd name="connsiteX23" fmla="*/ 1331517 w 2516513"/>
                  <a:gd name="connsiteY23" fmla="*/ 1189834 h 2455652"/>
                  <a:gd name="connsiteX24" fmla="*/ 1084326 w 2516513"/>
                  <a:gd name="connsiteY24" fmla="*/ 1446835 h 2455652"/>
                  <a:gd name="connsiteX25" fmla="*/ 776972 w 2516513"/>
                  <a:gd name="connsiteY25" fmla="*/ 1416099 h 2455652"/>
                  <a:gd name="connsiteX26" fmla="*/ 250546 w 2516513"/>
                  <a:gd name="connsiteY26" fmla="*/ 1176755 h 2455652"/>
                  <a:gd name="connsiteX27" fmla="*/ 47823 w 2516513"/>
                  <a:gd name="connsiteY27" fmla="*/ 1115284 h 2455652"/>
                  <a:gd name="connsiteX28" fmla="*/ 5316 w 2516513"/>
                  <a:gd name="connsiteY28" fmla="*/ 1020462 h 2455652"/>
                  <a:gd name="connsiteX29" fmla="*/ 19703 w 2516513"/>
                  <a:gd name="connsiteY29" fmla="*/ 974032 h 2455652"/>
                  <a:gd name="connsiteX30" fmla="*/ 283243 w 2516513"/>
                  <a:gd name="connsiteY30" fmla="*/ 1015230 h 2455652"/>
                  <a:gd name="connsiteX31" fmla="*/ 582750 w 2516513"/>
                  <a:gd name="connsiteY31" fmla="*/ 1105475 h 2455652"/>
                  <a:gd name="connsiteX32" fmla="*/ 774356 w 2516513"/>
                  <a:gd name="connsiteY32" fmla="*/ 1240842 h 2455652"/>
                  <a:gd name="connsiteX33" fmla="*/ 904491 w 2516513"/>
                  <a:gd name="connsiteY33" fmla="*/ 1333702 h 2455652"/>
                  <a:gd name="connsiteX34" fmla="*/ 943728 w 2516513"/>
                  <a:gd name="connsiteY34" fmla="*/ 1328470 h 2455652"/>
                  <a:gd name="connsiteX35" fmla="*/ 1059476 w 2516513"/>
                  <a:gd name="connsiteY35" fmla="*/ 1047274 h 2455652"/>
                  <a:gd name="connsiteX36" fmla="*/ 1244543 w 2516513"/>
                  <a:gd name="connsiteY36" fmla="*/ 435181 h 2455652"/>
                  <a:gd name="connsiteX37" fmla="*/ 1332171 w 2516513"/>
                  <a:gd name="connsiteY37" fmla="*/ 180142 h 2455652"/>
                  <a:gd name="connsiteX38" fmla="*/ 1343288 w 2516513"/>
                  <a:gd name="connsiteY38" fmla="*/ 99707 h 2455652"/>
                  <a:gd name="connsiteX39" fmla="*/ 1514622 w 2516513"/>
                  <a:gd name="connsiteY39" fmla="*/ 1615 h 245565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</a:cxnLst>
                <a:rect l="l" t="t" r="r" b="b"/>
                <a:pathLst>
                  <a:path w="2516513" h="2455652">
                    <a:moveTo>
                      <a:pt x="1660452" y="421448"/>
                    </a:moveTo>
                    <a:cubicBezTo>
                      <a:pt x="1664376" y="425372"/>
                      <a:pt x="1668953" y="429949"/>
                      <a:pt x="1672877" y="434527"/>
                    </a:cubicBezTo>
                    <a:cubicBezTo>
                      <a:pt x="1763121" y="554853"/>
                      <a:pt x="1843558" y="681064"/>
                      <a:pt x="1918107" y="811853"/>
                    </a:cubicBezTo>
                    <a:cubicBezTo>
                      <a:pt x="1996581" y="950490"/>
                      <a:pt x="2060667" y="1096320"/>
                      <a:pt x="2140449" y="1233648"/>
                    </a:cubicBezTo>
                    <a:cubicBezTo>
                      <a:pt x="2158759" y="1265037"/>
                      <a:pt x="2186225" y="1288580"/>
                      <a:pt x="2207151" y="1318007"/>
                    </a:cubicBezTo>
                    <a:cubicBezTo>
                      <a:pt x="2237887" y="1360514"/>
                      <a:pt x="2249658" y="1406944"/>
                      <a:pt x="2250312" y="1458605"/>
                    </a:cubicBezTo>
                    <a:cubicBezTo>
                      <a:pt x="2251619" y="1552120"/>
                      <a:pt x="2246388" y="1647595"/>
                      <a:pt x="2282355" y="1735224"/>
                    </a:cubicBezTo>
                    <a:cubicBezTo>
                      <a:pt x="2332055" y="1857512"/>
                      <a:pt x="2373253" y="1981762"/>
                      <a:pt x="2416414" y="2106011"/>
                    </a:cubicBezTo>
                    <a:cubicBezTo>
                      <a:pt x="2451073" y="2204757"/>
                      <a:pt x="2481154" y="2304157"/>
                      <a:pt x="2513852" y="2403556"/>
                    </a:cubicBezTo>
                    <a:cubicBezTo>
                      <a:pt x="2525623" y="2438215"/>
                      <a:pt x="2495541" y="2440831"/>
                      <a:pt x="2478539" y="2451294"/>
                    </a:cubicBezTo>
                    <a:cubicBezTo>
                      <a:pt x="2454342" y="2465681"/>
                      <a:pt x="2456304" y="2440831"/>
                      <a:pt x="2450419" y="2429060"/>
                    </a:cubicBezTo>
                    <a:cubicBezTo>
                      <a:pt x="2381755" y="2279961"/>
                      <a:pt x="2320284" y="2127591"/>
                      <a:pt x="2235925" y="1985685"/>
                    </a:cubicBezTo>
                    <a:cubicBezTo>
                      <a:pt x="2185571" y="1900019"/>
                      <a:pt x="2156144" y="1803235"/>
                      <a:pt x="2154182" y="1706450"/>
                    </a:cubicBezTo>
                    <a:cubicBezTo>
                      <a:pt x="2151566" y="1559313"/>
                      <a:pt x="2080286" y="1449450"/>
                      <a:pt x="1997235" y="1340241"/>
                    </a:cubicBezTo>
                    <a:cubicBezTo>
                      <a:pt x="1854675" y="1152559"/>
                      <a:pt x="1714729" y="962261"/>
                      <a:pt x="1583940" y="766077"/>
                    </a:cubicBezTo>
                    <a:cubicBezTo>
                      <a:pt x="1563668" y="735342"/>
                      <a:pt x="1557783" y="709838"/>
                      <a:pt x="1570861" y="673871"/>
                    </a:cubicBezTo>
                    <a:cubicBezTo>
                      <a:pt x="1598327" y="599321"/>
                      <a:pt x="1619253" y="522810"/>
                      <a:pt x="1643449" y="446952"/>
                    </a:cubicBezTo>
                    <a:cubicBezTo>
                      <a:pt x="1648027" y="437143"/>
                      <a:pt x="1646719" y="425372"/>
                      <a:pt x="1660452" y="421448"/>
                    </a:cubicBezTo>
                    <a:close/>
                    <a:moveTo>
                      <a:pt x="1514622" y="1615"/>
                    </a:moveTo>
                    <a:cubicBezTo>
                      <a:pt x="1564976" y="10117"/>
                      <a:pt x="1607482" y="28427"/>
                      <a:pt x="1627755" y="77473"/>
                    </a:cubicBezTo>
                    <a:cubicBezTo>
                      <a:pt x="1648681" y="127173"/>
                      <a:pt x="1631024" y="189298"/>
                      <a:pt x="1585248" y="220033"/>
                    </a:cubicBezTo>
                    <a:cubicBezTo>
                      <a:pt x="1542742" y="248807"/>
                      <a:pt x="1526393" y="288697"/>
                      <a:pt x="1524431" y="336435"/>
                    </a:cubicBezTo>
                    <a:cubicBezTo>
                      <a:pt x="1517892" y="541774"/>
                      <a:pt x="1471462" y="740573"/>
                      <a:pt x="1421108" y="938065"/>
                    </a:cubicBezTo>
                    <a:cubicBezTo>
                      <a:pt x="1398874" y="1024386"/>
                      <a:pt x="1370754" y="1108745"/>
                      <a:pt x="1331517" y="1189834"/>
                    </a:cubicBezTo>
                    <a:cubicBezTo>
                      <a:pt x="1277240" y="1302967"/>
                      <a:pt x="1186342" y="1378824"/>
                      <a:pt x="1084326" y="1446835"/>
                    </a:cubicBezTo>
                    <a:cubicBezTo>
                      <a:pt x="970540" y="1522692"/>
                      <a:pt x="868524" y="1495226"/>
                      <a:pt x="776972" y="1416099"/>
                    </a:cubicBezTo>
                    <a:cubicBezTo>
                      <a:pt x="623949" y="1284656"/>
                      <a:pt x="440190" y="1225147"/>
                      <a:pt x="250546" y="1176755"/>
                    </a:cubicBezTo>
                    <a:cubicBezTo>
                      <a:pt x="182535" y="1159098"/>
                      <a:pt x="112563" y="1144058"/>
                      <a:pt x="47823" y="1115284"/>
                    </a:cubicBezTo>
                    <a:cubicBezTo>
                      <a:pt x="4008" y="1095666"/>
                      <a:pt x="-8417" y="1066238"/>
                      <a:pt x="5316" y="1020462"/>
                    </a:cubicBezTo>
                    <a:cubicBezTo>
                      <a:pt x="9894" y="1004767"/>
                      <a:pt x="15125" y="989073"/>
                      <a:pt x="19703" y="974032"/>
                    </a:cubicBezTo>
                    <a:cubicBezTo>
                      <a:pt x="109294" y="975340"/>
                      <a:pt x="196268" y="996266"/>
                      <a:pt x="283243" y="1015230"/>
                    </a:cubicBezTo>
                    <a:cubicBezTo>
                      <a:pt x="385912" y="1036157"/>
                      <a:pt x="487274" y="1061007"/>
                      <a:pt x="582750" y="1105475"/>
                    </a:cubicBezTo>
                    <a:cubicBezTo>
                      <a:pt x="646837" y="1150597"/>
                      <a:pt x="710269" y="1195719"/>
                      <a:pt x="774356" y="1240842"/>
                    </a:cubicBezTo>
                    <a:cubicBezTo>
                      <a:pt x="818170" y="1271577"/>
                      <a:pt x="862639" y="1300351"/>
                      <a:pt x="904491" y="1333702"/>
                    </a:cubicBezTo>
                    <a:cubicBezTo>
                      <a:pt x="923455" y="1348743"/>
                      <a:pt x="932611" y="1344165"/>
                      <a:pt x="943728" y="1328470"/>
                    </a:cubicBezTo>
                    <a:cubicBezTo>
                      <a:pt x="1002583" y="1243457"/>
                      <a:pt x="1044435" y="1149943"/>
                      <a:pt x="1059476" y="1047274"/>
                    </a:cubicBezTo>
                    <a:cubicBezTo>
                      <a:pt x="1091519" y="834088"/>
                      <a:pt x="1147759" y="628749"/>
                      <a:pt x="1244543" y="435181"/>
                    </a:cubicBezTo>
                    <a:cubicBezTo>
                      <a:pt x="1285087" y="354092"/>
                      <a:pt x="1315823" y="269733"/>
                      <a:pt x="1332171" y="180142"/>
                    </a:cubicBezTo>
                    <a:cubicBezTo>
                      <a:pt x="1336749" y="153331"/>
                      <a:pt x="1333479" y="126519"/>
                      <a:pt x="1343288" y="99707"/>
                    </a:cubicBezTo>
                    <a:cubicBezTo>
                      <a:pt x="1366176" y="38236"/>
                      <a:pt x="1449228" y="-9502"/>
                      <a:pt x="1514622" y="1615"/>
                    </a:cubicBezTo>
                    <a:close/>
                  </a:path>
                </a:pathLst>
              </a:custGeom>
              <a:solidFill>
                <a:schemeClr val="accent2"/>
              </a:solidFill>
              <a:ln w="65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7" name="Freeform: Shape 266">
                <a:extLst>
                  <a:ext uri="{FF2B5EF4-FFF2-40B4-BE49-F238E27FC236}">
                    <a16:creationId xmlns:a16="http://schemas.microsoft.com/office/drawing/2014/main" id="{01EA2941-5E39-4501-99D4-BF7569D15191}"/>
                  </a:ext>
                </a:extLst>
              </p:cNvPr>
              <p:cNvSpPr/>
              <p:nvPr/>
            </p:nvSpPr>
            <p:spPr>
              <a:xfrm>
                <a:off x="5817181" y="2432331"/>
                <a:ext cx="450903" cy="1063173"/>
              </a:xfrm>
              <a:custGeom>
                <a:avLst/>
                <a:gdLst>
                  <a:gd name="connsiteX0" fmla="*/ 135368 w 450903"/>
                  <a:gd name="connsiteY0" fmla="*/ 803348 h 1063173"/>
                  <a:gd name="connsiteX1" fmla="*/ 289045 w 450903"/>
                  <a:gd name="connsiteY1" fmla="*/ 878552 h 1063173"/>
                  <a:gd name="connsiteX2" fmla="*/ 259617 w 450903"/>
                  <a:gd name="connsiteY2" fmla="*/ 1025691 h 1063173"/>
                  <a:gd name="connsiteX3" fmla="*/ 216457 w 450903"/>
                  <a:gd name="connsiteY3" fmla="*/ 1061004 h 1063173"/>
                  <a:gd name="connsiteX4" fmla="*/ 30081 w 450903"/>
                  <a:gd name="connsiteY4" fmla="*/ 902749 h 1063173"/>
                  <a:gd name="connsiteX5" fmla="*/ 0 w 450903"/>
                  <a:gd name="connsiteY5" fmla="*/ 890323 h 1063173"/>
                  <a:gd name="connsiteX6" fmla="*/ 135368 w 450903"/>
                  <a:gd name="connsiteY6" fmla="*/ 803348 h 1063173"/>
                  <a:gd name="connsiteX7" fmla="*/ 108294 w 450903"/>
                  <a:gd name="connsiteY7" fmla="*/ 515521 h 1063173"/>
                  <a:gd name="connsiteX8" fmla="*/ 369219 w 450903"/>
                  <a:gd name="connsiteY8" fmla="*/ 525330 h 1063173"/>
                  <a:gd name="connsiteX9" fmla="*/ 322135 w 450903"/>
                  <a:gd name="connsiteY9" fmla="*/ 693394 h 1063173"/>
                  <a:gd name="connsiteX10" fmla="*/ 193308 w 450903"/>
                  <a:gd name="connsiteY10" fmla="*/ 648272 h 1063173"/>
                  <a:gd name="connsiteX11" fmla="*/ 105024 w 450903"/>
                  <a:gd name="connsiteY11" fmla="*/ 647618 h 1063173"/>
                  <a:gd name="connsiteX12" fmla="*/ 78866 w 450903"/>
                  <a:gd name="connsiteY12" fmla="*/ 616229 h 1063173"/>
                  <a:gd name="connsiteX13" fmla="*/ 87368 w 450903"/>
                  <a:gd name="connsiteY13" fmla="*/ 535139 h 1063173"/>
                  <a:gd name="connsiteX14" fmla="*/ 108294 w 450903"/>
                  <a:gd name="connsiteY14" fmla="*/ 515521 h 1063173"/>
                  <a:gd name="connsiteX15" fmla="*/ 334105 w 450903"/>
                  <a:gd name="connsiteY15" fmla="*/ 68 h 1063173"/>
                  <a:gd name="connsiteX16" fmla="*/ 396230 w 450903"/>
                  <a:gd name="connsiteY16" fmla="*/ 722 h 1063173"/>
                  <a:gd name="connsiteX17" fmla="*/ 430235 w 450903"/>
                  <a:gd name="connsiteY17" fmla="*/ 313308 h 1063173"/>
                  <a:gd name="connsiteX18" fmla="*/ 281789 w 450903"/>
                  <a:gd name="connsiteY18" fmla="*/ 280611 h 1063173"/>
                  <a:gd name="connsiteX19" fmla="*/ 273942 w 450903"/>
                  <a:gd name="connsiteY19" fmla="*/ 260992 h 1063173"/>
                  <a:gd name="connsiteX20" fmla="*/ 313179 w 450903"/>
                  <a:gd name="connsiteY20" fmla="*/ 17725 h 1063173"/>
                  <a:gd name="connsiteX21" fmla="*/ 334105 w 450903"/>
                  <a:gd name="connsiteY21" fmla="*/ 68 h 106317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</a:cxnLst>
                <a:rect l="l" t="t" r="r" b="b"/>
                <a:pathLst>
                  <a:path w="450903" h="1063173">
                    <a:moveTo>
                      <a:pt x="135368" y="803348"/>
                    </a:moveTo>
                    <a:cubicBezTo>
                      <a:pt x="182452" y="792885"/>
                      <a:pt x="274004" y="838661"/>
                      <a:pt x="289045" y="878552"/>
                    </a:cubicBezTo>
                    <a:cubicBezTo>
                      <a:pt x="279236" y="927599"/>
                      <a:pt x="271388" y="977299"/>
                      <a:pt x="259617" y="1025691"/>
                    </a:cubicBezTo>
                    <a:cubicBezTo>
                      <a:pt x="255040" y="1045309"/>
                      <a:pt x="248500" y="1070813"/>
                      <a:pt x="216457" y="1061004"/>
                    </a:cubicBezTo>
                    <a:cubicBezTo>
                      <a:pt x="177874" y="980569"/>
                      <a:pt x="107902" y="937408"/>
                      <a:pt x="30081" y="902749"/>
                    </a:cubicBezTo>
                    <a:cubicBezTo>
                      <a:pt x="19618" y="898825"/>
                      <a:pt x="9809" y="894901"/>
                      <a:pt x="0" y="890323"/>
                    </a:cubicBezTo>
                    <a:cubicBezTo>
                      <a:pt x="41198" y="855664"/>
                      <a:pt x="79782" y="815773"/>
                      <a:pt x="135368" y="803348"/>
                    </a:cubicBezTo>
                    <a:close/>
                    <a:moveTo>
                      <a:pt x="108294" y="515521"/>
                    </a:moveTo>
                    <a:cubicBezTo>
                      <a:pt x="195270" y="518137"/>
                      <a:pt x="282244" y="527292"/>
                      <a:pt x="369219" y="525330"/>
                    </a:cubicBezTo>
                    <a:cubicBezTo>
                      <a:pt x="352871" y="581570"/>
                      <a:pt x="337176" y="637155"/>
                      <a:pt x="322135" y="693394"/>
                    </a:cubicBezTo>
                    <a:cubicBezTo>
                      <a:pt x="285514" y="660697"/>
                      <a:pt x="241700" y="647618"/>
                      <a:pt x="193308" y="648272"/>
                    </a:cubicBezTo>
                    <a:cubicBezTo>
                      <a:pt x="163880" y="648926"/>
                      <a:pt x="134452" y="648926"/>
                      <a:pt x="105024" y="647618"/>
                    </a:cubicBezTo>
                    <a:cubicBezTo>
                      <a:pt x="86060" y="646964"/>
                      <a:pt x="74943" y="639117"/>
                      <a:pt x="78866" y="616229"/>
                    </a:cubicBezTo>
                    <a:cubicBezTo>
                      <a:pt x="83444" y="589417"/>
                      <a:pt x="86060" y="562605"/>
                      <a:pt x="87368" y="535139"/>
                    </a:cubicBezTo>
                    <a:cubicBezTo>
                      <a:pt x="88022" y="520099"/>
                      <a:pt x="96523" y="517483"/>
                      <a:pt x="108294" y="515521"/>
                    </a:cubicBezTo>
                    <a:close/>
                    <a:moveTo>
                      <a:pt x="334105" y="68"/>
                    </a:moveTo>
                    <a:cubicBezTo>
                      <a:pt x="354377" y="722"/>
                      <a:pt x="375303" y="68"/>
                      <a:pt x="396230" y="722"/>
                    </a:cubicBezTo>
                    <a:cubicBezTo>
                      <a:pt x="464240" y="98160"/>
                      <a:pt x="460316" y="204099"/>
                      <a:pt x="430235" y="313308"/>
                    </a:cubicBezTo>
                    <a:cubicBezTo>
                      <a:pt x="379881" y="307422"/>
                      <a:pt x="333451" y="282572"/>
                      <a:pt x="281789" y="280611"/>
                    </a:cubicBezTo>
                    <a:cubicBezTo>
                      <a:pt x="266748" y="279957"/>
                      <a:pt x="272634" y="267532"/>
                      <a:pt x="273942" y="260992"/>
                    </a:cubicBezTo>
                    <a:cubicBezTo>
                      <a:pt x="290291" y="180557"/>
                      <a:pt x="307293" y="100122"/>
                      <a:pt x="313179" y="17725"/>
                    </a:cubicBezTo>
                    <a:cubicBezTo>
                      <a:pt x="313832" y="3338"/>
                      <a:pt x="321026" y="-586"/>
                      <a:pt x="334105" y="68"/>
                    </a:cubicBezTo>
                    <a:close/>
                  </a:path>
                </a:pathLst>
              </a:custGeom>
              <a:solidFill>
                <a:schemeClr val="accent4"/>
              </a:solidFill>
              <a:ln w="65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  <p:sp>
            <p:nvSpPr>
              <p:cNvPr id="268" name="Freeform: Shape 267">
                <a:extLst>
                  <a:ext uri="{FF2B5EF4-FFF2-40B4-BE49-F238E27FC236}">
                    <a16:creationId xmlns:a16="http://schemas.microsoft.com/office/drawing/2014/main" id="{10A9B82B-E5B4-4F31-9533-1AE38BD738F8}"/>
                  </a:ext>
                </a:extLst>
              </p:cNvPr>
              <p:cNvSpPr/>
              <p:nvPr/>
            </p:nvSpPr>
            <p:spPr>
              <a:xfrm>
                <a:off x="5381342" y="2000371"/>
                <a:ext cx="824255" cy="1365248"/>
              </a:xfrm>
              <a:custGeom>
                <a:avLst/>
                <a:gdLst>
                  <a:gd name="connsiteX0" fmla="*/ 817389 w 824255"/>
                  <a:gd name="connsiteY0" fmla="*/ 346544 h 1365248"/>
                  <a:gd name="connsiteX1" fmla="*/ 817389 w 824255"/>
                  <a:gd name="connsiteY1" fmla="*/ 437443 h 1365248"/>
                  <a:gd name="connsiteX2" fmla="*/ 817389 w 824255"/>
                  <a:gd name="connsiteY2" fmla="*/ 346544 h 1365248"/>
                  <a:gd name="connsiteX3" fmla="*/ 478866 w 824255"/>
                  <a:gd name="connsiteY3" fmla="*/ 802 h 1365248"/>
                  <a:gd name="connsiteX4" fmla="*/ 545405 w 824255"/>
                  <a:gd name="connsiteY4" fmla="*/ 21646 h 1365248"/>
                  <a:gd name="connsiteX5" fmla="*/ 416578 w 824255"/>
                  <a:gd name="connsiteY5" fmla="*/ 136741 h 1365248"/>
                  <a:gd name="connsiteX6" fmla="*/ 415924 w 824255"/>
                  <a:gd name="connsiteY6" fmla="*/ 424477 h 1365248"/>
                  <a:gd name="connsiteX7" fmla="*/ 421156 w 824255"/>
                  <a:gd name="connsiteY7" fmla="*/ 436248 h 1365248"/>
                  <a:gd name="connsiteX8" fmla="*/ 445352 w 824255"/>
                  <a:gd name="connsiteY8" fmla="*/ 527146 h 1365248"/>
                  <a:gd name="connsiteX9" fmla="*/ 427695 w 824255"/>
                  <a:gd name="connsiteY9" fmla="*/ 711559 h 1365248"/>
                  <a:gd name="connsiteX10" fmla="*/ 426274 w 824255"/>
                  <a:gd name="connsiteY10" fmla="*/ 709602 h 1365248"/>
                  <a:gd name="connsiteX11" fmla="*/ 426386 w 824255"/>
                  <a:gd name="connsiteY11" fmla="*/ 710904 h 1365248"/>
                  <a:gd name="connsiteX12" fmla="*/ 426386 w 824255"/>
                  <a:gd name="connsiteY12" fmla="*/ 786441 h 1365248"/>
                  <a:gd name="connsiteX13" fmla="*/ 427695 w 824255"/>
                  <a:gd name="connsiteY13" fmla="*/ 800495 h 1365248"/>
                  <a:gd name="connsiteX14" fmla="*/ 441428 w 824255"/>
                  <a:gd name="connsiteY14" fmla="*/ 860658 h 1365248"/>
                  <a:gd name="connsiteX15" fmla="*/ 545405 w 824255"/>
                  <a:gd name="connsiteY15" fmla="*/ 944363 h 1365248"/>
                  <a:gd name="connsiteX16" fmla="*/ 529057 w 824255"/>
                  <a:gd name="connsiteY16" fmla="*/ 1033300 h 1365248"/>
                  <a:gd name="connsiteX17" fmla="*/ 558484 w 824255"/>
                  <a:gd name="connsiteY17" fmla="*/ 1064689 h 1365248"/>
                  <a:gd name="connsiteX18" fmla="*/ 636304 w 824255"/>
                  <a:gd name="connsiteY18" fmla="*/ 1065343 h 1365248"/>
                  <a:gd name="connsiteX19" fmla="*/ 729818 w 824255"/>
                  <a:gd name="connsiteY19" fmla="*/ 1088885 h 1365248"/>
                  <a:gd name="connsiteX20" fmla="*/ 759246 w 824255"/>
                  <a:gd name="connsiteY20" fmla="*/ 1121582 h 1365248"/>
                  <a:gd name="connsiteX21" fmla="*/ 722625 w 824255"/>
                  <a:gd name="connsiteY21" fmla="*/ 1305995 h 1365248"/>
                  <a:gd name="connsiteX22" fmla="*/ 641535 w 824255"/>
                  <a:gd name="connsiteY22" fmla="*/ 1253026 h 1365248"/>
                  <a:gd name="connsiteX23" fmla="*/ 523825 w 824255"/>
                  <a:gd name="connsiteY23" fmla="*/ 1260219 h 1365248"/>
                  <a:gd name="connsiteX24" fmla="*/ 468894 w 824255"/>
                  <a:gd name="connsiteY24" fmla="*/ 1300763 h 1365248"/>
                  <a:gd name="connsiteX25" fmla="*/ 432927 w 824255"/>
                  <a:gd name="connsiteY25" fmla="*/ 1316458 h 1365248"/>
                  <a:gd name="connsiteX26" fmla="*/ 255054 w 824255"/>
                  <a:gd name="connsiteY26" fmla="*/ 1281145 h 1365248"/>
                  <a:gd name="connsiteX27" fmla="*/ 17671 w 824255"/>
                  <a:gd name="connsiteY27" fmla="*/ 1354387 h 1365248"/>
                  <a:gd name="connsiteX28" fmla="*/ 14 w 824255"/>
                  <a:gd name="connsiteY28" fmla="*/ 1362888 h 1365248"/>
                  <a:gd name="connsiteX29" fmla="*/ 37289 w 824255"/>
                  <a:gd name="connsiteY29" fmla="*/ 1305995 h 1365248"/>
                  <a:gd name="connsiteX30" fmla="*/ 149113 w 824255"/>
                  <a:gd name="connsiteY30" fmla="*/ 1211827 h 1365248"/>
                  <a:gd name="connsiteX31" fmla="*/ 181157 w 824255"/>
                  <a:gd name="connsiteY31" fmla="*/ 1171936 h 1365248"/>
                  <a:gd name="connsiteX32" fmla="*/ 193582 w 824255"/>
                  <a:gd name="connsiteY32" fmla="*/ 1105234 h 1365248"/>
                  <a:gd name="connsiteX33" fmla="*/ 193582 w 824255"/>
                  <a:gd name="connsiteY33" fmla="*/ 1059458 h 1365248"/>
                  <a:gd name="connsiteX34" fmla="*/ 112493 w 824255"/>
                  <a:gd name="connsiteY34" fmla="*/ 847579 h 1365248"/>
                  <a:gd name="connsiteX35" fmla="*/ 31403 w 824255"/>
                  <a:gd name="connsiteY35" fmla="*/ 662513 h 1365248"/>
                  <a:gd name="connsiteX36" fmla="*/ 25518 w 824255"/>
                  <a:gd name="connsiteY36" fmla="*/ 436248 h 1365248"/>
                  <a:gd name="connsiteX37" fmla="*/ 71948 w 824255"/>
                  <a:gd name="connsiteY37" fmla="*/ 262298 h 1365248"/>
                  <a:gd name="connsiteX38" fmla="*/ 124264 w 824255"/>
                  <a:gd name="connsiteY38" fmla="*/ 225023 h 1365248"/>
                  <a:gd name="connsiteX39" fmla="*/ 60177 w 824255"/>
                  <a:gd name="connsiteY39" fmla="*/ 461752 h 1365248"/>
                  <a:gd name="connsiteX40" fmla="*/ 60138 w 824255"/>
                  <a:gd name="connsiteY40" fmla="*/ 533043 h 1365248"/>
                  <a:gd name="connsiteX41" fmla="*/ 60831 w 824255"/>
                  <a:gd name="connsiteY41" fmla="*/ 537609 h 1365248"/>
                  <a:gd name="connsiteX42" fmla="*/ 137342 w 824255"/>
                  <a:gd name="connsiteY42" fmla="*/ 572268 h 1365248"/>
                  <a:gd name="connsiteX43" fmla="*/ 209277 w 824255"/>
                  <a:gd name="connsiteY43" fmla="*/ 534340 h 1365248"/>
                  <a:gd name="connsiteX44" fmla="*/ 297560 w 824255"/>
                  <a:gd name="connsiteY44" fmla="*/ 381316 h 1365248"/>
                  <a:gd name="connsiteX45" fmla="*/ 360993 w 824255"/>
                  <a:gd name="connsiteY45" fmla="*/ 92272 h 1365248"/>
                  <a:gd name="connsiteX46" fmla="*/ 417232 w 824255"/>
                  <a:gd name="connsiteY46" fmla="*/ 29494 h 1365248"/>
                  <a:gd name="connsiteX47" fmla="*/ 478866 w 824255"/>
                  <a:gd name="connsiteY47" fmla="*/ 802 h 13652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  <a:cxn ang="0">
                    <a:pos x="connsiteX43" y="connsiteY43"/>
                  </a:cxn>
                  <a:cxn ang="0">
                    <a:pos x="connsiteX44" y="connsiteY44"/>
                  </a:cxn>
                  <a:cxn ang="0">
                    <a:pos x="connsiteX45" y="connsiteY45"/>
                  </a:cxn>
                  <a:cxn ang="0">
                    <a:pos x="connsiteX46" y="connsiteY46"/>
                  </a:cxn>
                  <a:cxn ang="0">
                    <a:pos x="connsiteX47" y="connsiteY47"/>
                  </a:cxn>
                </a:cxnLst>
                <a:rect l="l" t="t" r="r" b="b"/>
                <a:pathLst>
                  <a:path w="824255" h="1365248">
                    <a:moveTo>
                      <a:pt x="817389" y="346544"/>
                    </a:moveTo>
                    <a:cubicBezTo>
                      <a:pt x="826544" y="376625"/>
                      <a:pt x="826544" y="406708"/>
                      <a:pt x="817389" y="437443"/>
                    </a:cubicBezTo>
                    <a:cubicBezTo>
                      <a:pt x="808887" y="407362"/>
                      <a:pt x="808887" y="377279"/>
                      <a:pt x="817389" y="346544"/>
                    </a:cubicBezTo>
                    <a:close/>
                    <a:moveTo>
                      <a:pt x="478866" y="802"/>
                    </a:moveTo>
                    <a:cubicBezTo>
                      <a:pt x="500119" y="-2223"/>
                      <a:pt x="522190" y="3008"/>
                      <a:pt x="545405" y="21646"/>
                    </a:cubicBezTo>
                    <a:cubicBezTo>
                      <a:pt x="475433" y="29494"/>
                      <a:pt x="438158" y="75924"/>
                      <a:pt x="416578" y="136741"/>
                    </a:cubicBezTo>
                    <a:cubicBezTo>
                      <a:pt x="381919" y="232217"/>
                      <a:pt x="383881" y="328347"/>
                      <a:pt x="415924" y="424477"/>
                    </a:cubicBezTo>
                    <a:cubicBezTo>
                      <a:pt x="417232" y="428400"/>
                      <a:pt x="417886" y="434940"/>
                      <a:pt x="421156" y="436248"/>
                    </a:cubicBezTo>
                    <a:cubicBezTo>
                      <a:pt x="469548" y="455866"/>
                      <a:pt x="448622" y="495757"/>
                      <a:pt x="445352" y="527146"/>
                    </a:cubicBezTo>
                    <a:cubicBezTo>
                      <a:pt x="438812" y="588617"/>
                      <a:pt x="440120" y="650742"/>
                      <a:pt x="427695" y="711559"/>
                    </a:cubicBezTo>
                    <a:lnTo>
                      <a:pt x="426274" y="709602"/>
                    </a:lnTo>
                    <a:cubicBezTo>
                      <a:pt x="426311" y="710036"/>
                      <a:pt x="426349" y="710470"/>
                      <a:pt x="426386" y="710904"/>
                    </a:cubicBezTo>
                    <a:lnTo>
                      <a:pt x="426386" y="786441"/>
                    </a:lnTo>
                    <a:lnTo>
                      <a:pt x="427695" y="800495"/>
                    </a:lnTo>
                    <a:cubicBezTo>
                      <a:pt x="432273" y="820768"/>
                      <a:pt x="436850" y="840386"/>
                      <a:pt x="441428" y="860658"/>
                    </a:cubicBezTo>
                    <a:cubicBezTo>
                      <a:pt x="455161" y="914936"/>
                      <a:pt x="489166" y="943709"/>
                      <a:pt x="545405" y="944363"/>
                    </a:cubicBezTo>
                    <a:cubicBezTo>
                      <a:pt x="533634" y="973137"/>
                      <a:pt x="533634" y="1003872"/>
                      <a:pt x="529057" y="1033300"/>
                    </a:cubicBezTo>
                    <a:cubicBezTo>
                      <a:pt x="525787" y="1056188"/>
                      <a:pt x="536904" y="1064689"/>
                      <a:pt x="558484" y="1064689"/>
                    </a:cubicBezTo>
                    <a:lnTo>
                      <a:pt x="636304" y="1065343"/>
                    </a:lnTo>
                    <a:cubicBezTo>
                      <a:pt x="669001" y="1066651"/>
                      <a:pt x="701044" y="1072537"/>
                      <a:pt x="729818" y="1088885"/>
                    </a:cubicBezTo>
                    <a:cubicBezTo>
                      <a:pt x="743551" y="1096732"/>
                      <a:pt x="755976" y="1104580"/>
                      <a:pt x="759246" y="1121582"/>
                    </a:cubicBezTo>
                    <a:cubicBezTo>
                      <a:pt x="746821" y="1183053"/>
                      <a:pt x="735049" y="1244524"/>
                      <a:pt x="722625" y="1305995"/>
                    </a:cubicBezTo>
                    <a:cubicBezTo>
                      <a:pt x="697121" y="1285723"/>
                      <a:pt x="671617" y="1266104"/>
                      <a:pt x="641535" y="1253026"/>
                    </a:cubicBezTo>
                    <a:cubicBezTo>
                      <a:pt x="600337" y="1235369"/>
                      <a:pt x="561754" y="1234715"/>
                      <a:pt x="523825" y="1260219"/>
                    </a:cubicBezTo>
                    <a:cubicBezTo>
                      <a:pt x="504861" y="1273298"/>
                      <a:pt x="485896" y="1285723"/>
                      <a:pt x="468894" y="1300763"/>
                    </a:cubicBezTo>
                    <a:cubicBezTo>
                      <a:pt x="457123" y="1308611"/>
                      <a:pt x="446660" y="1316458"/>
                      <a:pt x="432927" y="1316458"/>
                    </a:cubicBezTo>
                    <a:cubicBezTo>
                      <a:pt x="373418" y="1304687"/>
                      <a:pt x="315217" y="1289646"/>
                      <a:pt x="255054" y="1281145"/>
                    </a:cubicBezTo>
                    <a:cubicBezTo>
                      <a:pt x="162846" y="1268066"/>
                      <a:pt x="82411" y="1281145"/>
                      <a:pt x="17671" y="1354387"/>
                    </a:cubicBezTo>
                    <a:cubicBezTo>
                      <a:pt x="13747" y="1358965"/>
                      <a:pt x="10477" y="1370082"/>
                      <a:pt x="14" y="1362888"/>
                    </a:cubicBezTo>
                    <a:cubicBezTo>
                      <a:pt x="-640" y="1335422"/>
                      <a:pt x="20286" y="1321690"/>
                      <a:pt x="37289" y="1305995"/>
                    </a:cubicBezTo>
                    <a:cubicBezTo>
                      <a:pt x="73256" y="1273298"/>
                      <a:pt x="112493" y="1244524"/>
                      <a:pt x="149113" y="1211827"/>
                    </a:cubicBezTo>
                    <a:cubicBezTo>
                      <a:pt x="162192" y="1200056"/>
                      <a:pt x="175271" y="1188939"/>
                      <a:pt x="181157" y="1171936"/>
                    </a:cubicBezTo>
                    <a:cubicBezTo>
                      <a:pt x="188350" y="1150356"/>
                      <a:pt x="192928" y="1128122"/>
                      <a:pt x="193582" y="1105234"/>
                    </a:cubicBezTo>
                    <a:cubicBezTo>
                      <a:pt x="194236" y="1089539"/>
                      <a:pt x="194236" y="1074498"/>
                      <a:pt x="193582" y="1059458"/>
                    </a:cubicBezTo>
                    <a:cubicBezTo>
                      <a:pt x="188350" y="980984"/>
                      <a:pt x="149113" y="914936"/>
                      <a:pt x="112493" y="847579"/>
                    </a:cubicBezTo>
                    <a:cubicBezTo>
                      <a:pt x="80449" y="788070"/>
                      <a:pt x="54945" y="725292"/>
                      <a:pt x="31403" y="662513"/>
                    </a:cubicBezTo>
                    <a:cubicBezTo>
                      <a:pt x="16907" y="593958"/>
                      <a:pt x="18761" y="502951"/>
                      <a:pt x="25518" y="436248"/>
                    </a:cubicBezTo>
                    <a:cubicBezTo>
                      <a:pt x="27480" y="374777"/>
                      <a:pt x="34673" y="314614"/>
                      <a:pt x="71948" y="262298"/>
                    </a:cubicBezTo>
                    <a:cubicBezTo>
                      <a:pt x="86989" y="246604"/>
                      <a:pt x="104645" y="234832"/>
                      <a:pt x="124264" y="225023"/>
                    </a:cubicBezTo>
                    <a:cubicBezTo>
                      <a:pt x="90912" y="300881"/>
                      <a:pt x="73256" y="380662"/>
                      <a:pt x="60177" y="461752"/>
                    </a:cubicBezTo>
                    <a:cubicBezTo>
                      <a:pt x="49489" y="513089"/>
                      <a:pt x="60029" y="520400"/>
                      <a:pt x="60138" y="533043"/>
                    </a:cubicBezTo>
                    <a:lnTo>
                      <a:pt x="60831" y="537609"/>
                    </a:lnTo>
                    <a:cubicBezTo>
                      <a:pt x="75872" y="592541"/>
                      <a:pt x="81757" y="595810"/>
                      <a:pt x="137342" y="572268"/>
                    </a:cubicBezTo>
                    <a:cubicBezTo>
                      <a:pt x="162192" y="561805"/>
                      <a:pt x="185734" y="548072"/>
                      <a:pt x="209277" y="534340"/>
                    </a:cubicBezTo>
                    <a:cubicBezTo>
                      <a:pt x="268133" y="500334"/>
                      <a:pt x="302792" y="458482"/>
                      <a:pt x="297560" y="381316"/>
                    </a:cubicBezTo>
                    <a:cubicBezTo>
                      <a:pt x="290367" y="281263"/>
                      <a:pt x="309985" y="181863"/>
                      <a:pt x="360993" y="92272"/>
                    </a:cubicBezTo>
                    <a:cubicBezTo>
                      <a:pt x="375380" y="67422"/>
                      <a:pt x="393690" y="45842"/>
                      <a:pt x="417232" y="29494"/>
                    </a:cubicBezTo>
                    <a:cubicBezTo>
                      <a:pt x="437177" y="15107"/>
                      <a:pt x="457613" y="3826"/>
                      <a:pt x="478866" y="802"/>
                    </a:cubicBezTo>
                    <a:close/>
                  </a:path>
                </a:pathLst>
              </a:custGeom>
              <a:solidFill>
                <a:schemeClr val="accent4">
                  <a:lumMod val="75000"/>
                </a:schemeClr>
              </a:solidFill>
              <a:ln w="6533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US"/>
              </a:p>
            </p:txBody>
          </p:sp>
        </p:grpSp>
      </p:grpSp>
      <p:cxnSp>
        <p:nvCxnSpPr>
          <p:cNvPr id="269" name="Elbow Connector 47">
            <a:extLst>
              <a:ext uri="{FF2B5EF4-FFF2-40B4-BE49-F238E27FC236}">
                <a16:creationId xmlns:a16="http://schemas.microsoft.com/office/drawing/2014/main" id="{4AEDDEEF-2E7F-4522-B687-0430E5F148D2}"/>
              </a:ext>
            </a:extLst>
          </p:cNvPr>
          <p:cNvCxnSpPr>
            <a:cxnSpLocks/>
          </p:cNvCxnSpPr>
          <p:nvPr/>
        </p:nvCxnSpPr>
        <p:spPr>
          <a:xfrm rot="10800000">
            <a:off x="3983228" y="2270011"/>
            <a:ext cx="2074247" cy="374051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2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0" name="Elbow Connector 50">
            <a:extLst>
              <a:ext uri="{FF2B5EF4-FFF2-40B4-BE49-F238E27FC236}">
                <a16:creationId xmlns:a16="http://schemas.microsoft.com/office/drawing/2014/main" id="{8BA09677-E4F5-426B-8A13-9AA47D670D1E}"/>
              </a:ext>
            </a:extLst>
          </p:cNvPr>
          <p:cNvCxnSpPr>
            <a:cxnSpLocks/>
          </p:cNvCxnSpPr>
          <p:nvPr/>
        </p:nvCxnSpPr>
        <p:spPr>
          <a:xfrm rot="10800000">
            <a:off x="4070662" y="5114745"/>
            <a:ext cx="2765974" cy="264069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4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1" name="Elbow Connector 51">
            <a:extLst>
              <a:ext uri="{FF2B5EF4-FFF2-40B4-BE49-F238E27FC236}">
                <a16:creationId xmlns:a16="http://schemas.microsoft.com/office/drawing/2014/main" id="{62E6719E-78AE-4FCC-9F3F-05BCADFB0D9E}"/>
              </a:ext>
            </a:extLst>
          </p:cNvPr>
          <p:cNvCxnSpPr>
            <a:cxnSpLocks/>
            <a:stCxn id="267" idx="10"/>
          </p:cNvCxnSpPr>
          <p:nvPr/>
        </p:nvCxnSpPr>
        <p:spPr>
          <a:xfrm>
            <a:off x="6482650" y="3413006"/>
            <a:ext cx="1853619" cy="145831"/>
          </a:xfrm>
          <a:prstGeom prst="bentConnector3">
            <a:avLst/>
          </a:prstGeom>
          <a:ln w="25400">
            <a:solidFill>
              <a:schemeClr val="accent3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2" name="Elbow Connector 53">
            <a:extLst>
              <a:ext uri="{FF2B5EF4-FFF2-40B4-BE49-F238E27FC236}">
                <a16:creationId xmlns:a16="http://schemas.microsoft.com/office/drawing/2014/main" id="{9E32B575-89D0-4F34-B8BE-F566BBCD9589}"/>
              </a:ext>
            </a:extLst>
          </p:cNvPr>
          <p:cNvCxnSpPr>
            <a:cxnSpLocks/>
          </p:cNvCxnSpPr>
          <p:nvPr/>
        </p:nvCxnSpPr>
        <p:spPr>
          <a:xfrm flipV="1">
            <a:off x="6721283" y="2008031"/>
            <a:ext cx="1610867" cy="164426"/>
          </a:xfrm>
          <a:prstGeom prst="bentConnector3">
            <a:avLst/>
          </a:prstGeom>
          <a:ln w="25400">
            <a:solidFill>
              <a:schemeClr val="accent6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3" name="Elbow Connector 65">
            <a:extLst>
              <a:ext uri="{FF2B5EF4-FFF2-40B4-BE49-F238E27FC236}">
                <a16:creationId xmlns:a16="http://schemas.microsoft.com/office/drawing/2014/main" id="{6D8A3F9F-73A4-4EE8-922A-6562F1387730}"/>
              </a:ext>
            </a:extLst>
          </p:cNvPr>
          <p:cNvCxnSpPr>
            <a:cxnSpLocks/>
            <a:stCxn id="267" idx="2"/>
          </p:cNvCxnSpPr>
          <p:nvPr/>
        </p:nvCxnSpPr>
        <p:spPr>
          <a:xfrm>
            <a:off x="6544078" y="3762643"/>
            <a:ext cx="1658117" cy="1230745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4" name="Oval 273">
            <a:extLst>
              <a:ext uri="{FF2B5EF4-FFF2-40B4-BE49-F238E27FC236}">
                <a16:creationId xmlns:a16="http://schemas.microsoft.com/office/drawing/2014/main" id="{761639E4-302F-4492-86FD-8ABAD4054285}"/>
              </a:ext>
            </a:extLst>
          </p:cNvPr>
          <p:cNvSpPr/>
          <p:nvPr/>
        </p:nvSpPr>
        <p:spPr>
          <a:xfrm>
            <a:off x="8426153" y="1734510"/>
            <a:ext cx="531722" cy="531722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275" name="Oval 274">
            <a:extLst>
              <a:ext uri="{FF2B5EF4-FFF2-40B4-BE49-F238E27FC236}">
                <a16:creationId xmlns:a16="http://schemas.microsoft.com/office/drawing/2014/main" id="{93AB5107-A6A0-4F43-9DC7-5F2C377074B2}"/>
              </a:ext>
            </a:extLst>
          </p:cNvPr>
          <p:cNvSpPr/>
          <p:nvPr/>
        </p:nvSpPr>
        <p:spPr>
          <a:xfrm>
            <a:off x="3321471" y="1990867"/>
            <a:ext cx="531722" cy="53172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276" name="Oval 275">
            <a:extLst>
              <a:ext uri="{FF2B5EF4-FFF2-40B4-BE49-F238E27FC236}">
                <a16:creationId xmlns:a16="http://schemas.microsoft.com/office/drawing/2014/main" id="{D3F23EF3-0E70-4BAF-BFAE-D9EF92B09F61}"/>
              </a:ext>
            </a:extLst>
          </p:cNvPr>
          <p:cNvSpPr/>
          <p:nvPr/>
        </p:nvSpPr>
        <p:spPr>
          <a:xfrm>
            <a:off x="8426153" y="4619893"/>
            <a:ext cx="531722" cy="531722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277" name="Oval 276">
            <a:extLst>
              <a:ext uri="{FF2B5EF4-FFF2-40B4-BE49-F238E27FC236}">
                <a16:creationId xmlns:a16="http://schemas.microsoft.com/office/drawing/2014/main" id="{66820058-8F4E-4B40-AA9A-DDE856EA23F5}"/>
              </a:ext>
            </a:extLst>
          </p:cNvPr>
          <p:cNvSpPr/>
          <p:nvPr/>
        </p:nvSpPr>
        <p:spPr>
          <a:xfrm>
            <a:off x="3253516" y="4847091"/>
            <a:ext cx="531722" cy="531722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278" name="Oval 277">
            <a:extLst>
              <a:ext uri="{FF2B5EF4-FFF2-40B4-BE49-F238E27FC236}">
                <a16:creationId xmlns:a16="http://schemas.microsoft.com/office/drawing/2014/main" id="{6263C3E8-4E2B-4134-977E-8B2154C28A89}"/>
              </a:ext>
            </a:extLst>
          </p:cNvPr>
          <p:cNvSpPr/>
          <p:nvPr/>
        </p:nvSpPr>
        <p:spPr>
          <a:xfrm>
            <a:off x="8426153" y="3177201"/>
            <a:ext cx="531722" cy="53172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279" name="Freeform 9">
            <a:extLst>
              <a:ext uri="{FF2B5EF4-FFF2-40B4-BE49-F238E27FC236}">
                <a16:creationId xmlns:a16="http://schemas.microsoft.com/office/drawing/2014/main" id="{ABE48E20-EAC6-4E7C-8C0E-AD378E986D87}"/>
              </a:ext>
            </a:extLst>
          </p:cNvPr>
          <p:cNvSpPr>
            <a:spLocks/>
          </p:cNvSpPr>
          <p:nvPr/>
        </p:nvSpPr>
        <p:spPr bwMode="auto">
          <a:xfrm>
            <a:off x="3428868" y="2066808"/>
            <a:ext cx="336993" cy="343449"/>
          </a:xfrm>
          <a:custGeom>
            <a:avLst/>
            <a:gdLst>
              <a:gd name="T0" fmla="*/ 987 w 1776"/>
              <a:gd name="T1" fmla="*/ 23 h 1881"/>
              <a:gd name="T2" fmla="*/ 994 w 1776"/>
              <a:gd name="T3" fmla="*/ 296 h 1881"/>
              <a:gd name="T4" fmla="*/ 994 w 1776"/>
              <a:gd name="T5" fmla="*/ 612 h 1881"/>
              <a:gd name="T6" fmla="*/ 1071 w 1776"/>
              <a:gd name="T7" fmla="*/ 663 h 1881"/>
              <a:gd name="T8" fmla="*/ 1145 w 1776"/>
              <a:gd name="T9" fmla="*/ 580 h 1881"/>
              <a:gd name="T10" fmla="*/ 1252 w 1776"/>
              <a:gd name="T11" fmla="*/ 490 h 1881"/>
              <a:gd name="T12" fmla="*/ 1380 w 1776"/>
              <a:gd name="T13" fmla="*/ 556 h 1881"/>
              <a:gd name="T14" fmla="*/ 1527 w 1776"/>
              <a:gd name="T15" fmla="*/ 729 h 1881"/>
              <a:gd name="T16" fmla="*/ 1634 w 1776"/>
              <a:gd name="T17" fmla="*/ 956 h 1881"/>
              <a:gd name="T18" fmla="*/ 1722 w 1776"/>
              <a:gd name="T19" fmla="*/ 1294 h 1881"/>
              <a:gd name="T20" fmla="*/ 1771 w 1776"/>
              <a:gd name="T21" fmla="*/ 1549 h 1881"/>
              <a:gd name="T22" fmla="*/ 1767 w 1776"/>
              <a:gd name="T23" fmla="*/ 1734 h 1881"/>
              <a:gd name="T24" fmla="*/ 1694 w 1776"/>
              <a:gd name="T25" fmla="*/ 1860 h 1881"/>
              <a:gd name="T26" fmla="*/ 1591 w 1776"/>
              <a:gd name="T27" fmla="*/ 1854 h 1881"/>
              <a:gd name="T28" fmla="*/ 1462 w 1776"/>
              <a:gd name="T29" fmla="*/ 1781 h 1881"/>
              <a:gd name="T30" fmla="*/ 1362 w 1776"/>
              <a:gd name="T31" fmla="*/ 1707 h 1881"/>
              <a:gd name="T32" fmla="*/ 1212 w 1776"/>
              <a:gd name="T33" fmla="*/ 1605 h 1881"/>
              <a:gd name="T34" fmla="*/ 1031 w 1776"/>
              <a:gd name="T35" fmla="*/ 1500 h 1881"/>
              <a:gd name="T36" fmla="*/ 989 w 1776"/>
              <a:gd name="T37" fmla="*/ 1327 h 1881"/>
              <a:gd name="T38" fmla="*/ 1014 w 1776"/>
              <a:gd name="T39" fmla="*/ 1176 h 1881"/>
              <a:gd name="T40" fmla="*/ 989 w 1776"/>
              <a:gd name="T41" fmla="*/ 1036 h 1881"/>
              <a:gd name="T42" fmla="*/ 1034 w 1776"/>
              <a:gd name="T43" fmla="*/ 858 h 1881"/>
              <a:gd name="T44" fmla="*/ 1009 w 1776"/>
              <a:gd name="T45" fmla="*/ 776 h 1881"/>
              <a:gd name="T46" fmla="*/ 891 w 1776"/>
              <a:gd name="T47" fmla="*/ 720 h 1881"/>
              <a:gd name="T48" fmla="*/ 787 w 1776"/>
              <a:gd name="T49" fmla="*/ 770 h 1881"/>
              <a:gd name="T50" fmla="*/ 740 w 1776"/>
              <a:gd name="T51" fmla="*/ 874 h 1881"/>
              <a:gd name="T52" fmla="*/ 778 w 1776"/>
              <a:gd name="T53" fmla="*/ 1021 h 1881"/>
              <a:gd name="T54" fmla="*/ 754 w 1776"/>
              <a:gd name="T55" fmla="*/ 1149 h 1881"/>
              <a:gd name="T56" fmla="*/ 767 w 1776"/>
              <a:gd name="T57" fmla="*/ 1292 h 1881"/>
              <a:gd name="T58" fmla="*/ 783 w 1776"/>
              <a:gd name="T59" fmla="*/ 1432 h 1881"/>
              <a:gd name="T60" fmla="*/ 540 w 1776"/>
              <a:gd name="T61" fmla="*/ 1621 h 1881"/>
              <a:gd name="T62" fmla="*/ 371 w 1776"/>
              <a:gd name="T63" fmla="*/ 1736 h 1881"/>
              <a:gd name="T64" fmla="*/ 252 w 1776"/>
              <a:gd name="T65" fmla="*/ 1827 h 1881"/>
              <a:gd name="T66" fmla="*/ 143 w 1776"/>
              <a:gd name="T67" fmla="*/ 1881 h 1881"/>
              <a:gd name="T68" fmla="*/ 47 w 1776"/>
              <a:gd name="T69" fmla="*/ 1832 h 1881"/>
              <a:gd name="T70" fmla="*/ 3 w 1776"/>
              <a:gd name="T71" fmla="*/ 1690 h 1881"/>
              <a:gd name="T72" fmla="*/ 5 w 1776"/>
              <a:gd name="T73" fmla="*/ 1512 h 1881"/>
              <a:gd name="T74" fmla="*/ 47 w 1776"/>
              <a:gd name="T75" fmla="*/ 1285 h 1881"/>
              <a:gd name="T76" fmla="*/ 162 w 1776"/>
              <a:gd name="T77" fmla="*/ 912 h 1881"/>
              <a:gd name="T78" fmla="*/ 311 w 1776"/>
              <a:gd name="T79" fmla="*/ 656 h 1881"/>
              <a:gd name="T80" fmla="*/ 378 w 1776"/>
              <a:gd name="T81" fmla="*/ 563 h 1881"/>
              <a:gd name="T82" fmla="*/ 471 w 1776"/>
              <a:gd name="T83" fmla="*/ 492 h 1881"/>
              <a:gd name="T84" fmla="*/ 582 w 1776"/>
              <a:gd name="T85" fmla="*/ 538 h 1881"/>
              <a:gd name="T86" fmla="*/ 638 w 1776"/>
              <a:gd name="T87" fmla="*/ 660 h 1881"/>
              <a:gd name="T88" fmla="*/ 674 w 1776"/>
              <a:gd name="T89" fmla="*/ 716 h 1881"/>
              <a:gd name="T90" fmla="*/ 694 w 1776"/>
              <a:gd name="T91" fmla="*/ 690 h 1881"/>
              <a:gd name="T92" fmla="*/ 774 w 1776"/>
              <a:gd name="T93" fmla="*/ 632 h 1881"/>
              <a:gd name="T94" fmla="*/ 816 w 1776"/>
              <a:gd name="T95" fmla="*/ 461 h 1881"/>
              <a:gd name="T96" fmla="*/ 811 w 1776"/>
              <a:gd name="T97" fmla="*/ 185 h 1881"/>
              <a:gd name="T98" fmla="*/ 829 w 1776"/>
              <a:gd name="T99" fmla="*/ 16 h 1881"/>
              <a:gd name="T100" fmla="*/ 914 w 1776"/>
              <a:gd name="T101" fmla="*/ 0 h 18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</a:cxnLst>
            <a:rect l="0" t="0" r="r" b="b"/>
            <a:pathLst>
              <a:path w="1776" h="1881">
                <a:moveTo>
                  <a:pt x="914" y="0"/>
                </a:moveTo>
                <a:lnTo>
                  <a:pt x="940" y="3"/>
                </a:lnTo>
                <a:lnTo>
                  <a:pt x="965" y="10"/>
                </a:lnTo>
                <a:lnTo>
                  <a:pt x="987" y="23"/>
                </a:lnTo>
                <a:lnTo>
                  <a:pt x="991" y="81"/>
                </a:lnTo>
                <a:lnTo>
                  <a:pt x="994" y="147"/>
                </a:lnTo>
                <a:lnTo>
                  <a:pt x="994" y="220"/>
                </a:lnTo>
                <a:lnTo>
                  <a:pt x="994" y="296"/>
                </a:lnTo>
                <a:lnTo>
                  <a:pt x="994" y="376"/>
                </a:lnTo>
                <a:lnTo>
                  <a:pt x="994" y="458"/>
                </a:lnTo>
                <a:lnTo>
                  <a:pt x="994" y="536"/>
                </a:lnTo>
                <a:lnTo>
                  <a:pt x="994" y="612"/>
                </a:lnTo>
                <a:lnTo>
                  <a:pt x="1020" y="629"/>
                </a:lnTo>
                <a:lnTo>
                  <a:pt x="1040" y="641"/>
                </a:lnTo>
                <a:lnTo>
                  <a:pt x="1056" y="652"/>
                </a:lnTo>
                <a:lnTo>
                  <a:pt x="1071" y="663"/>
                </a:lnTo>
                <a:lnTo>
                  <a:pt x="1085" y="674"/>
                </a:lnTo>
                <a:lnTo>
                  <a:pt x="1100" y="689"/>
                </a:lnTo>
                <a:lnTo>
                  <a:pt x="1122" y="629"/>
                </a:lnTo>
                <a:lnTo>
                  <a:pt x="1145" y="580"/>
                </a:lnTo>
                <a:lnTo>
                  <a:pt x="1171" y="543"/>
                </a:lnTo>
                <a:lnTo>
                  <a:pt x="1196" y="516"/>
                </a:lnTo>
                <a:lnTo>
                  <a:pt x="1223" y="498"/>
                </a:lnTo>
                <a:lnTo>
                  <a:pt x="1252" y="490"/>
                </a:lnTo>
                <a:lnTo>
                  <a:pt x="1282" y="494"/>
                </a:lnTo>
                <a:lnTo>
                  <a:pt x="1314" y="505"/>
                </a:lnTo>
                <a:lnTo>
                  <a:pt x="1345" y="525"/>
                </a:lnTo>
                <a:lnTo>
                  <a:pt x="1380" y="556"/>
                </a:lnTo>
                <a:lnTo>
                  <a:pt x="1414" y="594"/>
                </a:lnTo>
                <a:lnTo>
                  <a:pt x="1451" y="640"/>
                </a:lnTo>
                <a:lnTo>
                  <a:pt x="1491" y="683"/>
                </a:lnTo>
                <a:lnTo>
                  <a:pt x="1527" y="729"/>
                </a:lnTo>
                <a:lnTo>
                  <a:pt x="1558" y="778"/>
                </a:lnTo>
                <a:lnTo>
                  <a:pt x="1585" y="832"/>
                </a:lnTo>
                <a:lnTo>
                  <a:pt x="1611" y="890"/>
                </a:lnTo>
                <a:lnTo>
                  <a:pt x="1634" y="956"/>
                </a:lnTo>
                <a:lnTo>
                  <a:pt x="1656" y="1027"/>
                </a:lnTo>
                <a:lnTo>
                  <a:pt x="1678" y="1107"/>
                </a:lnTo>
                <a:lnTo>
                  <a:pt x="1700" y="1196"/>
                </a:lnTo>
                <a:lnTo>
                  <a:pt x="1722" y="1294"/>
                </a:lnTo>
                <a:lnTo>
                  <a:pt x="1747" y="1403"/>
                </a:lnTo>
                <a:lnTo>
                  <a:pt x="1756" y="1450"/>
                </a:lnTo>
                <a:lnTo>
                  <a:pt x="1765" y="1500"/>
                </a:lnTo>
                <a:lnTo>
                  <a:pt x="1771" y="1549"/>
                </a:lnTo>
                <a:lnTo>
                  <a:pt x="1774" y="1598"/>
                </a:lnTo>
                <a:lnTo>
                  <a:pt x="1776" y="1645"/>
                </a:lnTo>
                <a:lnTo>
                  <a:pt x="1774" y="1690"/>
                </a:lnTo>
                <a:lnTo>
                  <a:pt x="1767" y="1734"/>
                </a:lnTo>
                <a:lnTo>
                  <a:pt x="1756" y="1774"/>
                </a:lnTo>
                <a:lnTo>
                  <a:pt x="1742" y="1809"/>
                </a:lnTo>
                <a:lnTo>
                  <a:pt x="1722" y="1838"/>
                </a:lnTo>
                <a:lnTo>
                  <a:pt x="1694" y="1860"/>
                </a:lnTo>
                <a:lnTo>
                  <a:pt x="1674" y="1869"/>
                </a:lnTo>
                <a:lnTo>
                  <a:pt x="1649" y="1869"/>
                </a:lnTo>
                <a:lnTo>
                  <a:pt x="1622" y="1863"/>
                </a:lnTo>
                <a:lnTo>
                  <a:pt x="1591" y="1854"/>
                </a:lnTo>
                <a:lnTo>
                  <a:pt x="1558" y="1840"/>
                </a:lnTo>
                <a:lnTo>
                  <a:pt x="1527" y="1821"/>
                </a:lnTo>
                <a:lnTo>
                  <a:pt x="1494" y="1801"/>
                </a:lnTo>
                <a:lnTo>
                  <a:pt x="1462" y="1781"/>
                </a:lnTo>
                <a:lnTo>
                  <a:pt x="1432" y="1760"/>
                </a:lnTo>
                <a:lnTo>
                  <a:pt x="1405" y="1740"/>
                </a:lnTo>
                <a:lnTo>
                  <a:pt x="1382" y="1723"/>
                </a:lnTo>
                <a:lnTo>
                  <a:pt x="1362" y="1707"/>
                </a:lnTo>
                <a:lnTo>
                  <a:pt x="1347" y="1696"/>
                </a:lnTo>
                <a:lnTo>
                  <a:pt x="1305" y="1663"/>
                </a:lnTo>
                <a:lnTo>
                  <a:pt x="1260" y="1632"/>
                </a:lnTo>
                <a:lnTo>
                  <a:pt x="1212" y="1605"/>
                </a:lnTo>
                <a:lnTo>
                  <a:pt x="1163" y="1580"/>
                </a:lnTo>
                <a:lnTo>
                  <a:pt x="1114" y="1554"/>
                </a:lnTo>
                <a:lnTo>
                  <a:pt x="1071" y="1527"/>
                </a:lnTo>
                <a:lnTo>
                  <a:pt x="1031" y="1500"/>
                </a:lnTo>
                <a:lnTo>
                  <a:pt x="1000" y="1469"/>
                </a:lnTo>
                <a:lnTo>
                  <a:pt x="987" y="1420"/>
                </a:lnTo>
                <a:lnTo>
                  <a:pt x="985" y="1372"/>
                </a:lnTo>
                <a:lnTo>
                  <a:pt x="989" y="1327"/>
                </a:lnTo>
                <a:lnTo>
                  <a:pt x="996" y="1285"/>
                </a:lnTo>
                <a:lnTo>
                  <a:pt x="1003" y="1247"/>
                </a:lnTo>
                <a:lnTo>
                  <a:pt x="1011" y="1212"/>
                </a:lnTo>
                <a:lnTo>
                  <a:pt x="1014" y="1176"/>
                </a:lnTo>
                <a:lnTo>
                  <a:pt x="1009" y="1143"/>
                </a:lnTo>
                <a:lnTo>
                  <a:pt x="1002" y="1114"/>
                </a:lnTo>
                <a:lnTo>
                  <a:pt x="994" y="1089"/>
                </a:lnTo>
                <a:lnTo>
                  <a:pt x="989" y="1036"/>
                </a:lnTo>
                <a:lnTo>
                  <a:pt x="992" y="985"/>
                </a:lnTo>
                <a:lnTo>
                  <a:pt x="1003" y="938"/>
                </a:lnTo>
                <a:lnTo>
                  <a:pt x="1018" y="896"/>
                </a:lnTo>
                <a:lnTo>
                  <a:pt x="1034" y="858"/>
                </a:lnTo>
                <a:lnTo>
                  <a:pt x="1051" y="825"/>
                </a:lnTo>
                <a:lnTo>
                  <a:pt x="1040" y="810"/>
                </a:lnTo>
                <a:lnTo>
                  <a:pt x="1025" y="794"/>
                </a:lnTo>
                <a:lnTo>
                  <a:pt x="1009" y="776"/>
                </a:lnTo>
                <a:lnTo>
                  <a:pt x="989" y="758"/>
                </a:lnTo>
                <a:lnTo>
                  <a:pt x="963" y="743"/>
                </a:lnTo>
                <a:lnTo>
                  <a:pt x="931" y="729"/>
                </a:lnTo>
                <a:lnTo>
                  <a:pt x="891" y="720"/>
                </a:lnTo>
                <a:lnTo>
                  <a:pt x="856" y="732"/>
                </a:lnTo>
                <a:lnTo>
                  <a:pt x="829" y="743"/>
                </a:lnTo>
                <a:lnTo>
                  <a:pt x="805" y="756"/>
                </a:lnTo>
                <a:lnTo>
                  <a:pt x="787" y="770"/>
                </a:lnTo>
                <a:lnTo>
                  <a:pt x="769" y="789"/>
                </a:lnTo>
                <a:lnTo>
                  <a:pt x="751" y="810"/>
                </a:lnTo>
                <a:lnTo>
                  <a:pt x="727" y="840"/>
                </a:lnTo>
                <a:lnTo>
                  <a:pt x="740" y="874"/>
                </a:lnTo>
                <a:lnTo>
                  <a:pt x="752" y="909"/>
                </a:lnTo>
                <a:lnTo>
                  <a:pt x="765" y="945"/>
                </a:lnTo>
                <a:lnTo>
                  <a:pt x="774" y="983"/>
                </a:lnTo>
                <a:lnTo>
                  <a:pt x="778" y="1021"/>
                </a:lnTo>
                <a:lnTo>
                  <a:pt x="776" y="1056"/>
                </a:lnTo>
                <a:lnTo>
                  <a:pt x="769" y="1089"/>
                </a:lnTo>
                <a:lnTo>
                  <a:pt x="762" y="1120"/>
                </a:lnTo>
                <a:lnTo>
                  <a:pt x="754" y="1149"/>
                </a:lnTo>
                <a:lnTo>
                  <a:pt x="752" y="1183"/>
                </a:lnTo>
                <a:lnTo>
                  <a:pt x="754" y="1220"/>
                </a:lnTo>
                <a:lnTo>
                  <a:pt x="760" y="1256"/>
                </a:lnTo>
                <a:lnTo>
                  <a:pt x="767" y="1292"/>
                </a:lnTo>
                <a:lnTo>
                  <a:pt x="774" y="1330"/>
                </a:lnTo>
                <a:lnTo>
                  <a:pt x="782" y="1365"/>
                </a:lnTo>
                <a:lnTo>
                  <a:pt x="785" y="1400"/>
                </a:lnTo>
                <a:lnTo>
                  <a:pt x="783" y="1432"/>
                </a:lnTo>
                <a:lnTo>
                  <a:pt x="774" y="1461"/>
                </a:lnTo>
                <a:lnTo>
                  <a:pt x="760" y="1489"/>
                </a:lnTo>
                <a:lnTo>
                  <a:pt x="651" y="1556"/>
                </a:lnTo>
                <a:lnTo>
                  <a:pt x="540" y="1621"/>
                </a:lnTo>
                <a:lnTo>
                  <a:pt x="431" y="1689"/>
                </a:lnTo>
                <a:lnTo>
                  <a:pt x="416" y="1700"/>
                </a:lnTo>
                <a:lnTo>
                  <a:pt x="396" y="1716"/>
                </a:lnTo>
                <a:lnTo>
                  <a:pt x="371" y="1736"/>
                </a:lnTo>
                <a:lnTo>
                  <a:pt x="343" y="1758"/>
                </a:lnTo>
                <a:lnTo>
                  <a:pt x="314" y="1781"/>
                </a:lnTo>
                <a:lnTo>
                  <a:pt x="283" y="1805"/>
                </a:lnTo>
                <a:lnTo>
                  <a:pt x="252" y="1827"/>
                </a:lnTo>
                <a:lnTo>
                  <a:pt x="222" y="1847"/>
                </a:lnTo>
                <a:lnTo>
                  <a:pt x="192" y="1863"/>
                </a:lnTo>
                <a:lnTo>
                  <a:pt x="167" y="1874"/>
                </a:lnTo>
                <a:lnTo>
                  <a:pt x="143" y="1881"/>
                </a:lnTo>
                <a:lnTo>
                  <a:pt x="123" y="1880"/>
                </a:lnTo>
                <a:lnTo>
                  <a:pt x="92" y="1872"/>
                </a:lnTo>
                <a:lnTo>
                  <a:pt x="69" y="1856"/>
                </a:lnTo>
                <a:lnTo>
                  <a:pt x="47" y="1832"/>
                </a:lnTo>
                <a:lnTo>
                  <a:pt x="31" y="1803"/>
                </a:lnTo>
                <a:lnTo>
                  <a:pt x="18" y="1769"/>
                </a:lnTo>
                <a:lnTo>
                  <a:pt x="9" y="1730"/>
                </a:lnTo>
                <a:lnTo>
                  <a:pt x="3" y="1690"/>
                </a:lnTo>
                <a:lnTo>
                  <a:pt x="0" y="1647"/>
                </a:lnTo>
                <a:lnTo>
                  <a:pt x="0" y="1601"/>
                </a:lnTo>
                <a:lnTo>
                  <a:pt x="2" y="1558"/>
                </a:lnTo>
                <a:lnTo>
                  <a:pt x="5" y="1512"/>
                </a:lnTo>
                <a:lnTo>
                  <a:pt x="9" y="1470"/>
                </a:lnTo>
                <a:lnTo>
                  <a:pt x="16" y="1429"/>
                </a:lnTo>
                <a:lnTo>
                  <a:pt x="23" y="1392"/>
                </a:lnTo>
                <a:lnTo>
                  <a:pt x="47" y="1285"/>
                </a:lnTo>
                <a:lnTo>
                  <a:pt x="72" y="1183"/>
                </a:lnTo>
                <a:lnTo>
                  <a:pt x="100" y="1087"/>
                </a:lnTo>
                <a:lnTo>
                  <a:pt x="129" y="996"/>
                </a:lnTo>
                <a:lnTo>
                  <a:pt x="162" y="912"/>
                </a:lnTo>
                <a:lnTo>
                  <a:pt x="194" y="834"/>
                </a:lnTo>
                <a:lnTo>
                  <a:pt x="231" y="767"/>
                </a:lnTo>
                <a:lnTo>
                  <a:pt x="269" y="707"/>
                </a:lnTo>
                <a:lnTo>
                  <a:pt x="311" y="656"/>
                </a:lnTo>
                <a:lnTo>
                  <a:pt x="327" y="634"/>
                </a:lnTo>
                <a:lnTo>
                  <a:pt x="343" y="610"/>
                </a:lnTo>
                <a:lnTo>
                  <a:pt x="360" y="587"/>
                </a:lnTo>
                <a:lnTo>
                  <a:pt x="378" y="563"/>
                </a:lnTo>
                <a:lnTo>
                  <a:pt x="398" y="541"/>
                </a:lnTo>
                <a:lnTo>
                  <a:pt x="420" y="521"/>
                </a:lnTo>
                <a:lnTo>
                  <a:pt x="443" y="505"/>
                </a:lnTo>
                <a:lnTo>
                  <a:pt x="471" y="492"/>
                </a:lnTo>
                <a:lnTo>
                  <a:pt x="502" y="487"/>
                </a:lnTo>
                <a:lnTo>
                  <a:pt x="534" y="489"/>
                </a:lnTo>
                <a:lnTo>
                  <a:pt x="562" y="510"/>
                </a:lnTo>
                <a:lnTo>
                  <a:pt x="582" y="538"/>
                </a:lnTo>
                <a:lnTo>
                  <a:pt x="596" y="567"/>
                </a:lnTo>
                <a:lnTo>
                  <a:pt x="611" y="598"/>
                </a:lnTo>
                <a:lnTo>
                  <a:pt x="623" y="629"/>
                </a:lnTo>
                <a:lnTo>
                  <a:pt x="638" y="660"/>
                </a:lnTo>
                <a:lnTo>
                  <a:pt x="654" y="689"/>
                </a:lnTo>
                <a:lnTo>
                  <a:pt x="672" y="712"/>
                </a:lnTo>
                <a:lnTo>
                  <a:pt x="671" y="716"/>
                </a:lnTo>
                <a:lnTo>
                  <a:pt x="674" y="716"/>
                </a:lnTo>
                <a:lnTo>
                  <a:pt x="672" y="712"/>
                </a:lnTo>
                <a:lnTo>
                  <a:pt x="672" y="710"/>
                </a:lnTo>
                <a:lnTo>
                  <a:pt x="682" y="701"/>
                </a:lnTo>
                <a:lnTo>
                  <a:pt x="694" y="690"/>
                </a:lnTo>
                <a:lnTo>
                  <a:pt x="711" y="676"/>
                </a:lnTo>
                <a:lnTo>
                  <a:pt x="731" y="661"/>
                </a:lnTo>
                <a:lnTo>
                  <a:pt x="752" y="645"/>
                </a:lnTo>
                <a:lnTo>
                  <a:pt x="774" y="632"/>
                </a:lnTo>
                <a:lnTo>
                  <a:pt x="796" y="620"/>
                </a:lnTo>
                <a:lnTo>
                  <a:pt x="814" y="612"/>
                </a:lnTo>
                <a:lnTo>
                  <a:pt x="816" y="534"/>
                </a:lnTo>
                <a:lnTo>
                  <a:pt x="816" y="461"/>
                </a:lnTo>
                <a:lnTo>
                  <a:pt x="814" y="394"/>
                </a:lnTo>
                <a:lnTo>
                  <a:pt x="812" y="327"/>
                </a:lnTo>
                <a:lnTo>
                  <a:pt x="812" y="258"/>
                </a:lnTo>
                <a:lnTo>
                  <a:pt x="811" y="185"/>
                </a:lnTo>
                <a:lnTo>
                  <a:pt x="812" y="107"/>
                </a:lnTo>
                <a:lnTo>
                  <a:pt x="814" y="20"/>
                </a:lnTo>
                <a:lnTo>
                  <a:pt x="818" y="20"/>
                </a:lnTo>
                <a:lnTo>
                  <a:pt x="829" y="16"/>
                </a:lnTo>
                <a:lnTo>
                  <a:pt x="845" y="10"/>
                </a:lnTo>
                <a:lnTo>
                  <a:pt x="865" y="5"/>
                </a:lnTo>
                <a:lnTo>
                  <a:pt x="889" y="1"/>
                </a:lnTo>
                <a:lnTo>
                  <a:pt x="914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1"/>
          </a:p>
        </p:txBody>
      </p:sp>
      <p:cxnSp>
        <p:nvCxnSpPr>
          <p:cNvPr id="280" name="Elbow Connector 47">
            <a:extLst>
              <a:ext uri="{FF2B5EF4-FFF2-40B4-BE49-F238E27FC236}">
                <a16:creationId xmlns:a16="http://schemas.microsoft.com/office/drawing/2014/main" id="{8B428816-87BB-4840-8929-E07FA0F2AD42}"/>
              </a:ext>
            </a:extLst>
          </p:cNvPr>
          <p:cNvCxnSpPr>
            <a:cxnSpLocks/>
          </p:cNvCxnSpPr>
          <p:nvPr/>
        </p:nvCxnSpPr>
        <p:spPr>
          <a:xfrm rot="10800000" flipV="1">
            <a:off x="3943128" y="2916697"/>
            <a:ext cx="2131443" cy="839986"/>
          </a:xfrm>
          <a:prstGeom prst="bentConnector3">
            <a:avLst>
              <a:gd name="adj1" fmla="val 50000"/>
            </a:avLst>
          </a:prstGeom>
          <a:ln w="25400">
            <a:solidFill>
              <a:schemeClr val="accent5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1" name="Oval 280">
            <a:extLst>
              <a:ext uri="{FF2B5EF4-FFF2-40B4-BE49-F238E27FC236}">
                <a16:creationId xmlns:a16="http://schemas.microsoft.com/office/drawing/2014/main" id="{01B7C774-6322-43D3-9699-03989ECDB1D6}"/>
              </a:ext>
            </a:extLst>
          </p:cNvPr>
          <p:cNvSpPr/>
          <p:nvPr/>
        </p:nvSpPr>
        <p:spPr>
          <a:xfrm>
            <a:off x="3304807" y="3437278"/>
            <a:ext cx="531722" cy="53172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1200"/>
          </a:p>
        </p:txBody>
      </p:sp>
      <p:sp>
        <p:nvSpPr>
          <p:cNvPr id="282" name="Freeform 9">
            <a:extLst>
              <a:ext uri="{FF2B5EF4-FFF2-40B4-BE49-F238E27FC236}">
                <a16:creationId xmlns:a16="http://schemas.microsoft.com/office/drawing/2014/main" id="{046C8A57-D885-4C01-9091-AD1B0C98E204}"/>
              </a:ext>
            </a:extLst>
          </p:cNvPr>
          <p:cNvSpPr>
            <a:spLocks noEditPoints="1"/>
          </p:cNvSpPr>
          <p:nvPr/>
        </p:nvSpPr>
        <p:spPr bwMode="auto">
          <a:xfrm>
            <a:off x="3442548" y="3503141"/>
            <a:ext cx="247151" cy="347699"/>
          </a:xfrm>
          <a:custGeom>
            <a:avLst/>
            <a:gdLst>
              <a:gd name="T0" fmla="*/ 2311 w 2753"/>
              <a:gd name="T1" fmla="*/ 580 h 3873"/>
              <a:gd name="T2" fmla="*/ 2433 w 2753"/>
              <a:gd name="T3" fmla="*/ 735 h 3873"/>
              <a:gd name="T4" fmla="*/ 2415 w 2753"/>
              <a:gd name="T5" fmla="*/ 948 h 3873"/>
              <a:gd name="T6" fmla="*/ 2253 w 2753"/>
              <a:gd name="T7" fmla="*/ 1073 h 3873"/>
              <a:gd name="T8" fmla="*/ 2037 w 2753"/>
              <a:gd name="T9" fmla="*/ 1138 h 3873"/>
              <a:gd name="T10" fmla="*/ 1946 w 2753"/>
              <a:gd name="T11" fmla="*/ 1260 h 3873"/>
              <a:gd name="T12" fmla="*/ 2039 w 2753"/>
              <a:gd name="T13" fmla="*/ 1346 h 3873"/>
              <a:gd name="T14" fmla="*/ 2400 w 2753"/>
              <a:gd name="T15" fmla="*/ 1671 h 3873"/>
              <a:gd name="T16" fmla="*/ 2649 w 2753"/>
              <a:gd name="T17" fmla="*/ 2118 h 3873"/>
              <a:gd name="T18" fmla="*/ 2746 w 2753"/>
              <a:gd name="T19" fmla="*/ 2586 h 3873"/>
              <a:gd name="T20" fmla="*/ 2739 w 2753"/>
              <a:gd name="T21" fmla="*/ 3028 h 3873"/>
              <a:gd name="T22" fmla="*/ 2671 w 2753"/>
              <a:gd name="T23" fmla="*/ 3397 h 3873"/>
              <a:gd name="T24" fmla="*/ 2597 w 2753"/>
              <a:gd name="T25" fmla="*/ 3648 h 3873"/>
              <a:gd name="T26" fmla="*/ 2533 w 2753"/>
              <a:gd name="T27" fmla="*/ 3764 h 3873"/>
              <a:gd name="T28" fmla="*/ 2319 w 2753"/>
              <a:gd name="T29" fmla="*/ 3855 h 3873"/>
              <a:gd name="T30" fmla="*/ 1959 w 2753"/>
              <a:gd name="T31" fmla="*/ 3868 h 3873"/>
              <a:gd name="T32" fmla="*/ 1531 w 2753"/>
              <a:gd name="T33" fmla="*/ 3768 h 3873"/>
              <a:gd name="T34" fmla="*/ 1146 w 2753"/>
              <a:gd name="T35" fmla="*/ 3597 h 3873"/>
              <a:gd name="T36" fmla="*/ 846 w 2753"/>
              <a:gd name="T37" fmla="*/ 3420 h 3873"/>
              <a:gd name="T38" fmla="*/ 669 w 2753"/>
              <a:gd name="T39" fmla="*/ 3297 h 3873"/>
              <a:gd name="T40" fmla="*/ 562 w 2753"/>
              <a:gd name="T41" fmla="*/ 3206 h 3873"/>
              <a:gd name="T42" fmla="*/ 189 w 2753"/>
              <a:gd name="T43" fmla="*/ 2718 h 3873"/>
              <a:gd name="T44" fmla="*/ 0 w 2753"/>
              <a:gd name="T45" fmla="*/ 2148 h 3873"/>
              <a:gd name="T46" fmla="*/ 79 w 2753"/>
              <a:gd name="T47" fmla="*/ 1729 h 3873"/>
              <a:gd name="T48" fmla="*/ 217 w 2753"/>
              <a:gd name="T49" fmla="*/ 1491 h 3873"/>
              <a:gd name="T50" fmla="*/ 319 w 2753"/>
              <a:gd name="T51" fmla="*/ 1380 h 3873"/>
              <a:gd name="T52" fmla="*/ 368 w 2753"/>
              <a:gd name="T53" fmla="*/ 1135 h 3873"/>
              <a:gd name="T54" fmla="*/ 353 w 2753"/>
              <a:gd name="T55" fmla="*/ 831 h 3873"/>
              <a:gd name="T56" fmla="*/ 384 w 2753"/>
              <a:gd name="T57" fmla="*/ 675 h 3873"/>
              <a:gd name="T58" fmla="*/ 559 w 2753"/>
              <a:gd name="T59" fmla="*/ 591 h 3873"/>
              <a:gd name="T60" fmla="*/ 699 w 2753"/>
              <a:gd name="T61" fmla="*/ 664 h 3873"/>
              <a:gd name="T62" fmla="*/ 769 w 2753"/>
              <a:gd name="T63" fmla="*/ 866 h 3873"/>
              <a:gd name="T64" fmla="*/ 791 w 2753"/>
              <a:gd name="T65" fmla="*/ 1115 h 3873"/>
              <a:gd name="T66" fmla="*/ 1008 w 2753"/>
              <a:gd name="T67" fmla="*/ 1053 h 3873"/>
              <a:gd name="T68" fmla="*/ 1433 w 2753"/>
              <a:gd name="T69" fmla="*/ 700 h 3873"/>
              <a:gd name="T70" fmla="*/ 1737 w 2753"/>
              <a:gd name="T71" fmla="*/ 600 h 3873"/>
              <a:gd name="T72" fmla="*/ 2062 w 2753"/>
              <a:gd name="T73" fmla="*/ 557 h 3873"/>
              <a:gd name="T74" fmla="*/ 1277 w 2753"/>
              <a:gd name="T75" fmla="*/ 18 h 3873"/>
              <a:gd name="T76" fmla="*/ 1315 w 2753"/>
              <a:gd name="T77" fmla="*/ 111 h 3873"/>
              <a:gd name="T78" fmla="*/ 1329 w 2753"/>
              <a:gd name="T79" fmla="*/ 229 h 3873"/>
              <a:gd name="T80" fmla="*/ 1389 w 2753"/>
              <a:gd name="T81" fmla="*/ 278 h 3873"/>
              <a:gd name="T82" fmla="*/ 1471 w 2753"/>
              <a:gd name="T83" fmla="*/ 138 h 3873"/>
              <a:gd name="T84" fmla="*/ 1600 w 2753"/>
              <a:gd name="T85" fmla="*/ 22 h 3873"/>
              <a:gd name="T86" fmla="*/ 1671 w 2753"/>
              <a:gd name="T87" fmla="*/ 108 h 3873"/>
              <a:gd name="T88" fmla="*/ 1649 w 2753"/>
              <a:gd name="T89" fmla="*/ 249 h 3873"/>
              <a:gd name="T90" fmla="*/ 1666 w 2753"/>
              <a:gd name="T91" fmla="*/ 408 h 3873"/>
              <a:gd name="T92" fmla="*/ 1775 w 2753"/>
              <a:gd name="T93" fmla="*/ 511 h 3873"/>
              <a:gd name="T94" fmla="*/ 1529 w 2753"/>
              <a:gd name="T95" fmla="*/ 580 h 3873"/>
              <a:gd name="T96" fmla="*/ 1239 w 2753"/>
              <a:gd name="T97" fmla="*/ 735 h 3873"/>
              <a:gd name="T98" fmla="*/ 995 w 2753"/>
              <a:gd name="T99" fmla="*/ 958 h 3873"/>
              <a:gd name="T100" fmla="*/ 871 w 2753"/>
              <a:gd name="T101" fmla="*/ 1124 h 3873"/>
              <a:gd name="T102" fmla="*/ 855 w 2753"/>
              <a:gd name="T103" fmla="*/ 1100 h 3873"/>
              <a:gd name="T104" fmla="*/ 826 w 2753"/>
              <a:gd name="T105" fmla="*/ 798 h 3873"/>
              <a:gd name="T106" fmla="*/ 837 w 2753"/>
              <a:gd name="T107" fmla="*/ 658 h 3873"/>
              <a:gd name="T108" fmla="*/ 897 w 2753"/>
              <a:gd name="T109" fmla="*/ 555 h 3873"/>
              <a:gd name="T110" fmla="*/ 704 w 2753"/>
              <a:gd name="T111" fmla="*/ 437 h 3873"/>
              <a:gd name="T112" fmla="*/ 609 w 2753"/>
              <a:gd name="T113" fmla="*/ 320 h 3873"/>
              <a:gd name="T114" fmla="*/ 691 w 2753"/>
              <a:gd name="T115" fmla="*/ 206 h 3873"/>
              <a:gd name="T116" fmla="*/ 886 w 2753"/>
              <a:gd name="T117" fmla="*/ 251 h 3873"/>
              <a:gd name="T118" fmla="*/ 1144 w 2753"/>
              <a:gd name="T119" fmla="*/ 375 h 3873"/>
              <a:gd name="T120" fmla="*/ 1115 w 2753"/>
              <a:gd name="T121" fmla="*/ 189 h 3873"/>
              <a:gd name="T122" fmla="*/ 1120 w 2753"/>
              <a:gd name="T123" fmla="*/ 38 h 38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  <a:cxn ang="0">
                <a:pos x="T120" y="T121"/>
              </a:cxn>
              <a:cxn ang="0">
                <a:pos x="T122" y="T123"/>
              </a:cxn>
            </a:cxnLst>
            <a:rect l="0" t="0" r="r" b="b"/>
            <a:pathLst>
              <a:path w="2753" h="3873">
                <a:moveTo>
                  <a:pt x="2122" y="555"/>
                </a:moveTo>
                <a:lnTo>
                  <a:pt x="2180" y="557"/>
                </a:lnTo>
                <a:lnTo>
                  <a:pt x="2231" y="560"/>
                </a:lnTo>
                <a:lnTo>
                  <a:pt x="2275" y="568"/>
                </a:lnTo>
                <a:lnTo>
                  <a:pt x="2311" y="580"/>
                </a:lnTo>
                <a:lnTo>
                  <a:pt x="2346" y="598"/>
                </a:lnTo>
                <a:lnTo>
                  <a:pt x="2375" y="626"/>
                </a:lnTo>
                <a:lnTo>
                  <a:pt x="2399" y="658"/>
                </a:lnTo>
                <a:lnTo>
                  <a:pt x="2419" y="695"/>
                </a:lnTo>
                <a:lnTo>
                  <a:pt x="2433" y="735"/>
                </a:lnTo>
                <a:lnTo>
                  <a:pt x="2442" y="777"/>
                </a:lnTo>
                <a:lnTo>
                  <a:pt x="2444" y="820"/>
                </a:lnTo>
                <a:lnTo>
                  <a:pt x="2440" y="864"/>
                </a:lnTo>
                <a:lnTo>
                  <a:pt x="2431" y="908"/>
                </a:lnTo>
                <a:lnTo>
                  <a:pt x="2415" y="948"/>
                </a:lnTo>
                <a:lnTo>
                  <a:pt x="2391" y="984"/>
                </a:lnTo>
                <a:lnTo>
                  <a:pt x="2364" y="1013"/>
                </a:lnTo>
                <a:lnTo>
                  <a:pt x="2331" y="1037"/>
                </a:lnTo>
                <a:lnTo>
                  <a:pt x="2293" y="1057"/>
                </a:lnTo>
                <a:lnTo>
                  <a:pt x="2253" y="1073"/>
                </a:lnTo>
                <a:lnTo>
                  <a:pt x="2211" y="1086"/>
                </a:lnTo>
                <a:lnTo>
                  <a:pt x="2166" y="1098"/>
                </a:lnTo>
                <a:lnTo>
                  <a:pt x="2122" y="1111"/>
                </a:lnTo>
                <a:lnTo>
                  <a:pt x="2079" y="1124"/>
                </a:lnTo>
                <a:lnTo>
                  <a:pt x="2037" y="1138"/>
                </a:lnTo>
                <a:lnTo>
                  <a:pt x="1999" y="1157"/>
                </a:lnTo>
                <a:lnTo>
                  <a:pt x="1962" y="1178"/>
                </a:lnTo>
                <a:lnTo>
                  <a:pt x="1931" y="1204"/>
                </a:lnTo>
                <a:lnTo>
                  <a:pt x="1935" y="1235"/>
                </a:lnTo>
                <a:lnTo>
                  <a:pt x="1946" y="1260"/>
                </a:lnTo>
                <a:lnTo>
                  <a:pt x="1959" y="1282"/>
                </a:lnTo>
                <a:lnTo>
                  <a:pt x="1977" y="1302"/>
                </a:lnTo>
                <a:lnTo>
                  <a:pt x="1997" y="1318"/>
                </a:lnTo>
                <a:lnTo>
                  <a:pt x="2019" y="1333"/>
                </a:lnTo>
                <a:lnTo>
                  <a:pt x="2039" y="1346"/>
                </a:lnTo>
                <a:lnTo>
                  <a:pt x="2060" y="1360"/>
                </a:lnTo>
                <a:lnTo>
                  <a:pt x="2159" y="1433"/>
                </a:lnTo>
                <a:lnTo>
                  <a:pt x="2248" y="1509"/>
                </a:lnTo>
                <a:lnTo>
                  <a:pt x="2328" y="1588"/>
                </a:lnTo>
                <a:lnTo>
                  <a:pt x="2400" y="1671"/>
                </a:lnTo>
                <a:lnTo>
                  <a:pt x="2464" y="1757"/>
                </a:lnTo>
                <a:lnTo>
                  <a:pt x="2522" y="1844"/>
                </a:lnTo>
                <a:lnTo>
                  <a:pt x="2571" y="1933"/>
                </a:lnTo>
                <a:lnTo>
                  <a:pt x="2613" y="2026"/>
                </a:lnTo>
                <a:lnTo>
                  <a:pt x="2649" y="2118"/>
                </a:lnTo>
                <a:lnTo>
                  <a:pt x="2679" y="2211"/>
                </a:lnTo>
                <a:lnTo>
                  <a:pt x="2704" y="2304"/>
                </a:lnTo>
                <a:lnTo>
                  <a:pt x="2722" y="2398"/>
                </a:lnTo>
                <a:lnTo>
                  <a:pt x="2737" y="2493"/>
                </a:lnTo>
                <a:lnTo>
                  <a:pt x="2746" y="2586"/>
                </a:lnTo>
                <a:lnTo>
                  <a:pt x="2751" y="2677"/>
                </a:lnTo>
                <a:lnTo>
                  <a:pt x="2753" y="2768"/>
                </a:lnTo>
                <a:lnTo>
                  <a:pt x="2751" y="2857"/>
                </a:lnTo>
                <a:lnTo>
                  <a:pt x="2746" y="2942"/>
                </a:lnTo>
                <a:lnTo>
                  <a:pt x="2739" y="3028"/>
                </a:lnTo>
                <a:lnTo>
                  <a:pt x="2728" y="3108"/>
                </a:lnTo>
                <a:lnTo>
                  <a:pt x="2715" y="3186"/>
                </a:lnTo>
                <a:lnTo>
                  <a:pt x="2702" y="3260"/>
                </a:lnTo>
                <a:lnTo>
                  <a:pt x="2688" y="3331"/>
                </a:lnTo>
                <a:lnTo>
                  <a:pt x="2671" y="3397"/>
                </a:lnTo>
                <a:lnTo>
                  <a:pt x="2657" y="3458"/>
                </a:lnTo>
                <a:lnTo>
                  <a:pt x="2640" y="3515"/>
                </a:lnTo>
                <a:lnTo>
                  <a:pt x="2624" y="3564"/>
                </a:lnTo>
                <a:lnTo>
                  <a:pt x="2609" y="3609"/>
                </a:lnTo>
                <a:lnTo>
                  <a:pt x="2597" y="3648"/>
                </a:lnTo>
                <a:lnTo>
                  <a:pt x="2584" y="3680"/>
                </a:lnTo>
                <a:lnTo>
                  <a:pt x="2573" y="3704"/>
                </a:lnTo>
                <a:lnTo>
                  <a:pt x="2566" y="3722"/>
                </a:lnTo>
                <a:lnTo>
                  <a:pt x="2560" y="3733"/>
                </a:lnTo>
                <a:lnTo>
                  <a:pt x="2533" y="3764"/>
                </a:lnTo>
                <a:lnTo>
                  <a:pt x="2499" y="3789"/>
                </a:lnTo>
                <a:lnTo>
                  <a:pt x="2459" y="3811"/>
                </a:lnTo>
                <a:lnTo>
                  <a:pt x="2415" y="3829"/>
                </a:lnTo>
                <a:lnTo>
                  <a:pt x="2368" y="3844"/>
                </a:lnTo>
                <a:lnTo>
                  <a:pt x="2319" y="3855"/>
                </a:lnTo>
                <a:lnTo>
                  <a:pt x="2269" y="3862"/>
                </a:lnTo>
                <a:lnTo>
                  <a:pt x="2220" y="3868"/>
                </a:lnTo>
                <a:lnTo>
                  <a:pt x="2133" y="3873"/>
                </a:lnTo>
                <a:lnTo>
                  <a:pt x="2046" y="3873"/>
                </a:lnTo>
                <a:lnTo>
                  <a:pt x="1959" y="3868"/>
                </a:lnTo>
                <a:lnTo>
                  <a:pt x="1871" y="3855"/>
                </a:lnTo>
                <a:lnTo>
                  <a:pt x="1784" y="3838"/>
                </a:lnTo>
                <a:lnTo>
                  <a:pt x="1699" y="3818"/>
                </a:lnTo>
                <a:lnTo>
                  <a:pt x="1613" y="3795"/>
                </a:lnTo>
                <a:lnTo>
                  <a:pt x="1531" y="3768"/>
                </a:lnTo>
                <a:lnTo>
                  <a:pt x="1449" y="3737"/>
                </a:lnTo>
                <a:lnTo>
                  <a:pt x="1369" y="3704"/>
                </a:lnTo>
                <a:lnTo>
                  <a:pt x="1293" y="3669"/>
                </a:lnTo>
                <a:lnTo>
                  <a:pt x="1219" y="3635"/>
                </a:lnTo>
                <a:lnTo>
                  <a:pt x="1146" y="3597"/>
                </a:lnTo>
                <a:lnTo>
                  <a:pt x="1079" y="3560"/>
                </a:lnTo>
                <a:lnTo>
                  <a:pt x="1015" y="3524"/>
                </a:lnTo>
                <a:lnTo>
                  <a:pt x="953" y="3488"/>
                </a:lnTo>
                <a:lnTo>
                  <a:pt x="899" y="3453"/>
                </a:lnTo>
                <a:lnTo>
                  <a:pt x="846" y="3420"/>
                </a:lnTo>
                <a:lnTo>
                  <a:pt x="800" y="3389"/>
                </a:lnTo>
                <a:lnTo>
                  <a:pt x="759" y="3360"/>
                </a:lnTo>
                <a:lnTo>
                  <a:pt x="722" y="3335"/>
                </a:lnTo>
                <a:lnTo>
                  <a:pt x="693" y="3313"/>
                </a:lnTo>
                <a:lnTo>
                  <a:pt x="669" y="3297"/>
                </a:lnTo>
                <a:lnTo>
                  <a:pt x="653" y="3284"/>
                </a:lnTo>
                <a:lnTo>
                  <a:pt x="642" y="3275"/>
                </a:lnTo>
                <a:lnTo>
                  <a:pt x="640" y="3273"/>
                </a:lnTo>
                <a:lnTo>
                  <a:pt x="644" y="3277"/>
                </a:lnTo>
                <a:lnTo>
                  <a:pt x="562" y="3206"/>
                </a:lnTo>
                <a:lnTo>
                  <a:pt x="482" y="3124"/>
                </a:lnTo>
                <a:lnTo>
                  <a:pt x="402" y="3033"/>
                </a:lnTo>
                <a:lnTo>
                  <a:pt x="326" y="2935"/>
                </a:lnTo>
                <a:lnTo>
                  <a:pt x="255" y="2829"/>
                </a:lnTo>
                <a:lnTo>
                  <a:pt x="189" y="2718"/>
                </a:lnTo>
                <a:lnTo>
                  <a:pt x="131" y="2604"/>
                </a:lnTo>
                <a:lnTo>
                  <a:pt x="82" y="2484"/>
                </a:lnTo>
                <a:lnTo>
                  <a:pt x="40" y="2362"/>
                </a:lnTo>
                <a:lnTo>
                  <a:pt x="11" y="2240"/>
                </a:lnTo>
                <a:lnTo>
                  <a:pt x="0" y="2148"/>
                </a:lnTo>
                <a:lnTo>
                  <a:pt x="0" y="2057"/>
                </a:lnTo>
                <a:lnTo>
                  <a:pt x="9" y="1969"/>
                </a:lnTo>
                <a:lnTo>
                  <a:pt x="26" y="1886"/>
                </a:lnTo>
                <a:lnTo>
                  <a:pt x="51" y="1804"/>
                </a:lnTo>
                <a:lnTo>
                  <a:pt x="79" y="1729"/>
                </a:lnTo>
                <a:lnTo>
                  <a:pt x="111" y="1658"/>
                </a:lnTo>
                <a:lnTo>
                  <a:pt x="146" y="1595"/>
                </a:lnTo>
                <a:lnTo>
                  <a:pt x="180" y="1537"/>
                </a:lnTo>
                <a:lnTo>
                  <a:pt x="197" y="1513"/>
                </a:lnTo>
                <a:lnTo>
                  <a:pt x="217" y="1491"/>
                </a:lnTo>
                <a:lnTo>
                  <a:pt x="237" y="1471"/>
                </a:lnTo>
                <a:lnTo>
                  <a:pt x="259" y="1451"/>
                </a:lnTo>
                <a:lnTo>
                  <a:pt x="279" y="1429"/>
                </a:lnTo>
                <a:lnTo>
                  <a:pt x="300" y="1406"/>
                </a:lnTo>
                <a:lnTo>
                  <a:pt x="319" y="1380"/>
                </a:lnTo>
                <a:lnTo>
                  <a:pt x="335" y="1349"/>
                </a:lnTo>
                <a:lnTo>
                  <a:pt x="349" y="1313"/>
                </a:lnTo>
                <a:lnTo>
                  <a:pt x="359" y="1269"/>
                </a:lnTo>
                <a:lnTo>
                  <a:pt x="364" y="1220"/>
                </a:lnTo>
                <a:lnTo>
                  <a:pt x="368" y="1135"/>
                </a:lnTo>
                <a:lnTo>
                  <a:pt x="366" y="1058"/>
                </a:lnTo>
                <a:lnTo>
                  <a:pt x="364" y="989"/>
                </a:lnTo>
                <a:lnTo>
                  <a:pt x="360" y="929"/>
                </a:lnTo>
                <a:lnTo>
                  <a:pt x="357" y="877"/>
                </a:lnTo>
                <a:lnTo>
                  <a:pt x="353" y="831"/>
                </a:lnTo>
                <a:lnTo>
                  <a:pt x="353" y="789"/>
                </a:lnTo>
                <a:lnTo>
                  <a:pt x="355" y="755"/>
                </a:lnTo>
                <a:lnTo>
                  <a:pt x="359" y="724"/>
                </a:lnTo>
                <a:lnTo>
                  <a:pt x="369" y="698"/>
                </a:lnTo>
                <a:lnTo>
                  <a:pt x="384" y="675"/>
                </a:lnTo>
                <a:lnTo>
                  <a:pt x="406" y="653"/>
                </a:lnTo>
                <a:lnTo>
                  <a:pt x="435" y="635"/>
                </a:lnTo>
                <a:lnTo>
                  <a:pt x="473" y="617"/>
                </a:lnTo>
                <a:lnTo>
                  <a:pt x="520" y="600"/>
                </a:lnTo>
                <a:lnTo>
                  <a:pt x="559" y="591"/>
                </a:lnTo>
                <a:lnTo>
                  <a:pt x="593" y="591"/>
                </a:lnTo>
                <a:lnTo>
                  <a:pt x="624" y="598"/>
                </a:lnTo>
                <a:lnTo>
                  <a:pt x="651" y="615"/>
                </a:lnTo>
                <a:lnTo>
                  <a:pt x="677" y="635"/>
                </a:lnTo>
                <a:lnTo>
                  <a:pt x="699" y="664"/>
                </a:lnTo>
                <a:lnTo>
                  <a:pt x="717" y="697"/>
                </a:lnTo>
                <a:lnTo>
                  <a:pt x="733" y="733"/>
                </a:lnTo>
                <a:lnTo>
                  <a:pt x="748" y="775"/>
                </a:lnTo>
                <a:lnTo>
                  <a:pt x="760" y="818"/>
                </a:lnTo>
                <a:lnTo>
                  <a:pt x="769" y="866"/>
                </a:lnTo>
                <a:lnTo>
                  <a:pt x="777" y="915"/>
                </a:lnTo>
                <a:lnTo>
                  <a:pt x="782" y="964"/>
                </a:lnTo>
                <a:lnTo>
                  <a:pt x="788" y="1015"/>
                </a:lnTo>
                <a:lnTo>
                  <a:pt x="789" y="1066"/>
                </a:lnTo>
                <a:lnTo>
                  <a:pt x="791" y="1115"/>
                </a:lnTo>
                <a:lnTo>
                  <a:pt x="791" y="1164"/>
                </a:lnTo>
                <a:lnTo>
                  <a:pt x="791" y="1420"/>
                </a:lnTo>
                <a:lnTo>
                  <a:pt x="884" y="1224"/>
                </a:lnTo>
                <a:lnTo>
                  <a:pt x="942" y="1137"/>
                </a:lnTo>
                <a:lnTo>
                  <a:pt x="1008" y="1053"/>
                </a:lnTo>
                <a:lnTo>
                  <a:pt x="1080" y="969"/>
                </a:lnTo>
                <a:lnTo>
                  <a:pt x="1160" y="893"/>
                </a:lnTo>
                <a:lnTo>
                  <a:pt x="1248" y="820"/>
                </a:lnTo>
                <a:lnTo>
                  <a:pt x="1339" y="757"/>
                </a:lnTo>
                <a:lnTo>
                  <a:pt x="1433" y="700"/>
                </a:lnTo>
                <a:lnTo>
                  <a:pt x="1531" y="657"/>
                </a:lnTo>
                <a:lnTo>
                  <a:pt x="1573" y="642"/>
                </a:lnTo>
                <a:lnTo>
                  <a:pt x="1622" y="628"/>
                </a:lnTo>
                <a:lnTo>
                  <a:pt x="1679" y="613"/>
                </a:lnTo>
                <a:lnTo>
                  <a:pt x="1737" y="600"/>
                </a:lnTo>
                <a:lnTo>
                  <a:pt x="1800" y="588"/>
                </a:lnTo>
                <a:lnTo>
                  <a:pt x="1866" y="577"/>
                </a:lnTo>
                <a:lnTo>
                  <a:pt x="1931" y="568"/>
                </a:lnTo>
                <a:lnTo>
                  <a:pt x="1999" y="562"/>
                </a:lnTo>
                <a:lnTo>
                  <a:pt x="2062" y="557"/>
                </a:lnTo>
                <a:lnTo>
                  <a:pt x="2122" y="555"/>
                </a:lnTo>
                <a:close/>
                <a:moveTo>
                  <a:pt x="1200" y="0"/>
                </a:moveTo>
                <a:lnTo>
                  <a:pt x="1231" y="2"/>
                </a:lnTo>
                <a:lnTo>
                  <a:pt x="1257" y="8"/>
                </a:lnTo>
                <a:lnTo>
                  <a:pt x="1277" y="18"/>
                </a:lnTo>
                <a:lnTo>
                  <a:pt x="1291" y="31"/>
                </a:lnTo>
                <a:lnTo>
                  <a:pt x="1300" y="48"/>
                </a:lnTo>
                <a:lnTo>
                  <a:pt x="1308" y="68"/>
                </a:lnTo>
                <a:lnTo>
                  <a:pt x="1311" y="89"/>
                </a:lnTo>
                <a:lnTo>
                  <a:pt x="1315" y="111"/>
                </a:lnTo>
                <a:lnTo>
                  <a:pt x="1315" y="137"/>
                </a:lnTo>
                <a:lnTo>
                  <a:pt x="1317" y="160"/>
                </a:lnTo>
                <a:lnTo>
                  <a:pt x="1320" y="186"/>
                </a:lnTo>
                <a:lnTo>
                  <a:pt x="1324" y="208"/>
                </a:lnTo>
                <a:lnTo>
                  <a:pt x="1329" y="229"/>
                </a:lnTo>
                <a:lnTo>
                  <a:pt x="1339" y="249"/>
                </a:lnTo>
                <a:lnTo>
                  <a:pt x="1349" y="266"/>
                </a:lnTo>
                <a:lnTo>
                  <a:pt x="1364" y="278"/>
                </a:lnTo>
                <a:lnTo>
                  <a:pt x="1375" y="278"/>
                </a:lnTo>
                <a:lnTo>
                  <a:pt x="1389" y="278"/>
                </a:lnTo>
                <a:lnTo>
                  <a:pt x="1400" y="280"/>
                </a:lnTo>
                <a:lnTo>
                  <a:pt x="1420" y="246"/>
                </a:lnTo>
                <a:lnTo>
                  <a:pt x="1439" y="209"/>
                </a:lnTo>
                <a:lnTo>
                  <a:pt x="1455" y="173"/>
                </a:lnTo>
                <a:lnTo>
                  <a:pt x="1471" y="138"/>
                </a:lnTo>
                <a:lnTo>
                  <a:pt x="1489" y="104"/>
                </a:lnTo>
                <a:lnTo>
                  <a:pt x="1511" y="71"/>
                </a:lnTo>
                <a:lnTo>
                  <a:pt x="1537" y="42"/>
                </a:lnTo>
                <a:lnTo>
                  <a:pt x="1568" y="18"/>
                </a:lnTo>
                <a:lnTo>
                  <a:pt x="1600" y="22"/>
                </a:lnTo>
                <a:lnTo>
                  <a:pt x="1626" y="29"/>
                </a:lnTo>
                <a:lnTo>
                  <a:pt x="1646" y="44"/>
                </a:lnTo>
                <a:lnTo>
                  <a:pt x="1659" y="62"/>
                </a:lnTo>
                <a:lnTo>
                  <a:pt x="1668" y="82"/>
                </a:lnTo>
                <a:lnTo>
                  <a:pt x="1671" y="108"/>
                </a:lnTo>
                <a:lnTo>
                  <a:pt x="1673" y="133"/>
                </a:lnTo>
                <a:lnTo>
                  <a:pt x="1669" y="162"/>
                </a:lnTo>
                <a:lnTo>
                  <a:pt x="1664" y="191"/>
                </a:lnTo>
                <a:lnTo>
                  <a:pt x="1657" y="220"/>
                </a:lnTo>
                <a:lnTo>
                  <a:pt x="1649" y="249"/>
                </a:lnTo>
                <a:lnTo>
                  <a:pt x="1640" y="278"/>
                </a:lnTo>
                <a:lnTo>
                  <a:pt x="1633" y="304"/>
                </a:lnTo>
                <a:lnTo>
                  <a:pt x="1626" y="329"/>
                </a:lnTo>
                <a:lnTo>
                  <a:pt x="1620" y="349"/>
                </a:lnTo>
                <a:lnTo>
                  <a:pt x="1666" y="408"/>
                </a:lnTo>
                <a:lnTo>
                  <a:pt x="1717" y="458"/>
                </a:lnTo>
                <a:lnTo>
                  <a:pt x="1771" y="502"/>
                </a:lnTo>
                <a:lnTo>
                  <a:pt x="1773" y="504"/>
                </a:lnTo>
                <a:lnTo>
                  <a:pt x="1773" y="508"/>
                </a:lnTo>
                <a:lnTo>
                  <a:pt x="1775" y="511"/>
                </a:lnTo>
                <a:lnTo>
                  <a:pt x="1775" y="515"/>
                </a:lnTo>
                <a:lnTo>
                  <a:pt x="1777" y="517"/>
                </a:lnTo>
                <a:lnTo>
                  <a:pt x="1686" y="535"/>
                </a:lnTo>
                <a:lnTo>
                  <a:pt x="1604" y="557"/>
                </a:lnTo>
                <a:lnTo>
                  <a:pt x="1529" y="580"/>
                </a:lnTo>
                <a:lnTo>
                  <a:pt x="1462" y="606"/>
                </a:lnTo>
                <a:lnTo>
                  <a:pt x="1400" y="635"/>
                </a:lnTo>
                <a:lnTo>
                  <a:pt x="1342" y="666"/>
                </a:lnTo>
                <a:lnTo>
                  <a:pt x="1289" y="700"/>
                </a:lnTo>
                <a:lnTo>
                  <a:pt x="1239" y="735"/>
                </a:lnTo>
                <a:lnTo>
                  <a:pt x="1189" y="773"/>
                </a:lnTo>
                <a:lnTo>
                  <a:pt x="1140" y="813"/>
                </a:lnTo>
                <a:lnTo>
                  <a:pt x="1091" y="857"/>
                </a:lnTo>
                <a:lnTo>
                  <a:pt x="1039" y="908"/>
                </a:lnTo>
                <a:lnTo>
                  <a:pt x="995" y="958"/>
                </a:lnTo>
                <a:lnTo>
                  <a:pt x="955" y="1009"/>
                </a:lnTo>
                <a:lnTo>
                  <a:pt x="919" y="1060"/>
                </a:lnTo>
                <a:lnTo>
                  <a:pt x="880" y="1111"/>
                </a:lnTo>
                <a:lnTo>
                  <a:pt x="877" y="1115"/>
                </a:lnTo>
                <a:lnTo>
                  <a:pt x="871" y="1124"/>
                </a:lnTo>
                <a:lnTo>
                  <a:pt x="866" y="1135"/>
                </a:lnTo>
                <a:lnTo>
                  <a:pt x="860" y="1146"/>
                </a:lnTo>
                <a:lnTo>
                  <a:pt x="855" y="1153"/>
                </a:lnTo>
                <a:lnTo>
                  <a:pt x="851" y="1157"/>
                </a:lnTo>
                <a:lnTo>
                  <a:pt x="855" y="1100"/>
                </a:lnTo>
                <a:lnTo>
                  <a:pt x="855" y="1038"/>
                </a:lnTo>
                <a:lnTo>
                  <a:pt x="851" y="977"/>
                </a:lnTo>
                <a:lnTo>
                  <a:pt x="844" y="913"/>
                </a:lnTo>
                <a:lnTo>
                  <a:pt x="835" y="853"/>
                </a:lnTo>
                <a:lnTo>
                  <a:pt x="826" y="798"/>
                </a:lnTo>
                <a:lnTo>
                  <a:pt x="813" y="751"/>
                </a:lnTo>
                <a:lnTo>
                  <a:pt x="800" y="713"/>
                </a:lnTo>
                <a:lnTo>
                  <a:pt x="809" y="698"/>
                </a:lnTo>
                <a:lnTo>
                  <a:pt x="822" y="678"/>
                </a:lnTo>
                <a:lnTo>
                  <a:pt x="837" y="658"/>
                </a:lnTo>
                <a:lnTo>
                  <a:pt x="853" y="637"/>
                </a:lnTo>
                <a:lnTo>
                  <a:pt x="869" y="615"/>
                </a:lnTo>
                <a:lnTo>
                  <a:pt x="882" y="593"/>
                </a:lnTo>
                <a:lnTo>
                  <a:pt x="891" y="573"/>
                </a:lnTo>
                <a:lnTo>
                  <a:pt x="897" y="555"/>
                </a:lnTo>
                <a:lnTo>
                  <a:pt x="897" y="540"/>
                </a:lnTo>
                <a:lnTo>
                  <a:pt x="840" y="511"/>
                </a:lnTo>
                <a:lnTo>
                  <a:pt x="788" y="484"/>
                </a:lnTo>
                <a:lnTo>
                  <a:pt x="742" y="460"/>
                </a:lnTo>
                <a:lnTo>
                  <a:pt x="704" y="437"/>
                </a:lnTo>
                <a:lnTo>
                  <a:pt x="669" y="415"/>
                </a:lnTo>
                <a:lnTo>
                  <a:pt x="644" y="393"/>
                </a:lnTo>
                <a:lnTo>
                  <a:pt x="624" y="371"/>
                </a:lnTo>
                <a:lnTo>
                  <a:pt x="613" y="348"/>
                </a:lnTo>
                <a:lnTo>
                  <a:pt x="609" y="320"/>
                </a:lnTo>
                <a:lnTo>
                  <a:pt x="615" y="291"/>
                </a:lnTo>
                <a:lnTo>
                  <a:pt x="628" y="258"/>
                </a:lnTo>
                <a:lnTo>
                  <a:pt x="646" y="233"/>
                </a:lnTo>
                <a:lnTo>
                  <a:pt x="666" y="215"/>
                </a:lnTo>
                <a:lnTo>
                  <a:pt x="691" y="206"/>
                </a:lnTo>
                <a:lnTo>
                  <a:pt x="720" y="202"/>
                </a:lnTo>
                <a:lnTo>
                  <a:pt x="755" y="206"/>
                </a:lnTo>
                <a:lnTo>
                  <a:pt x="793" y="215"/>
                </a:lnTo>
                <a:lnTo>
                  <a:pt x="837" y="231"/>
                </a:lnTo>
                <a:lnTo>
                  <a:pt x="886" y="251"/>
                </a:lnTo>
                <a:lnTo>
                  <a:pt x="940" y="277"/>
                </a:lnTo>
                <a:lnTo>
                  <a:pt x="1000" y="308"/>
                </a:lnTo>
                <a:lnTo>
                  <a:pt x="1066" y="340"/>
                </a:lnTo>
                <a:lnTo>
                  <a:pt x="1137" y="378"/>
                </a:lnTo>
                <a:lnTo>
                  <a:pt x="1144" y="375"/>
                </a:lnTo>
                <a:lnTo>
                  <a:pt x="1142" y="338"/>
                </a:lnTo>
                <a:lnTo>
                  <a:pt x="1137" y="302"/>
                </a:lnTo>
                <a:lnTo>
                  <a:pt x="1129" y="264"/>
                </a:lnTo>
                <a:lnTo>
                  <a:pt x="1122" y="228"/>
                </a:lnTo>
                <a:lnTo>
                  <a:pt x="1115" y="189"/>
                </a:lnTo>
                <a:lnTo>
                  <a:pt x="1109" y="155"/>
                </a:lnTo>
                <a:lnTo>
                  <a:pt x="1106" y="120"/>
                </a:lnTo>
                <a:lnTo>
                  <a:pt x="1106" y="89"/>
                </a:lnTo>
                <a:lnTo>
                  <a:pt x="1111" y="62"/>
                </a:lnTo>
                <a:lnTo>
                  <a:pt x="1120" y="38"/>
                </a:lnTo>
                <a:lnTo>
                  <a:pt x="1137" y="18"/>
                </a:lnTo>
                <a:lnTo>
                  <a:pt x="1160" y="4"/>
                </a:lnTo>
                <a:lnTo>
                  <a:pt x="120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1" dirty="0"/>
          </a:p>
        </p:txBody>
      </p:sp>
      <p:sp>
        <p:nvSpPr>
          <p:cNvPr id="283" name="Freeform 18">
            <a:extLst>
              <a:ext uri="{FF2B5EF4-FFF2-40B4-BE49-F238E27FC236}">
                <a16:creationId xmlns:a16="http://schemas.microsoft.com/office/drawing/2014/main" id="{505139D2-6C0B-4534-9ECE-E75D55205DCA}"/>
              </a:ext>
            </a:extLst>
          </p:cNvPr>
          <p:cNvSpPr>
            <a:spLocks/>
          </p:cNvSpPr>
          <p:nvPr/>
        </p:nvSpPr>
        <p:spPr bwMode="auto">
          <a:xfrm>
            <a:off x="8513046" y="1818699"/>
            <a:ext cx="307487" cy="350559"/>
          </a:xfrm>
          <a:custGeom>
            <a:avLst/>
            <a:gdLst/>
            <a:ahLst/>
            <a:cxnLst/>
            <a:rect l="l" t="t" r="r" b="b"/>
            <a:pathLst>
              <a:path w="3384376" h="3858469">
                <a:moveTo>
                  <a:pt x="1740934" y="236685"/>
                </a:moveTo>
                <a:lnTo>
                  <a:pt x="1571200" y="249050"/>
                </a:lnTo>
                <a:lnTo>
                  <a:pt x="1377859" y="294013"/>
                </a:lnTo>
                <a:lnTo>
                  <a:pt x="1316035" y="316494"/>
                </a:lnTo>
                <a:lnTo>
                  <a:pt x="1250839" y="341224"/>
                </a:lnTo>
                <a:lnTo>
                  <a:pt x="1187891" y="369326"/>
                </a:lnTo>
                <a:lnTo>
                  <a:pt x="1123819" y="403048"/>
                </a:lnTo>
                <a:lnTo>
                  <a:pt x="1063119" y="439018"/>
                </a:lnTo>
                <a:lnTo>
                  <a:pt x="1003544" y="478360"/>
                </a:lnTo>
                <a:lnTo>
                  <a:pt x="948464" y="523323"/>
                </a:lnTo>
                <a:lnTo>
                  <a:pt x="896757" y="571658"/>
                </a:lnTo>
                <a:lnTo>
                  <a:pt x="850670" y="625614"/>
                </a:lnTo>
                <a:lnTo>
                  <a:pt x="809079" y="680693"/>
                </a:lnTo>
                <a:lnTo>
                  <a:pt x="776481" y="741393"/>
                </a:lnTo>
                <a:lnTo>
                  <a:pt x="749504" y="807713"/>
                </a:lnTo>
                <a:lnTo>
                  <a:pt x="733767" y="876282"/>
                </a:lnTo>
                <a:lnTo>
                  <a:pt x="725898" y="952718"/>
                </a:lnTo>
                <a:lnTo>
                  <a:pt x="729270" y="1005550"/>
                </a:lnTo>
                <a:lnTo>
                  <a:pt x="743883" y="1055009"/>
                </a:lnTo>
                <a:lnTo>
                  <a:pt x="764117" y="1099972"/>
                </a:lnTo>
                <a:lnTo>
                  <a:pt x="793342" y="1140438"/>
                </a:lnTo>
                <a:lnTo>
                  <a:pt x="823692" y="1178657"/>
                </a:lnTo>
                <a:lnTo>
                  <a:pt x="858539" y="1212379"/>
                </a:lnTo>
                <a:lnTo>
                  <a:pt x="893385" y="1238232"/>
                </a:lnTo>
                <a:lnTo>
                  <a:pt x="929355" y="1262962"/>
                </a:lnTo>
                <a:lnTo>
                  <a:pt x="976566" y="1280947"/>
                </a:lnTo>
                <a:lnTo>
                  <a:pt x="1028273" y="1293312"/>
                </a:lnTo>
                <a:lnTo>
                  <a:pt x="1085601" y="1302304"/>
                </a:lnTo>
                <a:lnTo>
                  <a:pt x="1146301" y="1307925"/>
                </a:lnTo>
                <a:lnTo>
                  <a:pt x="1210373" y="1312421"/>
                </a:lnTo>
                <a:lnTo>
                  <a:pt x="1273321" y="1313545"/>
                </a:lnTo>
                <a:lnTo>
                  <a:pt x="1338517" y="1313545"/>
                </a:lnTo>
                <a:lnTo>
                  <a:pt x="1403713" y="1315793"/>
                </a:lnTo>
                <a:lnTo>
                  <a:pt x="1465537" y="1320290"/>
                </a:lnTo>
                <a:lnTo>
                  <a:pt x="1522865" y="1324786"/>
                </a:lnTo>
                <a:lnTo>
                  <a:pt x="1575696" y="1332654"/>
                </a:lnTo>
                <a:lnTo>
                  <a:pt x="1625155" y="1345019"/>
                </a:lnTo>
                <a:lnTo>
                  <a:pt x="1665622" y="1360756"/>
                </a:lnTo>
                <a:lnTo>
                  <a:pt x="1695971" y="1383238"/>
                </a:lnTo>
                <a:lnTo>
                  <a:pt x="1720701" y="1407967"/>
                </a:lnTo>
                <a:lnTo>
                  <a:pt x="1743182" y="1437193"/>
                </a:lnTo>
                <a:lnTo>
                  <a:pt x="1760043" y="1465295"/>
                </a:lnTo>
                <a:lnTo>
                  <a:pt x="1775780" y="1497893"/>
                </a:lnTo>
                <a:lnTo>
                  <a:pt x="1788145" y="1528243"/>
                </a:lnTo>
                <a:lnTo>
                  <a:pt x="1800510" y="1560841"/>
                </a:lnTo>
                <a:lnTo>
                  <a:pt x="1812875" y="1594563"/>
                </a:lnTo>
                <a:lnTo>
                  <a:pt x="1827488" y="1624913"/>
                </a:lnTo>
                <a:lnTo>
                  <a:pt x="1840977" y="1655263"/>
                </a:lnTo>
                <a:lnTo>
                  <a:pt x="1857838" y="1684489"/>
                </a:lnTo>
                <a:lnTo>
                  <a:pt x="1875823" y="1710342"/>
                </a:lnTo>
                <a:lnTo>
                  <a:pt x="1898304" y="1735072"/>
                </a:lnTo>
                <a:lnTo>
                  <a:pt x="1925282" y="1755305"/>
                </a:lnTo>
                <a:lnTo>
                  <a:pt x="1957880" y="1772166"/>
                </a:lnTo>
                <a:lnTo>
                  <a:pt x="1997222" y="1785655"/>
                </a:lnTo>
                <a:lnTo>
                  <a:pt x="2039937" y="1794647"/>
                </a:lnTo>
                <a:lnTo>
                  <a:pt x="2090520" y="1798020"/>
                </a:lnTo>
                <a:lnTo>
                  <a:pt x="2152344" y="1796896"/>
                </a:lnTo>
                <a:lnTo>
                  <a:pt x="2178198" y="1837362"/>
                </a:lnTo>
                <a:lnTo>
                  <a:pt x="2209672" y="1880077"/>
                </a:lnTo>
                <a:lnTo>
                  <a:pt x="2245642" y="1925040"/>
                </a:lnTo>
                <a:lnTo>
                  <a:pt x="2287233" y="1967754"/>
                </a:lnTo>
                <a:lnTo>
                  <a:pt x="2329947" y="2009345"/>
                </a:lnTo>
                <a:lnTo>
                  <a:pt x="2372662" y="2039695"/>
                </a:lnTo>
                <a:lnTo>
                  <a:pt x="2415377" y="2062176"/>
                </a:lnTo>
                <a:lnTo>
                  <a:pt x="2452471" y="2072293"/>
                </a:lnTo>
                <a:lnTo>
                  <a:pt x="2495186" y="2074541"/>
                </a:lnTo>
                <a:lnTo>
                  <a:pt x="2542397" y="2072293"/>
                </a:lnTo>
                <a:lnTo>
                  <a:pt x="2591856" y="2067797"/>
                </a:lnTo>
                <a:lnTo>
                  <a:pt x="2642439" y="2057680"/>
                </a:lnTo>
                <a:lnTo>
                  <a:pt x="2691898" y="2045315"/>
                </a:lnTo>
                <a:lnTo>
                  <a:pt x="2740233" y="2031826"/>
                </a:lnTo>
                <a:lnTo>
                  <a:pt x="2784072" y="2014965"/>
                </a:lnTo>
                <a:lnTo>
                  <a:pt x="2824539" y="1999228"/>
                </a:lnTo>
                <a:lnTo>
                  <a:pt x="2854888" y="1982367"/>
                </a:lnTo>
                <a:lnTo>
                  <a:pt x="2879618" y="1967754"/>
                </a:lnTo>
                <a:lnTo>
                  <a:pt x="2916712" y="1939653"/>
                </a:lnTo>
                <a:lnTo>
                  <a:pt x="2952683" y="1907055"/>
                </a:lnTo>
                <a:lnTo>
                  <a:pt x="2987529" y="1872208"/>
                </a:lnTo>
                <a:lnTo>
                  <a:pt x="3022375" y="1835114"/>
                </a:lnTo>
                <a:lnTo>
                  <a:pt x="3054973" y="1792399"/>
                </a:lnTo>
                <a:lnTo>
                  <a:pt x="3084199" y="1747437"/>
                </a:lnTo>
                <a:lnTo>
                  <a:pt x="3110053" y="1697977"/>
                </a:lnTo>
                <a:lnTo>
                  <a:pt x="3132534" y="1642898"/>
                </a:lnTo>
                <a:lnTo>
                  <a:pt x="3149395" y="1585570"/>
                </a:lnTo>
                <a:lnTo>
                  <a:pt x="3161760" y="1520374"/>
                </a:lnTo>
                <a:lnTo>
                  <a:pt x="3166256" y="1452930"/>
                </a:lnTo>
                <a:lnTo>
                  <a:pt x="3164008" y="1377617"/>
                </a:lnTo>
                <a:lnTo>
                  <a:pt x="3153891" y="1297808"/>
                </a:lnTo>
                <a:lnTo>
                  <a:pt x="3129162" y="1178657"/>
                </a:lnTo>
                <a:lnTo>
                  <a:pt x="3098812" y="1068498"/>
                </a:lnTo>
                <a:lnTo>
                  <a:pt x="3059469" y="962835"/>
                </a:lnTo>
                <a:lnTo>
                  <a:pt x="3012258" y="863917"/>
                </a:lnTo>
                <a:lnTo>
                  <a:pt x="2959427" y="772867"/>
                </a:lnTo>
                <a:lnTo>
                  <a:pt x="2896479" y="686314"/>
                </a:lnTo>
                <a:lnTo>
                  <a:pt x="2829035" y="608753"/>
                </a:lnTo>
                <a:lnTo>
                  <a:pt x="2750350" y="539060"/>
                </a:lnTo>
                <a:lnTo>
                  <a:pt x="2669417" y="473864"/>
                </a:lnTo>
                <a:lnTo>
                  <a:pt x="2577243" y="418785"/>
                </a:lnTo>
                <a:lnTo>
                  <a:pt x="2479449" y="369326"/>
                </a:lnTo>
                <a:lnTo>
                  <a:pt x="2374910" y="326611"/>
                </a:lnTo>
                <a:lnTo>
                  <a:pt x="2262503" y="294013"/>
                </a:lnTo>
                <a:lnTo>
                  <a:pt x="2142228" y="268159"/>
                </a:lnTo>
                <a:lnTo>
                  <a:pt x="2017456" y="249050"/>
                </a:lnTo>
                <a:lnTo>
                  <a:pt x="1882567" y="238933"/>
                </a:lnTo>
                <a:close/>
                <a:moveTo>
                  <a:pt x="1743955" y="0"/>
                </a:moveTo>
                <a:lnTo>
                  <a:pt x="1891201" y="1188"/>
                </a:lnTo>
                <a:lnTo>
                  <a:pt x="2029245" y="11883"/>
                </a:lnTo>
                <a:lnTo>
                  <a:pt x="2160387" y="29708"/>
                </a:lnTo>
                <a:lnTo>
                  <a:pt x="2285777" y="55851"/>
                </a:lnTo>
                <a:lnTo>
                  <a:pt x="2405415" y="87936"/>
                </a:lnTo>
                <a:lnTo>
                  <a:pt x="2515850" y="129527"/>
                </a:lnTo>
                <a:lnTo>
                  <a:pt x="2622834" y="174683"/>
                </a:lnTo>
                <a:lnTo>
                  <a:pt x="2720615" y="228157"/>
                </a:lnTo>
                <a:lnTo>
                  <a:pt x="2812644" y="288761"/>
                </a:lnTo>
                <a:lnTo>
                  <a:pt x="2901222" y="356496"/>
                </a:lnTo>
                <a:lnTo>
                  <a:pt x="2980598" y="428983"/>
                </a:lnTo>
                <a:lnTo>
                  <a:pt x="3053071" y="509789"/>
                </a:lnTo>
                <a:lnTo>
                  <a:pt x="3120942" y="594159"/>
                </a:lnTo>
                <a:lnTo>
                  <a:pt x="3180761" y="684471"/>
                </a:lnTo>
                <a:lnTo>
                  <a:pt x="3235979" y="779537"/>
                </a:lnTo>
                <a:lnTo>
                  <a:pt x="3272791" y="859154"/>
                </a:lnTo>
                <a:lnTo>
                  <a:pt x="3305001" y="948278"/>
                </a:lnTo>
                <a:lnTo>
                  <a:pt x="3333760" y="1045720"/>
                </a:lnTo>
                <a:lnTo>
                  <a:pt x="3356767" y="1151480"/>
                </a:lnTo>
                <a:lnTo>
                  <a:pt x="3374023" y="1259617"/>
                </a:lnTo>
                <a:lnTo>
                  <a:pt x="3382075" y="1371319"/>
                </a:lnTo>
                <a:lnTo>
                  <a:pt x="3384376" y="1485398"/>
                </a:lnTo>
                <a:lnTo>
                  <a:pt x="3377474" y="1598288"/>
                </a:lnTo>
                <a:lnTo>
                  <a:pt x="3363669" y="1708802"/>
                </a:lnTo>
                <a:lnTo>
                  <a:pt x="3338361" y="1816939"/>
                </a:lnTo>
                <a:lnTo>
                  <a:pt x="3305001" y="1909627"/>
                </a:lnTo>
                <a:lnTo>
                  <a:pt x="3264738" y="1996375"/>
                </a:lnTo>
                <a:lnTo>
                  <a:pt x="3216423" y="2075992"/>
                </a:lnTo>
                <a:lnTo>
                  <a:pt x="3166957" y="2153233"/>
                </a:lnTo>
                <a:lnTo>
                  <a:pt x="3111739" y="2229285"/>
                </a:lnTo>
                <a:lnTo>
                  <a:pt x="3057672" y="2300584"/>
                </a:lnTo>
                <a:lnTo>
                  <a:pt x="3003605" y="2374260"/>
                </a:lnTo>
                <a:lnTo>
                  <a:pt x="2950688" y="2447935"/>
                </a:lnTo>
                <a:lnTo>
                  <a:pt x="2915027" y="2507351"/>
                </a:lnTo>
                <a:lnTo>
                  <a:pt x="2886268" y="2575085"/>
                </a:lnTo>
                <a:lnTo>
                  <a:pt x="2863260" y="2646385"/>
                </a:lnTo>
                <a:lnTo>
                  <a:pt x="2844855" y="2723625"/>
                </a:lnTo>
                <a:lnTo>
                  <a:pt x="2842554" y="2760463"/>
                </a:lnTo>
                <a:lnTo>
                  <a:pt x="2844855" y="2804431"/>
                </a:lnTo>
                <a:lnTo>
                  <a:pt x="2850606" y="2857905"/>
                </a:lnTo>
                <a:lnTo>
                  <a:pt x="2858659" y="2913756"/>
                </a:lnTo>
                <a:lnTo>
                  <a:pt x="2871313" y="2974360"/>
                </a:lnTo>
                <a:lnTo>
                  <a:pt x="2886268" y="3034965"/>
                </a:lnTo>
                <a:lnTo>
                  <a:pt x="2901222" y="3093192"/>
                </a:lnTo>
                <a:lnTo>
                  <a:pt x="2917328" y="3149043"/>
                </a:lnTo>
                <a:lnTo>
                  <a:pt x="2932282" y="3198952"/>
                </a:lnTo>
                <a:lnTo>
                  <a:pt x="2947237" y="3242920"/>
                </a:lnTo>
                <a:lnTo>
                  <a:pt x="2959891" y="3275005"/>
                </a:lnTo>
                <a:lnTo>
                  <a:pt x="2978297" y="3322538"/>
                </a:lnTo>
                <a:lnTo>
                  <a:pt x="2995552" y="3380765"/>
                </a:lnTo>
                <a:lnTo>
                  <a:pt x="3013958" y="3446123"/>
                </a:lnTo>
                <a:lnTo>
                  <a:pt x="3032364" y="3512668"/>
                </a:lnTo>
                <a:lnTo>
                  <a:pt x="3053071" y="3573273"/>
                </a:lnTo>
                <a:lnTo>
                  <a:pt x="3074928" y="3626747"/>
                </a:lnTo>
                <a:lnTo>
                  <a:pt x="2878215" y="3692105"/>
                </a:lnTo>
                <a:lnTo>
                  <a:pt x="2687254" y="3747955"/>
                </a:lnTo>
                <a:lnTo>
                  <a:pt x="2505497" y="3793112"/>
                </a:lnTo>
                <a:lnTo>
                  <a:pt x="2328340" y="3826384"/>
                </a:lnTo>
                <a:lnTo>
                  <a:pt x="2155785" y="3850151"/>
                </a:lnTo>
                <a:lnTo>
                  <a:pt x="1988983" y="3858469"/>
                </a:lnTo>
                <a:lnTo>
                  <a:pt x="1825631" y="3856092"/>
                </a:lnTo>
                <a:lnTo>
                  <a:pt x="1666880" y="3840644"/>
                </a:lnTo>
                <a:lnTo>
                  <a:pt x="1510430" y="3813313"/>
                </a:lnTo>
                <a:lnTo>
                  <a:pt x="1503528" y="3774098"/>
                </a:lnTo>
                <a:lnTo>
                  <a:pt x="1495476" y="3728942"/>
                </a:lnTo>
                <a:lnTo>
                  <a:pt x="1485122" y="3674280"/>
                </a:lnTo>
                <a:lnTo>
                  <a:pt x="1477070" y="3616052"/>
                </a:lnTo>
                <a:lnTo>
                  <a:pt x="1465566" y="3553071"/>
                </a:lnTo>
                <a:lnTo>
                  <a:pt x="1454062" y="3488902"/>
                </a:lnTo>
                <a:lnTo>
                  <a:pt x="1441408" y="3425921"/>
                </a:lnTo>
                <a:lnTo>
                  <a:pt x="1426454" y="3365317"/>
                </a:lnTo>
                <a:lnTo>
                  <a:pt x="1411499" y="3307089"/>
                </a:lnTo>
                <a:lnTo>
                  <a:pt x="1393093" y="3255992"/>
                </a:lnTo>
                <a:lnTo>
                  <a:pt x="1373537" y="3212024"/>
                </a:lnTo>
                <a:lnTo>
                  <a:pt x="1352830" y="3177563"/>
                </a:lnTo>
                <a:lnTo>
                  <a:pt x="1329823" y="3156173"/>
                </a:lnTo>
                <a:lnTo>
                  <a:pt x="1304515" y="3145478"/>
                </a:lnTo>
                <a:lnTo>
                  <a:pt x="1275756" y="3140725"/>
                </a:lnTo>
                <a:lnTo>
                  <a:pt x="1242395" y="3143102"/>
                </a:lnTo>
                <a:lnTo>
                  <a:pt x="1209035" y="3147855"/>
                </a:lnTo>
                <a:lnTo>
                  <a:pt x="1177975" y="3156173"/>
                </a:lnTo>
                <a:lnTo>
                  <a:pt x="1148065" y="3164491"/>
                </a:lnTo>
                <a:lnTo>
                  <a:pt x="1120456" y="3172809"/>
                </a:lnTo>
                <a:lnTo>
                  <a:pt x="1099750" y="3179939"/>
                </a:lnTo>
                <a:lnTo>
                  <a:pt x="1050284" y="3196576"/>
                </a:lnTo>
                <a:lnTo>
                  <a:pt x="993916" y="3212024"/>
                </a:lnTo>
                <a:lnTo>
                  <a:pt x="930646" y="3225095"/>
                </a:lnTo>
                <a:lnTo>
                  <a:pt x="863925" y="3233414"/>
                </a:lnTo>
                <a:lnTo>
                  <a:pt x="797204" y="3240544"/>
                </a:lnTo>
                <a:lnTo>
                  <a:pt x="729332" y="3242920"/>
                </a:lnTo>
                <a:lnTo>
                  <a:pt x="664912" y="3238167"/>
                </a:lnTo>
                <a:lnTo>
                  <a:pt x="603942" y="3227472"/>
                </a:lnTo>
                <a:lnTo>
                  <a:pt x="570582" y="3219154"/>
                </a:lnTo>
                <a:lnTo>
                  <a:pt x="537221" y="3203706"/>
                </a:lnTo>
                <a:lnTo>
                  <a:pt x="503860" y="3185881"/>
                </a:lnTo>
                <a:lnTo>
                  <a:pt x="475101" y="3164491"/>
                </a:lnTo>
                <a:lnTo>
                  <a:pt x="445192" y="3138348"/>
                </a:lnTo>
                <a:lnTo>
                  <a:pt x="422184" y="3111017"/>
                </a:lnTo>
                <a:lnTo>
                  <a:pt x="406079" y="3076556"/>
                </a:lnTo>
                <a:lnTo>
                  <a:pt x="393425" y="3037341"/>
                </a:lnTo>
                <a:lnTo>
                  <a:pt x="388824" y="2994562"/>
                </a:lnTo>
                <a:lnTo>
                  <a:pt x="393425" y="2947029"/>
                </a:lnTo>
                <a:lnTo>
                  <a:pt x="399177" y="2913756"/>
                </a:lnTo>
                <a:lnTo>
                  <a:pt x="407230" y="2876918"/>
                </a:lnTo>
                <a:lnTo>
                  <a:pt x="416433" y="2838892"/>
                </a:lnTo>
                <a:lnTo>
                  <a:pt x="419884" y="2802054"/>
                </a:lnTo>
                <a:lnTo>
                  <a:pt x="419884" y="2762840"/>
                </a:lnTo>
                <a:lnTo>
                  <a:pt x="409530" y="2728379"/>
                </a:lnTo>
                <a:lnTo>
                  <a:pt x="399177" y="2709365"/>
                </a:lnTo>
                <a:lnTo>
                  <a:pt x="380771" y="2691541"/>
                </a:lnTo>
                <a:lnTo>
                  <a:pt x="361215" y="2678469"/>
                </a:lnTo>
                <a:lnTo>
                  <a:pt x="340508" y="2667774"/>
                </a:lnTo>
                <a:lnTo>
                  <a:pt x="319802" y="2652326"/>
                </a:lnTo>
                <a:lnTo>
                  <a:pt x="303697" y="2635690"/>
                </a:lnTo>
                <a:lnTo>
                  <a:pt x="291043" y="2614300"/>
                </a:lnTo>
                <a:lnTo>
                  <a:pt x="286441" y="2590534"/>
                </a:lnTo>
                <a:lnTo>
                  <a:pt x="288742" y="2566767"/>
                </a:lnTo>
                <a:lnTo>
                  <a:pt x="296794" y="2544189"/>
                </a:lnTo>
                <a:lnTo>
                  <a:pt x="307148" y="2525176"/>
                </a:lnTo>
                <a:lnTo>
                  <a:pt x="314050" y="2506163"/>
                </a:lnTo>
                <a:lnTo>
                  <a:pt x="280689" y="2482397"/>
                </a:lnTo>
                <a:lnTo>
                  <a:pt x="257682" y="2458630"/>
                </a:lnTo>
                <a:lnTo>
                  <a:pt x="245028" y="2434864"/>
                </a:lnTo>
                <a:lnTo>
                  <a:pt x="242727" y="2408721"/>
                </a:lnTo>
                <a:lnTo>
                  <a:pt x="246178" y="2384955"/>
                </a:lnTo>
                <a:lnTo>
                  <a:pt x="255381" y="2358812"/>
                </a:lnTo>
                <a:lnTo>
                  <a:pt x="268035" y="2332669"/>
                </a:lnTo>
                <a:lnTo>
                  <a:pt x="281840" y="2306526"/>
                </a:lnTo>
                <a:lnTo>
                  <a:pt x="294494" y="2279194"/>
                </a:lnTo>
                <a:lnTo>
                  <a:pt x="307148" y="2253051"/>
                </a:lnTo>
                <a:lnTo>
                  <a:pt x="314050" y="2224532"/>
                </a:lnTo>
                <a:lnTo>
                  <a:pt x="291043" y="2203142"/>
                </a:lnTo>
                <a:lnTo>
                  <a:pt x="258832" y="2186505"/>
                </a:lnTo>
                <a:lnTo>
                  <a:pt x="223171" y="2171057"/>
                </a:lnTo>
                <a:lnTo>
                  <a:pt x="186359" y="2157986"/>
                </a:lnTo>
                <a:lnTo>
                  <a:pt x="148397" y="2144914"/>
                </a:lnTo>
                <a:lnTo>
                  <a:pt x="110435" y="2131843"/>
                </a:lnTo>
                <a:lnTo>
                  <a:pt x="74774" y="2116395"/>
                </a:lnTo>
                <a:lnTo>
                  <a:pt x="46015" y="2099758"/>
                </a:lnTo>
                <a:lnTo>
                  <a:pt x="20707" y="2075992"/>
                </a:lnTo>
                <a:lnTo>
                  <a:pt x="5752" y="2047472"/>
                </a:lnTo>
                <a:lnTo>
                  <a:pt x="0" y="2017764"/>
                </a:lnTo>
                <a:lnTo>
                  <a:pt x="4602" y="1989245"/>
                </a:lnTo>
                <a:lnTo>
                  <a:pt x="14955" y="1963102"/>
                </a:lnTo>
                <a:lnTo>
                  <a:pt x="31060" y="1941712"/>
                </a:lnTo>
                <a:lnTo>
                  <a:pt x="50616" y="1920322"/>
                </a:lnTo>
                <a:lnTo>
                  <a:pt x="69022" y="1902497"/>
                </a:lnTo>
                <a:lnTo>
                  <a:pt x="83977" y="1888238"/>
                </a:lnTo>
                <a:lnTo>
                  <a:pt x="127691" y="1835952"/>
                </a:lnTo>
                <a:lnTo>
                  <a:pt x="173705" y="1788419"/>
                </a:lnTo>
                <a:lnTo>
                  <a:pt x="219720" y="1740886"/>
                </a:lnTo>
                <a:lnTo>
                  <a:pt x="263434" y="1688600"/>
                </a:lnTo>
                <a:lnTo>
                  <a:pt x="304847" y="1637503"/>
                </a:lnTo>
                <a:lnTo>
                  <a:pt x="342809" y="1579275"/>
                </a:lnTo>
                <a:lnTo>
                  <a:pt x="373869" y="1516294"/>
                </a:lnTo>
                <a:lnTo>
                  <a:pt x="391124" y="1464008"/>
                </a:lnTo>
                <a:lnTo>
                  <a:pt x="396876" y="1412910"/>
                </a:lnTo>
                <a:lnTo>
                  <a:pt x="396876" y="1358248"/>
                </a:lnTo>
                <a:lnTo>
                  <a:pt x="395726" y="1300020"/>
                </a:lnTo>
                <a:lnTo>
                  <a:pt x="393425" y="1241793"/>
                </a:lnTo>
                <a:lnTo>
                  <a:pt x="395726" y="1178812"/>
                </a:lnTo>
                <a:lnTo>
                  <a:pt x="401478" y="1112266"/>
                </a:lnTo>
                <a:lnTo>
                  <a:pt x="465898" y="837764"/>
                </a:lnTo>
                <a:lnTo>
                  <a:pt x="506161" y="737946"/>
                </a:lnTo>
                <a:lnTo>
                  <a:pt x="554476" y="645257"/>
                </a:lnTo>
                <a:lnTo>
                  <a:pt x="610844" y="558510"/>
                </a:lnTo>
                <a:lnTo>
                  <a:pt x="675265" y="476516"/>
                </a:lnTo>
                <a:lnTo>
                  <a:pt x="746588" y="401652"/>
                </a:lnTo>
                <a:lnTo>
                  <a:pt x="823662" y="332729"/>
                </a:lnTo>
                <a:lnTo>
                  <a:pt x="907639" y="269748"/>
                </a:lnTo>
                <a:lnTo>
                  <a:pt x="995067" y="213897"/>
                </a:lnTo>
                <a:lnTo>
                  <a:pt x="1089397" y="163988"/>
                </a:lnTo>
                <a:lnTo>
                  <a:pt x="1186027" y="122397"/>
                </a:lnTo>
                <a:lnTo>
                  <a:pt x="1283808" y="85559"/>
                </a:lnTo>
                <a:lnTo>
                  <a:pt x="1612813" y="1069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1"/>
          </a:p>
        </p:txBody>
      </p:sp>
      <p:sp>
        <p:nvSpPr>
          <p:cNvPr id="284" name="Oval 1">
            <a:extLst>
              <a:ext uri="{FF2B5EF4-FFF2-40B4-BE49-F238E27FC236}">
                <a16:creationId xmlns:a16="http://schemas.microsoft.com/office/drawing/2014/main" id="{4E8E37FD-4202-4E5C-921F-C1C9B7A3929E}"/>
              </a:ext>
            </a:extLst>
          </p:cNvPr>
          <p:cNvSpPr/>
          <p:nvPr/>
        </p:nvSpPr>
        <p:spPr>
          <a:xfrm>
            <a:off x="8546388" y="4721480"/>
            <a:ext cx="313183" cy="336778"/>
          </a:xfrm>
          <a:custGeom>
            <a:avLst/>
            <a:gdLst/>
            <a:ahLst/>
            <a:cxnLst/>
            <a:rect l="l" t="t" r="r" b="b"/>
            <a:pathLst>
              <a:path w="4669637" h="5021437">
                <a:moveTo>
                  <a:pt x="3221000" y="0"/>
                </a:moveTo>
                <a:cubicBezTo>
                  <a:pt x="3362423" y="0"/>
                  <a:pt x="3491529" y="52734"/>
                  <a:pt x="3588254" y="141276"/>
                </a:cubicBezTo>
                <a:cubicBezTo>
                  <a:pt x="3684978" y="52735"/>
                  <a:pt x="3814082" y="3"/>
                  <a:pt x="3955503" y="3"/>
                </a:cubicBezTo>
                <a:cubicBezTo>
                  <a:pt x="4262962" y="3"/>
                  <a:pt x="4512207" y="249248"/>
                  <a:pt x="4512207" y="556707"/>
                </a:cubicBezTo>
                <a:cubicBezTo>
                  <a:pt x="4512207" y="669790"/>
                  <a:pt x="4478490" y="774998"/>
                  <a:pt x="4420089" y="862515"/>
                </a:cubicBezTo>
                <a:cubicBezTo>
                  <a:pt x="4570580" y="961849"/>
                  <a:pt x="4669637" y="1132542"/>
                  <a:pt x="4669637" y="1326370"/>
                </a:cubicBezTo>
                <a:cubicBezTo>
                  <a:pt x="4669637" y="1487821"/>
                  <a:pt x="4600910" y="1633219"/>
                  <a:pt x="4490000" y="1733701"/>
                </a:cubicBezTo>
                <a:cubicBezTo>
                  <a:pt x="4600910" y="1834183"/>
                  <a:pt x="4669637" y="1979581"/>
                  <a:pt x="4669637" y="2141032"/>
                </a:cubicBezTo>
                <a:cubicBezTo>
                  <a:pt x="4669637" y="2302483"/>
                  <a:pt x="4600910" y="2447881"/>
                  <a:pt x="4490000" y="2548363"/>
                </a:cubicBezTo>
                <a:cubicBezTo>
                  <a:pt x="4600910" y="2648845"/>
                  <a:pt x="4669637" y="2794244"/>
                  <a:pt x="4669637" y="2955694"/>
                </a:cubicBezTo>
                <a:cubicBezTo>
                  <a:pt x="4669637" y="3224895"/>
                  <a:pt x="4478563" y="3449467"/>
                  <a:pt x="4224627" y="3501139"/>
                </a:cubicBezTo>
                <a:cubicBezTo>
                  <a:pt x="4173492" y="3755645"/>
                  <a:pt x="3948659" y="3947273"/>
                  <a:pt x="3679069" y="3947273"/>
                </a:cubicBezTo>
                <a:cubicBezTo>
                  <a:pt x="3559167" y="3947273"/>
                  <a:pt x="3448117" y="3909367"/>
                  <a:pt x="3357878" y="3844002"/>
                </a:cubicBezTo>
                <a:cubicBezTo>
                  <a:pt x="3259607" y="3937451"/>
                  <a:pt x="3126492" y="3993881"/>
                  <a:pt x="2980197" y="3993881"/>
                </a:cubicBezTo>
                <a:cubicBezTo>
                  <a:pt x="2931818" y="3993881"/>
                  <a:pt x="2884880" y="3987710"/>
                  <a:pt x="2841084" y="3972961"/>
                </a:cubicBezTo>
                <a:cubicBezTo>
                  <a:pt x="2832044" y="4069054"/>
                  <a:pt x="2794874" y="4156856"/>
                  <a:pt x="2737231" y="4227693"/>
                </a:cubicBezTo>
                <a:cubicBezTo>
                  <a:pt x="2806079" y="4310086"/>
                  <a:pt x="2846234" y="4416407"/>
                  <a:pt x="2846234" y="4532107"/>
                </a:cubicBezTo>
                <a:cubicBezTo>
                  <a:pt x="2846234" y="4802356"/>
                  <a:pt x="2627153" y="5021437"/>
                  <a:pt x="2356904" y="5021437"/>
                </a:cubicBezTo>
                <a:cubicBezTo>
                  <a:pt x="2086655" y="5021437"/>
                  <a:pt x="1867574" y="4802356"/>
                  <a:pt x="1867574" y="4532107"/>
                </a:cubicBezTo>
                <a:cubicBezTo>
                  <a:pt x="1867574" y="4416078"/>
                  <a:pt x="1907958" y="4309481"/>
                  <a:pt x="1977158" y="4226990"/>
                </a:cubicBezTo>
                <a:cubicBezTo>
                  <a:pt x="1907958" y="4144498"/>
                  <a:pt x="1867574" y="4037901"/>
                  <a:pt x="1867574" y="3921872"/>
                </a:cubicBezTo>
                <a:lnTo>
                  <a:pt x="1870634" y="3891520"/>
                </a:lnTo>
                <a:cubicBezTo>
                  <a:pt x="1824903" y="3813479"/>
                  <a:pt x="1800200" y="3722456"/>
                  <a:pt x="1800200" y="3625662"/>
                </a:cubicBezTo>
                <a:cubicBezTo>
                  <a:pt x="1800200" y="3318203"/>
                  <a:pt x="2049445" y="3068958"/>
                  <a:pt x="2356904" y="3068958"/>
                </a:cubicBezTo>
                <a:cubicBezTo>
                  <a:pt x="2420773" y="3068958"/>
                  <a:pt x="2482129" y="3079714"/>
                  <a:pt x="2538468" y="3101802"/>
                </a:cubicBezTo>
                <a:cubicBezTo>
                  <a:pt x="2638465" y="2966803"/>
                  <a:pt x="2799249" y="2880473"/>
                  <a:pt x="2980197" y="2880473"/>
                </a:cubicBezTo>
                <a:cubicBezTo>
                  <a:pt x="3100008" y="2880473"/>
                  <a:pt x="3210978" y="2918321"/>
                  <a:pt x="3301190" y="2983581"/>
                </a:cubicBezTo>
                <a:cubicBezTo>
                  <a:pt x="3373807" y="2914346"/>
                  <a:pt x="3465808" y="2865716"/>
                  <a:pt x="3567959" y="2845066"/>
                </a:cubicBezTo>
                <a:cubicBezTo>
                  <a:pt x="3590854" y="2728399"/>
                  <a:pt x="3651016" y="2625236"/>
                  <a:pt x="3735867" y="2548363"/>
                </a:cubicBezTo>
                <a:cubicBezTo>
                  <a:pt x="3624957" y="2447881"/>
                  <a:pt x="3556229" y="2302483"/>
                  <a:pt x="3556229" y="2141032"/>
                </a:cubicBezTo>
                <a:cubicBezTo>
                  <a:pt x="3556229" y="1979581"/>
                  <a:pt x="3624957" y="1834183"/>
                  <a:pt x="3735867" y="1733701"/>
                </a:cubicBezTo>
                <a:cubicBezTo>
                  <a:pt x="3624957" y="1633219"/>
                  <a:pt x="3556229" y="1487821"/>
                  <a:pt x="3556229" y="1326370"/>
                </a:cubicBezTo>
                <a:cubicBezTo>
                  <a:pt x="3556229" y="1213287"/>
                  <a:pt x="3589946" y="1108079"/>
                  <a:pt x="3648347" y="1020561"/>
                </a:cubicBezTo>
                <a:cubicBezTo>
                  <a:pt x="3626565" y="1006627"/>
                  <a:pt x="3606074" y="990873"/>
                  <a:pt x="3588250" y="972135"/>
                </a:cubicBezTo>
                <a:cubicBezTo>
                  <a:pt x="3491526" y="1060675"/>
                  <a:pt x="3362421" y="1113408"/>
                  <a:pt x="3221000" y="1113408"/>
                </a:cubicBezTo>
                <a:cubicBezTo>
                  <a:pt x="3065923" y="1113408"/>
                  <a:pt x="2925655" y="1049999"/>
                  <a:pt x="2824957" y="947451"/>
                </a:cubicBezTo>
                <a:cubicBezTo>
                  <a:pt x="2724258" y="1050000"/>
                  <a:pt x="2583990" y="1113409"/>
                  <a:pt x="2428912" y="1113409"/>
                </a:cubicBezTo>
                <a:cubicBezTo>
                  <a:pt x="2253449" y="1113409"/>
                  <a:pt x="2096946" y="1032234"/>
                  <a:pt x="1996865" y="903815"/>
                </a:cubicBezTo>
                <a:cubicBezTo>
                  <a:pt x="1896784" y="1032234"/>
                  <a:pt x="1740280" y="1113410"/>
                  <a:pt x="1564816" y="1113410"/>
                </a:cubicBezTo>
                <a:cubicBezTo>
                  <a:pt x="1377378" y="1113410"/>
                  <a:pt x="1211575" y="1020776"/>
                  <a:pt x="1111593" y="878151"/>
                </a:cubicBezTo>
                <a:cubicBezTo>
                  <a:pt x="1080053" y="927774"/>
                  <a:pt x="1038222" y="969598"/>
                  <a:pt x="990563" y="1003955"/>
                </a:cubicBezTo>
                <a:cubicBezTo>
                  <a:pt x="1068182" y="1097494"/>
                  <a:pt x="1113408" y="1217901"/>
                  <a:pt x="1113408" y="1348870"/>
                </a:cubicBezTo>
                <a:cubicBezTo>
                  <a:pt x="1113408" y="1503969"/>
                  <a:pt x="1049982" y="1644253"/>
                  <a:pt x="947405" y="1744951"/>
                </a:cubicBezTo>
                <a:cubicBezTo>
                  <a:pt x="1049982" y="1845649"/>
                  <a:pt x="1113408" y="1985934"/>
                  <a:pt x="1113408" y="2141033"/>
                </a:cubicBezTo>
                <a:cubicBezTo>
                  <a:pt x="1113408" y="2296132"/>
                  <a:pt x="1049982" y="2436417"/>
                  <a:pt x="947405" y="2537115"/>
                </a:cubicBezTo>
                <a:cubicBezTo>
                  <a:pt x="1049982" y="2637813"/>
                  <a:pt x="1113408" y="2778098"/>
                  <a:pt x="1113408" y="2933196"/>
                </a:cubicBezTo>
                <a:cubicBezTo>
                  <a:pt x="1113408" y="3160411"/>
                  <a:pt x="977287" y="3355833"/>
                  <a:pt x="781802" y="3441590"/>
                </a:cubicBezTo>
                <a:cubicBezTo>
                  <a:pt x="781802" y="3467025"/>
                  <a:pt x="781802" y="3492460"/>
                  <a:pt x="781802" y="3517895"/>
                </a:cubicBezTo>
                <a:cubicBezTo>
                  <a:pt x="781802" y="3642214"/>
                  <a:pt x="681021" y="3742995"/>
                  <a:pt x="556702" y="3742995"/>
                </a:cubicBezTo>
                <a:lnTo>
                  <a:pt x="556703" y="3742994"/>
                </a:lnTo>
                <a:cubicBezTo>
                  <a:pt x="432384" y="3742994"/>
                  <a:pt x="331603" y="3642213"/>
                  <a:pt x="331603" y="3517894"/>
                </a:cubicBezTo>
                <a:lnTo>
                  <a:pt x="331603" y="3441589"/>
                </a:lnTo>
                <a:cubicBezTo>
                  <a:pt x="136120" y="3355831"/>
                  <a:pt x="0" y="3160410"/>
                  <a:pt x="0" y="2933196"/>
                </a:cubicBezTo>
                <a:cubicBezTo>
                  <a:pt x="0" y="2778098"/>
                  <a:pt x="63426" y="2637813"/>
                  <a:pt x="166003" y="2537115"/>
                </a:cubicBezTo>
                <a:cubicBezTo>
                  <a:pt x="63426" y="2436417"/>
                  <a:pt x="0" y="2296132"/>
                  <a:pt x="0" y="2141033"/>
                </a:cubicBezTo>
                <a:cubicBezTo>
                  <a:pt x="0" y="1985934"/>
                  <a:pt x="63426" y="1845649"/>
                  <a:pt x="166003" y="1744951"/>
                </a:cubicBezTo>
                <a:cubicBezTo>
                  <a:pt x="63426" y="1644253"/>
                  <a:pt x="0" y="1503969"/>
                  <a:pt x="0" y="1348870"/>
                </a:cubicBezTo>
                <a:cubicBezTo>
                  <a:pt x="0" y="1164802"/>
                  <a:pt x="89333" y="1001598"/>
                  <a:pt x="228018" y="901622"/>
                </a:cubicBezTo>
                <a:cubicBezTo>
                  <a:pt x="150398" y="808082"/>
                  <a:pt x="105172" y="687676"/>
                  <a:pt x="105172" y="556707"/>
                </a:cubicBezTo>
                <a:cubicBezTo>
                  <a:pt x="105172" y="249248"/>
                  <a:pt x="354417" y="3"/>
                  <a:pt x="661876" y="3"/>
                </a:cubicBezTo>
                <a:cubicBezTo>
                  <a:pt x="848326" y="3"/>
                  <a:pt x="1013368" y="91662"/>
                  <a:pt x="1113346" y="233137"/>
                </a:cubicBezTo>
                <a:cubicBezTo>
                  <a:pt x="1213323" y="91662"/>
                  <a:pt x="1378365" y="2"/>
                  <a:pt x="1564816" y="2"/>
                </a:cubicBezTo>
                <a:cubicBezTo>
                  <a:pt x="1740279" y="2"/>
                  <a:pt x="1896783" y="81177"/>
                  <a:pt x="1996864" y="209596"/>
                </a:cubicBezTo>
                <a:cubicBezTo>
                  <a:pt x="2096945" y="81176"/>
                  <a:pt x="2253449" y="1"/>
                  <a:pt x="2428912" y="1"/>
                </a:cubicBezTo>
                <a:cubicBezTo>
                  <a:pt x="2583990" y="1"/>
                  <a:pt x="2724257" y="63410"/>
                  <a:pt x="2824956" y="165958"/>
                </a:cubicBezTo>
                <a:cubicBezTo>
                  <a:pt x="2925654" y="63409"/>
                  <a:pt x="3065922" y="0"/>
                  <a:pt x="3221000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1"/>
          </a:p>
        </p:txBody>
      </p:sp>
      <p:sp>
        <p:nvSpPr>
          <p:cNvPr id="285" name="Freeform 9">
            <a:extLst>
              <a:ext uri="{FF2B5EF4-FFF2-40B4-BE49-F238E27FC236}">
                <a16:creationId xmlns:a16="http://schemas.microsoft.com/office/drawing/2014/main" id="{3B69C56D-B93B-426B-A783-3E6E26660477}"/>
              </a:ext>
            </a:extLst>
          </p:cNvPr>
          <p:cNvSpPr>
            <a:spLocks/>
          </p:cNvSpPr>
          <p:nvPr/>
        </p:nvSpPr>
        <p:spPr bwMode="auto">
          <a:xfrm>
            <a:off x="8537475" y="3266976"/>
            <a:ext cx="309078" cy="316509"/>
          </a:xfrm>
          <a:custGeom>
            <a:avLst/>
            <a:gdLst>
              <a:gd name="T0" fmla="*/ 1754 w 3785"/>
              <a:gd name="T1" fmla="*/ 114 h 3876"/>
              <a:gd name="T2" fmla="*/ 1771 w 3785"/>
              <a:gd name="T3" fmla="*/ 367 h 3876"/>
              <a:gd name="T4" fmla="*/ 1818 w 3785"/>
              <a:gd name="T5" fmla="*/ 614 h 3876"/>
              <a:gd name="T6" fmla="*/ 1902 w 3785"/>
              <a:gd name="T7" fmla="*/ 796 h 3876"/>
              <a:gd name="T8" fmla="*/ 2038 w 3785"/>
              <a:gd name="T9" fmla="*/ 858 h 3876"/>
              <a:gd name="T10" fmla="*/ 2180 w 3785"/>
              <a:gd name="T11" fmla="*/ 802 h 3876"/>
              <a:gd name="T12" fmla="*/ 2320 w 3785"/>
              <a:gd name="T13" fmla="*/ 722 h 3876"/>
              <a:gd name="T14" fmla="*/ 2609 w 3785"/>
              <a:gd name="T15" fmla="*/ 640 h 3876"/>
              <a:gd name="T16" fmla="*/ 2954 w 3785"/>
              <a:gd name="T17" fmla="*/ 674 h 3876"/>
              <a:gd name="T18" fmla="*/ 3298 w 3785"/>
              <a:gd name="T19" fmla="*/ 856 h 3876"/>
              <a:gd name="T20" fmla="*/ 3556 w 3785"/>
              <a:gd name="T21" fmla="*/ 1133 h 3876"/>
              <a:gd name="T22" fmla="*/ 3704 w 3785"/>
              <a:gd name="T23" fmla="*/ 1473 h 3876"/>
              <a:gd name="T24" fmla="*/ 3776 w 3785"/>
              <a:gd name="T25" fmla="*/ 1871 h 3876"/>
              <a:gd name="T26" fmla="*/ 3771 w 3785"/>
              <a:gd name="T27" fmla="*/ 2284 h 3876"/>
              <a:gd name="T28" fmla="*/ 3674 w 3785"/>
              <a:gd name="T29" fmla="*/ 2671 h 3876"/>
              <a:gd name="T30" fmla="*/ 3467 w 3785"/>
              <a:gd name="T31" fmla="*/ 3049 h 3876"/>
              <a:gd name="T32" fmla="*/ 3198 w 3785"/>
              <a:gd name="T33" fmla="*/ 3334 h 3876"/>
              <a:gd name="T34" fmla="*/ 2900 w 3785"/>
              <a:gd name="T35" fmla="*/ 3536 h 3876"/>
              <a:gd name="T36" fmla="*/ 2609 w 3785"/>
              <a:gd name="T37" fmla="*/ 3667 h 3876"/>
              <a:gd name="T38" fmla="*/ 2300 w 3785"/>
              <a:gd name="T39" fmla="*/ 3738 h 3876"/>
              <a:gd name="T40" fmla="*/ 1933 w 3785"/>
              <a:gd name="T41" fmla="*/ 3720 h 3876"/>
              <a:gd name="T42" fmla="*/ 1602 w 3785"/>
              <a:gd name="T43" fmla="*/ 3634 h 3876"/>
              <a:gd name="T44" fmla="*/ 1262 w 3785"/>
              <a:gd name="T45" fmla="*/ 3469 h 3876"/>
              <a:gd name="T46" fmla="*/ 913 w 3785"/>
              <a:gd name="T47" fmla="*/ 3256 h 3876"/>
              <a:gd name="T48" fmla="*/ 842 w 3785"/>
              <a:gd name="T49" fmla="*/ 3214 h 3876"/>
              <a:gd name="T50" fmla="*/ 753 w 3785"/>
              <a:gd name="T51" fmla="*/ 3174 h 3876"/>
              <a:gd name="T52" fmla="*/ 658 w 3785"/>
              <a:gd name="T53" fmla="*/ 3164 h 3876"/>
              <a:gd name="T54" fmla="*/ 571 w 3785"/>
              <a:gd name="T55" fmla="*/ 3213 h 3876"/>
              <a:gd name="T56" fmla="*/ 504 w 3785"/>
              <a:gd name="T57" fmla="*/ 3347 h 3876"/>
              <a:gd name="T58" fmla="*/ 467 w 3785"/>
              <a:gd name="T59" fmla="*/ 3596 h 3876"/>
              <a:gd name="T60" fmla="*/ 382 w 3785"/>
              <a:gd name="T61" fmla="*/ 3873 h 3876"/>
              <a:gd name="T62" fmla="*/ 16 w 3785"/>
              <a:gd name="T63" fmla="*/ 3869 h 3876"/>
              <a:gd name="T64" fmla="*/ 2 w 3785"/>
              <a:gd name="T65" fmla="*/ 3682 h 3876"/>
              <a:gd name="T66" fmla="*/ 9 w 3785"/>
              <a:gd name="T67" fmla="*/ 3413 h 3876"/>
              <a:gd name="T68" fmla="*/ 64 w 3785"/>
              <a:gd name="T69" fmla="*/ 3125 h 3876"/>
              <a:gd name="T70" fmla="*/ 182 w 3785"/>
              <a:gd name="T71" fmla="*/ 2867 h 3876"/>
              <a:gd name="T72" fmla="*/ 382 w 3785"/>
              <a:gd name="T73" fmla="*/ 2689 h 3876"/>
              <a:gd name="T74" fmla="*/ 556 w 3785"/>
              <a:gd name="T75" fmla="*/ 2647 h 3876"/>
              <a:gd name="T76" fmla="*/ 714 w 3785"/>
              <a:gd name="T77" fmla="*/ 2684 h 3876"/>
              <a:gd name="T78" fmla="*/ 971 w 3785"/>
              <a:gd name="T79" fmla="*/ 2734 h 3876"/>
              <a:gd name="T80" fmla="*/ 1387 w 3785"/>
              <a:gd name="T81" fmla="*/ 2694 h 3876"/>
              <a:gd name="T82" fmla="*/ 1711 w 3785"/>
              <a:gd name="T83" fmla="*/ 2527 h 3876"/>
              <a:gd name="T84" fmla="*/ 1909 w 3785"/>
              <a:gd name="T85" fmla="*/ 2273 h 3876"/>
              <a:gd name="T86" fmla="*/ 1973 w 3785"/>
              <a:gd name="T87" fmla="*/ 1993 h 3876"/>
              <a:gd name="T88" fmla="*/ 1916 w 3785"/>
              <a:gd name="T89" fmla="*/ 1658 h 3876"/>
              <a:gd name="T90" fmla="*/ 1760 w 3785"/>
              <a:gd name="T91" fmla="*/ 1404 h 3876"/>
              <a:gd name="T92" fmla="*/ 1564 w 3785"/>
              <a:gd name="T93" fmla="*/ 1238 h 3876"/>
              <a:gd name="T94" fmla="*/ 1387 w 3785"/>
              <a:gd name="T95" fmla="*/ 1056 h 3876"/>
              <a:gd name="T96" fmla="*/ 1300 w 3785"/>
              <a:gd name="T97" fmla="*/ 807 h 3876"/>
              <a:gd name="T98" fmla="*/ 1260 w 3785"/>
              <a:gd name="T99" fmla="*/ 585 h 3876"/>
              <a:gd name="T100" fmla="*/ 1251 w 3785"/>
              <a:gd name="T101" fmla="*/ 485 h 3876"/>
              <a:gd name="T102" fmla="*/ 1236 w 3785"/>
              <a:gd name="T103" fmla="*/ 293 h 3876"/>
              <a:gd name="T104" fmla="*/ 1236 w 3785"/>
              <a:gd name="T105" fmla="*/ 85 h 387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</a:cxnLst>
            <a:rect l="0" t="0" r="r" b="b"/>
            <a:pathLst>
              <a:path w="3785" h="3876">
                <a:moveTo>
                  <a:pt x="1245" y="0"/>
                </a:moveTo>
                <a:lnTo>
                  <a:pt x="1753" y="4"/>
                </a:lnTo>
                <a:lnTo>
                  <a:pt x="1753" y="56"/>
                </a:lnTo>
                <a:lnTo>
                  <a:pt x="1754" y="114"/>
                </a:lnTo>
                <a:lnTo>
                  <a:pt x="1756" y="174"/>
                </a:lnTo>
                <a:lnTo>
                  <a:pt x="1760" y="238"/>
                </a:lnTo>
                <a:lnTo>
                  <a:pt x="1765" y="302"/>
                </a:lnTo>
                <a:lnTo>
                  <a:pt x="1771" y="367"/>
                </a:lnTo>
                <a:lnTo>
                  <a:pt x="1780" y="433"/>
                </a:lnTo>
                <a:lnTo>
                  <a:pt x="1791" y="494"/>
                </a:lnTo>
                <a:lnTo>
                  <a:pt x="1804" y="556"/>
                </a:lnTo>
                <a:lnTo>
                  <a:pt x="1818" y="614"/>
                </a:lnTo>
                <a:lnTo>
                  <a:pt x="1836" y="669"/>
                </a:lnTo>
                <a:lnTo>
                  <a:pt x="1854" y="718"/>
                </a:lnTo>
                <a:lnTo>
                  <a:pt x="1878" y="760"/>
                </a:lnTo>
                <a:lnTo>
                  <a:pt x="1902" y="796"/>
                </a:lnTo>
                <a:lnTo>
                  <a:pt x="1931" y="825"/>
                </a:lnTo>
                <a:lnTo>
                  <a:pt x="1962" y="844"/>
                </a:lnTo>
                <a:lnTo>
                  <a:pt x="2000" y="856"/>
                </a:lnTo>
                <a:lnTo>
                  <a:pt x="2038" y="858"/>
                </a:lnTo>
                <a:lnTo>
                  <a:pt x="2076" y="851"/>
                </a:lnTo>
                <a:lnTo>
                  <a:pt x="2113" y="838"/>
                </a:lnTo>
                <a:lnTo>
                  <a:pt x="2147" y="822"/>
                </a:lnTo>
                <a:lnTo>
                  <a:pt x="2180" y="802"/>
                </a:lnTo>
                <a:lnTo>
                  <a:pt x="2211" y="782"/>
                </a:lnTo>
                <a:lnTo>
                  <a:pt x="2240" y="764"/>
                </a:lnTo>
                <a:lnTo>
                  <a:pt x="2265" y="747"/>
                </a:lnTo>
                <a:lnTo>
                  <a:pt x="2320" y="722"/>
                </a:lnTo>
                <a:lnTo>
                  <a:pt x="2384" y="696"/>
                </a:lnTo>
                <a:lnTo>
                  <a:pt x="2454" y="673"/>
                </a:lnTo>
                <a:lnTo>
                  <a:pt x="2531" y="653"/>
                </a:lnTo>
                <a:lnTo>
                  <a:pt x="2609" y="640"/>
                </a:lnTo>
                <a:lnTo>
                  <a:pt x="2693" y="633"/>
                </a:lnTo>
                <a:lnTo>
                  <a:pt x="2774" y="636"/>
                </a:lnTo>
                <a:lnTo>
                  <a:pt x="2856" y="649"/>
                </a:lnTo>
                <a:lnTo>
                  <a:pt x="2954" y="674"/>
                </a:lnTo>
                <a:lnTo>
                  <a:pt x="3047" y="709"/>
                </a:lnTo>
                <a:lnTo>
                  <a:pt x="3136" y="751"/>
                </a:lnTo>
                <a:lnTo>
                  <a:pt x="3220" y="800"/>
                </a:lnTo>
                <a:lnTo>
                  <a:pt x="3298" y="856"/>
                </a:lnTo>
                <a:lnTo>
                  <a:pt x="3373" y="918"/>
                </a:lnTo>
                <a:lnTo>
                  <a:pt x="3440" y="985"/>
                </a:lnTo>
                <a:lnTo>
                  <a:pt x="3502" y="1056"/>
                </a:lnTo>
                <a:lnTo>
                  <a:pt x="3556" y="1133"/>
                </a:lnTo>
                <a:lnTo>
                  <a:pt x="3604" y="1213"/>
                </a:lnTo>
                <a:lnTo>
                  <a:pt x="3645" y="1296"/>
                </a:lnTo>
                <a:lnTo>
                  <a:pt x="3678" y="1384"/>
                </a:lnTo>
                <a:lnTo>
                  <a:pt x="3704" y="1473"/>
                </a:lnTo>
                <a:lnTo>
                  <a:pt x="3724" y="1567"/>
                </a:lnTo>
                <a:lnTo>
                  <a:pt x="3744" y="1665"/>
                </a:lnTo>
                <a:lnTo>
                  <a:pt x="3762" y="1769"/>
                </a:lnTo>
                <a:lnTo>
                  <a:pt x="3776" y="1871"/>
                </a:lnTo>
                <a:lnTo>
                  <a:pt x="3784" y="1974"/>
                </a:lnTo>
                <a:lnTo>
                  <a:pt x="3785" y="2078"/>
                </a:lnTo>
                <a:lnTo>
                  <a:pt x="3780" y="2182"/>
                </a:lnTo>
                <a:lnTo>
                  <a:pt x="3771" y="2284"/>
                </a:lnTo>
                <a:lnTo>
                  <a:pt x="3756" y="2380"/>
                </a:lnTo>
                <a:lnTo>
                  <a:pt x="3736" y="2473"/>
                </a:lnTo>
                <a:lnTo>
                  <a:pt x="3713" y="2560"/>
                </a:lnTo>
                <a:lnTo>
                  <a:pt x="3674" y="2671"/>
                </a:lnTo>
                <a:lnTo>
                  <a:pt x="3631" y="2774"/>
                </a:lnTo>
                <a:lnTo>
                  <a:pt x="3582" y="2873"/>
                </a:lnTo>
                <a:lnTo>
                  <a:pt x="3527" y="2964"/>
                </a:lnTo>
                <a:lnTo>
                  <a:pt x="3467" y="3049"/>
                </a:lnTo>
                <a:lnTo>
                  <a:pt x="3404" y="3129"/>
                </a:lnTo>
                <a:lnTo>
                  <a:pt x="3338" y="3204"/>
                </a:lnTo>
                <a:lnTo>
                  <a:pt x="3269" y="3271"/>
                </a:lnTo>
                <a:lnTo>
                  <a:pt x="3198" y="3334"/>
                </a:lnTo>
                <a:lnTo>
                  <a:pt x="3124" y="3393"/>
                </a:lnTo>
                <a:lnTo>
                  <a:pt x="3049" y="3445"/>
                </a:lnTo>
                <a:lnTo>
                  <a:pt x="2974" y="3493"/>
                </a:lnTo>
                <a:lnTo>
                  <a:pt x="2900" y="3536"/>
                </a:lnTo>
                <a:lnTo>
                  <a:pt x="2825" y="3576"/>
                </a:lnTo>
                <a:lnTo>
                  <a:pt x="2751" y="3611"/>
                </a:lnTo>
                <a:lnTo>
                  <a:pt x="2680" y="3640"/>
                </a:lnTo>
                <a:lnTo>
                  <a:pt x="2609" y="3667"/>
                </a:lnTo>
                <a:lnTo>
                  <a:pt x="2542" y="3689"/>
                </a:lnTo>
                <a:lnTo>
                  <a:pt x="2476" y="3709"/>
                </a:lnTo>
                <a:lnTo>
                  <a:pt x="2391" y="3727"/>
                </a:lnTo>
                <a:lnTo>
                  <a:pt x="2300" y="3738"/>
                </a:lnTo>
                <a:lnTo>
                  <a:pt x="2209" y="3742"/>
                </a:lnTo>
                <a:lnTo>
                  <a:pt x="2116" y="3740"/>
                </a:lnTo>
                <a:lnTo>
                  <a:pt x="2025" y="3733"/>
                </a:lnTo>
                <a:lnTo>
                  <a:pt x="1933" y="3720"/>
                </a:lnTo>
                <a:lnTo>
                  <a:pt x="1845" y="3704"/>
                </a:lnTo>
                <a:lnTo>
                  <a:pt x="1760" y="3682"/>
                </a:lnTo>
                <a:lnTo>
                  <a:pt x="1678" y="3660"/>
                </a:lnTo>
                <a:lnTo>
                  <a:pt x="1602" y="3634"/>
                </a:lnTo>
                <a:lnTo>
                  <a:pt x="1533" y="3607"/>
                </a:lnTo>
                <a:lnTo>
                  <a:pt x="1438" y="3565"/>
                </a:lnTo>
                <a:lnTo>
                  <a:pt x="1347" y="3518"/>
                </a:lnTo>
                <a:lnTo>
                  <a:pt x="1262" y="3469"/>
                </a:lnTo>
                <a:lnTo>
                  <a:pt x="1176" y="3416"/>
                </a:lnTo>
                <a:lnTo>
                  <a:pt x="1093" y="3364"/>
                </a:lnTo>
                <a:lnTo>
                  <a:pt x="1005" y="3309"/>
                </a:lnTo>
                <a:lnTo>
                  <a:pt x="913" y="3256"/>
                </a:lnTo>
                <a:lnTo>
                  <a:pt x="898" y="3247"/>
                </a:lnTo>
                <a:lnTo>
                  <a:pt x="880" y="3236"/>
                </a:lnTo>
                <a:lnTo>
                  <a:pt x="862" y="3225"/>
                </a:lnTo>
                <a:lnTo>
                  <a:pt x="842" y="3214"/>
                </a:lnTo>
                <a:lnTo>
                  <a:pt x="820" y="3204"/>
                </a:lnTo>
                <a:lnTo>
                  <a:pt x="798" y="3193"/>
                </a:lnTo>
                <a:lnTo>
                  <a:pt x="776" y="3184"/>
                </a:lnTo>
                <a:lnTo>
                  <a:pt x="753" y="3174"/>
                </a:lnTo>
                <a:lnTo>
                  <a:pt x="729" y="3167"/>
                </a:lnTo>
                <a:lnTo>
                  <a:pt x="705" y="3164"/>
                </a:lnTo>
                <a:lnTo>
                  <a:pt x="682" y="3162"/>
                </a:lnTo>
                <a:lnTo>
                  <a:pt x="658" y="3164"/>
                </a:lnTo>
                <a:lnTo>
                  <a:pt x="636" y="3169"/>
                </a:lnTo>
                <a:lnTo>
                  <a:pt x="613" y="3178"/>
                </a:lnTo>
                <a:lnTo>
                  <a:pt x="591" y="3193"/>
                </a:lnTo>
                <a:lnTo>
                  <a:pt x="571" y="3213"/>
                </a:lnTo>
                <a:lnTo>
                  <a:pt x="553" y="3236"/>
                </a:lnTo>
                <a:lnTo>
                  <a:pt x="534" y="3267"/>
                </a:lnTo>
                <a:lnTo>
                  <a:pt x="518" y="3304"/>
                </a:lnTo>
                <a:lnTo>
                  <a:pt x="504" y="3347"/>
                </a:lnTo>
                <a:lnTo>
                  <a:pt x="491" y="3396"/>
                </a:lnTo>
                <a:lnTo>
                  <a:pt x="482" y="3454"/>
                </a:lnTo>
                <a:lnTo>
                  <a:pt x="473" y="3522"/>
                </a:lnTo>
                <a:lnTo>
                  <a:pt x="467" y="3596"/>
                </a:lnTo>
                <a:lnTo>
                  <a:pt x="465" y="3680"/>
                </a:lnTo>
                <a:lnTo>
                  <a:pt x="465" y="3773"/>
                </a:lnTo>
                <a:lnTo>
                  <a:pt x="469" y="3876"/>
                </a:lnTo>
                <a:lnTo>
                  <a:pt x="382" y="3873"/>
                </a:lnTo>
                <a:lnTo>
                  <a:pt x="291" y="3865"/>
                </a:lnTo>
                <a:lnTo>
                  <a:pt x="200" y="3862"/>
                </a:lnTo>
                <a:lnTo>
                  <a:pt x="107" y="3862"/>
                </a:lnTo>
                <a:lnTo>
                  <a:pt x="16" y="3869"/>
                </a:lnTo>
                <a:lnTo>
                  <a:pt x="16" y="3840"/>
                </a:lnTo>
                <a:lnTo>
                  <a:pt x="11" y="3793"/>
                </a:lnTo>
                <a:lnTo>
                  <a:pt x="5" y="3740"/>
                </a:lnTo>
                <a:lnTo>
                  <a:pt x="2" y="3682"/>
                </a:lnTo>
                <a:lnTo>
                  <a:pt x="0" y="3618"/>
                </a:lnTo>
                <a:lnTo>
                  <a:pt x="0" y="3553"/>
                </a:lnTo>
                <a:lnTo>
                  <a:pt x="4" y="3484"/>
                </a:lnTo>
                <a:lnTo>
                  <a:pt x="9" y="3413"/>
                </a:lnTo>
                <a:lnTo>
                  <a:pt x="16" y="3342"/>
                </a:lnTo>
                <a:lnTo>
                  <a:pt x="29" y="3269"/>
                </a:lnTo>
                <a:lnTo>
                  <a:pt x="44" y="3196"/>
                </a:lnTo>
                <a:lnTo>
                  <a:pt x="64" y="3125"/>
                </a:lnTo>
                <a:lnTo>
                  <a:pt x="85" y="3056"/>
                </a:lnTo>
                <a:lnTo>
                  <a:pt x="113" y="2989"/>
                </a:lnTo>
                <a:lnTo>
                  <a:pt x="145" y="2925"/>
                </a:lnTo>
                <a:lnTo>
                  <a:pt x="182" y="2867"/>
                </a:lnTo>
                <a:lnTo>
                  <a:pt x="224" y="2813"/>
                </a:lnTo>
                <a:lnTo>
                  <a:pt x="271" y="2765"/>
                </a:lnTo>
                <a:lnTo>
                  <a:pt x="324" y="2724"/>
                </a:lnTo>
                <a:lnTo>
                  <a:pt x="382" y="2689"/>
                </a:lnTo>
                <a:lnTo>
                  <a:pt x="429" y="2667"/>
                </a:lnTo>
                <a:lnTo>
                  <a:pt x="474" y="2654"/>
                </a:lnTo>
                <a:lnTo>
                  <a:pt x="516" y="2649"/>
                </a:lnTo>
                <a:lnTo>
                  <a:pt x="556" y="2647"/>
                </a:lnTo>
                <a:lnTo>
                  <a:pt x="594" y="2653"/>
                </a:lnTo>
                <a:lnTo>
                  <a:pt x="633" y="2662"/>
                </a:lnTo>
                <a:lnTo>
                  <a:pt x="673" y="2673"/>
                </a:lnTo>
                <a:lnTo>
                  <a:pt x="714" y="2684"/>
                </a:lnTo>
                <a:lnTo>
                  <a:pt x="758" y="2698"/>
                </a:lnTo>
                <a:lnTo>
                  <a:pt x="805" y="2709"/>
                </a:lnTo>
                <a:lnTo>
                  <a:pt x="856" y="2720"/>
                </a:lnTo>
                <a:lnTo>
                  <a:pt x="971" y="2734"/>
                </a:lnTo>
                <a:lnTo>
                  <a:pt x="1082" y="2738"/>
                </a:lnTo>
                <a:lnTo>
                  <a:pt x="1189" y="2733"/>
                </a:lnTo>
                <a:lnTo>
                  <a:pt x="1291" y="2718"/>
                </a:lnTo>
                <a:lnTo>
                  <a:pt x="1387" y="2694"/>
                </a:lnTo>
                <a:lnTo>
                  <a:pt x="1478" y="2664"/>
                </a:lnTo>
                <a:lnTo>
                  <a:pt x="1562" y="2625"/>
                </a:lnTo>
                <a:lnTo>
                  <a:pt x="1640" y="2580"/>
                </a:lnTo>
                <a:lnTo>
                  <a:pt x="1711" y="2527"/>
                </a:lnTo>
                <a:lnTo>
                  <a:pt x="1773" y="2471"/>
                </a:lnTo>
                <a:lnTo>
                  <a:pt x="1827" y="2409"/>
                </a:lnTo>
                <a:lnTo>
                  <a:pt x="1873" y="2342"/>
                </a:lnTo>
                <a:lnTo>
                  <a:pt x="1909" y="2273"/>
                </a:lnTo>
                <a:lnTo>
                  <a:pt x="1931" y="2213"/>
                </a:lnTo>
                <a:lnTo>
                  <a:pt x="1947" y="2149"/>
                </a:lnTo>
                <a:lnTo>
                  <a:pt x="1962" y="2084"/>
                </a:lnTo>
                <a:lnTo>
                  <a:pt x="1973" y="1993"/>
                </a:lnTo>
                <a:lnTo>
                  <a:pt x="1971" y="1904"/>
                </a:lnTo>
                <a:lnTo>
                  <a:pt x="1962" y="1818"/>
                </a:lnTo>
                <a:lnTo>
                  <a:pt x="1942" y="1736"/>
                </a:lnTo>
                <a:lnTo>
                  <a:pt x="1916" y="1658"/>
                </a:lnTo>
                <a:lnTo>
                  <a:pt x="1884" y="1585"/>
                </a:lnTo>
                <a:lnTo>
                  <a:pt x="1845" y="1518"/>
                </a:lnTo>
                <a:lnTo>
                  <a:pt x="1804" y="1458"/>
                </a:lnTo>
                <a:lnTo>
                  <a:pt x="1760" y="1404"/>
                </a:lnTo>
                <a:lnTo>
                  <a:pt x="1714" y="1356"/>
                </a:lnTo>
                <a:lnTo>
                  <a:pt x="1669" y="1316"/>
                </a:lnTo>
                <a:lnTo>
                  <a:pt x="1618" y="1278"/>
                </a:lnTo>
                <a:lnTo>
                  <a:pt x="1564" y="1238"/>
                </a:lnTo>
                <a:lnTo>
                  <a:pt x="1513" y="1198"/>
                </a:lnTo>
                <a:lnTo>
                  <a:pt x="1464" y="1156"/>
                </a:lnTo>
                <a:lnTo>
                  <a:pt x="1422" y="1107"/>
                </a:lnTo>
                <a:lnTo>
                  <a:pt x="1387" y="1056"/>
                </a:lnTo>
                <a:lnTo>
                  <a:pt x="1358" y="1000"/>
                </a:lnTo>
                <a:lnTo>
                  <a:pt x="1334" y="938"/>
                </a:lnTo>
                <a:lnTo>
                  <a:pt x="1316" y="874"/>
                </a:lnTo>
                <a:lnTo>
                  <a:pt x="1300" y="807"/>
                </a:lnTo>
                <a:lnTo>
                  <a:pt x="1285" y="736"/>
                </a:lnTo>
                <a:lnTo>
                  <a:pt x="1273" y="664"/>
                </a:lnTo>
                <a:lnTo>
                  <a:pt x="1262" y="589"/>
                </a:lnTo>
                <a:lnTo>
                  <a:pt x="1260" y="585"/>
                </a:lnTo>
                <a:lnTo>
                  <a:pt x="1258" y="574"/>
                </a:lnTo>
                <a:lnTo>
                  <a:pt x="1256" y="553"/>
                </a:lnTo>
                <a:lnTo>
                  <a:pt x="1253" y="522"/>
                </a:lnTo>
                <a:lnTo>
                  <a:pt x="1251" y="485"/>
                </a:lnTo>
                <a:lnTo>
                  <a:pt x="1247" y="442"/>
                </a:lnTo>
                <a:lnTo>
                  <a:pt x="1244" y="394"/>
                </a:lnTo>
                <a:lnTo>
                  <a:pt x="1240" y="345"/>
                </a:lnTo>
                <a:lnTo>
                  <a:pt x="1236" y="293"/>
                </a:lnTo>
                <a:lnTo>
                  <a:pt x="1234" y="238"/>
                </a:lnTo>
                <a:lnTo>
                  <a:pt x="1234" y="185"/>
                </a:lnTo>
                <a:lnTo>
                  <a:pt x="1234" y="134"/>
                </a:lnTo>
                <a:lnTo>
                  <a:pt x="1236" y="85"/>
                </a:lnTo>
                <a:lnTo>
                  <a:pt x="1240" y="40"/>
                </a:lnTo>
                <a:lnTo>
                  <a:pt x="1245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ko-KR" altLang="en-US" sz="2701" dirty="0"/>
          </a:p>
        </p:txBody>
      </p:sp>
      <p:sp>
        <p:nvSpPr>
          <p:cNvPr id="286" name="Freeform 107">
            <a:extLst>
              <a:ext uri="{FF2B5EF4-FFF2-40B4-BE49-F238E27FC236}">
                <a16:creationId xmlns:a16="http://schemas.microsoft.com/office/drawing/2014/main" id="{5211C79A-93BA-4CC5-8C49-87A1A7CD37B4}"/>
              </a:ext>
            </a:extLst>
          </p:cNvPr>
          <p:cNvSpPr>
            <a:spLocks noChangeAspect="1"/>
          </p:cNvSpPr>
          <p:nvPr/>
        </p:nvSpPr>
        <p:spPr>
          <a:xfrm rot="21394474">
            <a:off x="3453538" y="4907635"/>
            <a:ext cx="131677" cy="410633"/>
          </a:xfrm>
          <a:custGeom>
            <a:avLst/>
            <a:gdLst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98902"/>
              <a:gd name="connsiteY0" fmla="*/ 1331843 h 2449001"/>
              <a:gd name="connsiteX1" fmla="*/ 541938 w 798902"/>
              <a:gd name="connsiteY1" fmla="*/ 1379551 h 2449001"/>
              <a:gd name="connsiteX2" fmla="*/ 780476 w 798902"/>
              <a:gd name="connsiteY2" fmla="*/ 1375575 h 2449001"/>
              <a:gd name="connsiteX3" fmla="*/ 625426 w 798902"/>
              <a:gd name="connsiteY3" fmla="*/ 1741335 h 2449001"/>
              <a:gd name="connsiteX4" fmla="*/ 609523 w 798902"/>
              <a:gd name="connsiteY4" fmla="*/ 2441050 h 2449001"/>
              <a:gd name="connsiteX5" fmla="*/ 319301 w 798902"/>
              <a:gd name="connsiteY5" fmla="*/ 2445025 h 2449001"/>
              <a:gd name="connsiteX6" fmla="*/ 211958 w 798902"/>
              <a:gd name="connsiteY6" fmla="*/ 1673750 h 2449001"/>
              <a:gd name="connsiteX7" fmla="*/ 207983 w 798902"/>
              <a:gd name="connsiteY7" fmla="*/ 2441050 h 2449001"/>
              <a:gd name="connsiteX8" fmla="*/ 136421 w 798902"/>
              <a:gd name="connsiteY8" fmla="*/ 2449001 h 2449001"/>
              <a:gd name="connsiteX9" fmla="*/ 5224 w 798902"/>
              <a:gd name="connsiteY9" fmla="*/ 1701579 h 2449001"/>
              <a:gd name="connsiteX10" fmla="*/ 37029 w 798902"/>
              <a:gd name="connsiteY10" fmla="*/ 1582309 h 2449001"/>
              <a:gd name="connsiteX11" fmla="*/ 76786 w 798902"/>
              <a:gd name="connsiteY11" fmla="*/ 1566407 h 2449001"/>
              <a:gd name="connsiteX12" fmla="*/ 89266 w 798902"/>
              <a:gd name="connsiteY12" fmla="*/ 1389262 h 2449001"/>
              <a:gd name="connsiteX13" fmla="*/ 339179 w 798902"/>
              <a:gd name="connsiteY13" fmla="*/ 1375575 h 2449001"/>
              <a:gd name="connsiteX14" fmla="*/ 430619 w 798902"/>
              <a:gd name="connsiteY14" fmla="*/ 1331843 h 2449001"/>
              <a:gd name="connsiteX15" fmla="*/ 243762 w 798902"/>
              <a:gd name="connsiteY15" fmla="*/ 0 h 2449001"/>
              <a:gd name="connsiteX16" fmla="*/ 557838 w 798902"/>
              <a:gd name="connsiteY16" fmla="*/ 0 h 2449001"/>
              <a:gd name="connsiteX17" fmla="*/ 689036 w 798902"/>
              <a:gd name="connsiteY17" fmla="*/ 962108 h 2449001"/>
              <a:gd name="connsiteX18" fmla="*/ 724816 w 798902"/>
              <a:gd name="connsiteY18" fmla="*/ 1307990 h 2449001"/>
              <a:gd name="connsiteX19" fmla="*/ 414715 w 798902"/>
              <a:gd name="connsiteY19" fmla="*/ 1268233 h 2449001"/>
              <a:gd name="connsiteX20" fmla="*/ 104615 w 798902"/>
              <a:gd name="connsiteY20" fmla="*/ 1288111 h 2449001"/>
              <a:gd name="connsiteX21" fmla="*/ 124493 w 798902"/>
              <a:gd name="connsiteY21" fmla="*/ 1017766 h 2449001"/>
              <a:gd name="connsiteX22" fmla="*/ 243762 w 798902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619 w 784764"/>
              <a:gd name="connsiteY0" fmla="*/ 1331843 h 2449001"/>
              <a:gd name="connsiteX1" fmla="*/ 541938 w 784764"/>
              <a:gd name="connsiteY1" fmla="*/ 1379551 h 2449001"/>
              <a:gd name="connsiteX2" fmla="*/ 763368 w 784764"/>
              <a:gd name="connsiteY2" fmla="*/ 1406369 h 2449001"/>
              <a:gd name="connsiteX3" fmla="*/ 625426 w 784764"/>
              <a:gd name="connsiteY3" fmla="*/ 1741335 h 2449001"/>
              <a:gd name="connsiteX4" fmla="*/ 609523 w 784764"/>
              <a:gd name="connsiteY4" fmla="*/ 2441050 h 2449001"/>
              <a:gd name="connsiteX5" fmla="*/ 319301 w 784764"/>
              <a:gd name="connsiteY5" fmla="*/ 2445025 h 2449001"/>
              <a:gd name="connsiteX6" fmla="*/ 211958 w 784764"/>
              <a:gd name="connsiteY6" fmla="*/ 1673750 h 2449001"/>
              <a:gd name="connsiteX7" fmla="*/ 207983 w 784764"/>
              <a:gd name="connsiteY7" fmla="*/ 2441050 h 2449001"/>
              <a:gd name="connsiteX8" fmla="*/ 136421 w 784764"/>
              <a:gd name="connsiteY8" fmla="*/ 2449001 h 2449001"/>
              <a:gd name="connsiteX9" fmla="*/ 5224 w 784764"/>
              <a:gd name="connsiteY9" fmla="*/ 1701579 h 2449001"/>
              <a:gd name="connsiteX10" fmla="*/ 37029 w 784764"/>
              <a:gd name="connsiteY10" fmla="*/ 1582309 h 2449001"/>
              <a:gd name="connsiteX11" fmla="*/ 76786 w 784764"/>
              <a:gd name="connsiteY11" fmla="*/ 1566407 h 2449001"/>
              <a:gd name="connsiteX12" fmla="*/ 89266 w 784764"/>
              <a:gd name="connsiteY12" fmla="*/ 1389262 h 2449001"/>
              <a:gd name="connsiteX13" fmla="*/ 339179 w 784764"/>
              <a:gd name="connsiteY13" fmla="*/ 1375575 h 2449001"/>
              <a:gd name="connsiteX14" fmla="*/ 430619 w 784764"/>
              <a:gd name="connsiteY14" fmla="*/ 1331843 h 2449001"/>
              <a:gd name="connsiteX15" fmla="*/ 243762 w 784764"/>
              <a:gd name="connsiteY15" fmla="*/ 0 h 2449001"/>
              <a:gd name="connsiteX16" fmla="*/ 557838 w 784764"/>
              <a:gd name="connsiteY16" fmla="*/ 0 h 2449001"/>
              <a:gd name="connsiteX17" fmla="*/ 689036 w 784764"/>
              <a:gd name="connsiteY17" fmla="*/ 962108 h 2449001"/>
              <a:gd name="connsiteX18" fmla="*/ 724816 w 784764"/>
              <a:gd name="connsiteY18" fmla="*/ 1307990 h 2449001"/>
              <a:gd name="connsiteX19" fmla="*/ 414715 w 784764"/>
              <a:gd name="connsiteY19" fmla="*/ 1268233 h 2449001"/>
              <a:gd name="connsiteX20" fmla="*/ 104615 w 784764"/>
              <a:gd name="connsiteY20" fmla="*/ 1288111 h 2449001"/>
              <a:gd name="connsiteX21" fmla="*/ 124493 w 784764"/>
              <a:gd name="connsiteY21" fmla="*/ 1017766 h 2449001"/>
              <a:gd name="connsiteX22" fmla="*/ 243762 w 784764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30997 w 785142"/>
              <a:gd name="connsiteY0" fmla="*/ 1331843 h 2449001"/>
              <a:gd name="connsiteX1" fmla="*/ 542316 w 785142"/>
              <a:gd name="connsiteY1" fmla="*/ 1379551 h 2449001"/>
              <a:gd name="connsiteX2" fmla="*/ 763746 w 785142"/>
              <a:gd name="connsiteY2" fmla="*/ 1406369 h 2449001"/>
              <a:gd name="connsiteX3" fmla="*/ 625804 w 785142"/>
              <a:gd name="connsiteY3" fmla="*/ 1741335 h 2449001"/>
              <a:gd name="connsiteX4" fmla="*/ 609901 w 785142"/>
              <a:gd name="connsiteY4" fmla="*/ 2441050 h 2449001"/>
              <a:gd name="connsiteX5" fmla="*/ 319679 w 785142"/>
              <a:gd name="connsiteY5" fmla="*/ 2445025 h 2449001"/>
              <a:gd name="connsiteX6" fmla="*/ 212336 w 785142"/>
              <a:gd name="connsiteY6" fmla="*/ 1673750 h 2449001"/>
              <a:gd name="connsiteX7" fmla="*/ 208361 w 785142"/>
              <a:gd name="connsiteY7" fmla="*/ 2441050 h 2449001"/>
              <a:gd name="connsiteX8" fmla="*/ 136799 w 785142"/>
              <a:gd name="connsiteY8" fmla="*/ 2449001 h 2449001"/>
              <a:gd name="connsiteX9" fmla="*/ 5602 w 785142"/>
              <a:gd name="connsiteY9" fmla="*/ 1701579 h 2449001"/>
              <a:gd name="connsiteX10" fmla="*/ 37407 w 785142"/>
              <a:gd name="connsiteY10" fmla="*/ 1582309 h 2449001"/>
              <a:gd name="connsiteX11" fmla="*/ 101115 w 785142"/>
              <a:gd name="connsiteY11" fmla="*/ 1597201 h 2449001"/>
              <a:gd name="connsiteX12" fmla="*/ 89644 w 785142"/>
              <a:gd name="connsiteY12" fmla="*/ 1389262 h 2449001"/>
              <a:gd name="connsiteX13" fmla="*/ 339557 w 785142"/>
              <a:gd name="connsiteY13" fmla="*/ 1375575 h 2449001"/>
              <a:gd name="connsiteX14" fmla="*/ 430997 w 785142"/>
              <a:gd name="connsiteY14" fmla="*/ 1331843 h 2449001"/>
              <a:gd name="connsiteX15" fmla="*/ 244140 w 785142"/>
              <a:gd name="connsiteY15" fmla="*/ 0 h 2449001"/>
              <a:gd name="connsiteX16" fmla="*/ 558216 w 785142"/>
              <a:gd name="connsiteY16" fmla="*/ 0 h 2449001"/>
              <a:gd name="connsiteX17" fmla="*/ 689414 w 785142"/>
              <a:gd name="connsiteY17" fmla="*/ 962108 h 2449001"/>
              <a:gd name="connsiteX18" fmla="*/ 725194 w 785142"/>
              <a:gd name="connsiteY18" fmla="*/ 1307990 h 2449001"/>
              <a:gd name="connsiteX19" fmla="*/ 415093 w 785142"/>
              <a:gd name="connsiteY19" fmla="*/ 1268233 h 2449001"/>
              <a:gd name="connsiteX20" fmla="*/ 104993 w 785142"/>
              <a:gd name="connsiteY20" fmla="*/ 1288111 h 2449001"/>
              <a:gd name="connsiteX21" fmla="*/ 124871 w 785142"/>
              <a:gd name="connsiteY21" fmla="*/ 1017766 h 2449001"/>
              <a:gd name="connsiteX22" fmla="*/ 244140 w 785142"/>
              <a:gd name="connsiteY22" fmla="*/ 0 h 2449001"/>
              <a:gd name="connsiteX0" fmla="*/ 425685 w 779830"/>
              <a:gd name="connsiteY0" fmla="*/ 1331843 h 2449001"/>
              <a:gd name="connsiteX1" fmla="*/ 537004 w 779830"/>
              <a:gd name="connsiteY1" fmla="*/ 1379551 h 2449001"/>
              <a:gd name="connsiteX2" fmla="*/ 758434 w 779830"/>
              <a:gd name="connsiteY2" fmla="*/ 1406369 h 2449001"/>
              <a:gd name="connsiteX3" fmla="*/ 620492 w 779830"/>
              <a:gd name="connsiteY3" fmla="*/ 1741335 h 2449001"/>
              <a:gd name="connsiteX4" fmla="*/ 604589 w 779830"/>
              <a:gd name="connsiteY4" fmla="*/ 2441050 h 2449001"/>
              <a:gd name="connsiteX5" fmla="*/ 314367 w 779830"/>
              <a:gd name="connsiteY5" fmla="*/ 2445025 h 2449001"/>
              <a:gd name="connsiteX6" fmla="*/ 207024 w 779830"/>
              <a:gd name="connsiteY6" fmla="*/ 1673750 h 2449001"/>
              <a:gd name="connsiteX7" fmla="*/ 203049 w 779830"/>
              <a:gd name="connsiteY7" fmla="*/ 2441050 h 2449001"/>
              <a:gd name="connsiteX8" fmla="*/ 131487 w 779830"/>
              <a:gd name="connsiteY8" fmla="*/ 2449001 h 2449001"/>
              <a:gd name="connsiteX9" fmla="*/ 290 w 779830"/>
              <a:gd name="connsiteY9" fmla="*/ 1701579 h 2449001"/>
              <a:gd name="connsiteX10" fmla="*/ 95803 w 779830"/>
              <a:gd name="connsiteY10" fmla="*/ 1597201 h 2449001"/>
              <a:gd name="connsiteX11" fmla="*/ 84332 w 779830"/>
              <a:gd name="connsiteY11" fmla="*/ 1389262 h 2449001"/>
              <a:gd name="connsiteX12" fmla="*/ 334245 w 779830"/>
              <a:gd name="connsiteY12" fmla="*/ 1375575 h 2449001"/>
              <a:gd name="connsiteX13" fmla="*/ 425685 w 779830"/>
              <a:gd name="connsiteY13" fmla="*/ 1331843 h 2449001"/>
              <a:gd name="connsiteX14" fmla="*/ 238828 w 779830"/>
              <a:gd name="connsiteY14" fmla="*/ 0 h 2449001"/>
              <a:gd name="connsiteX15" fmla="*/ 552904 w 779830"/>
              <a:gd name="connsiteY15" fmla="*/ 0 h 2449001"/>
              <a:gd name="connsiteX16" fmla="*/ 684102 w 779830"/>
              <a:gd name="connsiteY16" fmla="*/ 962108 h 2449001"/>
              <a:gd name="connsiteX17" fmla="*/ 719882 w 779830"/>
              <a:gd name="connsiteY17" fmla="*/ 1307990 h 2449001"/>
              <a:gd name="connsiteX18" fmla="*/ 409781 w 779830"/>
              <a:gd name="connsiteY18" fmla="*/ 1268233 h 2449001"/>
              <a:gd name="connsiteX19" fmla="*/ 99681 w 779830"/>
              <a:gd name="connsiteY19" fmla="*/ 1288111 h 2449001"/>
              <a:gd name="connsiteX20" fmla="*/ 119559 w 779830"/>
              <a:gd name="connsiteY20" fmla="*/ 1017766 h 2449001"/>
              <a:gd name="connsiteX21" fmla="*/ 238828 w 779830"/>
              <a:gd name="connsiteY21" fmla="*/ 0 h 2449001"/>
              <a:gd name="connsiteX0" fmla="*/ 425766 w 779911"/>
              <a:gd name="connsiteY0" fmla="*/ 1331843 h 2449001"/>
              <a:gd name="connsiteX1" fmla="*/ 537085 w 779911"/>
              <a:gd name="connsiteY1" fmla="*/ 1379551 h 2449001"/>
              <a:gd name="connsiteX2" fmla="*/ 758515 w 779911"/>
              <a:gd name="connsiteY2" fmla="*/ 1406369 h 2449001"/>
              <a:gd name="connsiteX3" fmla="*/ 620573 w 779911"/>
              <a:gd name="connsiteY3" fmla="*/ 1741335 h 2449001"/>
              <a:gd name="connsiteX4" fmla="*/ 604670 w 779911"/>
              <a:gd name="connsiteY4" fmla="*/ 2441050 h 2449001"/>
              <a:gd name="connsiteX5" fmla="*/ 314448 w 779911"/>
              <a:gd name="connsiteY5" fmla="*/ 2445025 h 2449001"/>
              <a:gd name="connsiteX6" fmla="*/ 207105 w 779911"/>
              <a:gd name="connsiteY6" fmla="*/ 1673750 h 2449001"/>
              <a:gd name="connsiteX7" fmla="*/ 203130 w 779911"/>
              <a:gd name="connsiteY7" fmla="*/ 2441050 h 2449001"/>
              <a:gd name="connsiteX8" fmla="*/ 131568 w 779911"/>
              <a:gd name="connsiteY8" fmla="*/ 2449001 h 2449001"/>
              <a:gd name="connsiteX9" fmla="*/ 371 w 779911"/>
              <a:gd name="connsiteY9" fmla="*/ 1701579 h 2449001"/>
              <a:gd name="connsiteX10" fmla="*/ 95884 w 779911"/>
              <a:gd name="connsiteY10" fmla="*/ 1597201 h 2449001"/>
              <a:gd name="connsiteX11" fmla="*/ 84413 w 779911"/>
              <a:gd name="connsiteY11" fmla="*/ 1389262 h 2449001"/>
              <a:gd name="connsiteX12" fmla="*/ 334326 w 779911"/>
              <a:gd name="connsiteY12" fmla="*/ 1375575 h 2449001"/>
              <a:gd name="connsiteX13" fmla="*/ 425766 w 779911"/>
              <a:gd name="connsiteY13" fmla="*/ 1331843 h 2449001"/>
              <a:gd name="connsiteX14" fmla="*/ 238909 w 779911"/>
              <a:gd name="connsiteY14" fmla="*/ 0 h 2449001"/>
              <a:gd name="connsiteX15" fmla="*/ 552985 w 779911"/>
              <a:gd name="connsiteY15" fmla="*/ 0 h 2449001"/>
              <a:gd name="connsiteX16" fmla="*/ 684183 w 779911"/>
              <a:gd name="connsiteY16" fmla="*/ 962108 h 2449001"/>
              <a:gd name="connsiteX17" fmla="*/ 719963 w 779911"/>
              <a:gd name="connsiteY17" fmla="*/ 1307990 h 2449001"/>
              <a:gd name="connsiteX18" fmla="*/ 409862 w 779911"/>
              <a:gd name="connsiteY18" fmla="*/ 1268233 h 2449001"/>
              <a:gd name="connsiteX19" fmla="*/ 99762 w 779911"/>
              <a:gd name="connsiteY19" fmla="*/ 1288111 h 2449001"/>
              <a:gd name="connsiteX20" fmla="*/ 119640 w 779911"/>
              <a:gd name="connsiteY20" fmla="*/ 1017766 h 2449001"/>
              <a:gd name="connsiteX21" fmla="*/ 238909 w 779911"/>
              <a:gd name="connsiteY21" fmla="*/ 0 h 2449001"/>
              <a:gd name="connsiteX0" fmla="*/ 425696 w 779841"/>
              <a:gd name="connsiteY0" fmla="*/ 1331843 h 2449001"/>
              <a:gd name="connsiteX1" fmla="*/ 537015 w 779841"/>
              <a:gd name="connsiteY1" fmla="*/ 1379551 h 2449001"/>
              <a:gd name="connsiteX2" fmla="*/ 758445 w 779841"/>
              <a:gd name="connsiteY2" fmla="*/ 1406369 h 2449001"/>
              <a:gd name="connsiteX3" fmla="*/ 620503 w 779841"/>
              <a:gd name="connsiteY3" fmla="*/ 1741335 h 2449001"/>
              <a:gd name="connsiteX4" fmla="*/ 604600 w 779841"/>
              <a:gd name="connsiteY4" fmla="*/ 2441050 h 2449001"/>
              <a:gd name="connsiteX5" fmla="*/ 314378 w 779841"/>
              <a:gd name="connsiteY5" fmla="*/ 2445025 h 2449001"/>
              <a:gd name="connsiteX6" fmla="*/ 207035 w 779841"/>
              <a:gd name="connsiteY6" fmla="*/ 1673750 h 2449001"/>
              <a:gd name="connsiteX7" fmla="*/ 203060 w 779841"/>
              <a:gd name="connsiteY7" fmla="*/ 2441050 h 2449001"/>
              <a:gd name="connsiteX8" fmla="*/ 131498 w 779841"/>
              <a:gd name="connsiteY8" fmla="*/ 2449001 h 2449001"/>
              <a:gd name="connsiteX9" fmla="*/ 301 w 779841"/>
              <a:gd name="connsiteY9" fmla="*/ 1701579 h 2449001"/>
              <a:gd name="connsiteX10" fmla="*/ 95814 w 779841"/>
              <a:gd name="connsiteY10" fmla="*/ 1597201 h 2449001"/>
              <a:gd name="connsiteX11" fmla="*/ 84343 w 779841"/>
              <a:gd name="connsiteY11" fmla="*/ 1389262 h 2449001"/>
              <a:gd name="connsiteX12" fmla="*/ 334256 w 779841"/>
              <a:gd name="connsiteY12" fmla="*/ 1375575 h 2449001"/>
              <a:gd name="connsiteX13" fmla="*/ 425696 w 779841"/>
              <a:gd name="connsiteY13" fmla="*/ 1331843 h 2449001"/>
              <a:gd name="connsiteX14" fmla="*/ 238839 w 779841"/>
              <a:gd name="connsiteY14" fmla="*/ 0 h 2449001"/>
              <a:gd name="connsiteX15" fmla="*/ 552915 w 779841"/>
              <a:gd name="connsiteY15" fmla="*/ 0 h 2449001"/>
              <a:gd name="connsiteX16" fmla="*/ 684113 w 779841"/>
              <a:gd name="connsiteY16" fmla="*/ 962108 h 2449001"/>
              <a:gd name="connsiteX17" fmla="*/ 719893 w 779841"/>
              <a:gd name="connsiteY17" fmla="*/ 1307990 h 2449001"/>
              <a:gd name="connsiteX18" fmla="*/ 409792 w 779841"/>
              <a:gd name="connsiteY18" fmla="*/ 1268233 h 2449001"/>
              <a:gd name="connsiteX19" fmla="*/ 99692 w 779841"/>
              <a:gd name="connsiteY19" fmla="*/ 1288111 h 2449001"/>
              <a:gd name="connsiteX20" fmla="*/ 119570 w 779841"/>
              <a:gd name="connsiteY20" fmla="*/ 1017766 h 2449001"/>
              <a:gd name="connsiteX21" fmla="*/ 238839 w 779841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19570 w 794874"/>
              <a:gd name="connsiteY20" fmla="*/ 1017766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38839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38839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52915 w 794874"/>
              <a:gd name="connsiteY15" fmla="*/ 0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4874"/>
              <a:gd name="connsiteY0" fmla="*/ 1331843 h 2449001"/>
              <a:gd name="connsiteX1" fmla="*/ 537015 w 794874"/>
              <a:gd name="connsiteY1" fmla="*/ 1379551 h 2449001"/>
              <a:gd name="connsiteX2" fmla="*/ 758445 w 794874"/>
              <a:gd name="connsiteY2" fmla="*/ 1406369 h 2449001"/>
              <a:gd name="connsiteX3" fmla="*/ 620503 w 794874"/>
              <a:gd name="connsiteY3" fmla="*/ 1741335 h 2449001"/>
              <a:gd name="connsiteX4" fmla="*/ 604600 w 794874"/>
              <a:gd name="connsiteY4" fmla="*/ 2441050 h 2449001"/>
              <a:gd name="connsiteX5" fmla="*/ 314378 w 794874"/>
              <a:gd name="connsiteY5" fmla="*/ 2445025 h 2449001"/>
              <a:gd name="connsiteX6" fmla="*/ 207035 w 794874"/>
              <a:gd name="connsiteY6" fmla="*/ 1673750 h 2449001"/>
              <a:gd name="connsiteX7" fmla="*/ 203060 w 794874"/>
              <a:gd name="connsiteY7" fmla="*/ 2441050 h 2449001"/>
              <a:gd name="connsiteX8" fmla="*/ 131498 w 794874"/>
              <a:gd name="connsiteY8" fmla="*/ 2449001 h 2449001"/>
              <a:gd name="connsiteX9" fmla="*/ 301 w 794874"/>
              <a:gd name="connsiteY9" fmla="*/ 1701579 h 2449001"/>
              <a:gd name="connsiteX10" fmla="*/ 95814 w 794874"/>
              <a:gd name="connsiteY10" fmla="*/ 1597201 h 2449001"/>
              <a:gd name="connsiteX11" fmla="*/ 84343 w 794874"/>
              <a:gd name="connsiteY11" fmla="*/ 1389262 h 2449001"/>
              <a:gd name="connsiteX12" fmla="*/ 334256 w 794874"/>
              <a:gd name="connsiteY12" fmla="*/ 1375575 h 2449001"/>
              <a:gd name="connsiteX13" fmla="*/ 425696 w 794874"/>
              <a:gd name="connsiteY13" fmla="*/ 1331843 h 2449001"/>
              <a:gd name="connsiteX14" fmla="*/ 218310 w 794874"/>
              <a:gd name="connsiteY14" fmla="*/ 0 h 2449001"/>
              <a:gd name="connsiteX15" fmla="*/ 570023 w 794874"/>
              <a:gd name="connsiteY15" fmla="*/ 3422 h 2449001"/>
              <a:gd name="connsiteX16" fmla="*/ 684113 w 794874"/>
              <a:gd name="connsiteY16" fmla="*/ 962108 h 2449001"/>
              <a:gd name="connsiteX17" fmla="*/ 719893 w 794874"/>
              <a:gd name="connsiteY17" fmla="*/ 1307990 h 2449001"/>
              <a:gd name="connsiteX18" fmla="*/ 409792 w 794874"/>
              <a:gd name="connsiteY18" fmla="*/ 1268233 h 2449001"/>
              <a:gd name="connsiteX19" fmla="*/ 99692 w 794874"/>
              <a:gd name="connsiteY19" fmla="*/ 1288111 h 2449001"/>
              <a:gd name="connsiteX20" fmla="*/ 133257 w 794874"/>
              <a:gd name="connsiteY20" fmla="*/ 945913 h 2449001"/>
              <a:gd name="connsiteX21" fmla="*/ 218310 w 794874"/>
              <a:gd name="connsiteY21" fmla="*/ 0 h 2449001"/>
              <a:gd name="connsiteX0" fmla="*/ 425696 w 791314"/>
              <a:gd name="connsiteY0" fmla="*/ 1331843 h 2449001"/>
              <a:gd name="connsiteX1" fmla="*/ 537015 w 791314"/>
              <a:gd name="connsiteY1" fmla="*/ 1379551 h 2449001"/>
              <a:gd name="connsiteX2" fmla="*/ 758445 w 791314"/>
              <a:gd name="connsiteY2" fmla="*/ 1406369 h 2449001"/>
              <a:gd name="connsiteX3" fmla="*/ 620503 w 791314"/>
              <a:gd name="connsiteY3" fmla="*/ 1741335 h 2449001"/>
              <a:gd name="connsiteX4" fmla="*/ 604600 w 791314"/>
              <a:gd name="connsiteY4" fmla="*/ 2441050 h 2449001"/>
              <a:gd name="connsiteX5" fmla="*/ 314378 w 791314"/>
              <a:gd name="connsiteY5" fmla="*/ 2445025 h 2449001"/>
              <a:gd name="connsiteX6" fmla="*/ 207035 w 791314"/>
              <a:gd name="connsiteY6" fmla="*/ 1673750 h 2449001"/>
              <a:gd name="connsiteX7" fmla="*/ 203060 w 791314"/>
              <a:gd name="connsiteY7" fmla="*/ 2441050 h 2449001"/>
              <a:gd name="connsiteX8" fmla="*/ 131498 w 791314"/>
              <a:gd name="connsiteY8" fmla="*/ 2449001 h 2449001"/>
              <a:gd name="connsiteX9" fmla="*/ 301 w 791314"/>
              <a:gd name="connsiteY9" fmla="*/ 1701579 h 2449001"/>
              <a:gd name="connsiteX10" fmla="*/ 95814 w 791314"/>
              <a:gd name="connsiteY10" fmla="*/ 1597201 h 2449001"/>
              <a:gd name="connsiteX11" fmla="*/ 84343 w 791314"/>
              <a:gd name="connsiteY11" fmla="*/ 1389262 h 2449001"/>
              <a:gd name="connsiteX12" fmla="*/ 334256 w 791314"/>
              <a:gd name="connsiteY12" fmla="*/ 1375575 h 2449001"/>
              <a:gd name="connsiteX13" fmla="*/ 425696 w 791314"/>
              <a:gd name="connsiteY13" fmla="*/ 1331843 h 2449001"/>
              <a:gd name="connsiteX14" fmla="*/ 218310 w 791314"/>
              <a:gd name="connsiteY14" fmla="*/ 0 h 2449001"/>
              <a:gd name="connsiteX15" fmla="*/ 570023 w 791314"/>
              <a:gd name="connsiteY15" fmla="*/ 3422 h 2449001"/>
              <a:gd name="connsiteX16" fmla="*/ 677271 w 791314"/>
              <a:gd name="connsiteY16" fmla="*/ 938156 h 2449001"/>
              <a:gd name="connsiteX17" fmla="*/ 719893 w 791314"/>
              <a:gd name="connsiteY17" fmla="*/ 1307990 h 2449001"/>
              <a:gd name="connsiteX18" fmla="*/ 409792 w 791314"/>
              <a:gd name="connsiteY18" fmla="*/ 1268233 h 2449001"/>
              <a:gd name="connsiteX19" fmla="*/ 99692 w 791314"/>
              <a:gd name="connsiteY19" fmla="*/ 1288111 h 2449001"/>
              <a:gd name="connsiteX20" fmla="*/ 133257 w 791314"/>
              <a:gd name="connsiteY20" fmla="*/ 945913 h 2449001"/>
              <a:gd name="connsiteX21" fmla="*/ 218310 w 791314"/>
              <a:gd name="connsiteY21" fmla="*/ 0 h 2449001"/>
              <a:gd name="connsiteX0" fmla="*/ 425696 w 791740"/>
              <a:gd name="connsiteY0" fmla="*/ 1331843 h 2449001"/>
              <a:gd name="connsiteX1" fmla="*/ 537015 w 791740"/>
              <a:gd name="connsiteY1" fmla="*/ 1379551 h 2449001"/>
              <a:gd name="connsiteX2" fmla="*/ 775553 w 791740"/>
              <a:gd name="connsiteY2" fmla="*/ 1406369 h 2449001"/>
              <a:gd name="connsiteX3" fmla="*/ 620503 w 791740"/>
              <a:gd name="connsiteY3" fmla="*/ 1741335 h 2449001"/>
              <a:gd name="connsiteX4" fmla="*/ 604600 w 791740"/>
              <a:gd name="connsiteY4" fmla="*/ 2441050 h 2449001"/>
              <a:gd name="connsiteX5" fmla="*/ 314378 w 791740"/>
              <a:gd name="connsiteY5" fmla="*/ 2445025 h 2449001"/>
              <a:gd name="connsiteX6" fmla="*/ 207035 w 791740"/>
              <a:gd name="connsiteY6" fmla="*/ 1673750 h 2449001"/>
              <a:gd name="connsiteX7" fmla="*/ 203060 w 791740"/>
              <a:gd name="connsiteY7" fmla="*/ 2441050 h 2449001"/>
              <a:gd name="connsiteX8" fmla="*/ 131498 w 791740"/>
              <a:gd name="connsiteY8" fmla="*/ 2449001 h 2449001"/>
              <a:gd name="connsiteX9" fmla="*/ 301 w 791740"/>
              <a:gd name="connsiteY9" fmla="*/ 1701579 h 2449001"/>
              <a:gd name="connsiteX10" fmla="*/ 95814 w 791740"/>
              <a:gd name="connsiteY10" fmla="*/ 1597201 h 2449001"/>
              <a:gd name="connsiteX11" fmla="*/ 84343 w 791740"/>
              <a:gd name="connsiteY11" fmla="*/ 1389262 h 2449001"/>
              <a:gd name="connsiteX12" fmla="*/ 334256 w 791740"/>
              <a:gd name="connsiteY12" fmla="*/ 1375575 h 2449001"/>
              <a:gd name="connsiteX13" fmla="*/ 425696 w 791740"/>
              <a:gd name="connsiteY13" fmla="*/ 1331843 h 2449001"/>
              <a:gd name="connsiteX14" fmla="*/ 218310 w 791740"/>
              <a:gd name="connsiteY14" fmla="*/ 0 h 2449001"/>
              <a:gd name="connsiteX15" fmla="*/ 570023 w 791740"/>
              <a:gd name="connsiteY15" fmla="*/ 3422 h 2449001"/>
              <a:gd name="connsiteX16" fmla="*/ 677271 w 791740"/>
              <a:gd name="connsiteY16" fmla="*/ 938156 h 2449001"/>
              <a:gd name="connsiteX17" fmla="*/ 719893 w 791740"/>
              <a:gd name="connsiteY17" fmla="*/ 1307990 h 2449001"/>
              <a:gd name="connsiteX18" fmla="*/ 409792 w 791740"/>
              <a:gd name="connsiteY18" fmla="*/ 1268233 h 2449001"/>
              <a:gd name="connsiteX19" fmla="*/ 99692 w 791740"/>
              <a:gd name="connsiteY19" fmla="*/ 1288111 h 2449001"/>
              <a:gd name="connsiteX20" fmla="*/ 133257 w 791740"/>
              <a:gd name="connsiteY20" fmla="*/ 945913 h 2449001"/>
              <a:gd name="connsiteX21" fmla="*/ 218310 w 791740"/>
              <a:gd name="connsiteY21" fmla="*/ 0 h 2449001"/>
              <a:gd name="connsiteX0" fmla="*/ 425696 w 798638"/>
              <a:gd name="connsiteY0" fmla="*/ 1331843 h 2449001"/>
              <a:gd name="connsiteX1" fmla="*/ 537015 w 798638"/>
              <a:gd name="connsiteY1" fmla="*/ 1379551 h 2449001"/>
              <a:gd name="connsiteX2" fmla="*/ 775553 w 798638"/>
              <a:gd name="connsiteY2" fmla="*/ 1406369 h 2449001"/>
              <a:gd name="connsiteX3" fmla="*/ 620503 w 798638"/>
              <a:gd name="connsiteY3" fmla="*/ 1741335 h 2449001"/>
              <a:gd name="connsiteX4" fmla="*/ 604600 w 798638"/>
              <a:gd name="connsiteY4" fmla="*/ 2441050 h 2449001"/>
              <a:gd name="connsiteX5" fmla="*/ 314378 w 798638"/>
              <a:gd name="connsiteY5" fmla="*/ 2445025 h 2449001"/>
              <a:gd name="connsiteX6" fmla="*/ 207035 w 798638"/>
              <a:gd name="connsiteY6" fmla="*/ 1673750 h 2449001"/>
              <a:gd name="connsiteX7" fmla="*/ 203060 w 798638"/>
              <a:gd name="connsiteY7" fmla="*/ 2441050 h 2449001"/>
              <a:gd name="connsiteX8" fmla="*/ 131498 w 798638"/>
              <a:gd name="connsiteY8" fmla="*/ 2449001 h 2449001"/>
              <a:gd name="connsiteX9" fmla="*/ 301 w 798638"/>
              <a:gd name="connsiteY9" fmla="*/ 1701579 h 2449001"/>
              <a:gd name="connsiteX10" fmla="*/ 95814 w 798638"/>
              <a:gd name="connsiteY10" fmla="*/ 1597201 h 2449001"/>
              <a:gd name="connsiteX11" fmla="*/ 84343 w 798638"/>
              <a:gd name="connsiteY11" fmla="*/ 1389262 h 2449001"/>
              <a:gd name="connsiteX12" fmla="*/ 334256 w 798638"/>
              <a:gd name="connsiteY12" fmla="*/ 1375575 h 2449001"/>
              <a:gd name="connsiteX13" fmla="*/ 425696 w 798638"/>
              <a:gd name="connsiteY13" fmla="*/ 1331843 h 2449001"/>
              <a:gd name="connsiteX14" fmla="*/ 218310 w 798638"/>
              <a:gd name="connsiteY14" fmla="*/ 0 h 2449001"/>
              <a:gd name="connsiteX15" fmla="*/ 570023 w 798638"/>
              <a:gd name="connsiteY15" fmla="*/ 3422 h 2449001"/>
              <a:gd name="connsiteX16" fmla="*/ 677271 w 798638"/>
              <a:gd name="connsiteY16" fmla="*/ 938156 h 2449001"/>
              <a:gd name="connsiteX17" fmla="*/ 719893 w 798638"/>
              <a:gd name="connsiteY17" fmla="*/ 1307990 h 2449001"/>
              <a:gd name="connsiteX18" fmla="*/ 409792 w 798638"/>
              <a:gd name="connsiteY18" fmla="*/ 1268233 h 2449001"/>
              <a:gd name="connsiteX19" fmla="*/ 99692 w 798638"/>
              <a:gd name="connsiteY19" fmla="*/ 1288111 h 2449001"/>
              <a:gd name="connsiteX20" fmla="*/ 133257 w 798638"/>
              <a:gd name="connsiteY20" fmla="*/ 945913 h 2449001"/>
              <a:gd name="connsiteX21" fmla="*/ 218310 w 798638"/>
              <a:gd name="connsiteY21" fmla="*/ 0 h 2449001"/>
              <a:gd name="connsiteX0" fmla="*/ 425696 w 798137"/>
              <a:gd name="connsiteY0" fmla="*/ 1331843 h 2449001"/>
              <a:gd name="connsiteX1" fmla="*/ 537015 w 798137"/>
              <a:gd name="connsiteY1" fmla="*/ 1379551 h 2449001"/>
              <a:gd name="connsiteX2" fmla="*/ 775553 w 798137"/>
              <a:gd name="connsiteY2" fmla="*/ 1406369 h 2449001"/>
              <a:gd name="connsiteX3" fmla="*/ 613659 w 798137"/>
              <a:gd name="connsiteY3" fmla="*/ 1785816 h 2449001"/>
              <a:gd name="connsiteX4" fmla="*/ 604600 w 798137"/>
              <a:gd name="connsiteY4" fmla="*/ 2441050 h 2449001"/>
              <a:gd name="connsiteX5" fmla="*/ 314378 w 798137"/>
              <a:gd name="connsiteY5" fmla="*/ 2445025 h 2449001"/>
              <a:gd name="connsiteX6" fmla="*/ 207035 w 798137"/>
              <a:gd name="connsiteY6" fmla="*/ 1673750 h 2449001"/>
              <a:gd name="connsiteX7" fmla="*/ 203060 w 798137"/>
              <a:gd name="connsiteY7" fmla="*/ 2441050 h 2449001"/>
              <a:gd name="connsiteX8" fmla="*/ 131498 w 798137"/>
              <a:gd name="connsiteY8" fmla="*/ 2449001 h 2449001"/>
              <a:gd name="connsiteX9" fmla="*/ 301 w 798137"/>
              <a:gd name="connsiteY9" fmla="*/ 1701579 h 2449001"/>
              <a:gd name="connsiteX10" fmla="*/ 95814 w 798137"/>
              <a:gd name="connsiteY10" fmla="*/ 1597201 h 2449001"/>
              <a:gd name="connsiteX11" fmla="*/ 84343 w 798137"/>
              <a:gd name="connsiteY11" fmla="*/ 1389262 h 2449001"/>
              <a:gd name="connsiteX12" fmla="*/ 334256 w 798137"/>
              <a:gd name="connsiteY12" fmla="*/ 1375575 h 2449001"/>
              <a:gd name="connsiteX13" fmla="*/ 425696 w 798137"/>
              <a:gd name="connsiteY13" fmla="*/ 1331843 h 2449001"/>
              <a:gd name="connsiteX14" fmla="*/ 218310 w 798137"/>
              <a:gd name="connsiteY14" fmla="*/ 0 h 2449001"/>
              <a:gd name="connsiteX15" fmla="*/ 570023 w 798137"/>
              <a:gd name="connsiteY15" fmla="*/ 3422 h 2449001"/>
              <a:gd name="connsiteX16" fmla="*/ 677271 w 798137"/>
              <a:gd name="connsiteY16" fmla="*/ 938156 h 2449001"/>
              <a:gd name="connsiteX17" fmla="*/ 719893 w 798137"/>
              <a:gd name="connsiteY17" fmla="*/ 1307990 h 2449001"/>
              <a:gd name="connsiteX18" fmla="*/ 409792 w 798137"/>
              <a:gd name="connsiteY18" fmla="*/ 1268233 h 2449001"/>
              <a:gd name="connsiteX19" fmla="*/ 99692 w 798137"/>
              <a:gd name="connsiteY19" fmla="*/ 1288111 h 2449001"/>
              <a:gd name="connsiteX20" fmla="*/ 133257 w 798137"/>
              <a:gd name="connsiteY20" fmla="*/ 945913 h 2449001"/>
              <a:gd name="connsiteX21" fmla="*/ 218310 w 798137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07035 w 797686"/>
              <a:gd name="connsiteY6" fmla="*/ 1673750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13878 w 797686"/>
              <a:gd name="connsiteY6" fmla="*/ 1707967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96 w 797686"/>
              <a:gd name="connsiteY0" fmla="*/ 1331843 h 2449001"/>
              <a:gd name="connsiteX1" fmla="*/ 537015 w 797686"/>
              <a:gd name="connsiteY1" fmla="*/ 1379551 h 2449001"/>
              <a:gd name="connsiteX2" fmla="*/ 775553 w 797686"/>
              <a:gd name="connsiteY2" fmla="*/ 1406369 h 2449001"/>
              <a:gd name="connsiteX3" fmla="*/ 613659 w 797686"/>
              <a:gd name="connsiteY3" fmla="*/ 1785816 h 2449001"/>
              <a:gd name="connsiteX4" fmla="*/ 604600 w 797686"/>
              <a:gd name="connsiteY4" fmla="*/ 2441050 h 2449001"/>
              <a:gd name="connsiteX5" fmla="*/ 314378 w 797686"/>
              <a:gd name="connsiteY5" fmla="*/ 2445025 h 2449001"/>
              <a:gd name="connsiteX6" fmla="*/ 224143 w 797686"/>
              <a:gd name="connsiteY6" fmla="*/ 1721654 h 2449001"/>
              <a:gd name="connsiteX7" fmla="*/ 203060 w 797686"/>
              <a:gd name="connsiteY7" fmla="*/ 2441050 h 2449001"/>
              <a:gd name="connsiteX8" fmla="*/ 131498 w 797686"/>
              <a:gd name="connsiteY8" fmla="*/ 2449001 h 2449001"/>
              <a:gd name="connsiteX9" fmla="*/ 301 w 797686"/>
              <a:gd name="connsiteY9" fmla="*/ 1701579 h 2449001"/>
              <a:gd name="connsiteX10" fmla="*/ 95814 w 797686"/>
              <a:gd name="connsiteY10" fmla="*/ 1597201 h 2449001"/>
              <a:gd name="connsiteX11" fmla="*/ 84343 w 797686"/>
              <a:gd name="connsiteY11" fmla="*/ 1389262 h 2449001"/>
              <a:gd name="connsiteX12" fmla="*/ 334256 w 797686"/>
              <a:gd name="connsiteY12" fmla="*/ 1375575 h 2449001"/>
              <a:gd name="connsiteX13" fmla="*/ 425696 w 797686"/>
              <a:gd name="connsiteY13" fmla="*/ 1331843 h 2449001"/>
              <a:gd name="connsiteX14" fmla="*/ 218310 w 797686"/>
              <a:gd name="connsiteY14" fmla="*/ 0 h 2449001"/>
              <a:gd name="connsiteX15" fmla="*/ 570023 w 797686"/>
              <a:gd name="connsiteY15" fmla="*/ 3422 h 2449001"/>
              <a:gd name="connsiteX16" fmla="*/ 677271 w 797686"/>
              <a:gd name="connsiteY16" fmla="*/ 938156 h 2449001"/>
              <a:gd name="connsiteX17" fmla="*/ 719893 w 797686"/>
              <a:gd name="connsiteY17" fmla="*/ 1307990 h 2449001"/>
              <a:gd name="connsiteX18" fmla="*/ 409792 w 797686"/>
              <a:gd name="connsiteY18" fmla="*/ 1268233 h 2449001"/>
              <a:gd name="connsiteX19" fmla="*/ 99692 w 797686"/>
              <a:gd name="connsiteY19" fmla="*/ 1288111 h 2449001"/>
              <a:gd name="connsiteX20" fmla="*/ 133257 w 797686"/>
              <a:gd name="connsiteY20" fmla="*/ 945913 h 2449001"/>
              <a:gd name="connsiteX21" fmla="*/ 218310 w 797686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25647 w 797637"/>
              <a:gd name="connsiteY0" fmla="*/ 1331843 h 2449001"/>
              <a:gd name="connsiteX1" fmla="*/ 536966 w 797637"/>
              <a:gd name="connsiteY1" fmla="*/ 1379551 h 2449001"/>
              <a:gd name="connsiteX2" fmla="*/ 775504 w 797637"/>
              <a:gd name="connsiteY2" fmla="*/ 1406369 h 2449001"/>
              <a:gd name="connsiteX3" fmla="*/ 613610 w 797637"/>
              <a:gd name="connsiteY3" fmla="*/ 1785816 h 2449001"/>
              <a:gd name="connsiteX4" fmla="*/ 604551 w 797637"/>
              <a:gd name="connsiteY4" fmla="*/ 2441050 h 2449001"/>
              <a:gd name="connsiteX5" fmla="*/ 314329 w 797637"/>
              <a:gd name="connsiteY5" fmla="*/ 2445025 h 2449001"/>
              <a:gd name="connsiteX6" fmla="*/ 224094 w 797637"/>
              <a:gd name="connsiteY6" fmla="*/ 1721654 h 2449001"/>
              <a:gd name="connsiteX7" fmla="*/ 203011 w 797637"/>
              <a:gd name="connsiteY7" fmla="*/ 2441050 h 2449001"/>
              <a:gd name="connsiteX8" fmla="*/ 131449 w 797637"/>
              <a:gd name="connsiteY8" fmla="*/ 2449001 h 2449001"/>
              <a:gd name="connsiteX9" fmla="*/ 252 w 797637"/>
              <a:gd name="connsiteY9" fmla="*/ 1701579 h 2449001"/>
              <a:gd name="connsiteX10" fmla="*/ 112873 w 797637"/>
              <a:gd name="connsiteY10" fmla="*/ 1641682 h 2449001"/>
              <a:gd name="connsiteX11" fmla="*/ 84294 w 797637"/>
              <a:gd name="connsiteY11" fmla="*/ 1389262 h 2449001"/>
              <a:gd name="connsiteX12" fmla="*/ 334207 w 797637"/>
              <a:gd name="connsiteY12" fmla="*/ 1375575 h 2449001"/>
              <a:gd name="connsiteX13" fmla="*/ 425647 w 797637"/>
              <a:gd name="connsiteY13" fmla="*/ 1331843 h 2449001"/>
              <a:gd name="connsiteX14" fmla="*/ 218261 w 797637"/>
              <a:gd name="connsiteY14" fmla="*/ 0 h 2449001"/>
              <a:gd name="connsiteX15" fmla="*/ 569974 w 797637"/>
              <a:gd name="connsiteY15" fmla="*/ 3422 h 2449001"/>
              <a:gd name="connsiteX16" fmla="*/ 677222 w 797637"/>
              <a:gd name="connsiteY16" fmla="*/ 938156 h 2449001"/>
              <a:gd name="connsiteX17" fmla="*/ 719844 w 797637"/>
              <a:gd name="connsiteY17" fmla="*/ 1307990 h 2449001"/>
              <a:gd name="connsiteX18" fmla="*/ 409743 w 797637"/>
              <a:gd name="connsiteY18" fmla="*/ 1268233 h 2449001"/>
              <a:gd name="connsiteX19" fmla="*/ 99643 w 797637"/>
              <a:gd name="connsiteY19" fmla="*/ 1288111 h 2449001"/>
              <a:gd name="connsiteX20" fmla="*/ 133208 w 797637"/>
              <a:gd name="connsiteY20" fmla="*/ 945913 h 2449001"/>
              <a:gd name="connsiteX21" fmla="*/ 218261 w 797637"/>
              <a:gd name="connsiteY21" fmla="*/ 0 h 2449001"/>
              <a:gd name="connsiteX0" fmla="*/ 405179 w 777169"/>
              <a:gd name="connsiteY0" fmla="*/ 1331843 h 2449001"/>
              <a:gd name="connsiteX1" fmla="*/ 516498 w 777169"/>
              <a:gd name="connsiteY1" fmla="*/ 1379551 h 2449001"/>
              <a:gd name="connsiteX2" fmla="*/ 755036 w 777169"/>
              <a:gd name="connsiteY2" fmla="*/ 1406369 h 2449001"/>
              <a:gd name="connsiteX3" fmla="*/ 593142 w 777169"/>
              <a:gd name="connsiteY3" fmla="*/ 1785816 h 2449001"/>
              <a:gd name="connsiteX4" fmla="*/ 584083 w 777169"/>
              <a:gd name="connsiteY4" fmla="*/ 2441050 h 2449001"/>
              <a:gd name="connsiteX5" fmla="*/ 293861 w 777169"/>
              <a:gd name="connsiteY5" fmla="*/ 2445025 h 2449001"/>
              <a:gd name="connsiteX6" fmla="*/ 203626 w 777169"/>
              <a:gd name="connsiteY6" fmla="*/ 1721654 h 2449001"/>
              <a:gd name="connsiteX7" fmla="*/ 182543 w 777169"/>
              <a:gd name="connsiteY7" fmla="*/ 2441050 h 2449001"/>
              <a:gd name="connsiteX8" fmla="*/ 110981 w 777169"/>
              <a:gd name="connsiteY8" fmla="*/ 2449001 h 2449001"/>
              <a:gd name="connsiteX9" fmla="*/ 313 w 777169"/>
              <a:gd name="connsiteY9" fmla="*/ 1749481 h 2449001"/>
              <a:gd name="connsiteX10" fmla="*/ 92405 w 777169"/>
              <a:gd name="connsiteY10" fmla="*/ 1641682 h 2449001"/>
              <a:gd name="connsiteX11" fmla="*/ 63826 w 777169"/>
              <a:gd name="connsiteY11" fmla="*/ 1389262 h 2449001"/>
              <a:gd name="connsiteX12" fmla="*/ 313739 w 777169"/>
              <a:gd name="connsiteY12" fmla="*/ 1375575 h 2449001"/>
              <a:gd name="connsiteX13" fmla="*/ 405179 w 777169"/>
              <a:gd name="connsiteY13" fmla="*/ 1331843 h 2449001"/>
              <a:gd name="connsiteX14" fmla="*/ 197793 w 777169"/>
              <a:gd name="connsiteY14" fmla="*/ 0 h 2449001"/>
              <a:gd name="connsiteX15" fmla="*/ 549506 w 777169"/>
              <a:gd name="connsiteY15" fmla="*/ 3422 h 2449001"/>
              <a:gd name="connsiteX16" fmla="*/ 656754 w 777169"/>
              <a:gd name="connsiteY16" fmla="*/ 938156 h 2449001"/>
              <a:gd name="connsiteX17" fmla="*/ 699376 w 777169"/>
              <a:gd name="connsiteY17" fmla="*/ 1307990 h 2449001"/>
              <a:gd name="connsiteX18" fmla="*/ 389275 w 777169"/>
              <a:gd name="connsiteY18" fmla="*/ 1268233 h 2449001"/>
              <a:gd name="connsiteX19" fmla="*/ 79175 w 777169"/>
              <a:gd name="connsiteY19" fmla="*/ 1288111 h 2449001"/>
              <a:gd name="connsiteX20" fmla="*/ 112740 w 777169"/>
              <a:gd name="connsiteY20" fmla="*/ 945913 h 2449001"/>
              <a:gd name="connsiteX21" fmla="*/ 197793 w 777169"/>
              <a:gd name="connsiteY21" fmla="*/ 0 h 2449001"/>
              <a:gd name="connsiteX0" fmla="*/ 413332 w 785322"/>
              <a:gd name="connsiteY0" fmla="*/ 1331843 h 2449001"/>
              <a:gd name="connsiteX1" fmla="*/ 524651 w 785322"/>
              <a:gd name="connsiteY1" fmla="*/ 1379551 h 2449001"/>
              <a:gd name="connsiteX2" fmla="*/ 763189 w 785322"/>
              <a:gd name="connsiteY2" fmla="*/ 1406369 h 2449001"/>
              <a:gd name="connsiteX3" fmla="*/ 601295 w 785322"/>
              <a:gd name="connsiteY3" fmla="*/ 1785816 h 2449001"/>
              <a:gd name="connsiteX4" fmla="*/ 592236 w 785322"/>
              <a:gd name="connsiteY4" fmla="*/ 2441050 h 2449001"/>
              <a:gd name="connsiteX5" fmla="*/ 302014 w 785322"/>
              <a:gd name="connsiteY5" fmla="*/ 2445025 h 2449001"/>
              <a:gd name="connsiteX6" fmla="*/ 211779 w 785322"/>
              <a:gd name="connsiteY6" fmla="*/ 1721654 h 2449001"/>
              <a:gd name="connsiteX7" fmla="*/ 190696 w 785322"/>
              <a:gd name="connsiteY7" fmla="*/ 2441050 h 2449001"/>
              <a:gd name="connsiteX8" fmla="*/ 119134 w 785322"/>
              <a:gd name="connsiteY8" fmla="*/ 2449001 h 2449001"/>
              <a:gd name="connsiteX9" fmla="*/ 8466 w 785322"/>
              <a:gd name="connsiteY9" fmla="*/ 1749481 h 2449001"/>
              <a:gd name="connsiteX10" fmla="*/ 100558 w 785322"/>
              <a:gd name="connsiteY10" fmla="*/ 1641682 h 2449001"/>
              <a:gd name="connsiteX11" fmla="*/ 71979 w 785322"/>
              <a:gd name="connsiteY11" fmla="*/ 1389262 h 2449001"/>
              <a:gd name="connsiteX12" fmla="*/ 321892 w 785322"/>
              <a:gd name="connsiteY12" fmla="*/ 1375575 h 2449001"/>
              <a:gd name="connsiteX13" fmla="*/ 413332 w 785322"/>
              <a:gd name="connsiteY13" fmla="*/ 1331843 h 2449001"/>
              <a:gd name="connsiteX14" fmla="*/ 205946 w 785322"/>
              <a:gd name="connsiteY14" fmla="*/ 0 h 2449001"/>
              <a:gd name="connsiteX15" fmla="*/ 557659 w 785322"/>
              <a:gd name="connsiteY15" fmla="*/ 3422 h 2449001"/>
              <a:gd name="connsiteX16" fmla="*/ 664907 w 785322"/>
              <a:gd name="connsiteY16" fmla="*/ 938156 h 2449001"/>
              <a:gd name="connsiteX17" fmla="*/ 707529 w 785322"/>
              <a:gd name="connsiteY17" fmla="*/ 1307990 h 2449001"/>
              <a:gd name="connsiteX18" fmla="*/ 397428 w 785322"/>
              <a:gd name="connsiteY18" fmla="*/ 1268233 h 2449001"/>
              <a:gd name="connsiteX19" fmla="*/ 87328 w 785322"/>
              <a:gd name="connsiteY19" fmla="*/ 1288111 h 2449001"/>
              <a:gd name="connsiteX20" fmla="*/ 120893 w 785322"/>
              <a:gd name="connsiteY20" fmla="*/ 945913 h 2449001"/>
              <a:gd name="connsiteX21" fmla="*/ 205946 w 785322"/>
              <a:gd name="connsiteY21" fmla="*/ 0 h 2449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785322" h="2449001">
                <a:moveTo>
                  <a:pt x="413332" y="1331843"/>
                </a:moveTo>
                <a:cubicBezTo>
                  <a:pt x="470316" y="1339795"/>
                  <a:pt x="487545" y="1363648"/>
                  <a:pt x="524651" y="1379551"/>
                </a:cubicBezTo>
                <a:cubicBezTo>
                  <a:pt x="598461" y="1388490"/>
                  <a:pt x="730438" y="1342684"/>
                  <a:pt x="763189" y="1406369"/>
                </a:cubicBezTo>
                <a:cubicBezTo>
                  <a:pt x="860365" y="1644887"/>
                  <a:pt x="606378" y="1660931"/>
                  <a:pt x="601295" y="1785816"/>
                </a:cubicBezTo>
                <a:cubicBezTo>
                  <a:pt x="592018" y="1995200"/>
                  <a:pt x="585610" y="2024932"/>
                  <a:pt x="592236" y="2441050"/>
                </a:cubicBezTo>
                <a:lnTo>
                  <a:pt x="302014" y="2445025"/>
                </a:lnTo>
                <a:cubicBezTo>
                  <a:pt x="266233" y="2198535"/>
                  <a:pt x="340856" y="1660357"/>
                  <a:pt x="211779" y="1721654"/>
                </a:cubicBezTo>
                <a:cubicBezTo>
                  <a:pt x="170697" y="1762736"/>
                  <a:pt x="192021" y="2185283"/>
                  <a:pt x="190696" y="2441050"/>
                </a:cubicBezTo>
                <a:cubicBezTo>
                  <a:pt x="146301" y="2445688"/>
                  <a:pt x="179432" y="2445688"/>
                  <a:pt x="119134" y="2449001"/>
                </a:cubicBezTo>
                <a:cubicBezTo>
                  <a:pt x="103231" y="1623390"/>
                  <a:pt x="60150" y="1875377"/>
                  <a:pt x="8466" y="1749481"/>
                </a:cubicBezTo>
                <a:cubicBezTo>
                  <a:pt x="-31697" y="1604092"/>
                  <a:pt x="83130" y="1642413"/>
                  <a:pt x="100558" y="1641682"/>
                </a:cubicBezTo>
                <a:cubicBezTo>
                  <a:pt x="5622" y="1561516"/>
                  <a:pt x="-3874" y="1450657"/>
                  <a:pt x="71979" y="1389262"/>
                </a:cubicBezTo>
                <a:cubicBezTo>
                  <a:pt x="119567" y="1358010"/>
                  <a:pt x="239728" y="1375575"/>
                  <a:pt x="321892" y="1375575"/>
                </a:cubicBezTo>
                <a:cubicBezTo>
                  <a:pt x="347071" y="1360998"/>
                  <a:pt x="364299" y="1334493"/>
                  <a:pt x="413332" y="1331843"/>
                </a:cubicBezTo>
                <a:close/>
                <a:moveTo>
                  <a:pt x="205946" y="0"/>
                </a:moveTo>
                <a:lnTo>
                  <a:pt x="557659" y="3422"/>
                </a:lnTo>
                <a:cubicBezTo>
                  <a:pt x="580863" y="327547"/>
                  <a:pt x="489978" y="820211"/>
                  <a:pt x="664907" y="938156"/>
                </a:cubicBezTo>
                <a:cubicBezTo>
                  <a:pt x="834535" y="1061401"/>
                  <a:pt x="785141" y="1256861"/>
                  <a:pt x="707529" y="1307990"/>
                </a:cubicBezTo>
                <a:cubicBezTo>
                  <a:pt x="596211" y="1362324"/>
                  <a:pt x="496819" y="1313291"/>
                  <a:pt x="397428" y="1268233"/>
                </a:cubicBezTo>
                <a:cubicBezTo>
                  <a:pt x="324542" y="1317265"/>
                  <a:pt x="192020" y="1358347"/>
                  <a:pt x="87328" y="1288111"/>
                </a:cubicBezTo>
                <a:cubicBezTo>
                  <a:pt x="-33267" y="1184744"/>
                  <a:pt x="58608" y="985670"/>
                  <a:pt x="120893" y="945913"/>
                </a:cubicBezTo>
                <a:cubicBezTo>
                  <a:pt x="259584" y="846619"/>
                  <a:pt x="211126" y="365206"/>
                  <a:pt x="205946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2700"/>
          </a:p>
        </p:txBody>
      </p:sp>
      <p:grpSp>
        <p:nvGrpSpPr>
          <p:cNvPr id="287" name="Group 286">
            <a:extLst>
              <a:ext uri="{FF2B5EF4-FFF2-40B4-BE49-F238E27FC236}">
                <a16:creationId xmlns:a16="http://schemas.microsoft.com/office/drawing/2014/main" id="{33DB0845-8DAB-4D18-A6B2-7536E0614241}"/>
              </a:ext>
            </a:extLst>
          </p:cNvPr>
          <p:cNvGrpSpPr/>
          <p:nvPr/>
        </p:nvGrpSpPr>
        <p:grpSpPr>
          <a:xfrm>
            <a:off x="8332150" y="2344887"/>
            <a:ext cx="3428602" cy="760839"/>
            <a:chOff x="6565695" y="2005884"/>
            <a:chExt cx="2055606" cy="760839"/>
          </a:xfrm>
        </p:grpSpPr>
        <p:sp>
          <p:nvSpPr>
            <p:cNvPr id="288" name="TextBox 287">
              <a:extLst>
                <a:ext uri="{FF2B5EF4-FFF2-40B4-BE49-F238E27FC236}">
                  <a16:creationId xmlns:a16="http://schemas.microsoft.com/office/drawing/2014/main" id="{A681EFF2-A72D-4BA3-9A56-B9A751DCB901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289" name="TextBox 288">
              <a:extLst>
                <a:ext uri="{FF2B5EF4-FFF2-40B4-BE49-F238E27FC236}">
                  <a16:creationId xmlns:a16="http://schemas.microsoft.com/office/drawing/2014/main" id="{D639C194-8869-4570-97C3-EC826606A0A7}"/>
                </a:ext>
              </a:extLst>
            </p:cNvPr>
            <p:cNvSpPr txBox="1"/>
            <p:nvPr/>
          </p:nvSpPr>
          <p:spPr>
            <a:xfrm>
              <a:off x="6583306" y="2005884"/>
              <a:ext cx="20379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0" name="Group 289">
            <a:extLst>
              <a:ext uri="{FF2B5EF4-FFF2-40B4-BE49-F238E27FC236}">
                <a16:creationId xmlns:a16="http://schemas.microsoft.com/office/drawing/2014/main" id="{CF424A2E-7C64-45CA-B51B-05E9007E799A}"/>
              </a:ext>
            </a:extLst>
          </p:cNvPr>
          <p:cNvGrpSpPr/>
          <p:nvPr/>
        </p:nvGrpSpPr>
        <p:grpSpPr>
          <a:xfrm>
            <a:off x="8332150" y="3788059"/>
            <a:ext cx="3428602" cy="760839"/>
            <a:chOff x="6565695" y="2005884"/>
            <a:chExt cx="2055606" cy="760839"/>
          </a:xfrm>
        </p:grpSpPr>
        <p:sp>
          <p:nvSpPr>
            <p:cNvPr id="291" name="TextBox 290">
              <a:extLst>
                <a:ext uri="{FF2B5EF4-FFF2-40B4-BE49-F238E27FC236}">
                  <a16:creationId xmlns:a16="http://schemas.microsoft.com/office/drawing/2014/main" id="{8F83FD20-DA1F-43F8-AE7E-63BC4B13932F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292" name="TextBox 291">
              <a:extLst>
                <a:ext uri="{FF2B5EF4-FFF2-40B4-BE49-F238E27FC236}">
                  <a16:creationId xmlns:a16="http://schemas.microsoft.com/office/drawing/2014/main" id="{9B5C7FA4-3F40-4C9A-96A4-CD65EA9A18E2}"/>
                </a:ext>
              </a:extLst>
            </p:cNvPr>
            <p:cNvSpPr txBox="1"/>
            <p:nvPr/>
          </p:nvSpPr>
          <p:spPr>
            <a:xfrm>
              <a:off x="6583306" y="2005884"/>
              <a:ext cx="20379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3" name="Group 292">
            <a:extLst>
              <a:ext uri="{FF2B5EF4-FFF2-40B4-BE49-F238E27FC236}">
                <a16:creationId xmlns:a16="http://schemas.microsoft.com/office/drawing/2014/main" id="{56C4F39A-4048-4077-B510-F88056296EC8}"/>
              </a:ext>
            </a:extLst>
          </p:cNvPr>
          <p:cNvGrpSpPr/>
          <p:nvPr/>
        </p:nvGrpSpPr>
        <p:grpSpPr>
          <a:xfrm>
            <a:off x="8332150" y="5231231"/>
            <a:ext cx="3428602" cy="760839"/>
            <a:chOff x="6565695" y="2005884"/>
            <a:chExt cx="2055606" cy="760839"/>
          </a:xfrm>
        </p:grpSpPr>
        <p:sp>
          <p:nvSpPr>
            <p:cNvPr id="294" name="TextBox 293">
              <a:extLst>
                <a:ext uri="{FF2B5EF4-FFF2-40B4-BE49-F238E27FC236}">
                  <a16:creationId xmlns:a16="http://schemas.microsoft.com/office/drawing/2014/main" id="{A561B4EE-F818-4ED4-8A34-6568BA9C54B1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295" name="TextBox 294">
              <a:extLst>
                <a:ext uri="{FF2B5EF4-FFF2-40B4-BE49-F238E27FC236}">
                  <a16:creationId xmlns:a16="http://schemas.microsoft.com/office/drawing/2014/main" id="{BEF1EE0A-0CE1-4FD7-A9F0-7110AFD76D4D}"/>
                </a:ext>
              </a:extLst>
            </p:cNvPr>
            <p:cNvSpPr txBox="1"/>
            <p:nvPr/>
          </p:nvSpPr>
          <p:spPr>
            <a:xfrm>
              <a:off x="6583306" y="2005884"/>
              <a:ext cx="20379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6" name="Group 295">
            <a:extLst>
              <a:ext uri="{FF2B5EF4-FFF2-40B4-BE49-F238E27FC236}">
                <a16:creationId xmlns:a16="http://schemas.microsoft.com/office/drawing/2014/main" id="{CA664666-900D-4212-8BC7-B9D205FDC674}"/>
              </a:ext>
            </a:extLst>
          </p:cNvPr>
          <p:cNvGrpSpPr/>
          <p:nvPr/>
        </p:nvGrpSpPr>
        <p:grpSpPr>
          <a:xfrm>
            <a:off x="460620" y="2539753"/>
            <a:ext cx="3428602" cy="760839"/>
            <a:chOff x="6565695" y="2005884"/>
            <a:chExt cx="2055606" cy="760839"/>
          </a:xfrm>
        </p:grpSpPr>
        <p:sp>
          <p:nvSpPr>
            <p:cNvPr id="297" name="TextBox 296">
              <a:extLst>
                <a:ext uri="{FF2B5EF4-FFF2-40B4-BE49-F238E27FC236}">
                  <a16:creationId xmlns:a16="http://schemas.microsoft.com/office/drawing/2014/main" id="{D91B6E9F-339E-406E-8166-6D8932101B71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298" name="TextBox 297">
              <a:extLst>
                <a:ext uri="{FF2B5EF4-FFF2-40B4-BE49-F238E27FC236}">
                  <a16:creationId xmlns:a16="http://schemas.microsoft.com/office/drawing/2014/main" id="{BC87AEA5-6DF4-4574-B760-3C0BA09B6075}"/>
                </a:ext>
              </a:extLst>
            </p:cNvPr>
            <p:cNvSpPr txBox="1"/>
            <p:nvPr/>
          </p:nvSpPr>
          <p:spPr>
            <a:xfrm>
              <a:off x="6583306" y="2005884"/>
              <a:ext cx="20379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299" name="Group 298">
            <a:extLst>
              <a:ext uri="{FF2B5EF4-FFF2-40B4-BE49-F238E27FC236}">
                <a16:creationId xmlns:a16="http://schemas.microsoft.com/office/drawing/2014/main" id="{9BDDA545-D402-4A21-87CF-C0FE4FD2507E}"/>
              </a:ext>
            </a:extLst>
          </p:cNvPr>
          <p:cNvGrpSpPr/>
          <p:nvPr/>
        </p:nvGrpSpPr>
        <p:grpSpPr>
          <a:xfrm>
            <a:off x="460620" y="3982925"/>
            <a:ext cx="3428602" cy="760839"/>
            <a:chOff x="6565695" y="2005884"/>
            <a:chExt cx="2055606" cy="760839"/>
          </a:xfrm>
        </p:grpSpPr>
        <p:sp>
          <p:nvSpPr>
            <p:cNvPr id="300" name="TextBox 299">
              <a:extLst>
                <a:ext uri="{FF2B5EF4-FFF2-40B4-BE49-F238E27FC236}">
                  <a16:creationId xmlns:a16="http://schemas.microsoft.com/office/drawing/2014/main" id="{19B7472A-3308-49D2-AD24-B5C1E2D460D4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301" name="TextBox 300">
              <a:extLst>
                <a:ext uri="{FF2B5EF4-FFF2-40B4-BE49-F238E27FC236}">
                  <a16:creationId xmlns:a16="http://schemas.microsoft.com/office/drawing/2014/main" id="{393A2867-8395-4515-8DAB-9C5712520FAD}"/>
                </a:ext>
              </a:extLst>
            </p:cNvPr>
            <p:cNvSpPr txBox="1"/>
            <p:nvPr/>
          </p:nvSpPr>
          <p:spPr>
            <a:xfrm>
              <a:off x="6583306" y="2005884"/>
              <a:ext cx="20379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02" name="Group 301">
            <a:extLst>
              <a:ext uri="{FF2B5EF4-FFF2-40B4-BE49-F238E27FC236}">
                <a16:creationId xmlns:a16="http://schemas.microsoft.com/office/drawing/2014/main" id="{D62AFE38-9DB5-4F0D-8FFA-C6B97A9BADA5}"/>
              </a:ext>
            </a:extLst>
          </p:cNvPr>
          <p:cNvGrpSpPr/>
          <p:nvPr/>
        </p:nvGrpSpPr>
        <p:grpSpPr>
          <a:xfrm>
            <a:off x="460620" y="5426097"/>
            <a:ext cx="3428602" cy="760839"/>
            <a:chOff x="6565695" y="2005884"/>
            <a:chExt cx="2055606" cy="760839"/>
          </a:xfrm>
        </p:grpSpPr>
        <p:sp>
          <p:nvSpPr>
            <p:cNvPr id="303" name="TextBox 302">
              <a:extLst>
                <a:ext uri="{FF2B5EF4-FFF2-40B4-BE49-F238E27FC236}">
                  <a16:creationId xmlns:a16="http://schemas.microsoft.com/office/drawing/2014/main" id="{2721FFA1-6B69-4051-82E5-5782A5742419}"/>
                </a:ext>
              </a:extLst>
            </p:cNvPr>
            <p:cNvSpPr txBox="1"/>
            <p:nvPr/>
          </p:nvSpPr>
          <p:spPr>
            <a:xfrm>
              <a:off x="6565695" y="2305058"/>
              <a:ext cx="203799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304" name="TextBox 303">
              <a:extLst>
                <a:ext uri="{FF2B5EF4-FFF2-40B4-BE49-F238E27FC236}">
                  <a16:creationId xmlns:a16="http://schemas.microsoft.com/office/drawing/2014/main" id="{54E288B1-2FAF-42D1-8853-3A5CBD22FC3D}"/>
                </a:ext>
              </a:extLst>
            </p:cNvPr>
            <p:cNvSpPr txBox="1"/>
            <p:nvPr/>
          </p:nvSpPr>
          <p:spPr>
            <a:xfrm>
              <a:off x="6583306" y="2005884"/>
              <a:ext cx="20379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COLOR-A38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2C2F45"/>
      </a:accent6>
      <a:hlink>
        <a:srgbClr val="0000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11186</TotalTime>
  <Words>140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36</cp:revision>
  <dcterms:created xsi:type="dcterms:W3CDTF">2018-02-18T19:39:47Z</dcterms:created>
  <dcterms:modified xsi:type="dcterms:W3CDTF">2020-08-31T06:12:33Z</dcterms:modified>
</cp:coreProperties>
</file>