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76" name="그룹 2">
            <a:extLst>
              <a:ext uri="{FF2B5EF4-FFF2-40B4-BE49-F238E27FC236}">
                <a16:creationId xmlns:a16="http://schemas.microsoft.com/office/drawing/2014/main" id="{B8F50F44-6867-4685-B6A2-69F66ADD8677}"/>
              </a:ext>
            </a:extLst>
          </p:cNvPr>
          <p:cNvGrpSpPr/>
          <p:nvPr/>
        </p:nvGrpSpPr>
        <p:grpSpPr>
          <a:xfrm>
            <a:off x="5315198" y="5368688"/>
            <a:ext cx="2577675" cy="786525"/>
            <a:chOff x="1346041" y="4916856"/>
            <a:chExt cx="3677214" cy="1122027"/>
          </a:xfrm>
          <a:solidFill>
            <a:schemeClr val="accent2"/>
          </a:solidFill>
        </p:grpSpPr>
        <p:sp>
          <p:nvSpPr>
            <p:cNvPr id="1577" name="Round Same Side Corner Rectangle 8">
              <a:extLst>
                <a:ext uri="{FF2B5EF4-FFF2-40B4-BE49-F238E27FC236}">
                  <a16:creationId xmlns:a16="http://schemas.microsoft.com/office/drawing/2014/main" id="{00BFA043-07B4-4FC8-B8E9-320B2D9ABDB3}"/>
                </a:ext>
              </a:extLst>
            </p:cNvPr>
            <p:cNvSpPr/>
            <p:nvPr/>
          </p:nvSpPr>
          <p:spPr>
            <a:xfrm>
              <a:off x="1346041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578" name="Round Same Side Corner Rectangle 8">
              <a:extLst>
                <a:ext uri="{FF2B5EF4-FFF2-40B4-BE49-F238E27FC236}">
                  <a16:creationId xmlns:a16="http://schemas.microsoft.com/office/drawing/2014/main" id="{6BB64101-6D85-4D58-9F66-6B8EF20A2A3E}"/>
                </a:ext>
              </a:extLst>
            </p:cNvPr>
            <p:cNvSpPr/>
            <p:nvPr/>
          </p:nvSpPr>
          <p:spPr>
            <a:xfrm>
              <a:off x="2158841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579" name="Round Same Side Corner Rectangle 8">
              <a:extLst>
                <a:ext uri="{FF2B5EF4-FFF2-40B4-BE49-F238E27FC236}">
                  <a16:creationId xmlns:a16="http://schemas.microsoft.com/office/drawing/2014/main" id="{E8BEA419-277D-482E-9CE3-EF4658D4EA64}"/>
                </a:ext>
              </a:extLst>
            </p:cNvPr>
            <p:cNvSpPr/>
            <p:nvPr/>
          </p:nvSpPr>
          <p:spPr>
            <a:xfrm>
              <a:off x="2971640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580" name="Round Same Side Corner Rectangle 8">
              <a:extLst>
                <a:ext uri="{FF2B5EF4-FFF2-40B4-BE49-F238E27FC236}">
                  <a16:creationId xmlns:a16="http://schemas.microsoft.com/office/drawing/2014/main" id="{8D4AA025-F1C9-44EA-98D3-AC3BFFFE3762}"/>
                </a:ext>
              </a:extLst>
            </p:cNvPr>
            <p:cNvSpPr/>
            <p:nvPr/>
          </p:nvSpPr>
          <p:spPr>
            <a:xfrm>
              <a:off x="3784440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581" name="Round Same Side Corner Rectangle 8">
              <a:extLst>
                <a:ext uri="{FF2B5EF4-FFF2-40B4-BE49-F238E27FC236}">
                  <a16:creationId xmlns:a16="http://schemas.microsoft.com/office/drawing/2014/main" id="{2408BFAD-2BAE-4A60-BEFF-FD6F7875DE22}"/>
                </a:ext>
              </a:extLst>
            </p:cNvPr>
            <p:cNvSpPr/>
            <p:nvPr/>
          </p:nvSpPr>
          <p:spPr>
            <a:xfrm>
              <a:off x="4597236" y="4916856"/>
              <a:ext cx="426019" cy="112202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1582" name="그룹 1">
            <a:extLst>
              <a:ext uri="{FF2B5EF4-FFF2-40B4-BE49-F238E27FC236}">
                <a16:creationId xmlns:a16="http://schemas.microsoft.com/office/drawing/2014/main" id="{08A4426D-3A97-4859-BB91-5ADDE3709BE5}"/>
              </a:ext>
            </a:extLst>
          </p:cNvPr>
          <p:cNvGrpSpPr/>
          <p:nvPr/>
        </p:nvGrpSpPr>
        <p:grpSpPr>
          <a:xfrm>
            <a:off x="5280161" y="4501390"/>
            <a:ext cx="2647749" cy="786525"/>
            <a:chOff x="1296059" y="3679602"/>
            <a:chExt cx="3777179" cy="1122027"/>
          </a:xfrm>
          <a:solidFill>
            <a:schemeClr val="accent1"/>
          </a:solidFill>
        </p:grpSpPr>
        <p:sp>
          <p:nvSpPr>
            <p:cNvPr id="1583" name="Round Same Side Corner Rectangle 20">
              <a:extLst>
                <a:ext uri="{FF2B5EF4-FFF2-40B4-BE49-F238E27FC236}">
                  <a16:creationId xmlns:a16="http://schemas.microsoft.com/office/drawing/2014/main" id="{6C10DA78-35B5-468C-91F0-A9FE0C00DD52}"/>
                </a:ext>
              </a:extLst>
            </p:cNvPr>
            <p:cNvSpPr/>
            <p:nvPr/>
          </p:nvSpPr>
          <p:spPr>
            <a:xfrm rot="10800000">
              <a:off x="1296059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584" name="Round Same Side Corner Rectangle 20">
              <a:extLst>
                <a:ext uri="{FF2B5EF4-FFF2-40B4-BE49-F238E27FC236}">
                  <a16:creationId xmlns:a16="http://schemas.microsoft.com/office/drawing/2014/main" id="{13625B71-CA4F-45D6-B1F2-7A6C973EC5A0}"/>
                </a:ext>
              </a:extLst>
            </p:cNvPr>
            <p:cNvSpPr/>
            <p:nvPr/>
          </p:nvSpPr>
          <p:spPr>
            <a:xfrm rot="10800000">
              <a:off x="2108859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585" name="Round Same Side Corner Rectangle 20">
              <a:extLst>
                <a:ext uri="{FF2B5EF4-FFF2-40B4-BE49-F238E27FC236}">
                  <a16:creationId xmlns:a16="http://schemas.microsoft.com/office/drawing/2014/main" id="{7CCE307F-CEF6-4918-A1B3-8A38C6C9A70F}"/>
                </a:ext>
              </a:extLst>
            </p:cNvPr>
            <p:cNvSpPr/>
            <p:nvPr/>
          </p:nvSpPr>
          <p:spPr>
            <a:xfrm rot="10800000">
              <a:off x="2921658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586" name="Round Same Side Corner Rectangle 20">
              <a:extLst>
                <a:ext uri="{FF2B5EF4-FFF2-40B4-BE49-F238E27FC236}">
                  <a16:creationId xmlns:a16="http://schemas.microsoft.com/office/drawing/2014/main" id="{83BD7B0D-8FE6-47AC-9E17-B0D2FE556D4A}"/>
                </a:ext>
              </a:extLst>
            </p:cNvPr>
            <p:cNvSpPr/>
            <p:nvPr/>
          </p:nvSpPr>
          <p:spPr>
            <a:xfrm rot="10800000">
              <a:off x="3734456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587" name="Round Same Side Corner Rectangle 20">
              <a:extLst>
                <a:ext uri="{FF2B5EF4-FFF2-40B4-BE49-F238E27FC236}">
                  <a16:creationId xmlns:a16="http://schemas.microsoft.com/office/drawing/2014/main" id="{7085DDA7-3C66-44F8-A351-6D3078C5D645}"/>
                </a:ext>
              </a:extLst>
            </p:cNvPr>
            <p:cNvSpPr/>
            <p:nvPr/>
          </p:nvSpPr>
          <p:spPr>
            <a:xfrm rot="10800000">
              <a:off x="4547254" y="3679602"/>
              <a:ext cx="525984" cy="1122027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1588" name="Group 1587">
            <a:extLst>
              <a:ext uri="{FF2B5EF4-FFF2-40B4-BE49-F238E27FC236}">
                <a16:creationId xmlns:a16="http://schemas.microsoft.com/office/drawing/2014/main" id="{78B6595F-1E85-40C4-ADBE-564047F4CD0E}"/>
              </a:ext>
            </a:extLst>
          </p:cNvPr>
          <p:cNvGrpSpPr/>
          <p:nvPr/>
        </p:nvGrpSpPr>
        <p:grpSpPr>
          <a:xfrm>
            <a:off x="688154" y="4159950"/>
            <a:ext cx="4487232" cy="1127966"/>
            <a:chOff x="3501215" y="2000094"/>
            <a:chExt cx="4031191" cy="1127966"/>
          </a:xfrm>
        </p:grpSpPr>
        <p:sp>
          <p:nvSpPr>
            <p:cNvPr id="1589" name="TextBox 1588">
              <a:extLst>
                <a:ext uri="{FF2B5EF4-FFF2-40B4-BE49-F238E27FC236}">
                  <a16:creationId xmlns:a16="http://schemas.microsoft.com/office/drawing/2014/main" id="{0501045C-74C0-493D-83E6-A043AE81F2C1}"/>
                </a:ext>
              </a:extLst>
            </p:cNvPr>
            <p:cNvSpPr txBox="1"/>
            <p:nvPr/>
          </p:nvSpPr>
          <p:spPr>
            <a:xfrm>
              <a:off x="3507646" y="2297063"/>
              <a:ext cx="40247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0" name="TextBox 1589">
              <a:extLst>
                <a:ext uri="{FF2B5EF4-FFF2-40B4-BE49-F238E27FC236}">
                  <a16:creationId xmlns:a16="http://schemas.microsoft.com/office/drawing/2014/main" id="{5EA05790-F443-4D41-8EE8-4C627BF3677A}"/>
                </a:ext>
              </a:extLst>
            </p:cNvPr>
            <p:cNvSpPr txBox="1"/>
            <p:nvPr/>
          </p:nvSpPr>
          <p:spPr>
            <a:xfrm>
              <a:off x="3501215" y="2000094"/>
              <a:ext cx="4029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91" name="Group 1590">
            <a:extLst>
              <a:ext uri="{FF2B5EF4-FFF2-40B4-BE49-F238E27FC236}">
                <a16:creationId xmlns:a16="http://schemas.microsoft.com/office/drawing/2014/main" id="{E997CB1A-E128-4ECC-AF98-5DA888F6BDEF}"/>
              </a:ext>
            </a:extLst>
          </p:cNvPr>
          <p:cNvGrpSpPr/>
          <p:nvPr/>
        </p:nvGrpSpPr>
        <p:grpSpPr>
          <a:xfrm>
            <a:off x="772508" y="5442845"/>
            <a:ext cx="1761331" cy="758741"/>
            <a:chOff x="203895" y="3409836"/>
            <a:chExt cx="1761331" cy="758741"/>
          </a:xfrm>
        </p:grpSpPr>
        <p:sp>
          <p:nvSpPr>
            <p:cNvPr id="1592" name="TextBox 1591">
              <a:extLst>
                <a:ext uri="{FF2B5EF4-FFF2-40B4-BE49-F238E27FC236}">
                  <a16:creationId xmlns:a16="http://schemas.microsoft.com/office/drawing/2014/main" id="{2D6E47B3-BF5A-4E0F-88E8-090AB2260739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8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593" name="TextBox 1592">
              <a:extLst>
                <a:ext uri="{FF2B5EF4-FFF2-40B4-BE49-F238E27FC236}">
                  <a16:creationId xmlns:a16="http://schemas.microsoft.com/office/drawing/2014/main" id="{4A800A8A-A591-47B0-A309-62A1763BA789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594" name="Group 1593">
            <a:extLst>
              <a:ext uri="{FF2B5EF4-FFF2-40B4-BE49-F238E27FC236}">
                <a16:creationId xmlns:a16="http://schemas.microsoft.com/office/drawing/2014/main" id="{14676FC1-DF83-4BCB-B407-8C3EEBC3607D}"/>
              </a:ext>
            </a:extLst>
          </p:cNvPr>
          <p:cNvGrpSpPr/>
          <p:nvPr/>
        </p:nvGrpSpPr>
        <p:grpSpPr>
          <a:xfrm>
            <a:off x="3041219" y="5442845"/>
            <a:ext cx="1761331" cy="758741"/>
            <a:chOff x="203895" y="3409836"/>
            <a:chExt cx="1761331" cy="758741"/>
          </a:xfrm>
        </p:grpSpPr>
        <p:sp>
          <p:nvSpPr>
            <p:cNvPr id="1595" name="TextBox 1594">
              <a:extLst>
                <a:ext uri="{FF2B5EF4-FFF2-40B4-BE49-F238E27FC236}">
                  <a16:creationId xmlns:a16="http://schemas.microsoft.com/office/drawing/2014/main" id="{07EC465E-A650-45CF-BA23-C4681614A921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$434,090</a:t>
              </a:r>
              <a:endParaRPr lang="ko-KR" altLang="en-US" sz="28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596" name="TextBox 1595">
              <a:extLst>
                <a:ext uri="{FF2B5EF4-FFF2-40B4-BE49-F238E27FC236}">
                  <a16:creationId xmlns:a16="http://schemas.microsoft.com/office/drawing/2014/main" id="{6DA11B2F-36A3-42B2-AC34-E8C1D78F2B72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597" name="TextBox 1596">
            <a:extLst>
              <a:ext uri="{FF2B5EF4-FFF2-40B4-BE49-F238E27FC236}">
                <a16:creationId xmlns:a16="http://schemas.microsoft.com/office/drawing/2014/main" id="{BF6A3C19-E72B-4503-B6AC-7BBF87A5D0F9}"/>
              </a:ext>
            </a:extLst>
          </p:cNvPr>
          <p:cNvSpPr txBox="1"/>
          <p:nvPr/>
        </p:nvSpPr>
        <p:spPr>
          <a:xfrm>
            <a:off x="659217" y="1986406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65%</a:t>
            </a:r>
            <a:endParaRPr lang="ko-KR" altLang="en-US" sz="4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598" name="Group 1597">
            <a:extLst>
              <a:ext uri="{FF2B5EF4-FFF2-40B4-BE49-F238E27FC236}">
                <a16:creationId xmlns:a16="http://schemas.microsoft.com/office/drawing/2014/main" id="{14C2FB79-2AD5-41ED-8C14-536A20CA5B73}"/>
              </a:ext>
            </a:extLst>
          </p:cNvPr>
          <p:cNvGrpSpPr/>
          <p:nvPr/>
        </p:nvGrpSpPr>
        <p:grpSpPr>
          <a:xfrm>
            <a:off x="2211549" y="1937964"/>
            <a:ext cx="1377983" cy="927880"/>
            <a:chOff x="323529" y="1876742"/>
            <a:chExt cx="2664296" cy="927880"/>
          </a:xfrm>
        </p:grpSpPr>
        <p:sp>
          <p:nvSpPr>
            <p:cNvPr id="1599" name="TextBox 1598">
              <a:extLst>
                <a:ext uri="{FF2B5EF4-FFF2-40B4-BE49-F238E27FC236}">
                  <a16:creationId xmlns:a16="http://schemas.microsoft.com/office/drawing/2014/main" id="{91DDABEF-3549-4473-9A2B-AB762ECE8807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0" name="TextBox 1599">
              <a:extLst>
                <a:ext uri="{FF2B5EF4-FFF2-40B4-BE49-F238E27FC236}">
                  <a16:creationId xmlns:a16="http://schemas.microsoft.com/office/drawing/2014/main" id="{9EBBC0EC-218F-48B8-9AB2-BEC57BB70701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01" name="TextBox 1600">
            <a:extLst>
              <a:ext uri="{FF2B5EF4-FFF2-40B4-BE49-F238E27FC236}">
                <a16:creationId xmlns:a16="http://schemas.microsoft.com/office/drawing/2014/main" id="{578AC8B7-CA02-454F-B273-3291C21E4F73}"/>
              </a:ext>
            </a:extLst>
          </p:cNvPr>
          <p:cNvSpPr txBox="1"/>
          <p:nvPr/>
        </p:nvSpPr>
        <p:spPr>
          <a:xfrm>
            <a:off x="6351898" y="3159148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80%</a:t>
            </a:r>
            <a:endParaRPr lang="ko-KR" altLang="en-US" sz="4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602" name="Group 1601">
            <a:extLst>
              <a:ext uri="{FF2B5EF4-FFF2-40B4-BE49-F238E27FC236}">
                <a16:creationId xmlns:a16="http://schemas.microsoft.com/office/drawing/2014/main" id="{B525DE46-82B7-4D3A-BFA2-FCC87A17189C}"/>
              </a:ext>
            </a:extLst>
          </p:cNvPr>
          <p:cNvGrpSpPr/>
          <p:nvPr/>
        </p:nvGrpSpPr>
        <p:grpSpPr>
          <a:xfrm>
            <a:off x="5045485" y="3110706"/>
            <a:ext cx="1377983" cy="927880"/>
            <a:chOff x="323529" y="1876742"/>
            <a:chExt cx="2664296" cy="927880"/>
          </a:xfrm>
        </p:grpSpPr>
        <p:sp>
          <p:nvSpPr>
            <p:cNvPr id="1603" name="TextBox 1602">
              <a:extLst>
                <a:ext uri="{FF2B5EF4-FFF2-40B4-BE49-F238E27FC236}">
                  <a16:creationId xmlns:a16="http://schemas.microsoft.com/office/drawing/2014/main" id="{FA643E03-1AD6-4B98-973C-20A1EA37AFB7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4" name="TextBox 1603">
              <a:extLst>
                <a:ext uri="{FF2B5EF4-FFF2-40B4-BE49-F238E27FC236}">
                  <a16:creationId xmlns:a16="http://schemas.microsoft.com/office/drawing/2014/main" id="{52E58096-AB16-4474-895E-26120D6B373F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05" name="TextBox 1604">
            <a:extLst>
              <a:ext uri="{FF2B5EF4-FFF2-40B4-BE49-F238E27FC236}">
                <a16:creationId xmlns:a16="http://schemas.microsoft.com/office/drawing/2014/main" id="{CAC32CBB-DE7E-43B1-A054-A857CA6768E1}"/>
              </a:ext>
            </a:extLst>
          </p:cNvPr>
          <p:cNvSpPr txBox="1"/>
          <p:nvPr/>
        </p:nvSpPr>
        <p:spPr>
          <a:xfrm>
            <a:off x="4330320" y="1986406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Get a PowerPoint Presentation </a:t>
            </a:r>
          </a:p>
        </p:txBody>
      </p:sp>
      <p:sp>
        <p:nvSpPr>
          <p:cNvPr id="1606" name="TextBox 1605">
            <a:extLst>
              <a:ext uri="{FF2B5EF4-FFF2-40B4-BE49-F238E27FC236}">
                <a16:creationId xmlns:a16="http://schemas.microsoft.com/office/drawing/2014/main" id="{603EB82D-C5C7-42D1-A127-B8E7E50F2883}"/>
              </a:ext>
            </a:extLst>
          </p:cNvPr>
          <p:cNvSpPr txBox="1"/>
          <p:nvPr/>
        </p:nvSpPr>
        <p:spPr>
          <a:xfrm>
            <a:off x="1347668" y="3159147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 </a:t>
            </a:r>
          </a:p>
        </p:txBody>
      </p:sp>
      <p:grpSp>
        <p:nvGrpSpPr>
          <p:cNvPr id="1607" name="Group 1606">
            <a:extLst>
              <a:ext uri="{FF2B5EF4-FFF2-40B4-BE49-F238E27FC236}">
                <a16:creationId xmlns:a16="http://schemas.microsoft.com/office/drawing/2014/main" id="{4BA3788C-264D-4BD3-827A-2762CB8401D2}"/>
              </a:ext>
            </a:extLst>
          </p:cNvPr>
          <p:cNvGrpSpPr/>
          <p:nvPr/>
        </p:nvGrpSpPr>
        <p:grpSpPr>
          <a:xfrm>
            <a:off x="7699813" y="1843865"/>
            <a:ext cx="4252200" cy="4389441"/>
            <a:chOff x="1375085" y="978743"/>
            <a:chExt cx="4725685" cy="4878208"/>
          </a:xfrm>
        </p:grpSpPr>
        <p:sp>
          <p:nvSpPr>
            <p:cNvPr id="1608" name="Graphic 3">
              <a:extLst>
                <a:ext uri="{FF2B5EF4-FFF2-40B4-BE49-F238E27FC236}">
                  <a16:creationId xmlns:a16="http://schemas.microsoft.com/office/drawing/2014/main" id="{691943B5-ECBF-4255-A83A-F15008EF1094}"/>
                </a:ext>
              </a:extLst>
            </p:cNvPr>
            <p:cNvSpPr/>
            <p:nvPr/>
          </p:nvSpPr>
          <p:spPr>
            <a:xfrm>
              <a:off x="1375085" y="978743"/>
              <a:ext cx="3798875" cy="4878208"/>
            </a:xfrm>
            <a:custGeom>
              <a:avLst/>
              <a:gdLst>
                <a:gd name="connsiteX0" fmla="*/ 2029941 w 2128754"/>
                <a:gd name="connsiteY0" fmla="*/ 2268832 h 2733575"/>
                <a:gd name="connsiteX1" fmla="*/ 1955197 w 2128754"/>
                <a:gd name="connsiteY1" fmla="*/ 2263814 h 2733575"/>
                <a:gd name="connsiteX2" fmla="*/ 1933803 w 2128754"/>
                <a:gd name="connsiteY2" fmla="*/ 2252457 h 2733575"/>
                <a:gd name="connsiteX3" fmla="*/ 1854833 w 2128754"/>
                <a:gd name="connsiteY3" fmla="*/ 2174808 h 2733575"/>
                <a:gd name="connsiteX4" fmla="*/ 1794351 w 2128754"/>
                <a:gd name="connsiteY4" fmla="*/ 2103233 h 2733575"/>
                <a:gd name="connsiteX5" fmla="*/ 1701383 w 2128754"/>
                <a:gd name="connsiteY5" fmla="*/ 1980948 h 2733575"/>
                <a:gd name="connsiteX6" fmla="*/ 1548990 w 2128754"/>
                <a:gd name="connsiteY6" fmla="*/ 1859192 h 2733575"/>
                <a:gd name="connsiteX7" fmla="*/ 1519937 w 2128754"/>
                <a:gd name="connsiteY7" fmla="*/ 1828555 h 2733575"/>
                <a:gd name="connsiteX8" fmla="*/ 1328983 w 2128754"/>
                <a:gd name="connsiteY8" fmla="*/ 1473058 h 2733575"/>
                <a:gd name="connsiteX9" fmla="*/ 1325550 w 2128754"/>
                <a:gd name="connsiteY9" fmla="*/ 1451929 h 2733575"/>
                <a:gd name="connsiteX10" fmla="*/ 1346943 w 2128754"/>
                <a:gd name="connsiteY10" fmla="*/ 1314062 h 2733575"/>
                <a:gd name="connsiteX11" fmla="*/ 1322116 w 2128754"/>
                <a:gd name="connsiteY11" fmla="*/ 1201021 h 2733575"/>
                <a:gd name="connsiteX12" fmla="*/ 1262955 w 2128754"/>
                <a:gd name="connsiteY12" fmla="*/ 1112543 h 2733575"/>
                <a:gd name="connsiteX13" fmla="*/ 1203001 w 2128754"/>
                <a:gd name="connsiteY13" fmla="*/ 1014293 h 2733575"/>
                <a:gd name="connsiteX14" fmla="*/ 1137765 w 2128754"/>
                <a:gd name="connsiteY14" fmla="*/ 736181 h 2733575"/>
                <a:gd name="connsiteX15" fmla="*/ 1138558 w 2128754"/>
                <a:gd name="connsiteY15" fmla="*/ 476029 h 2733575"/>
                <a:gd name="connsiteX16" fmla="*/ 1145160 w 2128754"/>
                <a:gd name="connsiteY16" fmla="*/ 468370 h 2733575"/>
                <a:gd name="connsiteX17" fmla="*/ 1258729 w 2128754"/>
                <a:gd name="connsiteY17" fmla="*/ 450410 h 2733575"/>
                <a:gd name="connsiteX18" fmla="*/ 1363054 w 2128754"/>
                <a:gd name="connsiteY18" fmla="*/ 422678 h 2733575"/>
                <a:gd name="connsiteX19" fmla="*/ 1379693 w 2128754"/>
                <a:gd name="connsiteY19" fmla="*/ 419773 h 2733575"/>
                <a:gd name="connsiteX20" fmla="*/ 1471869 w 2128754"/>
                <a:gd name="connsiteY20" fmla="*/ 439053 h 2733575"/>
                <a:gd name="connsiteX21" fmla="*/ 1586494 w 2128754"/>
                <a:gd name="connsiteY21" fmla="*/ 465729 h 2733575"/>
                <a:gd name="connsiteX22" fmla="*/ 1761601 w 2128754"/>
                <a:gd name="connsiteY22" fmla="*/ 511685 h 2733575"/>
                <a:gd name="connsiteX23" fmla="*/ 1779297 w 2128754"/>
                <a:gd name="connsiteY23" fmla="*/ 531757 h 2733575"/>
                <a:gd name="connsiteX24" fmla="*/ 1832384 w 2128754"/>
                <a:gd name="connsiteY24" fmla="*/ 594880 h 2733575"/>
                <a:gd name="connsiteX25" fmla="*/ 1861964 w 2128754"/>
                <a:gd name="connsiteY25" fmla="*/ 618915 h 2733575"/>
                <a:gd name="connsiteX26" fmla="*/ 1876755 w 2128754"/>
                <a:gd name="connsiteY26" fmla="*/ 632649 h 2733575"/>
                <a:gd name="connsiteX27" fmla="*/ 1901582 w 2128754"/>
                <a:gd name="connsiteY27" fmla="*/ 619971 h 2733575"/>
                <a:gd name="connsiteX28" fmla="*/ 1874906 w 2128754"/>
                <a:gd name="connsiteY28" fmla="*/ 572167 h 2733575"/>
                <a:gd name="connsiteX29" fmla="*/ 1893130 w 2128754"/>
                <a:gd name="connsiteY29" fmla="*/ 582203 h 2733575"/>
                <a:gd name="connsiteX30" fmla="*/ 1923767 w 2128754"/>
                <a:gd name="connsiteY30" fmla="*/ 616274 h 2733575"/>
                <a:gd name="connsiteX31" fmla="*/ 1936973 w 2128754"/>
                <a:gd name="connsiteY31" fmla="*/ 628423 h 2733575"/>
                <a:gd name="connsiteX32" fmla="*/ 1951235 w 2128754"/>
                <a:gd name="connsiteY32" fmla="*/ 625518 h 2733575"/>
                <a:gd name="connsiteX33" fmla="*/ 1954932 w 2128754"/>
                <a:gd name="connsiteY33" fmla="*/ 611255 h 2733575"/>
                <a:gd name="connsiteX34" fmla="*/ 1909769 w 2128754"/>
                <a:gd name="connsiteY34" fmla="*/ 543114 h 2733575"/>
                <a:gd name="connsiteX35" fmla="*/ 1964176 w 2128754"/>
                <a:gd name="connsiteY35" fmla="*/ 588013 h 2733575"/>
                <a:gd name="connsiteX36" fmla="*/ 1977910 w 2128754"/>
                <a:gd name="connsiteY36" fmla="*/ 596201 h 2733575"/>
                <a:gd name="connsiteX37" fmla="*/ 1996662 w 2128754"/>
                <a:gd name="connsiteY37" fmla="*/ 583259 h 2733575"/>
                <a:gd name="connsiteX38" fmla="*/ 1985041 w 2128754"/>
                <a:gd name="connsiteY38" fmla="*/ 557904 h 2733575"/>
                <a:gd name="connsiteX39" fmla="*/ 1955989 w 2128754"/>
                <a:gd name="connsiteY39" fmla="*/ 529644 h 2733575"/>
                <a:gd name="connsiteX40" fmla="*/ 1979231 w 2128754"/>
                <a:gd name="connsiteY40" fmla="*/ 544435 h 2733575"/>
                <a:gd name="connsiteX41" fmla="*/ 1995342 w 2128754"/>
                <a:gd name="connsiteY41" fmla="*/ 535983 h 2733575"/>
                <a:gd name="connsiteX42" fmla="*/ 1976061 w 2128754"/>
                <a:gd name="connsiteY42" fmla="*/ 501384 h 2733575"/>
                <a:gd name="connsiteX43" fmla="*/ 1924295 w 2128754"/>
                <a:gd name="connsiteY43" fmla="*/ 463088 h 2733575"/>
                <a:gd name="connsiteX44" fmla="*/ 1840571 w 2128754"/>
                <a:gd name="connsiteY44" fmla="*/ 420301 h 2733575"/>
                <a:gd name="connsiteX45" fmla="*/ 1821819 w 2128754"/>
                <a:gd name="connsiteY45" fmla="*/ 410793 h 2733575"/>
                <a:gd name="connsiteX46" fmla="*/ 1787748 w 2128754"/>
                <a:gd name="connsiteY46" fmla="*/ 397323 h 2733575"/>
                <a:gd name="connsiteX47" fmla="*/ 1754470 w 2128754"/>
                <a:gd name="connsiteY47" fmla="*/ 391777 h 2733575"/>
                <a:gd name="connsiteX48" fmla="*/ 1692404 w 2128754"/>
                <a:gd name="connsiteY48" fmla="*/ 366158 h 2733575"/>
                <a:gd name="connsiteX49" fmla="*/ 1596530 w 2128754"/>
                <a:gd name="connsiteY49" fmla="*/ 330767 h 2733575"/>
                <a:gd name="connsiteX50" fmla="*/ 1518089 w 2128754"/>
                <a:gd name="connsiteY50" fmla="*/ 303299 h 2733575"/>
                <a:gd name="connsiteX51" fmla="*/ 1419046 w 2128754"/>
                <a:gd name="connsiteY51" fmla="*/ 285075 h 2733575"/>
                <a:gd name="connsiteX52" fmla="*/ 1305741 w 2128754"/>
                <a:gd name="connsiteY52" fmla="*/ 275831 h 2733575"/>
                <a:gd name="connsiteX53" fmla="*/ 1162064 w 2128754"/>
                <a:gd name="connsiteY53" fmla="*/ 266851 h 2733575"/>
                <a:gd name="connsiteX54" fmla="*/ 1117693 w 2128754"/>
                <a:gd name="connsiteY54" fmla="*/ 264210 h 2733575"/>
                <a:gd name="connsiteX55" fmla="*/ 1070680 w 2128754"/>
                <a:gd name="connsiteY55" fmla="*/ 255230 h 2733575"/>
                <a:gd name="connsiteX56" fmla="*/ 952357 w 2128754"/>
                <a:gd name="connsiteY56" fmla="*/ 272134 h 2733575"/>
                <a:gd name="connsiteX57" fmla="*/ 906930 w 2128754"/>
                <a:gd name="connsiteY57" fmla="*/ 287452 h 2733575"/>
                <a:gd name="connsiteX58" fmla="*/ 870218 w 2128754"/>
                <a:gd name="connsiteY58" fmla="*/ 291414 h 2733575"/>
                <a:gd name="connsiteX59" fmla="*/ 835883 w 2128754"/>
                <a:gd name="connsiteY59" fmla="*/ 291414 h 2733575"/>
                <a:gd name="connsiteX60" fmla="*/ 824791 w 2128754"/>
                <a:gd name="connsiteY60" fmla="*/ 288245 h 2733575"/>
                <a:gd name="connsiteX61" fmla="*/ 811585 w 2128754"/>
                <a:gd name="connsiteY61" fmla="*/ 246515 h 2733575"/>
                <a:gd name="connsiteX62" fmla="*/ 810528 w 2128754"/>
                <a:gd name="connsiteY62" fmla="*/ 228555 h 2733575"/>
                <a:gd name="connsiteX63" fmla="*/ 813434 w 2128754"/>
                <a:gd name="connsiteY63" fmla="*/ 176525 h 2733575"/>
                <a:gd name="connsiteX64" fmla="*/ 769327 w 2128754"/>
                <a:gd name="connsiteY64" fmla="*/ 48958 h 2733575"/>
                <a:gd name="connsiteX65" fmla="*/ 699865 w 2128754"/>
                <a:gd name="connsiteY65" fmla="*/ 5643 h 2733575"/>
                <a:gd name="connsiteX66" fmla="*/ 564639 w 2128754"/>
                <a:gd name="connsiteY66" fmla="*/ 24659 h 2733575"/>
                <a:gd name="connsiteX67" fmla="*/ 493592 w 2128754"/>
                <a:gd name="connsiteY67" fmla="*/ 90688 h 2733575"/>
                <a:gd name="connsiteX68" fmla="*/ 485405 w 2128754"/>
                <a:gd name="connsiteY68" fmla="*/ 139813 h 2733575"/>
                <a:gd name="connsiteX69" fmla="*/ 494121 w 2128754"/>
                <a:gd name="connsiteY69" fmla="*/ 164904 h 2733575"/>
                <a:gd name="connsiteX70" fmla="*/ 493064 w 2128754"/>
                <a:gd name="connsiteY70" fmla="*/ 192900 h 2733575"/>
                <a:gd name="connsiteX71" fmla="*/ 499139 w 2128754"/>
                <a:gd name="connsiteY71" fmla="*/ 235422 h 2733575"/>
                <a:gd name="connsiteX72" fmla="*/ 503629 w 2128754"/>
                <a:gd name="connsiteY72" fmla="*/ 284811 h 2733575"/>
                <a:gd name="connsiteX73" fmla="*/ 506270 w 2128754"/>
                <a:gd name="connsiteY73" fmla="*/ 312279 h 2733575"/>
                <a:gd name="connsiteX74" fmla="*/ 530040 w 2128754"/>
                <a:gd name="connsiteY74" fmla="*/ 326541 h 2733575"/>
                <a:gd name="connsiteX75" fmla="*/ 536115 w 2128754"/>
                <a:gd name="connsiteY75" fmla="*/ 341595 h 2733575"/>
                <a:gd name="connsiteX76" fmla="*/ 559092 w 2128754"/>
                <a:gd name="connsiteY76" fmla="*/ 340803 h 2733575"/>
                <a:gd name="connsiteX77" fmla="*/ 540605 w 2128754"/>
                <a:gd name="connsiteY77" fmla="*/ 356650 h 2733575"/>
                <a:gd name="connsiteX78" fmla="*/ 547471 w 2128754"/>
                <a:gd name="connsiteY78" fmla="*/ 392305 h 2733575"/>
                <a:gd name="connsiteX79" fmla="*/ 578637 w 2128754"/>
                <a:gd name="connsiteY79" fmla="*/ 418453 h 2733575"/>
                <a:gd name="connsiteX80" fmla="*/ 602671 w 2128754"/>
                <a:gd name="connsiteY80" fmla="*/ 413434 h 2733575"/>
                <a:gd name="connsiteX81" fmla="*/ 644401 w 2128754"/>
                <a:gd name="connsiteY81" fmla="*/ 404983 h 2733575"/>
                <a:gd name="connsiteX82" fmla="*/ 673718 w 2128754"/>
                <a:gd name="connsiteY82" fmla="*/ 420301 h 2733575"/>
                <a:gd name="connsiteX83" fmla="*/ 689829 w 2128754"/>
                <a:gd name="connsiteY83" fmla="*/ 463880 h 2733575"/>
                <a:gd name="connsiteX84" fmla="*/ 682698 w 2128754"/>
                <a:gd name="connsiteY84" fmla="*/ 481312 h 2733575"/>
                <a:gd name="connsiteX85" fmla="*/ 665794 w 2128754"/>
                <a:gd name="connsiteY85" fmla="*/ 492140 h 2733575"/>
                <a:gd name="connsiteX86" fmla="*/ 544038 w 2128754"/>
                <a:gd name="connsiteY86" fmla="*/ 652457 h 2733575"/>
                <a:gd name="connsiteX87" fmla="*/ 509703 w 2128754"/>
                <a:gd name="connsiteY87" fmla="*/ 717693 h 2733575"/>
                <a:gd name="connsiteX88" fmla="*/ 502836 w 2128754"/>
                <a:gd name="connsiteY88" fmla="*/ 738822 h 2733575"/>
                <a:gd name="connsiteX89" fmla="*/ 499931 w 2128754"/>
                <a:gd name="connsiteY89" fmla="*/ 752028 h 2733575"/>
                <a:gd name="connsiteX90" fmla="*/ 468766 w 2128754"/>
                <a:gd name="connsiteY90" fmla="*/ 806699 h 2733575"/>
                <a:gd name="connsiteX91" fmla="*/ 448429 w 2128754"/>
                <a:gd name="connsiteY91" fmla="*/ 813831 h 2733575"/>
                <a:gd name="connsiteX92" fmla="*/ 358894 w 2128754"/>
                <a:gd name="connsiteY92" fmla="*/ 779760 h 2733575"/>
                <a:gd name="connsiteX93" fmla="*/ 326408 w 2128754"/>
                <a:gd name="connsiteY93" fmla="*/ 759951 h 2733575"/>
                <a:gd name="connsiteX94" fmla="*/ 243213 w 2128754"/>
                <a:gd name="connsiteY94" fmla="*/ 672794 h 2733575"/>
                <a:gd name="connsiteX95" fmla="*/ 237138 w 2128754"/>
                <a:gd name="connsiteY95" fmla="*/ 648231 h 2733575"/>
                <a:gd name="connsiteX96" fmla="*/ 246646 w 2128754"/>
                <a:gd name="connsiteY96" fmla="*/ 570318 h 2733575"/>
                <a:gd name="connsiteX97" fmla="*/ 259852 w 2128754"/>
                <a:gd name="connsiteY97" fmla="*/ 533606 h 2733575"/>
                <a:gd name="connsiteX98" fmla="*/ 264342 w 2128754"/>
                <a:gd name="connsiteY98" fmla="*/ 519344 h 2733575"/>
                <a:gd name="connsiteX99" fmla="*/ 248759 w 2128754"/>
                <a:gd name="connsiteY99" fmla="*/ 510100 h 2733575"/>
                <a:gd name="connsiteX100" fmla="*/ 204124 w 2128754"/>
                <a:gd name="connsiteY100" fmla="*/ 543906 h 2733575"/>
                <a:gd name="connsiteX101" fmla="*/ 200955 w 2128754"/>
                <a:gd name="connsiteY101" fmla="*/ 559225 h 2733575"/>
                <a:gd name="connsiteX102" fmla="*/ 165563 w 2128754"/>
                <a:gd name="connsiteY102" fmla="*/ 508251 h 2733575"/>
                <a:gd name="connsiteX103" fmla="*/ 130700 w 2128754"/>
                <a:gd name="connsiteY103" fmla="*/ 449882 h 2733575"/>
                <a:gd name="connsiteX104" fmla="*/ 105345 w 2128754"/>
                <a:gd name="connsiteY104" fmla="*/ 431394 h 2733575"/>
                <a:gd name="connsiteX105" fmla="*/ 94517 w 2128754"/>
                <a:gd name="connsiteY105" fmla="*/ 450410 h 2733575"/>
                <a:gd name="connsiteX106" fmla="*/ 113005 w 2128754"/>
                <a:gd name="connsiteY106" fmla="*/ 495045 h 2733575"/>
                <a:gd name="connsiteX107" fmla="*/ 80255 w 2128754"/>
                <a:gd name="connsiteY107" fmla="*/ 439053 h 2733575"/>
                <a:gd name="connsiteX108" fmla="*/ 58333 w 2128754"/>
                <a:gd name="connsiteY108" fmla="*/ 437205 h 2733575"/>
                <a:gd name="connsiteX109" fmla="*/ 53843 w 2128754"/>
                <a:gd name="connsiteY109" fmla="*/ 455428 h 2733575"/>
                <a:gd name="connsiteX110" fmla="*/ 61503 w 2128754"/>
                <a:gd name="connsiteY110" fmla="*/ 474180 h 2733575"/>
                <a:gd name="connsiteX111" fmla="*/ 81047 w 2128754"/>
                <a:gd name="connsiteY111" fmla="*/ 513269 h 2733575"/>
                <a:gd name="connsiteX112" fmla="*/ 57541 w 2128754"/>
                <a:gd name="connsiteY112" fmla="*/ 473916 h 2733575"/>
                <a:gd name="connsiteX113" fmla="*/ 37996 w 2128754"/>
                <a:gd name="connsiteY113" fmla="*/ 463352 h 2733575"/>
                <a:gd name="connsiteX114" fmla="*/ 31658 w 2128754"/>
                <a:gd name="connsiteY114" fmla="*/ 484745 h 2733575"/>
                <a:gd name="connsiteX115" fmla="*/ 49882 w 2128754"/>
                <a:gd name="connsiteY115" fmla="*/ 525154 h 2733575"/>
                <a:gd name="connsiteX116" fmla="*/ 76029 w 2128754"/>
                <a:gd name="connsiteY116" fmla="*/ 568997 h 2733575"/>
                <a:gd name="connsiteX117" fmla="*/ 76029 w 2128754"/>
                <a:gd name="connsiteY117" fmla="*/ 581939 h 2733575"/>
                <a:gd name="connsiteX118" fmla="*/ 63351 w 2128754"/>
                <a:gd name="connsiteY118" fmla="*/ 580618 h 2733575"/>
                <a:gd name="connsiteX119" fmla="*/ 25055 w 2128754"/>
                <a:gd name="connsiteY119" fmla="*/ 548396 h 2733575"/>
                <a:gd name="connsiteX120" fmla="*/ 3926 w 2128754"/>
                <a:gd name="connsiteY120" fmla="*/ 546548 h 2733575"/>
                <a:gd name="connsiteX121" fmla="*/ 4454 w 2128754"/>
                <a:gd name="connsiteY121" fmla="*/ 566092 h 2733575"/>
                <a:gd name="connsiteX122" fmla="*/ 71803 w 2128754"/>
                <a:gd name="connsiteY122" fmla="*/ 628951 h 2733575"/>
                <a:gd name="connsiteX123" fmla="*/ 106930 w 2128754"/>
                <a:gd name="connsiteY123" fmla="*/ 675699 h 2733575"/>
                <a:gd name="connsiteX124" fmla="*/ 127267 w 2128754"/>
                <a:gd name="connsiteY124" fmla="*/ 700262 h 2733575"/>
                <a:gd name="connsiteX125" fmla="*/ 203860 w 2128754"/>
                <a:gd name="connsiteY125" fmla="*/ 792701 h 2733575"/>
                <a:gd name="connsiteX126" fmla="*/ 347538 w 2128754"/>
                <a:gd name="connsiteY126" fmla="*/ 959621 h 2733575"/>
                <a:gd name="connsiteX127" fmla="*/ 424659 w 2128754"/>
                <a:gd name="connsiteY127" fmla="*/ 1021688 h 2733575"/>
                <a:gd name="connsiteX128" fmla="*/ 484612 w 2128754"/>
                <a:gd name="connsiteY128" fmla="*/ 1023008 h 2733575"/>
                <a:gd name="connsiteX129" fmla="*/ 490423 w 2128754"/>
                <a:gd name="connsiteY129" fmla="*/ 1018518 h 2733575"/>
                <a:gd name="connsiteX130" fmla="*/ 545887 w 2128754"/>
                <a:gd name="connsiteY130" fmla="*/ 967280 h 2733575"/>
                <a:gd name="connsiteX131" fmla="*/ 621687 w 2128754"/>
                <a:gd name="connsiteY131" fmla="*/ 890688 h 2733575"/>
                <a:gd name="connsiteX132" fmla="*/ 695903 w 2128754"/>
                <a:gd name="connsiteY132" fmla="*/ 810133 h 2733575"/>
                <a:gd name="connsiteX133" fmla="*/ 702506 w 2128754"/>
                <a:gd name="connsiteY133" fmla="*/ 811189 h 2733575"/>
                <a:gd name="connsiteX134" fmla="*/ 717825 w 2128754"/>
                <a:gd name="connsiteY134" fmla="*/ 835488 h 2733575"/>
                <a:gd name="connsiteX135" fmla="*/ 767214 w 2128754"/>
                <a:gd name="connsiteY135" fmla="*/ 925022 h 2733575"/>
                <a:gd name="connsiteX136" fmla="*/ 835619 w 2128754"/>
                <a:gd name="connsiteY136" fmla="*/ 1055230 h 2733575"/>
                <a:gd name="connsiteX137" fmla="*/ 845391 w 2128754"/>
                <a:gd name="connsiteY137" fmla="*/ 1076623 h 2733575"/>
                <a:gd name="connsiteX138" fmla="*/ 859654 w 2128754"/>
                <a:gd name="connsiteY138" fmla="*/ 1163253 h 2733575"/>
                <a:gd name="connsiteX139" fmla="*/ 847504 w 2128754"/>
                <a:gd name="connsiteY139" fmla="*/ 1180156 h 2733575"/>
                <a:gd name="connsiteX140" fmla="*/ 759819 w 2128754"/>
                <a:gd name="connsiteY140" fmla="*/ 1202077 h 2733575"/>
                <a:gd name="connsiteX141" fmla="*/ 648891 w 2128754"/>
                <a:gd name="connsiteY141" fmla="*/ 1242487 h 2733575"/>
                <a:gd name="connsiteX142" fmla="*/ 538492 w 2128754"/>
                <a:gd name="connsiteY142" fmla="*/ 1287650 h 2733575"/>
                <a:gd name="connsiteX143" fmla="*/ 429413 w 2128754"/>
                <a:gd name="connsiteY143" fmla="*/ 1349981 h 2733575"/>
                <a:gd name="connsiteX144" fmla="*/ 387155 w 2128754"/>
                <a:gd name="connsiteY144" fmla="*/ 1467511 h 2733575"/>
                <a:gd name="connsiteX145" fmla="*/ 428884 w 2128754"/>
                <a:gd name="connsiteY145" fmla="*/ 1563649 h 2733575"/>
                <a:gd name="connsiteX146" fmla="*/ 659456 w 2128754"/>
                <a:gd name="connsiteY146" fmla="*/ 1879793 h 2733575"/>
                <a:gd name="connsiteX147" fmla="*/ 680321 w 2128754"/>
                <a:gd name="connsiteY147" fmla="*/ 1909373 h 2733575"/>
                <a:gd name="connsiteX148" fmla="*/ 721522 w 2128754"/>
                <a:gd name="connsiteY148" fmla="*/ 1998380 h 2733575"/>
                <a:gd name="connsiteX149" fmla="*/ 720994 w 2128754"/>
                <a:gd name="connsiteY149" fmla="*/ 2001021 h 2733575"/>
                <a:gd name="connsiteX150" fmla="*/ 717825 w 2128754"/>
                <a:gd name="connsiteY150" fmla="*/ 1998380 h 2733575"/>
                <a:gd name="connsiteX151" fmla="*/ 676359 w 2128754"/>
                <a:gd name="connsiteY151" fmla="*/ 1953745 h 2733575"/>
                <a:gd name="connsiteX152" fmla="*/ 666587 w 2128754"/>
                <a:gd name="connsiteY152" fmla="*/ 1952952 h 2733575"/>
                <a:gd name="connsiteX153" fmla="*/ 666058 w 2128754"/>
                <a:gd name="connsiteY153" fmla="*/ 1962724 h 2733575"/>
                <a:gd name="connsiteX154" fmla="*/ 673982 w 2128754"/>
                <a:gd name="connsiteY154" fmla="*/ 1971176 h 2733575"/>
                <a:gd name="connsiteX155" fmla="*/ 682962 w 2128754"/>
                <a:gd name="connsiteY155" fmla="*/ 1978571 h 2733575"/>
                <a:gd name="connsiteX156" fmla="*/ 707788 w 2128754"/>
                <a:gd name="connsiteY156" fmla="*/ 2020829 h 2733575"/>
                <a:gd name="connsiteX157" fmla="*/ 702770 w 2128754"/>
                <a:gd name="connsiteY157" fmla="*/ 2048297 h 2733575"/>
                <a:gd name="connsiteX158" fmla="*/ 671869 w 2128754"/>
                <a:gd name="connsiteY158" fmla="*/ 2054372 h 2733575"/>
                <a:gd name="connsiteX159" fmla="*/ 614556 w 2128754"/>
                <a:gd name="connsiteY159" fmla="*/ 2038789 h 2733575"/>
                <a:gd name="connsiteX160" fmla="*/ 604520 w 2128754"/>
                <a:gd name="connsiteY160" fmla="*/ 2041958 h 2733575"/>
                <a:gd name="connsiteX161" fmla="*/ 611387 w 2128754"/>
                <a:gd name="connsiteY161" fmla="*/ 2051731 h 2733575"/>
                <a:gd name="connsiteX162" fmla="*/ 690621 w 2128754"/>
                <a:gd name="connsiteY162" fmla="*/ 2074708 h 2733575"/>
                <a:gd name="connsiteX163" fmla="*/ 677415 w 2128754"/>
                <a:gd name="connsiteY163" fmla="*/ 2096630 h 2733575"/>
                <a:gd name="connsiteX164" fmla="*/ 669492 w 2128754"/>
                <a:gd name="connsiteY164" fmla="*/ 2117231 h 2733575"/>
                <a:gd name="connsiteX165" fmla="*/ 635157 w 2128754"/>
                <a:gd name="connsiteY165" fmla="*/ 2169261 h 2733575"/>
                <a:gd name="connsiteX166" fmla="*/ 552754 w 2128754"/>
                <a:gd name="connsiteY166" fmla="*/ 2205709 h 2733575"/>
                <a:gd name="connsiteX167" fmla="*/ 533738 w 2128754"/>
                <a:gd name="connsiteY167" fmla="*/ 2242157 h 2733575"/>
                <a:gd name="connsiteX168" fmla="*/ 563846 w 2128754"/>
                <a:gd name="connsiteY168" fmla="*/ 2267511 h 2733575"/>
                <a:gd name="connsiteX169" fmla="*/ 710429 w 2128754"/>
                <a:gd name="connsiteY169" fmla="*/ 2254042 h 2733575"/>
                <a:gd name="connsiteX170" fmla="*/ 773553 w 2128754"/>
                <a:gd name="connsiteY170" fmla="*/ 2231856 h 2733575"/>
                <a:gd name="connsiteX171" fmla="*/ 921984 w 2128754"/>
                <a:gd name="connsiteY171" fmla="*/ 2178769 h 2733575"/>
                <a:gd name="connsiteX172" fmla="*/ 972430 w 2128754"/>
                <a:gd name="connsiteY172" fmla="*/ 2151566 h 2733575"/>
                <a:gd name="connsiteX173" fmla="*/ 989333 w 2128754"/>
                <a:gd name="connsiteY173" fmla="*/ 2134398 h 2733575"/>
                <a:gd name="connsiteX174" fmla="*/ 987749 w 2128754"/>
                <a:gd name="connsiteY174" fmla="*/ 2115382 h 2733575"/>
                <a:gd name="connsiteX175" fmla="*/ 952093 w 2128754"/>
                <a:gd name="connsiteY175" fmla="*/ 2063616 h 2733575"/>
                <a:gd name="connsiteX176" fmla="*/ 923041 w 2128754"/>
                <a:gd name="connsiteY176" fmla="*/ 2023735 h 2733575"/>
                <a:gd name="connsiteX177" fmla="*/ 889763 w 2128754"/>
                <a:gd name="connsiteY177" fmla="*/ 1990984 h 2733575"/>
                <a:gd name="connsiteX178" fmla="*/ 858861 w 2128754"/>
                <a:gd name="connsiteY178" fmla="*/ 1947142 h 2733575"/>
                <a:gd name="connsiteX179" fmla="*/ 821093 w 2128754"/>
                <a:gd name="connsiteY179" fmla="*/ 1882170 h 2733575"/>
                <a:gd name="connsiteX180" fmla="*/ 759555 w 2128754"/>
                <a:gd name="connsiteY180" fmla="*/ 1770186 h 2733575"/>
                <a:gd name="connsiteX181" fmla="*/ 725748 w 2128754"/>
                <a:gd name="connsiteY181" fmla="*/ 1675105 h 2733575"/>
                <a:gd name="connsiteX182" fmla="*/ 709109 w 2128754"/>
                <a:gd name="connsiteY182" fmla="*/ 1620961 h 2733575"/>
                <a:gd name="connsiteX183" fmla="*/ 643609 w 2128754"/>
                <a:gd name="connsiteY183" fmla="*/ 1517165 h 2733575"/>
                <a:gd name="connsiteX184" fmla="*/ 635949 w 2128754"/>
                <a:gd name="connsiteY184" fmla="*/ 1507128 h 2733575"/>
                <a:gd name="connsiteX185" fmla="*/ 792041 w 2128754"/>
                <a:gd name="connsiteY185" fmla="*/ 1524560 h 2733575"/>
                <a:gd name="connsiteX186" fmla="*/ 990654 w 2128754"/>
                <a:gd name="connsiteY186" fmla="*/ 1507393 h 2733575"/>
                <a:gd name="connsiteX187" fmla="*/ 1002275 w 2128754"/>
                <a:gd name="connsiteY187" fmla="*/ 1512939 h 2733575"/>
                <a:gd name="connsiteX188" fmla="*/ 1039779 w 2128754"/>
                <a:gd name="connsiteY188" fmla="*/ 1572893 h 2733575"/>
                <a:gd name="connsiteX189" fmla="*/ 1190852 w 2128754"/>
                <a:gd name="connsiteY189" fmla="*/ 1758036 h 2733575"/>
                <a:gd name="connsiteX190" fmla="*/ 1274840 w 2128754"/>
                <a:gd name="connsiteY190" fmla="*/ 1858664 h 2733575"/>
                <a:gd name="connsiteX191" fmla="*/ 1320268 w 2128754"/>
                <a:gd name="connsiteY191" fmla="*/ 1932087 h 2733575"/>
                <a:gd name="connsiteX192" fmla="*/ 1398709 w 2128754"/>
                <a:gd name="connsiteY192" fmla="*/ 1997323 h 2733575"/>
                <a:gd name="connsiteX193" fmla="*/ 1443873 w 2128754"/>
                <a:gd name="connsiteY193" fmla="*/ 2022678 h 2733575"/>
                <a:gd name="connsiteX194" fmla="*/ 1702440 w 2128754"/>
                <a:gd name="connsiteY194" fmla="*/ 2235554 h 2733575"/>
                <a:gd name="connsiteX195" fmla="*/ 1842156 w 2128754"/>
                <a:gd name="connsiteY195" fmla="*/ 2380024 h 2733575"/>
                <a:gd name="connsiteX196" fmla="*/ 1847438 w 2128754"/>
                <a:gd name="connsiteY196" fmla="*/ 2389004 h 2733575"/>
                <a:gd name="connsiteX197" fmla="*/ 1845589 w 2128754"/>
                <a:gd name="connsiteY197" fmla="*/ 2389796 h 2733575"/>
                <a:gd name="connsiteX198" fmla="*/ 1818914 w 2128754"/>
                <a:gd name="connsiteY198" fmla="*/ 2401681 h 2733575"/>
                <a:gd name="connsiteX199" fmla="*/ 1828950 w 2128754"/>
                <a:gd name="connsiteY199" fmla="*/ 2426244 h 2733575"/>
                <a:gd name="connsiteX200" fmla="*/ 1847702 w 2128754"/>
                <a:gd name="connsiteY200" fmla="*/ 2447637 h 2733575"/>
                <a:gd name="connsiteX201" fmla="*/ 1852192 w 2128754"/>
                <a:gd name="connsiteY201" fmla="*/ 2453447 h 2733575"/>
                <a:gd name="connsiteX202" fmla="*/ 1872001 w 2128754"/>
                <a:gd name="connsiteY202" fmla="*/ 2491480 h 2733575"/>
                <a:gd name="connsiteX203" fmla="*/ 1882301 w 2128754"/>
                <a:gd name="connsiteY203" fmla="*/ 2536907 h 2733575"/>
                <a:gd name="connsiteX204" fmla="*/ 1910825 w 2128754"/>
                <a:gd name="connsiteY204" fmla="*/ 2545887 h 2733575"/>
                <a:gd name="connsiteX205" fmla="*/ 1916372 w 2128754"/>
                <a:gd name="connsiteY205" fmla="*/ 2544831 h 2733575"/>
                <a:gd name="connsiteX206" fmla="*/ 1922711 w 2128754"/>
                <a:gd name="connsiteY206" fmla="*/ 2571770 h 2733575"/>
                <a:gd name="connsiteX207" fmla="*/ 1931690 w 2128754"/>
                <a:gd name="connsiteY207" fmla="*/ 2609802 h 2733575"/>
                <a:gd name="connsiteX208" fmla="*/ 1919277 w 2128754"/>
                <a:gd name="connsiteY208" fmla="*/ 2660248 h 2733575"/>
                <a:gd name="connsiteX209" fmla="*/ 1909241 w 2128754"/>
                <a:gd name="connsiteY209" fmla="*/ 2693791 h 2733575"/>
                <a:gd name="connsiteX210" fmla="*/ 1925616 w 2128754"/>
                <a:gd name="connsiteY210" fmla="*/ 2734464 h 2733575"/>
                <a:gd name="connsiteX211" fmla="*/ 1949914 w 2128754"/>
                <a:gd name="connsiteY211" fmla="*/ 2734464 h 2733575"/>
                <a:gd name="connsiteX212" fmla="*/ 1965761 w 2128754"/>
                <a:gd name="connsiteY212" fmla="*/ 2728654 h 2733575"/>
                <a:gd name="connsiteX213" fmla="*/ 2012773 w 2128754"/>
                <a:gd name="connsiteY213" fmla="*/ 2682698 h 2733575"/>
                <a:gd name="connsiteX214" fmla="*/ 2044467 w 2128754"/>
                <a:gd name="connsiteY214" fmla="*/ 2620103 h 2733575"/>
                <a:gd name="connsiteX215" fmla="*/ 2072199 w 2128754"/>
                <a:gd name="connsiteY215" fmla="*/ 2538492 h 2733575"/>
                <a:gd name="connsiteX216" fmla="*/ 2104685 w 2128754"/>
                <a:gd name="connsiteY216" fmla="*/ 2409604 h 2733575"/>
                <a:gd name="connsiteX217" fmla="*/ 2128455 w 2128754"/>
                <a:gd name="connsiteY217" fmla="*/ 2306600 h 2733575"/>
                <a:gd name="connsiteX218" fmla="*/ 2029941 w 2128754"/>
                <a:gd name="connsiteY218" fmla="*/ 2268832 h 2733575"/>
                <a:gd name="connsiteX219" fmla="*/ 65200 w 2128754"/>
                <a:gd name="connsiteY219" fmla="*/ 483689 h 2733575"/>
                <a:gd name="connsiteX220" fmla="*/ 67841 w 2128754"/>
                <a:gd name="connsiteY220" fmla="*/ 488179 h 2733575"/>
                <a:gd name="connsiteX221" fmla="*/ 65200 w 2128754"/>
                <a:gd name="connsiteY221" fmla="*/ 483689 h 2733575"/>
                <a:gd name="connsiteX222" fmla="*/ 1847966 w 2128754"/>
                <a:gd name="connsiteY222" fmla="*/ 2414094 h 2733575"/>
                <a:gd name="connsiteX223" fmla="*/ 1835817 w 2128754"/>
                <a:gd name="connsiteY223" fmla="*/ 2408284 h 2733575"/>
                <a:gd name="connsiteX224" fmla="*/ 1837666 w 2128754"/>
                <a:gd name="connsiteY224" fmla="*/ 2406435 h 2733575"/>
                <a:gd name="connsiteX225" fmla="*/ 1849815 w 2128754"/>
                <a:gd name="connsiteY225" fmla="*/ 2413566 h 2733575"/>
                <a:gd name="connsiteX226" fmla="*/ 1847966 w 2128754"/>
                <a:gd name="connsiteY226" fmla="*/ 2414094 h 2733575"/>
                <a:gd name="connsiteX227" fmla="*/ 1891017 w 2128754"/>
                <a:gd name="connsiteY227" fmla="*/ 2500724 h 2733575"/>
                <a:gd name="connsiteX228" fmla="*/ 1901846 w 2128754"/>
                <a:gd name="connsiteY228" fmla="*/ 2530833 h 2733575"/>
                <a:gd name="connsiteX229" fmla="*/ 1891017 w 2128754"/>
                <a:gd name="connsiteY229" fmla="*/ 2500724 h 2733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</a:cxnLst>
              <a:rect l="l" t="t" r="r" b="b"/>
              <a:pathLst>
                <a:path w="2128754" h="2733575">
                  <a:moveTo>
                    <a:pt x="2029941" y="2268832"/>
                  </a:moveTo>
                  <a:cubicBezTo>
                    <a:pt x="2003529" y="2269889"/>
                    <a:pt x="1980816" y="2268040"/>
                    <a:pt x="1955197" y="2263814"/>
                  </a:cubicBezTo>
                  <a:cubicBezTo>
                    <a:pt x="1946481" y="2262229"/>
                    <a:pt x="1939878" y="2258532"/>
                    <a:pt x="1933803" y="2252457"/>
                  </a:cubicBezTo>
                  <a:cubicBezTo>
                    <a:pt x="1907920" y="2226310"/>
                    <a:pt x="1881509" y="2200427"/>
                    <a:pt x="1854833" y="2174808"/>
                  </a:cubicBezTo>
                  <a:cubicBezTo>
                    <a:pt x="1832120" y="2153150"/>
                    <a:pt x="1812311" y="2129116"/>
                    <a:pt x="1794351" y="2103233"/>
                  </a:cubicBezTo>
                  <a:cubicBezTo>
                    <a:pt x="1765299" y="2060975"/>
                    <a:pt x="1734398" y="2020037"/>
                    <a:pt x="1701383" y="1980948"/>
                  </a:cubicBezTo>
                  <a:cubicBezTo>
                    <a:pt x="1658597" y="1930503"/>
                    <a:pt x="1608151" y="1889301"/>
                    <a:pt x="1548990" y="1859192"/>
                  </a:cubicBezTo>
                  <a:cubicBezTo>
                    <a:pt x="1535520" y="1852325"/>
                    <a:pt x="1526540" y="1843081"/>
                    <a:pt x="1519937" y="1828555"/>
                  </a:cubicBezTo>
                  <a:cubicBezTo>
                    <a:pt x="1464474" y="1705742"/>
                    <a:pt x="1396860" y="1589268"/>
                    <a:pt x="1328983" y="1473058"/>
                  </a:cubicBezTo>
                  <a:cubicBezTo>
                    <a:pt x="1324758" y="1465927"/>
                    <a:pt x="1323965" y="1459852"/>
                    <a:pt x="1325550" y="1451929"/>
                  </a:cubicBezTo>
                  <a:cubicBezTo>
                    <a:pt x="1335322" y="1406501"/>
                    <a:pt x="1344830" y="1360810"/>
                    <a:pt x="1346943" y="1314062"/>
                  </a:cubicBezTo>
                  <a:cubicBezTo>
                    <a:pt x="1348792" y="1274180"/>
                    <a:pt x="1341397" y="1236412"/>
                    <a:pt x="1322116" y="1201021"/>
                  </a:cubicBezTo>
                  <a:cubicBezTo>
                    <a:pt x="1304949" y="1169591"/>
                    <a:pt x="1283556" y="1141331"/>
                    <a:pt x="1262955" y="1112543"/>
                  </a:cubicBezTo>
                  <a:cubicBezTo>
                    <a:pt x="1240505" y="1081378"/>
                    <a:pt x="1218320" y="1049948"/>
                    <a:pt x="1203001" y="1014293"/>
                  </a:cubicBezTo>
                  <a:cubicBezTo>
                    <a:pt x="1165233" y="925286"/>
                    <a:pt x="1146745" y="831526"/>
                    <a:pt x="1137765" y="736181"/>
                  </a:cubicBezTo>
                  <a:cubicBezTo>
                    <a:pt x="1129578" y="649816"/>
                    <a:pt x="1136709" y="562659"/>
                    <a:pt x="1138558" y="476029"/>
                  </a:cubicBezTo>
                  <a:cubicBezTo>
                    <a:pt x="1138558" y="471011"/>
                    <a:pt x="1140406" y="468898"/>
                    <a:pt x="1145160" y="468370"/>
                  </a:cubicBezTo>
                  <a:cubicBezTo>
                    <a:pt x="1183457" y="465729"/>
                    <a:pt x="1220961" y="455957"/>
                    <a:pt x="1258729" y="450410"/>
                  </a:cubicBezTo>
                  <a:cubicBezTo>
                    <a:pt x="1294649" y="445392"/>
                    <a:pt x="1330568" y="440902"/>
                    <a:pt x="1363054" y="422678"/>
                  </a:cubicBezTo>
                  <a:cubicBezTo>
                    <a:pt x="1368336" y="419773"/>
                    <a:pt x="1373883" y="419509"/>
                    <a:pt x="1379693" y="419773"/>
                  </a:cubicBezTo>
                  <a:cubicBezTo>
                    <a:pt x="1411651" y="420830"/>
                    <a:pt x="1442552" y="425584"/>
                    <a:pt x="1471869" y="439053"/>
                  </a:cubicBezTo>
                  <a:cubicBezTo>
                    <a:pt x="1508052" y="455693"/>
                    <a:pt x="1546613" y="463880"/>
                    <a:pt x="1586494" y="465729"/>
                  </a:cubicBezTo>
                  <a:cubicBezTo>
                    <a:pt x="1648297" y="468634"/>
                    <a:pt x="1708250" y="476557"/>
                    <a:pt x="1761601" y="511685"/>
                  </a:cubicBezTo>
                  <a:cubicBezTo>
                    <a:pt x="1769789" y="516967"/>
                    <a:pt x="1775863" y="522249"/>
                    <a:pt x="1779297" y="531757"/>
                  </a:cubicBezTo>
                  <a:cubicBezTo>
                    <a:pt x="1789069" y="559225"/>
                    <a:pt x="1806765" y="580618"/>
                    <a:pt x="1832384" y="594880"/>
                  </a:cubicBezTo>
                  <a:cubicBezTo>
                    <a:pt x="1843741" y="601219"/>
                    <a:pt x="1853777" y="608878"/>
                    <a:pt x="1861964" y="618915"/>
                  </a:cubicBezTo>
                  <a:cubicBezTo>
                    <a:pt x="1866190" y="624197"/>
                    <a:pt x="1870680" y="629215"/>
                    <a:pt x="1876755" y="632649"/>
                  </a:cubicBezTo>
                  <a:cubicBezTo>
                    <a:pt x="1889696" y="639780"/>
                    <a:pt x="1900261" y="634497"/>
                    <a:pt x="1901582" y="619971"/>
                  </a:cubicBezTo>
                  <a:cubicBezTo>
                    <a:pt x="1903430" y="602276"/>
                    <a:pt x="1888904" y="583788"/>
                    <a:pt x="1874906" y="572167"/>
                  </a:cubicBezTo>
                  <a:cubicBezTo>
                    <a:pt x="1880716" y="570846"/>
                    <a:pt x="1890224" y="579562"/>
                    <a:pt x="1893130" y="582203"/>
                  </a:cubicBezTo>
                  <a:cubicBezTo>
                    <a:pt x="1904487" y="592503"/>
                    <a:pt x="1913995" y="604653"/>
                    <a:pt x="1923767" y="616274"/>
                  </a:cubicBezTo>
                  <a:cubicBezTo>
                    <a:pt x="1927729" y="620764"/>
                    <a:pt x="1931690" y="625253"/>
                    <a:pt x="1936973" y="628423"/>
                  </a:cubicBezTo>
                  <a:cubicBezTo>
                    <a:pt x="1942519" y="631856"/>
                    <a:pt x="1947273" y="629479"/>
                    <a:pt x="1951235" y="625518"/>
                  </a:cubicBezTo>
                  <a:cubicBezTo>
                    <a:pt x="1955197" y="621556"/>
                    <a:pt x="1957838" y="617330"/>
                    <a:pt x="1954932" y="611255"/>
                  </a:cubicBezTo>
                  <a:cubicBezTo>
                    <a:pt x="1946217" y="593824"/>
                    <a:pt x="1925352" y="556584"/>
                    <a:pt x="1909769" y="543114"/>
                  </a:cubicBezTo>
                  <a:cubicBezTo>
                    <a:pt x="1909769" y="543114"/>
                    <a:pt x="1951499" y="578241"/>
                    <a:pt x="1964176" y="588013"/>
                  </a:cubicBezTo>
                  <a:cubicBezTo>
                    <a:pt x="1968402" y="591447"/>
                    <a:pt x="1972628" y="594616"/>
                    <a:pt x="1977910" y="596201"/>
                  </a:cubicBezTo>
                  <a:cubicBezTo>
                    <a:pt x="1989267" y="599899"/>
                    <a:pt x="1995870" y="595409"/>
                    <a:pt x="1996662" y="583259"/>
                  </a:cubicBezTo>
                  <a:cubicBezTo>
                    <a:pt x="1997455" y="572695"/>
                    <a:pt x="1992172" y="565036"/>
                    <a:pt x="1985041" y="557904"/>
                  </a:cubicBezTo>
                  <a:cubicBezTo>
                    <a:pt x="1979231" y="552358"/>
                    <a:pt x="1961799" y="535719"/>
                    <a:pt x="1955989" y="529644"/>
                  </a:cubicBezTo>
                  <a:cubicBezTo>
                    <a:pt x="1961271" y="528852"/>
                    <a:pt x="1975533" y="543378"/>
                    <a:pt x="1979231" y="544435"/>
                  </a:cubicBezTo>
                  <a:cubicBezTo>
                    <a:pt x="1986626" y="546548"/>
                    <a:pt x="1996134" y="541794"/>
                    <a:pt x="1995342" y="535983"/>
                  </a:cubicBezTo>
                  <a:cubicBezTo>
                    <a:pt x="1993757" y="522249"/>
                    <a:pt x="1985834" y="513005"/>
                    <a:pt x="1976061" y="501384"/>
                  </a:cubicBezTo>
                  <a:cubicBezTo>
                    <a:pt x="1959158" y="481840"/>
                    <a:pt x="1939085" y="469426"/>
                    <a:pt x="1924295" y="463088"/>
                  </a:cubicBezTo>
                  <a:cubicBezTo>
                    <a:pt x="1893130" y="449882"/>
                    <a:pt x="1873057" y="429281"/>
                    <a:pt x="1840571" y="420301"/>
                  </a:cubicBezTo>
                  <a:cubicBezTo>
                    <a:pt x="1833704" y="418453"/>
                    <a:pt x="1827894" y="414491"/>
                    <a:pt x="1821819" y="410793"/>
                  </a:cubicBezTo>
                  <a:cubicBezTo>
                    <a:pt x="1811255" y="404455"/>
                    <a:pt x="1800954" y="396267"/>
                    <a:pt x="1787748" y="397323"/>
                  </a:cubicBezTo>
                  <a:cubicBezTo>
                    <a:pt x="1776128" y="398116"/>
                    <a:pt x="1765035" y="396003"/>
                    <a:pt x="1754470" y="391777"/>
                  </a:cubicBezTo>
                  <a:cubicBezTo>
                    <a:pt x="1733605" y="383590"/>
                    <a:pt x="1712476" y="376194"/>
                    <a:pt x="1692404" y="366158"/>
                  </a:cubicBezTo>
                  <a:cubicBezTo>
                    <a:pt x="1661766" y="350839"/>
                    <a:pt x="1629016" y="341595"/>
                    <a:pt x="1596530" y="330767"/>
                  </a:cubicBezTo>
                  <a:cubicBezTo>
                    <a:pt x="1570383" y="322051"/>
                    <a:pt x="1543972" y="313335"/>
                    <a:pt x="1518089" y="303299"/>
                  </a:cubicBezTo>
                  <a:cubicBezTo>
                    <a:pt x="1486395" y="290886"/>
                    <a:pt x="1452853" y="283226"/>
                    <a:pt x="1419046" y="285075"/>
                  </a:cubicBezTo>
                  <a:cubicBezTo>
                    <a:pt x="1380485" y="287188"/>
                    <a:pt x="1342717" y="285868"/>
                    <a:pt x="1305741" y="275831"/>
                  </a:cubicBezTo>
                  <a:cubicBezTo>
                    <a:pt x="1258201" y="263154"/>
                    <a:pt x="1210660" y="259456"/>
                    <a:pt x="1162064" y="266851"/>
                  </a:cubicBezTo>
                  <a:cubicBezTo>
                    <a:pt x="1147009" y="269228"/>
                    <a:pt x="1132219" y="268172"/>
                    <a:pt x="1117693" y="264210"/>
                  </a:cubicBezTo>
                  <a:cubicBezTo>
                    <a:pt x="1102110" y="259984"/>
                    <a:pt x="1086527" y="256815"/>
                    <a:pt x="1070680" y="255230"/>
                  </a:cubicBezTo>
                  <a:cubicBezTo>
                    <a:pt x="1030007" y="251269"/>
                    <a:pt x="989862" y="250212"/>
                    <a:pt x="952357" y="272134"/>
                  </a:cubicBezTo>
                  <a:cubicBezTo>
                    <a:pt x="938624" y="280057"/>
                    <a:pt x="922777" y="284283"/>
                    <a:pt x="906930" y="287452"/>
                  </a:cubicBezTo>
                  <a:cubicBezTo>
                    <a:pt x="894781" y="289829"/>
                    <a:pt x="882103" y="295111"/>
                    <a:pt x="870218" y="291414"/>
                  </a:cubicBezTo>
                  <a:cubicBezTo>
                    <a:pt x="858333" y="287980"/>
                    <a:pt x="847240" y="287980"/>
                    <a:pt x="835883" y="291414"/>
                  </a:cubicBezTo>
                  <a:cubicBezTo>
                    <a:pt x="831129" y="292999"/>
                    <a:pt x="827696" y="292470"/>
                    <a:pt x="824791" y="288245"/>
                  </a:cubicBezTo>
                  <a:cubicBezTo>
                    <a:pt x="816603" y="275567"/>
                    <a:pt x="809736" y="262626"/>
                    <a:pt x="811585" y="246515"/>
                  </a:cubicBezTo>
                  <a:cubicBezTo>
                    <a:pt x="812377" y="240704"/>
                    <a:pt x="811849" y="234365"/>
                    <a:pt x="810528" y="228555"/>
                  </a:cubicBezTo>
                  <a:cubicBezTo>
                    <a:pt x="807095" y="210595"/>
                    <a:pt x="811849" y="194484"/>
                    <a:pt x="813434" y="176525"/>
                  </a:cubicBezTo>
                  <a:cubicBezTo>
                    <a:pt x="817924" y="117627"/>
                    <a:pt x="792833" y="85934"/>
                    <a:pt x="769327" y="48958"/>
                  </a:cubicBezTo>
                  <a:cubicBezTo>
                    <a:pt x="754272" y="25187"/>
                    <a:pt x="727597" y="13038"/>
                    <a:pt x="699865" y="5643"/>
                  </a:cubicBezTo>
                  <a:cubicBezTo>
                    <a:pt x="652060" y="-7298"/>
                    <a:pt x="606897" y="3266"/>
                    <a:pt x="564639" y="24659"/>
                  </a:cubicBezTo>
                  <a:cubicBezTo>
                    <a:pt x="536379" y="39714"/>
                    <a:pt x="509703" y="59786"/>
                    <a:pt x="493592" y="90688"/>
                  </a:cubicBezTo>
                  <a:cubicBezTo>
                    <a:pt x="486461" y="104422"/>
                    <a:pt x="478538" y="126079"/>
                    <a:pt x="485405" y="139813"/>
                  </a:cubicBezTo>
                  <a:cubicBezTo>
                    <a:pt x="490687" y="150377"/>
                    <a:pt x="495705" y="153283"/>
                    <a:pt x="494121" y="164904"/>
                  </a:cubicBezTo>
                  <a:cubicBezTo>
                    <a:pt x="492800" y="174148"/>
                    <a:pt x="492536" y="183656"/>
                    <a:pt x="493064" y="192900"/>
                  </a:cubicBezTo>
                  <a:cubicBezTo>
                    <a:pt x="494121" y="206633"/>
                    <a:pt x="490951" y="223273"/>
                    <a:pt x="499139" y="235422"/>
                  </a:cubicBezTo>
                  <a:cubicBezTo>
                    <a:pt x="510231" y="251797"/>
                    <a:pt x="511552" y="267115"/>
                    <a:pt x="503629" y="284811"/>
                  </a:cubicBezTo>
                  <a:cubicBezTo>
                    <a:pt x="500459" y="291414"/>
                    <a:pt x="492272" y="304355"/>
                    <a:pt x="506270" y="312279"/>
                  </a:cubicBezTo>
                  <a:cubicBezTo>
                    <a:pt x="515778" y="317561"/>
                    <a:pt x="522117" y="319938"/>
                    <a:pt x="530040" y="326541"/>
                  </a:cubicBezTo>
                  <a:cubicBezTo>
                    <a:pt x="536907" y="332087"/>
                    <a:pt x="534266" y="333936"/>
                    <a:pt x="536115" y="341595"/>
                  </a:cubicBezTo>
                  <a:cubicBezTo>
                    <a:pt x="536907" y="345557"/>
                    <a:pt x="558300" y="336841"/>
                    <a:pt x="559092" y="340803"/>
                  </a:cubicBezTo>
                  <a:cubicBezTo>
                    <a:pt x="559885" y="346085"/>
                    <a:pt x="536379" y="349783"/>
                    <a:pt x="540605" y="356650"/>
                  </a:cubicBezTo>
                  <a:cubicBezTo>
                    <a:pt x="553018" y="376458"/>
                    <a:pt x="546679" y="385967"/>
                    <a:pt x="547471" y="392305"/>
                  </a:cubicBezTo>
                  <a:cubicBezTo>
                    <a:pt x="549584" y="410529"/>
                    <a:pt x="560413" y="418981"/>
                    <a:pt x="578637" y="418453"/>
                  </a:cubicBezTo>
                  <a:cubicBezTo>
                    <a:pt x="586824" y="418188"/>
                    <a:pt x="594748" y="416076"/>
                    <a:pt x="602671" y="413434"/>
                  </a:cubicBezTo>
                  <a:cubicBezTo>
                    <a:pt x="616141" y="408944"/>
                    <a:pt x="629875" y="405775"/>
                    <a:pt x="644401" y="404983"/>
                  </a:cubicBezTo>
                  <a:cubicBezTo>
                    <a:pt x="657607" y="404190"/>
                    <a:pt x="666851" y="409473"/>
                    <a:pt x="673718" y="420301"/>
                  </a:cubicBezTo>
                  <a:cubicBezTo>
                    <a:pt x="682169" y="433771"/>
                    <a:pt x="687188" y="448297"/>
                    <a:pt x="689829" y="463880"/>
                  </a:cubicBezTo>
                  <a:cubicBezTo>
                    <a:pt x="691149" y="471803"/>
                    <a:pt x="689036" y="477086"/>
                    <a:pt x="682698" y="481312"/>
                  </a:cubicBezTo>
                  <a:cubicBezTo>
                    <a:pt x="677151" y="485009"/>
                    <a:pt x="671605" y="488971"/>
                    <a:pt x="665794" y="492140"/>
                  </a:cubicBezTo>
                  <a:cubicBezTo>
                    <a:pt x="601351" y="527531"/>
                    <a:pt x="560149" y="580618"/>
                    <a:pt x="544038" y="652457"/>
                  </a:cubicBezTo>
                  <a:cubicBezTo>
                    <a:pt x="538492" y="677812"/>
                    <a:pt x="530568" y="700790"/>
                    <a:pt x="509703" y="717693"/>
                  </a:cubicBezTo>
                  <a:cubicBezTo>
                    <a:pt x="503100" y="722975"/>
                    <a:pt x="500723" y="730106"/>
                    <a:pt x="502836" y="738822"/>
                  </a:cubicBezTo>
                  <a:cubicBezTo>
                    <a:pt x="503893" y="743576"/>
                    <a:pt x="502308" y="748066"/>
                    <a:pt x="499931" y="752028"/>
                  </a:cubicBezTo>
                  <a:cubicBezTo>
                    <a:pt x="489366" y="770252"/>
                    <a:pt x="478274" y="787947"/>
                    <a:pt x="468766" y="806699"/>
                  </a:cubicBezTo>
                  <a:cubicBezTo>
                    <a:pt x="463483" y="817000"/>
                    <a:pt x="457673" y="817528"/>
                    <a:pt x="448429" y="813831"/>
                  </a:cubicBezTo>
                  <a:cubicBezTo>
                    <a:pt x="418584" y="802210"/>
                    <a:pt x="388739" y="790853"/>
                    <a:pt x="358894" y="779760"/>
                  </a:cubicBezTo>
                  <a:cubicBezTo>
                    <a:pt x="346745" y="775270"/>
                    <a:pt x="335917" y="768667"/>
                    <a:pt x="326408" y="759951"/>
                  </a:cubicBezTo>
                  <a:cubicBezTo>
                    <a:pt x="297092" y="732483"/>
                    <a:pt x="269624" y="703167"/>
                    <a:pt x="243213" y="672794"/>
                  </a:cubicBezTo>
                  <a:cubicBezTo>
                    <a:pt x="237402" y="666191"/>
                    <a:pt x="235025" y="656947"/>
                    <a:pt x="237138" y="648231"/>
                  </a:cubicBezTo>
                  <a:cubicBezTo>
                    <a:pt x="242949" y="622612"/>
                    <a:pt x="248495" y="596993"/>
                    <a:pt x="246646" y="570318"/>
                  </a:cubicBezTo>
                  <a:cubicBezTo>
                    <a:pt x="245854" y="557376"/>
                    <a:pt x="249816" y="544171"/>
                    <a:pt x="259852" y="533606"/>
                  </a:cubicBezTo>
                  <a:cubicBezTo>
                    <a:pt x="263549" y="529644"/>
                    <a:pt x="267247" y="525419"/>
                    <a:pt x="264342" y="519344"/>
                  </a:cubicBezTo>
                  <a:cubicBezTo>
                    <a:pt x="261172" y="513005"/>
                    <a:pt x="255626" y="509572"/>
                    <a:pt x="248759" y="510100"/>
                  </a:cubicBezTo>
                  <a:cubicBezTo>
                    <a:pt x="227366" y="510892"/>
                    <a:pt x="209406" y="520664"/>
                    <a:pt x="204124" y="543906"/>
                  </a:cubicBezTo>
                  <a:cubicBezTo>
                    <a:pt x="203067" y="548925"/>
                    <a:pt x="202011" y="553679"/>
                    <a:pt x="200955" y="559225"/>
                  </a:cubicBezTo>
                  <a:cubicBezTo>
                    <a:pt x="184844" y="545755"/>
                    <a:pt x="177184" y="532021"/>
                    <a:pt x="165563" y="508251"/>
                  </a:cubicBezTo>
                  <a:cubicBezTo>
                    <a:pt x="154471" y="485801"/>
                    <a:pt x="143642" y="467842"/>
                    <a:pt x="130700" y="449882"/>
                  </a:cubicBezTo>
                  <a:cubicBezTo>
                    <a:pt x="125418" y="442487"/>
                    <a:pt x="114589" y="427696"/>
                    <a:pt x="105345" y="431394"/>
                  </a:cubicBezTo>
                  <a:cubicBezTo>
                    <a:pt x="95045" y="435356"/>
                    <a:pt x="92404" y="445920"/>
                    <a:pt x="94517" y="450410"/>
                  </a:cubicBezTo>
                  <a:cubicBezTo>
                    <a:pt x="94781" y="450938"/>
                    <a:pt x="110099" y="486330"/>
                    <a:pt x="113005" y="495045"/>
                  </a:cubicBezTo>
                  <a:cubicBezTo>
                    <a:pt x="109043" y="490556"/>
                    <a:pt x="84745" y="443015"/>
                    <a:pt x="80255" y="439053"/>
                  </a:cubicBezTo>
                  <a:cubicBezTo>
                    <a:pt x="73652" y="432715"/>
                    <a:pt x="65200" y="433507"/>
                    <a:pt x="58333" y="437205"/>
                  </a:cubicBezTo>
                  <a:cubicBezTo>
                    <a:pt x="51730" y="440638"/>
                    <a:pt x="51730" y="448826"/>
                    <a:pt x="53843" y="455428"/>
                  </a:cubicBezTo>
                  <a:cubicBezTo>
                    <a:pt x="55692" y="461767"/>
                    <a:pt x="58861" y="467842"/>
                    <a:pt x="61503" y="474180"/>
                  </a:cubicBezTo>
                  <a:cubicBezTo>
                    <a:pt x="62031" y="476822"/>
                    <a:pt x="79991" y="510892"/>
                    <a:pt x="81047" y="513269"/>
                  </a:cubicBezTo>
                  <a:cubicBezTo>
                    <a:pt x="79991" y="511421"/>
                    <a:pt x="58069" y="474709"/>
                    <a:pt x="57541" y="473916"/>
                  </a:cubicBezTo>
                  <a:cubicBezTo>
                    <a:pt x="53051" y="466785"/>
                    <a:pt x="47769" y="459654"/>
                    <a:pt x="37996" y="463352"/>
                  </a:cubicBezTo>
                  <a:cubicBezTo>
                    <a:pt x="27696" y="467314"/>
                    <a:pt x="30337" y="476822"/>
                    <a:pt x="31658" y="484745"/>
                  </a:cubicBezTo>
                  <a:cubicBezTo>
                    <a:pt x="34035" y="499799"/>
                    <a:pt x="41958" y="512477"/>
                    <a:pt x="49882" y="525154"/>
                  </a:cubicBezTo>
                  <a:cubicBezTo>
                    <a:pt x="58861" y="539681"/>
                    <a:pt x="67577" y="554207"/>
                    <a:pt x="76029" y="568997"/>
                  </a:cubicBezTo>
                  <a:cubicBezTo>
                    <a:pt x="78406" y="572959"/>
                    <a:pt x="80255" y="577977"/>
                    <a:pt x="76029" y="581939"/>
                  </a:cubicBezTo>
                  <a:cubicBezTo>
                    <a:pt x="71803" y="585901"/>
                    <a:pt x="67049" y="583259"/>
                    <a:pt x="63351" y="580618"/>
                  </a:cubicBezTo>
                  <a:cubicBezTo>
                    <a:pt x="57541" y="576657"/>
                    <a:pt x="32186" y="554735"/>
                    <a:pt x="25055" y="548396"/>
                  </a:cubicBezTo>
                  <a:cubicBezTo>
                    <a:pt x="18716" y="542850"/>
                    <a:pt x="11057" y="539945"/>
                    <a:pt x="3926" y="546548"/>
                  </a:cubicBezTo>
                  <a:cubicBezTo>
                    <a:pt x="-2941" y="552886"/>
                    <a:pt x="492" y="558697"/>
                    <a:pt x="4454" y="566092"/>
                  </a:cubicBezTo>
                  <a:cubicBezTo>
                    <a:pt x="6567" y="570054"/>
                    <a:pt x="67577" y="623141"/>
                    <a:pt x="71803" y="628951"/>
                  </a:cubicBezTo>
                  <a:cubicBezTo>
                    <a:pt x="83952" y="646118"/>
                    <a:pt x="95309" y="658268"/>
                    <a:pt x="106930" y="675699"/>
                  </a:cubicBezTo>
                  <a:cubicBezTo>
                    <a:pt x="113005" y="684679"/>
                    <a:pt x="119079" y="693395"/>
                    <a:pt x="127267" y="700262"/>
                  </a:cubicBezTo>
                  <a:cubicBezTo>
                    <a:pt x="158168" y="726673"/>
                    <a:pt x="181938" y="758631"/>
                    <a:pt x="203860" y="792701"/>
                  </a:cubicBezTo>
                  <a:cubicBezTo>
                    <a:pt x="244269" y="854768"/>
                    <a:pt x="294451" y="908383"/>
                    <a:pt x="347538" y="959621"/>
                  </a:cubicBezTo>
                  <a:cubicBezTo>
                    <a:pt x="371572" y="982599"/>
                    <a:pt x="398247" y="1001879"/>
                    <a:pt x="424659" y="1021688"/>
                  </a:cubicBezTo>
                  <a:cubicBezTo>
                    <a:pt x="450014" y="1040968"/>
                    <a:pt x="459522" y="1042289"/>
                    <a:pt x="484612" y="1023008"/>
                  </a:cubicBezTo>
                  <a:cubicBezTo>
                    <a:pt x="486725" y="1021424"/>
                    <a:pt x="488574" y="1020103"/>
                    <a:pt x="490423" y="1018518"/>
                  </a:cubicBezTo>
                  <a:cubicBezTo>
                    <a:pt x="509703" y="1002408"/>
                    <a:pt x="528984" y="986297"/>
                    <a:pt x="545887" y="967280"/>
                  </a:cubicBezTo>
                  <a:cubicBezTo>
                    <a:pt x="569921" y="940605"/>
                    <a:pt x="597917" y="917627"/>
                    <a:pt x="621687" y="890688"/>
                  </a:cubicBezTo>
                  <a:cubicBezTo>
                    <a:pt x="645986" y="863484"/>
                    <a:pt x="676887" y="842091"/>
                    <a:pt x="695903" y="810133"/>
                  </a:cubicBezTo>
                  <a:cubicBezTo>
                    <a:pt x="698809" y="805115"/>
                    <a:pt x="700921" y="808020"/>
                    <a:pt x="702506" y="811189"/>
                  </a:cubicBezTo>
                  <a:cubicBezTo>
                    <a:pt x="706732" y="819905"/>
                    <a:pt x="712278" y="827564"/>
                    <a:pt x="717825" y="835488"/>
                  </a:cubicBezTo>
                  <a:cubicBezTo>
                    <a:pt x="737369" y="863748"/>
                    <a:pt x="753216" y="894121"/>
                    <a:pt x="767214" y="925022"/>
                  </a:cubicBezTo>
                  <a:cubicBezTo>
                    <a:pt x="787815" y="969657"/>
                    <a:pt x="809208" y="1013764"/>
                    <a:pt x="835619" y="1055230"/>
                  </a:cubicBezTo>
                  <a:cubicBezTo>
                    <a:pt x="839053" y="1060777"/>
                    <a:pt x="843543" y="1070285"/>
                    <a:pt x="845391" y="1076623"/>
                  </a:cubicBezTo>
                  <a:cubicBezTo>
                    <a:pt x="853315" y="1104884"/>
                    <a:pt x="857012" y="1133936"/>
                    <a:pt x="859654" y="1163253"/>
                  </a:cubicBezTo>
                  <a:cubicBezTo>
                    <a:pt x="860446" y="1172497"/>
                    <a:pt x="856484" y="1176987"/>
                    <a:pt x="847504" y="1180156"/>
                  </a:cubicBezTo>
                  <a:cubicBezTo>
                    <a:pt x="818716" y="1189928"/>
                    <a:pt x="789135" y="1194946"/>
                    <a:pt x="759819" y="1202077"/>
                  </a:cubicBezTo>
                  <a:cubicBezTo>
                    <a:pt x="721522" y="1211586"/>
                    <a:pt x="685339" y="1227432"/>
                    <a:pt x="648891" y="1242487"/>
                  </a:cubicBezTo>
                  <a:cubicBezTo>
                    <a:pt x="612179" y="1257805"/>
                    <a:pt x="574675" y="1271275"/>
                    <a:pt x="538492" y="1287650"/>
                  </a:cubicBezTo>
                  <a:cubicBezTo>
                    <a:pt x="500195" y="1305082"/>
                    <a:pt x="462427" y="1323306"/>
                    <a:pt x="429413" y="1349981"/>
                  </a:cubicBezTo>
                  <a:cubicBezTo>
                    <a:pt x="391380" y="1380354"/>
                    <a:pt x="377118" y="1419443"/>
                    <a:pt x="387155" y="1467511"/>
                  </a:cubicBezTo>
                  <a:cubicBezTo>
                    <a:pt x="394550" y="1502639"/>
                    <a:pt x="409868" y="1534068"/>
                    <a:pt x="428884" y="1563649"/>
                  </a:cubicBezTo>
                  <a:cubicBezTo>
                    <a:pt x="499931" y="1673256"/>
                    <a:pt x="576788" y="1778637"/>
                    <a:pt x="659456" y="1879793"/>
                  </a:cubicBezTo>
                  <a:cubicBezTo>
                    <a:pt x="667115" y="1889037"/>
                    <a:pt x="674510" y="1898809"/>
                    <a:pt x="680321" y="1909373"/>
                  </a:cubicBezTo>
                  <a:cubicBezTo>
                    <a:pt x="695903" y="1938162"/>
                    <a:pt x="708581" y="1968271"/>
                    <a:pt x="721522" y="1998380"/>
                  </a:cubicBezTo>
                  <a:cubicBezTo>
                    <a:pt x="721786" y="1999172"/>
                    <a:pt x="721258" y="2000228"/>
                    <a:pt x="720994" y="2001021"/>
                  </a:cubicBezTo>
                  <a:cubicBezTo>
                    <a:pt x="718617" y="2001285"/>
                    <a:pt x="718353" y="1999700"/>
                    <a:pt x="717825" y="1998380"/>
                  </a:cubicBezTo>
                  <a:cubicBezTo>
                    <a:pt x="708317" y="1979364"/>
                    <a:pt x="694054" y="1965101"/>
                    <a:pt x="676359" y="1953745"/>
                  </a:cubicBezTo>
                  <a:cubicBezTo>
                    <a:pt x="672925" y="1951632"/>
                    <a:pt x="669756" y="1950575"/>
                    <a:pt x="666587" y="1952952"/>
                  </a:cubicBezTo>
                  <a:cubicBezTo>
                    <a:pt x="663153" y="1955593"/>
                    <a:pt x="664474" y="1959291"/>
                    <a:pt x="666058" y="1962724"/>
                  </a:cubicBezTo>
                  <a:cubicBezTo>
                    <a:pt x="667907" y="1966158"/>
                    <a:pt x="670284" y="1969327"/>
                    <a:pt x="673982" y="1971176"/>
                  </a:cubicBezTo>
                  <a:cubicBezTo>
                    <a:pt x="677679" y="1972761"/>
                    <a:pt x="680849" y="1975402"/>
                    <a:pt x="682962" y="1978571"/>
                  </a:cubicBezTo>
                  <a:cubicBezTo>
                    <a:pt x="691677" y="1992305"/>
                    <a:pt x="701450" y="2005511"/>
                    <a:pt x="707788" y="2020829"/>
                  </a:cubicBezTo>
                  <a:cubicBezTo>
                    <a:pt x="712278" y="2031394"/>
                    <a:pt x="710429" y="2041430"/>
                    <a:pt x="702770" y="2048297"/>
                  </a:cubicBezTo>
                  <a:cubicBezTo>
                    <a:pt x="692206" y="2057805"/>
                    <a:pt x="682962" y="2059390"/>
                    <a:pt x="671869" y="2054372"/>
                  </a:cubicBezTo>
                  <a:cubicBezTo>
                    <a:pt x="653645" y="2046184"/>
                    <a:pt x="634365" y="2041166"/>
                    <a:pt x="614556" y="2038789"/>
                  </a:cubicBezTo>
                  <a:cubicBezTo>
                    <a:pt x="610595" y="2038261"/>
                    <a:pt x="605048" y="2038261"/>
                    <a:pt x="604520" y="2041958"/>
                  </a:cubicBezTo>
                  <a:cubicBezTo>
                    <a:pt x="604256" y="2044599"/>
                    <a:pt x="605576" y="2050938"/>
                    <a:pt x="611387" y="2051731"/>
                  </a:cubicBezTo>
                  <a:cubicBezTo>
                    <a:pt x="638591" y="2055692"/>
                    <a:pt x="660776" y="2076029"/>
                    <a:pt x="690621" y="2074708"/>
                  </a:cubicBezTo>
                  <a:cubicBezTo>
                    <a:pt x="685867" y="2082632"/>
                    <a:pt x="681641" y="2089499"/>
                    <a:pt x="677415" y="2096630"/>
                  </a:cubicBezTo>
                  <a:cubicBezTo>
                    <a:pt x="673454" y="2102969"/>
                    <a:pt x="669756" y="2109836"/>
                    <a:pt x="669492" y="2117231"/>
                  </a:cubicBezTo>
                  <a:cubicBezTo>
                    <a:pt x="668435" y="2141529"/>
                    <a:pt x="653909" y="2157376"/>
                    <a:pt x="635157" y="2169261"/>
                  </a:cubicBezTo>
                  <a:cubicBezTo>
                    <a:pt x="609538" y="2185108"/>
                    <a:pt x="582863" y="2199634"/>
                    <a:pt x="552754" y="2205709"/>
                  </a:cubicBezTo>
                  <a:cubicBezTo>
                    <a:pt x="535322" y="2209406"/>
                    <a:pt x="527927" y="2224989"/>
                    <a:pt x="533738" y="2242157"/>
                  </a:cubicBezTo>
                  <a:cubicBezTo>
                    <a:pt x="538756" y="2256419"/>
                    <a:pt x="548792" y="2265134"/>
                    <a:pt x="563846" y="2267511"/>
                  </a:cubicBezTo>
                  <a:cubicBezTo>
                    <a:pt x="613764" y="2274643"/>
                    <a:pt x="662625" y="2274114"/>
                    <a:pt x="710429" y="2254042"/>
                  </a:cubicBezTo>
                  <a:cubicBezTo>
                    <a:pt x="730766" y="2245326"/>
                    <a:pt x="752159" y="2237667"/>
                    <a:pt x="773553" y="2231856"/>
                  </a:cubicBezTo>
                  <a:cubicBezTo>
                    <a:pt x="824262" y="2217594"/>
                    <a:pt x="871803" y="2194880"/>
                    <a:pt x="921984" y="2178769"/>
                  </a:cubicBezTo>
                  <a:cubicBezTo>
                    <a:pt x="940472" y="2172959"/>
                    <a:pt x="957111" y="2163715"/>
                    <a:pt x="972430" y="2151566"/>
                  </a:cubicBezTo>
                  <a:cubicBezTo>
                    <a:pt x="979033" y="2146283"/>
                    <a:pt x="984843" y="2141265"/>
                    <a:pt x="989333" y="2134398"/>
                  </a:cubicBezTo>
                  <a:cubicBezTo>
                    <a:pt x="994087" y="2127531"/>
                    <a:pt x="993295" y="2121721"/>
                    <a:pt x="987749" y="2115382"/>
                  </a:cubicBezTo>
                  <a:cubicBezTo>
                    <a:pt x="973751" y="2099535"/>
                    <a:pt x="962130" y="2082104"/>
                    <a:pt x="952093" y="2063616"/>
                  </a:cubicBezTo>
                  <a:cubicBezTo>
                    <a:pt x="944170" y="2049089"/>
                    <a:pt x="934662" y="2035356"/>
                    <a:pt x="923041" y="2023735"/>
                  </a:cubicBezTo>
                  <a:cubicBezTo>
                    <a:pt x="912212" y="2012642"/>
                    <a:pt x="903496" y="2000228"/>
                    <a:pt x="889763" y="1990984"/>
                  </a:cubicBezTo>
                  <a:cubicBezTo>
                    <a:pt x="874972" y="1981212"/>
                    <a:pt x="869426" y="1961668"/>
                    <a:pt x="858861" y="1947142"/>
                  </a:cubicBezTo>
                  <a:cubicBezTo>
                    <a:pt x="844071" y="1926805"/>
                    <a:pt x="833771" y="1903827"/>
                    <a:pt x="821093" y="1882170"/>
                  </a:cubicBezTo>
                  <a:cubicBezTo>
                    <a:pt x="799436" y="1845458"/>
                    <a:pt x="778571" y="1808218"/>
                    <a:pt x="759555" y="1770186"/>
                  </a:cubicBezTo>
                  <a:cubicBezTo>
                    <a:pt x="744236" y="1739548"/>
                    <a:pt x="729446" y="1709440"/>
                    <a:pt x="725748" y="1675105"/>
                  </a:cubicBezTo>
                  <a:cubicBezTo>
                    <a:pt x="723635" y="1656353"/>
                    <a:pt x="716504" y="1638393"/>
                    <a:pt x="709109" y="1620961"/>
                  </a:cubicBezTo>
                  <a:cubicBezTo>
                    <a:pt x="692734" y="1583193"/>
                    <a:pt x="670020" y="1548859"/>
                    <a:pt x="643609" y="1517165"/>
                  </a:cubicBezTo>
                  <a:cubicBezTo>
                    <a:pt x="641496" y="1514788"/>
                    <a:pt x="639647" y="1511883"/>
                    <a:pt x="635949" y="1507128"/>
                  </a:cubicBezTo>
                  <a:cubicBezTo>
                    <a:pt x="689036" y="1522711"/>
                    <a:pt x="740274" y="1525881"/>
                    <a:pt x="792041" y="1524560"/>
                  </a:cubicBezTo>
                  <a:cubicBezTo>
                    <a:pt x="858597" y="1522711"/>
                    <a:pt x="924626" y="1516372"/>
                    <a:pt x="990654" y="1507393"/>
                  </a:cubicBezTo>
                  <a:cubicBezTo>
                    <a:pt x="996464" y="1506600"/>
                    <a:pt x="999634" y="1507657"/>
                    <a:pt x="1002275" y="1512939"/>
                  </a:cubicBezTo>
                  <a:cubicBezTo>
                    <a:pt x="1012839" y="1534068"/>
                    <a:pt x="1026045" y="1553613"/>
                    <a:pt x="1039779" y="1572893"/>
                  </a:cubicBezTo>
                  <a:cubicBezTo>
                    <a:pt x="1086527" y="1637601"/>
                    <a:pt x="1139878" y="1696762"/>
                    <a:pt x="1190852" y="1758036"/>
                  </a:cubicBezTo>
                  <a:cubicBezTo>
                    <a:pt x="1218848" y="1791579"/>
                    <a:pt x="1249749" y="1823008"/>
                    <a:pt x="1274840" y="1858664"/>
                  </a:cubicBezTo>
                  <a:cubicBezTo>
                    <a:pt x="1291479" y="1882170"/>
                    <a:pt x="1305213" y="1907525"/>
                    <a:pt x="1320268" y="1932087"/>
                  </a:cubicBezTo>
                  <a:cubicBezTo>
                    <a:pt x="1339020" y="1962460"/>
                    <a:pt x="1362526" y="1987815"/>
                    <a:pt x="1398709" y="1997323"/>
                  </a:cubicBezTo>
                  <a:cubicBezTo>
                    <a:pt x="1416141" y="2001813"/>
                    <a:pt x="1430403" y="2011321"/>
                    <a:pt x="1443873" y="2022678"/>
                  </a:cubicBezTo>
                  <a:cubicBezTo>
                    <a:pt x="1528125" y="2096102"/>
                    <a:pt x="1614226" y="2167148"/>
                    <a:pt x="1702440" y="2235554"/>
                  </a:cubicBezTo>
                  <a:cubicBezTo>
                    <a:pt x="1756055" y="2277019"/>
                    <a:pt x="1802275" y="2325616"/>
                    <a:pt x="1842156" y="2380024"/>
                  </a:cubicBezTo>
                  <a:cubicBezTo>
                    <a:pt x="1844269" y="2382665"/>
                    <a:pt x="1847438" y="2385042"/>
                    <a:pt x="1847438" y="2389004"/>
                  </a:cubicBezTo>
                  <a:cubicBezTo>
                    <a:pt x="1846646" y="2389268"/>
                    <a:pt x="1846118" y="2390060"/>
                    <a:pt x="1845589" y="2389796"/>
                  </a:cubicBezTo>
                  <a:cubicBezTo>
                    <a:pt x="1833704" y="2387683"/>
                    <a:pt x="1822876" y="2392437"/>
                    <a:pt x="1818914" y="2401681"/>
                  </a:cubicBezTo>
                  <a:cubicBezTo>
                    <a:pt x="1815216" y="2409869"/>
                    <a:pt x="1818386" y="2418584"/>
                    <a:pt x="1828950" y="2426244"/>
                  </a:cubicBezTo>
                  <a:cubicBezTo>
                    <a:pt x="1836874" y="2432054"/>
                    <a:pt x="1843477" y="2438657"/>
                    <a:pt x="1847702" y="2447637"/>
                  </a:cubicBezTo>
                  <a:cubicBezTo>
                    <a:pt x="1848759" y="2449750"/>
                    <a:pt x="1850079" y="2452655"/>
                    <a:pt x="1852192" y="2453447"/>
                  </a:cubicBezTo>
                  <a:cubicBezTo>
                    <a:pt x="1869360" y="2460843"/>
                    <a:pt x="1870944" y="2475369"/>
                    <a:pt x="1872001" y="2491480"/>
                  </a:cubicBezTo>
                  <a:cubicBezTo>
                    <a:pt x="1873057" y="2507062"/>
                    <a:pt x="1874378" y="2522909"/>
                    <a:pt x="1882301" y="2536907"/>
                  </a:cubicBezTo>
                  <a:cubicBezTo>
                    <a:pt x="1889168" y="2549321"/>
                    <a:pt x="1898148" y="2551962"/>
                    <a:pt x="1910825" y="2545887"/>
                  </a:cubicBezTo>
                  <a:cubicBezTo>
                    <a:pt x="1912410" y="2545095"/>
                    <a:pt x="1913731" y="2544038"/>
                    <a:pt x="1916372" y="2544831"/>
                  </a:cubicBezTo>
                  <a:cubicBezTo>
                    <a:pt x="1915844" y="2554075"/>
                    <a:pt x="1916108" y="2564375"/>
                    <a:pt x="1922711" y="2571770"/>
                  </a:cubicBezTo>
                  <a:cubicBezTo>
                    <a:pt x="1932747" y="2583127"/>
                    <a:pt x="1933011" y="2596069"/>
                    <a:pt x="1931690" y="2609802"/>
                  </a:cubicBezTo>
                  <a:cubicBezTo>
                    <a:pt x="1930106" y="2627234"/>
                    <a:pt x="1927200" y="2644137"/>
                    <a:pt x="1919277" y="2660248"/>
                  </a:cubicBezTo>
                  <a:cubicBezTo>
                    <a:pt x="1913995" y="2670813"/>
                    <a:pt x="1911882" y="2682434"/>
                    <a:pt x="1909241" y="2693791"/>
                  </a:cubicBezTo>
                  <a:cubicBezTo>
                    <a:pt x="1905279" y="2711222"/>
                    <a:pt x="1910297" y="2724956"/>
                    <a:pt x="1925616" y="2734464"/>
                  </a:cubicBezTo>
                  <a:cubicBezTo>
                    <a:pt x="1934331" y="2734464"/>
                    <a:pt x="1941199" y="2734464"/>
                    <a:pt x="1949914" y="2734464"/>
                  </a:cubicBezTo>
                  <a:cubicBezTo>
                    <a:pt x="1954932" y="2731823"/>
                    <a:pt x="1961535" y="2732351"/>
                    <a:pt x="1965761" y="2728654"/>
                  </a:cubicBezTo>
                  <a:cubicBezTo>
                    <a:pt x="1981872" y="2713863"/>
                    <a:pt x="2000624" y="2701450"/>
                    <a:pt x="2012773" y="2682698"/>
                  </a:cubicBezTo>
                  <a:cubicBezTo>
                    <a:pt x="2025451" y="2662889"/>
                    <a:pt x="2036543" y="2642289"/>
                    <a:pt x="2044467" y="2620103"/>
                  </a:cubicBezTo>
                  <a:cubicBezTo>
                    <a:pt x="2053975" y="2593163"/>
                    <a:pt x="2065596" y="2566752"/>
                    <a:pt x="2072199" y="2538492"/>
                  </a:cubicBezTo>
                  <a:cubicBezTo>
                    <a:pt x="2082235" y="2495177"/>
                    <a:pt x="2093856" y="2452919"/>
                    <a:pt x="2104685" y="2409604"/>
                  </a:cubicBezTo>
                  <a:cubicBezTo>
                    <a:pt x="2114457" y="2369987"/>
                    <a:pt x="2137963" y="2331691"/>
                    <a:pt x="2128455" y="2306600"/>
                  </a:cubicBezTo>
                  <a:cubicBezTo>
                    <a:pt x="2118683" y="2279397"/>
                    <a:pt x="2076689" y="2267247"/>
                    <a:pt x="2029941" y="2268832"/>
                  </a:cubicBezTo>
                  <a:close/>
                  <a:moveTo>
                    <a:pt x="65200" y="483689"/>
                  </a:moveTo>
                  <a:cubicBezTo>
                    <a:pt x="65993" y="485273"/>
                    <a:pt x="67049" y="486858"/>
                    <a:pt x="67841" y="488179"/>
                  </a:cubicBezTo>
                  <a:cubicBezTo>
                    <a:pt x="66785" y="487122"/>
                    <a:pt x="65993" y="485537"/>
                    <a:pt x="65200" y="483689"/>
                  </a:cubicBezTo>
                  <a:close/>
                  <a:moveTo>
                    <a:pt x="1847966" y="2414094"/>
                  </a:moveTo>
                  <a:cubicBezTo>
                    <a:pt x="1843741" y="2412510"/>
                    <a:pt x="1838194" y="2413302"/>
                    <a:pt x="1835817" y="2408284"/>
                  </a:cubicBezTo>
                  <a:cubicBezTo>
                    <a:pt x="1835553" y="2408020"/>
                    <a:pt x="1836874" y="2406435"/>
                    <a:pt x="1837666" y="2406435"/>
                  </a:cubicBezTo>
                  <a:cubicBezTo>
                    <a:pt x="1842948" y="2406171"/>
                    <a:pt x="1846646" y="2409076"/>
                    <a:pt x="1849815" y="2413566"/>
                  </a:cubicBezTo>
                  <a:cubicBezTo>
                    <a:pt x="1848495" y="2413830"/>
                    <a:pt x="1848231" y="2414094"/>
                    <a:pt x="1847966" y="2414094"/>
                  </a:cubicBezTo>
                  <a:close/>
                  <a:moveTo>
                    <a:pt x="1891017" y="2500724"/>
                  </a:moveTo>
                  <a:cubicBezTo>
                    <a:pt x="1897092" y="2508647"/>
                    <a:pt x="1901582" y="2517363"/>
                    <a:pt x="1901846" y="2530833"/>
                  </a:cubicBezTo>
                  <a:cubicBezTo>
                    <a:pt x="1892338" y="2520796"/>
                    <a:pt x="1892602" y="2510232"/>
                    <a:pt x="1891017" y="2500724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26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9" name="Graphic 232">
              <a:extLst>
                <a:ext uri="{FF2B5EF4-FFF2-40B4-BE49-F238E27FC236}">
                  <a16:creationId xmlns:a16="http://schemas.microsoft.com/office/drawing/2014/main" id="{0684675D-DCE0-4FEA-A8FB-0CB18AC5DEA3}"/>
                </a:ext>
              </a:extLst>
            </p:cNvPr>
            <p:cNvSpPr/>
            <p:nvPr/>
          </p:nvSpPr>
          <p:spPr>
            <a:xfrm rot="460064" flipH="1">
              <a:off x="2087327" y="1168159"/>
              <a:ext cx="4013443" cy="4499377"/>
            </a:xfrm>
            <a:custGeom>
              <a:avLst/>
              <a:gdLst>
                <a:gd name="connsiteX0" fmla="*/ 3002233 w 3017885"/>
                <a:gd name="connsiteY0" fmla="*/ 604118 h 3383280"/>
                <a:gd name="connsiteX1" fmla="*/ 2957573 w 3017885"/>
                <a:gd name="connsiteY1" fmla="*/ 595321 h 3383280"/>
                <a:gd name="connsiteX2" fmla="*/ 2930507 w 3017885"/>
                <a:gd name="connsiteY2" fmla="*/ 593291 h 3383280"/>
                <a:gd name="connsiteX3" fmla="*/ 2852692 w 3017885"/>
                <a:gd name="connsiteY3" fmla="*/ 682610 h 3383280"/>
                <a:gd name="connsiteX4" fmla="*/ 2849308 w 3017885"/>
                <a:gd name="connsiteY4" fmla="*/ 734036 h 3383280"/>
                <a:gd name="connsiteX5" fmla="*/ 2806002 w 3017885"/>
                <a:gd name="connsiteY5" fmla="*/ 671107 h 3383280"/>
                <a:gd name="connsiteX6" fmla="*/ 2851338 w 3017885"/>
                <a:gd name="connsiteY6" fmla="*/ 815234 h 3383280"/>
                <a:gd name="connsiteX7" fmla="*/ 2824272 w 3017885"/>
                <a:gd name="connsiteY7" fmla="*/ 947182 h 3383280"/>
                <a:gd name="connsiteX8" fmla="*/ 2705857 w 3017885"/>
                <a:gd name="connsiteY8" fmla="*/ 1185365 h 3383280"/>
                <a:gd name="connsiteX9" fmla="*/ 2705857 w 3017885"/>
                <a:gd name="connsiteY9" fmla="*/ 1185365 h 3383280"/>
                <a:gd name="connsiteX10" fmla="*/ 2705857 w 3017885"/>
                <a:gd name="connsiteY10" fmla="*/ 1185365 h 3383280"/>
                <a:gd name="connsiteX11" fmla="*/ 2668641 w 3017885"/>
                <a:gd name="connsiteY11" fmla="*/ 1163035 h 3383280"/>
                <a:gd name="connsiteX12" fmla="*/ 2389182 w 3017885"/>
                <a:gd name="connsiteY12" fmla="*/ 878840 h 3383280"/>
                <a:gd name="connsiteX13" fmla="*/ 2363470 w 3017885"/>
                <a:gd name="connsiteY13" fmla="*/ 845007 h 3383280"/>
                <a:gd name="connsiteX14" fmla="*/ 2327607 w 3017885"/>
                <a:gd name="connsiteY14" fmla="*/ 706293 h 3383280"/>
                <a:gd name="connsiteX15" fmla="*/ 2380386 w 3017885"/>
                <a:gd name="connsiteY15" fmla="*/ 775988 h 3383280"/>
                <a:gd name="connsiteX16" fmla="*/ 2415572 w 3017885"/>
                <a:gd name="connsiteY16" fmla="*/ 784785 h 3383280"/>
                <a:gd name="connsiteX17" fmla="*/ 2477824 w 3017885"/>
                <a:gd name="connsiteY17" fmla="*/ 738772 h 3383280"/>
                <a:gd name="connsiteX18" fmla="*/ 2477824 w 3017885"/>
                <a:gd name="connsiteY18" fmla="*/ 725916 h 3383280"/>
                <a:gd name="connsiteX19" fmla="*/ 2488651 w 3017885"/>
                <a:gd name="connsiteY19" fmla="*/ 726592 h 3383280"/>
                <a:gd name="connsiteX20" fmla="*/ 2495417 w 3017885"/>
                <a:gd name="connsiteY20" fmla="*/ 723886 h 3383280"/>
                <a:gd name="connsiteX21" fmla="*/ 2518424 w 3017885"/>
                <a:gd name="connsiteY21" fmla="*/ 708999 h 3383280"/>
                <a:gd name="connsiteX22" fmla="*/ 2533987 w 3017885"/>
                <a:gd name="connsiteY22" fmla="*/ 697496 h 3383280"/>
                <a:gd name="connsiteX23" fmla="*/ 2542783 w 3017885"/>
                <a:gd name="connsiteY23" fmla="*/ 655543 h 3383280"/>
                <a:gd name="connsiteX24" fmla="*/ 2561730 w 3017885"/>
                <a:gd name="connsiteY24" fmla="*/ 639304 h 3383280"/>
                <a:gd name="connsiteX25" fmla="*/ 2617892 w 3017885"/>
                <a:gd name="connsiteY25" fmla="*/ 590584 h 3383280"/>
                <a:gd name="connsiteX26" fmla="*/ 2642252 w 3017885"/>
                <a:gd name="connsiteY26" fmla="*/ 552015 h 3383280"/>
                <a:gd name="connsiteX27" fmla="*/ 2642928 w 3017885"/>
                <a:gd name="connsiteY27" fmla="*/ 445780 h 3383280"/>
                <a:gd name="connsiteX28" fmla="*/ 2642928 w 3017885"/>
                <a:gd name="connsiteY28" fmla="*/ 445780 h 3383280"/>
                <a:gd name="connsiteX29" fmla="*/ 2575263 w 3017885"/>
                <a:gd name="connsiteY29" fmla="*/ 341575 h 3383280"/>
                <a:gd name="connsiteX30" fmla="*/ 2575263 w 3017885"/>
                <a:gd name="connsiteY30" fmla="*/ 341575 h 3383280"/>
                <a:gd name="connsiteX31" fmla="*/ 2548873 w 3017885"/>
                <a:gd name="connsiteY31" fmla="*/ 316539 h 3383280"/>
                <a:gd name="connsiteX32" fmla="*/ 2525867 w 3017885"/>
                <a:gd name="connsiteY32" fmla="*/ 307066 h 3383280"/>
                <a:gd name="connsiteX33" fmla="*/ 2330990 w 3017885"/>
                <a:gd name="connsiteY33" fmla="*/ 236017 h 3383280"/>
                <a:gd name="connsiteX34" fmla="*/ 2171299 w 3017885"/>
                <a:gd name="connsiteY34" fmla="*/ 257670 h 3383280"/>
                <a:gd name="connsiteX35" fmla="*/ 2012285 w 3017885"/>
                <a:gd name="connsiteY35" fmla="*/ 332778 h 3383280"/>
                <a:gd name="connsiteX36" fmla="*/ 1904697 w 3017885"/>
                <a:gd name="connsiteY36" fmla="*/ 313155 h 3383280"/>
                <a:gd name="connsiteX37" fmla="*/ 1904697 w 3017885"/>
                <a:gd name="connsiteY37" fmla="*/ 313155 h 3383280"/>
                <a:gd name="connsiteX38" fmla="*/ 1782222 w 3017885"/>
                <a:gd name="connsiteY38" fmla="*/ 250903 h 3383280"/>
                <a:gd name="connsiteX39" fmla="*/ 1762599 w 3017885"/>
                <a:gd name="connsiteY39" fmla="*/ 208274 h 3383280"/>
                <a:gd name="connsiteX40" fmla="*/ 1639448 w 3017885"/>
                <a:gd name="connsiteY40" fmla="*/ 164291 h 3383280"/>
                <a:gd name="connsiteX41" fmla="*/ 1705083 w 3017885"/>
                <a:gd name="connsiteY41" fmla="*/ 234663 h 3383280"/>
                <a:gd name="connsiteX42" fmla="*/ 1731473 w 3017885"/>
                <a:gd name="connsiteY42" fmla="*/ 295562 h 3383280"/>
                <a:gd name="connsiteX43" fmla="*/ 1797108 w 3017885"/>
                <a:gd name="connsiteY43" fmla="*/ 376761 h 3383280"/>
                <a:gd name="connsiteX44" fmla="*/ 2019051 w 3017885"/>
                <a:gd name="connsiteY44" fmla="*/ 523596 h 3383280"/>
                <a:gd name="connsiteX45" fmla="*/ 1754479 w 3017885"/>
                <a:gd name="connsiteY45" fmla="*/ 395031 h 3383280"/>
                <a:gd name="connsiteX46" fmla="*/ 1493966 w 3017885"/>
                <a:gd name="connsiteY46" fmla="*/ 286089 h 3383280"/>
                <a:gd name="connsiteX47" fmla="*/ 1044667 w 3017885"/>
                <a:gd name="connsiteY47" fmla="*/ 152788 h 3383280"/>
                <a:gd name="connsiteX48" fmla="*/ 872796 w 3017885"/>
                <a:gd name="connsiteY48" fmla="*/ 116249 h 3383280"/>
                <a:gd name="connsiteX49" fmla="*/ 872796 w 3017885"/>
                <a:gd name="connsiteY49" fmla="*/ 116249 h 3383280"/>
                <a:gd name="connsiteX50" fmla="*/ 872796 w 3017885"/>
                <a:gd name="connsiteY50" fmla="*/ 116249 h 3383280"/>
                <a:gd name="connsiteX51" fmla="*/ 861970 w 3017885"/>
                <a:gd name="connsiteY51" fmla="*/ 102715 h 3383280"/>
                <a:gd name="connsiteX52" fmla="*/ 677243 w 3017885"/>
                <a:gd name="connsiteY52" fmla="*/ 38433 h 3383280"/>
                <a:gd name="connsiteX53" fmla="*/ 619727 w 3017885"/>
                <a:gd name="connsiteY53" fmla="*/ 9337 h 3383280"/>
                <a:gd name="connsiteX54" fmla="*/ 571008 w 3017885"/>
                <a:gd name="connsiteY54" fmla="*/ 24900 h 3383280"/>
                <a:gd name="connsiteX55" fmla="*/ 571008 w 3017885"/>
                <a:gd name="connsiteY55" fmla="*/ 24900 h 3383280"/>
                <a:gd name="connsiteX56" fmla="*/ 559505 w 3017885"/>
                <a:gd name="connsiteY56" fmla="*/ 35727 h 3383280"/>
                <a:gd name="connsiteX57" fmla="*/ 559505 w 3017885"/>
                <a:gd name="connsiteY57" fmla="*/ 35727 h 3383280"/>
                <a:gd name="connsiteX58" fmla="*/ 493192 w 3017885"/>
                <a:gd name="connsiteY58" fmla="*/ 104069 h 3383280"/>
                <a:gd name="connsiteX59" fmla="*/ 493192 w 3017885"/>
                <a:gd name="connsiteY59" fmla="*/ 104069 h 3383280"/>
                <a:gd name="connsiteX60" fmla="*/ 485072 w 3017885"/>
                <a:gd name="connsiteY60" fmla="*/ 139255 h 3383280"/>
                <a:gd name="connsiteX61" fmla="*/ 547325 w 3017885"/>
                <a:gd name="connsiteY61" fmla="*/ 169704 h 3383280"/>
                <a:gd name="connsiteX62" fmla="*/ 612960 w 3017885"/>
                <a:gd name="connsiteY62" fmla="*/ 192034 h 3383280"/>
                <a:gd name="connsiteX63" fmla="*/ 610254 w 3017885"/>
                <a:gd name="connsiteY63" fmla="*/ 220454 h 3383280"/>
                <a:gd name="connsiteX64" fmla="*/ 586571 w 3017885"/>
                <a:gd name="connsiteY64" fmla="*/ 244813 h 3383280"/>
                <a:gd name="connsiteX65" fmla="*/ 612960 w 3017885"/>
                <a:gd name="connsiteY65" fmla="*/ 254286 h 3383280"/>
                <a:gd name="connsiteX66" fmla="*/ 732052 w 3017885"/>
                <a:gd name="connsiteY66" fmla="*/ 236693 h 3383280"/>
                <a:gd name="connsiteX67" fmla="*/ 1008127 w 3017885"/>
                <a:gd name="connsiteY67" fmla="*/ 273909 h 3383280"/>
                <a:gd name="connsiteX68" fmla="*/ 1008127 w 3017885"/>
                <a:gd name="connsiteY68" fmla="*/ 273909 h 3383280"/>
                <a:gd name="connsiteX69" fmla="*/ 1313299 w 3017885"/>
                <a:gd name="connsiteY69" fmla="*/ 379468 h 3383280"/>
                <a:gd name="connsiteX70" fmla="*/ 1410738 w 3017885"/>
                <a:gd name="connsiteY70" fmla="*/ 421420 h 3383280"/>
                <a:gd name="connsiteX71" fmla="*/ 1777485 w 3017885"/>
                <a:gd name="connsiteY71" fmla="*/ 609531 h 3383280"/>
                <a:gd name="connsiteX72" fmla="*/ 1704407 w 3017885"/>
                <a:gd name="connsiteY72" fmla="*/ 711029 h 3383280"/>
                <a:gd name="connsiteX73" fmla="*/ 1612381 w 3017885"/>
                <a:gd name="connsiteY73" fmla="*/ 831474 h 3383280"/>
                <a:gd name="connsiteX74" fmla="*/ 1571105 w 3017885"/>
                <a:gd name="connsiteY74" fmla="*/ 891020 h 3383280"/>
                <a:gd name="connsiteX75" fmla="*/ 1439834 w 3017885"/>
                <a:gd name="connsiteY75" fmla="*/ 1104843 h 3383280"/>
                <a:gd name="connsiteX76" fmla="*/ 1439834 w 3017885"/>
                <a:gd name="connsiteY76" fmla="*/ 1104843 h 3383280"/>
                <a:gd name="connsiteX77" fmla="*/ 1439834 w 3017885"/>
                <a:gd name="connsiteY77" fmla="*/ 1104843 h 3383280"/>
                <a:gd name="connsiteX78" fmla="*/ 1388408 w 3017885"/>
                <a:gd name="connsiteY78" fmla="*/ 1175215 h 3383280"/>
                <a:gd name="connsiteX79" fmla="*/ 1388408 w 3017885"/>
                <a:gd name="connsiteY79" fmla="*/ 1175215 h 3383280"/>
                <a:gd name="connsiteX80" fmla="*/ 1388408 w 3017885"/>
                <a:gd name="connsiteY80" fmla="*/ 1175215 h 3383280"/>
                <a:gd name="connsiteX81" fmla="*/ 1390438 w 3017885"/>
                <a:gd name="connsiteY81" fmla="*/ 1183335 h 3383280"/>
                <a:gd name="connsiteX82" fmla="*/ 1374875 w 3017885"/>
                <a:gd name="connsiteY82" fmla="*/ 1200252 h 3383280"/>
                <a:gd name="connsiteX83" fmla="*/ 1324126 w 3017885"/>
                <a:gd name="connsiteY83" fmla="*/ 1236791 h 3383280"/>
                <a:gd name="connsiteX84" fmla="*/ 1203681 w 3017885"/>
                <a:gd name="connsiteY84" fmla="*/ 1327463 h 3383280"/>
                <a:gd name="connsiteX85" fmla="*/ 1085266 w 3017885"/>
                <a:gd name="connsiteY85" fmla="*/ 1497304 h 3383280"/>
                <a:gd name="connsiteX86" fmla="*/ 1005421 w 3017885"/>
                <a:gd name="connsiteY86" fmla="*/ 1774056 h 3383280"/>
                <a:gd name="connsiteX87" fmla="*/ 1005421 w 3017885"/>
                <a:gd name="connsiteY87" fmla="*/ 1774056 h 3383280"/>
                <a:gd name="connsiteX88" fmla="*/ 1005421 w 3017885"/>
                <a:gd name="connsiteY88" fmla="*/ 1774056 h 3383280"/>
                <a:gd name="connsiteX89" fmla="*/ 952642 w 3017885"/>
                <a:gd name="connsiteY89" fmla="*/ 1830218 h 3383280"/>
                <a:gd name="connsiteX90" fmla="*/ 794981 w 3017885"/>
                <a:gd name="connsiteY90" fmla="*/ 2026448 h 3383280"/>
                <a:gd name="connsiteX91" fmla="*/ 734759 w 3017885"/>
                <a:gd name="connsiteY91" fmla="*/ 2065695 h 3383280"/>
                <a:gd name="connsiteX92" fmla="*/ 650853 w 3017885"/>
                <a:gd name="connsiteY92" fmla="*/ 2144187 h 3383280"/>
                <a:gd name="connsiteX93" fmla="*/ 610930 w 3017885"/>
                <a:gd name="connsiteY93" fmla="*/ 2171930 h 3383280"/>
                <a:gd name="connsiteX94" fmla="*/ 566271 w 3017885"/>
                <a:gd name="connsiteY94" fmla="*/ 2206439 h 3383280"/>
                <a:gd name="connsiteX95" fmla="*/ 430263 w 3017885"/>
                <a:gd name="connsiteY95" fmla="*/ 2381693 h 3383280"/>
                <a:gd name="connsiteX96" fmla="*/ 333502 w 3017885"/>
                <a:gd name="connsiteY96" fmla="*/ 2566420 h 3383280"/>
                <a:gd name="connsiteX97" fmla="*/ 174487 w 3017885"/>
                <a:gd name="connsiteY97" fmla="*/ 2816106 h 3383280"/>
                <a:gd name="connsiteX98" fmla="*/ 128475 w 3017885"/>
                <a:gd name="connsiteY98" fmla="*/ 2819489 h 3383280"/>
                <a:gd name="connsiteX99" fmla="*/ 29006 w 3017885"/>
                <a:gd name="connsiteY99" fmla="*/ 2834376 h 3383280"/>
                <a:gd name="connsiteX100" fmla="*/ 17503 w 3017885"/>
                <a:gd name="connsiteY100" fmla="*/ 2836406 h 3383280"/>
                <a:gd name="connsiteX101" fmla="*/ 1940 w 3017885"/>
                <a:gd name="connsiteY101" fmla="*/ 2841142 h 3383280"/>
                <a:gd name="connsiteX102" fmla="*/ 31713 w 3017885"/>
                <a:gd name="connsiteY102" fmla="*/ 3159171 h 3383280"/>
                <a:gd name="connsiteX103" fmla="*/ 60809 w 3017885"/>
                <a:gd name="connsiteY103" fmla="*/ 3276909 h 3383280"/>
                <a:gd name="connsiteX104" fmla="*/ 60809 w 3017885"/>
                <a:gd name="connsiteY104" fmla="*/ 3276909 h 3383280"/>
                <a:gd name="connsiteX105" fmla="*/ 123738 w 3017885"/>
                <a:gd name="connsiteY105" fmla="*/ 3372317 h 3383280"/>
                <a:gd name="connsiteX106" fmla="*/ 189374 w 3017885"/>
                <a:gd name="connsiteY106" fmla="*/ 3368934 h 3383280"/>
                <a:gd name="connsiteX107" fmla="*/ 189374 w 3017885"/>
                <a:gd name="connsiteY107" fmla="*/ 3368934 h 3383280"/>
                <a:gd name="connsiteX108" fmla="*/ 189374 w 3017885"/>
                <a:gd name="connsiteY108" fmla="*/ 3368934 h 3383280"/>
                <a:gd name="connsiteX109" fmla="*/ 189374 w 3017885"/>
                <a:gd name="connsiteY109" fmla="*/ 3368934 h 3383280"/>
                <a:gd name="connsiteX110" fmla="*/ 189374 w 3017885"/>
                <a:gd name="connsiteY110" fmla="*/ 3368934 h 3383280"/>
                <a:gd name="connsiteX111" fmla="*/ 229297 w 3017885"/>
                <a:gd name="connsiteY111" fmla="*/ 3186237 h 3383280"/>
                <a:gd name="connsiteX112" fmla="*/ 242830 w 3017885"/>
                <a:gd name="connsiteY112" fmla="*/ 3132781 h 3383280"/>
                <a:gd name="connsiteX113" fmla="*/ 374778 w 3017885"/>
                <a:gd name="connsiteY113" fmla="*/ 2987977 h 3383280"/>
                <a:gd name="connsiteX114" fmla="*/ 374778 w 3017885"/>
                <a:gd name="connsiteY114" fmla="*/ 2987977 h 3383280"/>
                <a:gd name="connsiteX115" fmla="*/ 388311 w 3017885"/>
                <a:gd name="connsiteY115" fmla="*/ 2990683 h 3383280"/>
                <a:gd name="connsiteX116" fmla="*/ 367334 w 3017885"/>
                <a:gd name="connsiteY116" fmla="*/ 2945348 h 3383280"/>
                <a:gd name="connsiteX117" fmla="*/ 346358 w 3017885"/>
                <a:gd name="connsiteY117" fmla="*/ 2874975 h 3383280"/>
                <a:gd name="connsiteX118" fmla="*/ 439060 w 3017885"/>
                <a:gd name="connsiteY118" fmla="*/ 2734231 h 3383280"/>
                <a:gd name="connsiteX119" fmla="*/ 439060 w 3017885"/>
                <a:gd name="connsiteY119" fmla="*/ 2734231 h 3383280"/>
                <a:gd name="connsiteX120" fmla="*/ 558828 w 3017885"/>
                <a:gd name="connsiteY120" fmla="*/ 2578600 h 3383280"/>
                <a:gd name="connsiteX121" fmla="*/ 808514 w 3017885"/>
                <a:gd name="connsiteY121" fmla="*/ 2329591 h 3383280"/>
                <a:gd name="connsiteX122" fmla="*/ 953995 w 3017885"/>
                <a:gd name="connsiteY122" fmla="*/ 2247715 h 3383280"/>
                <a:gd name="connsiteX123" fmla="*/ 1151579 w 3017885"/>
                <a:gd name="connsiteY123" fmla="*/ 2091407 h 3383280"/>
                <a:gd name="connsiteX124" fmla="*/ 1151579 w 3017885"/>
                <a:gd name="connsiteY124" fmla="*/ 2091407 h 3383280"/>
                <a:gd name="connsiteX125" fmla="*/ 1151579 w 3017885"/>
                <a:gd name="connsiteY125" fmla="*/ 2091407 h 3383280"/>
                <a:gd name="connsiteX126" fmla="*/ 1443894 w 3017885"/>
                <a:gd name="connsiteY126" fmla="*/ 1784206 h 3383280"/>
                <a:gd name="connsiteX127" fmla="*/ 1519003 w 3017885"/>
                <a:gd name="connsiteY127" fmla="*/ 1746990 h 3383280"/>
                <a:gd name="connsiteX128" fmla="*/ 1916877 w 3017885"/>
                <a:gd name="connsiteY128" fmla="*/ 1736840 h 3383280"/>
                <a:gd name="connsiteX129" fmla="*/ 1916877 w 3017885"/>
                <a:gd name="connsiteY129" fmla="*/ 1736840 h 3383280"/>
                <a:gd name="connsiteX130" fmla="*/ 1916877 w 3017885"/>
                <a:gd name="connsiteY130" fmla="*/ 1736840 h 3383280"/>
                <a:gd name="connsiteX131" fmla="*/ 1916877 w 3017885"/>
                <a:gd name="connsiteY131" fmla="*/ 1736840 h 3383280"/>
                <a:gd name="connsiteX132" fmla="*/ 1916877 w 3017885"/>
                <a:gd name="connsiteY132" fmla="*/ 1736840 h 3383280"/>
                <a:gd name="connsiteX133" fmla="*/ 1916877 w 3017885"/>
                <a:gd name="connsiteY133" fmla="*/ 1736840 h 3383280"/>
                <a:gd name="connsiteX134" fmla="*/ 2014992 w 3017885"/>
                <a:gd name="connsiteY134" fmla="*/ 1736840 h 3383280"/>
                <a:gd name="connsiteX135" fmla="*/ 2033938 w 3017885"/>
                <a:gd name="connsiteY135" fmla="*/ 1772702 h 3383280"/>
                <a:gd name="connsiteX136" fmla="*/ 1876277 w 3017885"/>
                <a:gd name="connsiteY136" fmla="*/ 2129300 h 3383280"/>
                <a:gd name="connsiteX137" fmla="*/ 1803875 w 3017885"/>
                <a:gd name="connsiteY137" fmla="*/ 2301171 h 3383280"/>
                <a:gd name="connsiteX138" fmla="*/ 1803875 w 3017885"/>
                <a:gd name="connsiteY138" fmla="*/ 2301171 h 3383280"/>
                <a:gd name="connsiteX139" fmla="*/ 1635388 w 3017885"/>
                <a:gd name="connsiteY139" fmla="*/ 2355980 h 3383280"/>
                <a:gd name="connsiteX140" fmla="*/ 1635388 w 3017885"/>
                <a:gd name="connsiteY140" fmla="*/ 2355980 h 3383280"/>
                <a:gd name="connsiteX141" fmla="*/ 1635388 w 3017885"/>
                <a:gd name="connsiteY141" fmla="*/ 2355980 h 3383280"/>
                <a:gd name="connsiteX142" fmla="*/ 1598172 w 3017885"/>
                <a:gd name="connsiteY142" fmla="*/ 2383046 h 3383280"/>
                <a:gd name="connsiteX143" fmla="*/ 1651627 w 3017885"/>
                <a:gd name="connsiteY143" fmla="*/ 2462892 h 3383280"/>
                <a:gd name="connsiteX144" fmla="*/ 1656364 w 3017885"/>
                <a:gd name="connsiteY144" fmla="*/ 2458832 h 3383280"/>
                <a:gd name="connsiteX145" fmla="*/ 1657041 w 3017885"/>
                <a:gd name="connsiteY145" fmla="*/ 2458832 h 3383280"/>
                <a:gd name="connsiteX146" fmla="*/ 1651627 w 3017885"/>
                <a:gd name="connsiteY146" fmla="*/ 2462215 h 3383280"/>
                <a:gd name="connsiteX147" fmla="*/ 1718616 w 3017885"/>
                <a:gd name="connsiteY147" fmla="*/ 2561683 h 3383280"/>
                <a:gd name="connsiteX148" fmla="*/ 1718616 w 3017885"/>
                <a:gd name="connsiteY148" fmla="*/ 2561683 h 3383280"/>
                <a:gd name="connsiteX149" fmla="*/ 1795078 w 3017885"/>
                <a:gd name="connsiteY149" fmla="*/ 2660475 h 3383280"/>
                <a:gd name="connsiteX150" fmla="*/ 1956799 w 3017885"/>
                <a:gd name="connsiteY150" fmla="*/ 2828286 h 3383280"/>
                <a:gd name="connsiteX151" fmla="*/ 1956799 w 3017885"/>
                <a:gd name="connsiteY151" fmla="*/ 2828286 h 3383280"/>
                <a:gd name="connsiteX152" fmla="*/ 1956799 w 3017885"/>
                <a:gd name="connsiteY152" fmla="*/ 2828286 h 3383280"/>
                <a:gd name="connsiteX153" fmla="*/ 1981835 w 3017885"/>
                <a:gd name="connsiteY153" fmla="*/ 2828286 h 3383280"/>
                <a:gd name="connsiteX154" fmla="*/ 1942589 w 3017885"/>
                <a:gd name="connsiteY154" fmla="*/ 2642882 h 3383280"/>
                <a:gd name="connsiteX155" fmla="*/ 1930410 w 3017885"/>
                <a:gd name="connsiteY155" fmla="*/ 2555594 h 3383280"/>
                <a:gd name="connsiteX156" fmla="*/ 1930410 w 3017885"/>
                <a:gd name="connsiteY156" fmla="*/ 2555594 h 3383280"/>
                <a:gd name="connsiteX157" fmla="*/ 2006872 w 3017885"/>
                <a:gd name="connsiteY157" fmla="*/ 2380340 h 3383280"/>
                <a:gd name="connsiteX158" fmla="*/ 2006872 w 3017885"/>
                <a:gd name="connsiteY158" fmla="*/ 2380340 h 3383280"/>
                <a:gd name="connsiteX159" fmla="*/ 2006872 w 3017885"/>
                <a:gd name="connsiteY159" fmla="*/ 2380340 h 3383280"/>
                <a:gd name="connsiteX160" fmla="*/ 2004165 w 3017885"/>
                <a:gd name="connsiteY160" fmla="*/ 2344477 h 3383280"/>
                <a:gd name="connsiteX161" fmla="*/ 1985219 w 3017885"/>
                <a:gd name="connsiteY161" fmla="*/ 2277488 h 3383280"/>
                <a:gd name="connsiteX162" fmla="*/ 2006872 w 3017885"/>
                <a:gd name="connsiteY162" fmla="*/ 2218619 h 3383280"/>
                <a:gd name="connsiteX163" fmla="*/ 2006872 w 3017885"/>
                <a:gd name="connsiteY163" fmla="*/ 2218619 h 3383280"/>
                <a:gd name="connsiteX164" fmla="*/ 2006872 w 3017885"/>
                <a:gd name="connsiteY164" fmla="*/ 2218619 h 3383280"/>
                <a:gd name="connsiteX165" fmla="*/ 2270091 w 3017885"/>
                <a:gd name="connsiteY165" fmla="*/ 1875554 h 3383280"/>
                <a:gd name="connsiteX166" fmla="*/ 2349936 w 3017885"/>
                <a:gd name="connsiteY166" fmla="*/ 1759169 h 3383280"/>
                <a:gd name="connsiteX167" fmla="*/ 2274151 w 3017885"/>
                <a:gd name="connsiteY167" fmla="*/ 1507453 h 3383280"/>
                <a:gd name="connsiteX168" fmla="*/ 2274151 w 3017885"/>
                <a:gd name="connsiteY168" fmla="*/ 1507453 h 3383280"/>
                <a:gd name="connsiteX169" fmla="*/ 2274151 w 3017885"/>
                <a:gd name="connsiteY169" fmla="*/ 1507453 h 3383280"/>
                <a:gd name="connsiteX170" fmla="*/ 1945296 w 3017885"/>
                <a:gd name="connsiteY170" fmla="*/ 1388362 h 3383280"/>
                <a:gd name="connsiteX171" fmla="*/ 1732149 w 3017885"/>
                <a:gd name="connsiteY171" fmla="*/ 1349792 h 3383280"/>
                <a:gd name="connsiteX172" fmla="*/ 1784252 w 3017885"/>
                <a:gd name="connsiteY172" fmla="*/ 1299720 h 3383280"/>
                <a:gd name="connsiteX173" fmla="*/ 1879660 w 3017885"/>
                <a:gd name="connsiteY173" fmla="*/ 1227318 h 3383280"/>
                <a:gd name="connsiteX174" fmla="*/ 1879660 w 3017885"/>
                <a:gd name="connsiteY174" fmla="*/ 1227318 h 3383280"/>
                <a:gd name="connsiteX175" fmla="*/ 1914170 w 3017885"/>
                <a:gd name="connsiteY175" fmla="*/ 1197545 h 3383280"/>
                <a:gd name="connsiteX176" fmla="*/ 1914170 w 3017885"/>
                <a:gd name="connsiteY176" fmla="*/ 1197545 h 3383280"/>
                <a:gd name="connsiteX177" fmla="*/ 2063711 w 3017885"/>
                <a:gd name="connsiteY177" fmla="*/ 1167095 h 3383280"/>
                <a:gd name="connsiteX178" fmla="*/ 2063711 w 3017885"/>
                <a:gd name="connsiteY178" fmla="*/ 1167095 h 3383280"/>
                <a:gd name="connsiteX179" fmla="*/ 2063711 w 3017885"/>
                <a:gd name="connsiteY179" fmla="*/ 1167095 h 3383280"/>
                <a:gd name="connsiteX180" fmla="*/ 2155736 w 3017885"/>
                <a:gd name="connsiteY180" fmla="*/ 1083867 h 3383280"/>
                <a:gd name="connsiteX181" fmla="*/ 2230845 w 3017885"/>
                <a:gd name="connsiteY181" fmla="*/ 1037854 h 3383280"/>
                <a:gd name="connsiteX182" fmla="*/ 2364146 w 3017885"/>
                <a:gd name="connsiteY182" fmla="*/ 1141383 h 3383280"/>
                <a:gd name="connsiteX183" fmla="*/ 2697738 w 3017885"/>
                <a:gd name="connsiteY183" fmla="*/ 1371446 h 3383280"/>
                <a:gd name="connsiteX184" fmla="*/ 2697738 w 3017885"/>
                <a:gd name="connsiteY184" fmla="*/ 1371446 h 3383280"/>
                <a:gd name="connsiteX185" fmla="*/ 2697738 w 3017885"/>
                <a:gd name="connsiteY185" fmla="*/ 1371446 h 3383280"/>
                <a:gd name="connsiteX186" fmla="*/ 2827655 w 3017885"/>
                <a:gd name="connsiteY186" fmla="*/ 1326786 h 3383280"/>
                <a:gd name="connsiteX187" fmla="*/ 2931184 w 3017885"/>
                <a:gd name="connsiteY187" fmla="*/ 997255 h 3383280"/>
                <a:gd name="connsiteX188" fmla="*/ 2931184 w 3017885"/>
                <a:gd name="connsiteY188" fmla="*/ 997255 h 3383280"/>
                <a:gd name="connsiteX189" fmla="*/ 2931184 w 3017885"/>
                <a:gd name="connsiteY189" fmla="*/ 997255 h 3383280"/>
                <a:gd name="connsiteX190" fmla="*/ 2969753 w 3017885"/>
                <a:gd name="connsiteY190" fmla="*/ 824031 h 3383280"/>
                <a:gd name="connsiteX191" fmla="*/ 3015766 w 3017885"/>
                <a:gd name="connsiteY191" fmla="*/ 692083 h 3383280"/>
                <a:gd name="connsiteX192" fmla="*/ 3023209 w 3017885"/>
                <a:gd name="connsiteY192" fmla="*/ 632537 h 3383280"/>
                <a:gd name="connsiteX193" fmla="*/ 3002233 w 3017885"/>
                <a:gd name="connsiteY193" fmla="*/ 604118 h 3383280"/>
                <a:gd name="connsiteX194" fmla="*/ 1985219 w 3017885"/>
                <a:gd name="connsiteY194" fmla="*/ 1663084 h 3383280"/>
                <a:gd name="connsiteX195" fmla="*/ 1985219 w 3017885"/>
                <a:gd name="connsiteY195" fmla="*/ 1663084 h 3383280"/>
                <a:gd name="connsiteX196" fmla="*/ 1985219 w 3017885"/>
                <a:gd name="connsiteY196" fmla="*/ 1663084 h 3383280"/>
                <a:gd name="connsiteX197" fmla="*/ 1985219 w 3017885"/>
                <a:gd name="connsiteY197" fmla="*/ 1663084 h 3383280"/>
                <a:gd name="connsiteX198" fmla="*/ 1985219 w 3017885"/>
                <a:gd name="connsiteY198" fmla="*/ 1663084 h 3383280"/>
                <a:gd name="connsiteX199" fmla="*/ 2294451 w 3017885"/>
                <a:gd name="connsiteY199" fmla="*/ 413977 h 3383280"/>
                <a:gd name="connsiteX200" fmla="*/ 2366853 w 3017885"/>
                <a:gd name="connsiteY200" fmla="*/ 330749 h 3383280"/>
                <a:gd name="connsiteX201" fmla="*/ 2432488 w 3017885"/>
                <a:gd name="connsiteY201" fmla="*/ 325335 h 3383280"/>
                <a:gd name="connsiteX202" fmla="*/ 2387152 w 3017885"/>
                <a:gd name="connsiteY202" fmla="*/ 349695 h 3383280"/>
                <a:gd name="connsiteX203" fmla="*/ 2294451 w 3017885"/>
                <a:gd name="connsiteY203" fmla="*/ 413977 h 3383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</a:cxnLst>
              <a:rect l="l" t="t" r="r" b="b"/>
              <a:pathLst>
                <a:path w="3017885" h="3383280">
                  <a:moveTo>
                    <a:pt x="3002233" y="604118"/>
                  </a:moveTo>
                  <a:cubicBezTo>
                    <a:pt x="2989376" y="604794"/>
                    <a:pt x="2970430" y="594644"/>
                    <a:pt x="2957573" y="595321"/>
                  </a:cubicBezTo>
                  <a:cubicBezTo>
                    <a:pt x="2957573" y="595321"/>
                    <a:pt x="2930507" y="593291"/>
                    <a:pt x="2930507" y="593291"/>
                  </a:cubicBezTo>
                  <a:cubicBezTo>
                    <a:pt x="2880435" y="577728"/>
                    <a:pt x="2856752" y="665017"/>
                    <a:pt x="2852692" y="682610"/>
                  </a:cubicBezTo>
                  <a:cubicBezTo>
                    <a:pt x="2852692" y="682610"/>
                    <a:pt x="2852692" y="726592"/>
                    <a:pt x="2849308" y="734036"/>
                  </a:cubicBezTo>
                  <a:cubicBezTo>
                    <a:pt x="2826979" y="719149"/>
                    <a:pt x="2844572" y="681256"/>
                    <a:pt x="2806002" y="671107"/>
                  </a:cubicBezTo>
                  <a:cubicBezTo>
                    <a:pt x="2800589" y="731329"/>
                    <a:pt x="2806002" y="776665"/>
                    <a:pt x="2851338" y="815234"/>
                  </a:cubicBezTo>
                  <a:cubicBezTo>
                    <a:pt x="2872991" y="836211"/>
                    <a:pt x="2831715" y="925529"/>
                    <a:pt x="2824272" y="947182"/>
                  </a:cubicBezTo>
                  <a:cubicBezTo>
                    <a:pt x="2793823" y="1037177"/>
                    <a:pt x="2762697" y="1102813"/>
                    <a:pt x="2705857" y="1185365"/>
                  </a:cubicBezTo>
                  <a:cubicBezTo>
                    <a:pt x="2705857" y="1185365"/>
                    <a:pt x="2705857" y="1185365"/>
                    <a:pt x="2705857" y="1185365"/>
                  </a:cubicBezTo>
                  <a:cubicBezTo>
                    <a:pt x="2705857" y="1185365"/>
                    <a:pt x="2705857" y="1185365"/>
                    <a:pt x="2705857" y="1185365"/>
                  </a:cubicBezTo>
                  <a:cubicBezTo>
                    <a:pt x="2688264" y="1186718"/>
                    <a:pt x="2679468" y="1173185"/>
                    <a:pt x="2668641" y="1163035"/>
                  </a:cubicBezTo>
                  <a:cubicBezTo>
                    <a:pt x="2569173" y="1071687"/>
                    <a:pt x="2469704" y="990488"/>
                    <a:pt x="2389182" y="878840"/>
                  </a:cubicBezTo>
                  <a:lnTo>
                    <a:pt x="2363470" y="845007"/>
                  </a:lnTo>
                  <a:cubicBezTo>
                    <a:pt x="2307307" y="743509"/>
                    <a:pt x="2199042" y="713059"/>
                    <a:pt x="2327607" y="706293"/>
                  </a:cubicBezTo>
                  <a:cubicBezTo>
                    <a:pt x="2328960" y="706293"/>
                    <a:pt x="2358733" y="756365"/>
                    <a:pt x="2380386" y="775988"/>
                  </a:cubicBezTo>
                  <a:cubicBezTo>
                    <a:pt x="2387829" y="782078"/>
                    <a:pt x="2412189" y="785461"/>
                    <a:pt x="2415572" y="784785"/>
                  </a:cubicBezTo>
                  <a:cubicBezTo>
                    <a:pt x="2431135" y="782755"/>
                    <a:pt x="2464291" y="736065"/>
                    <a:pt x="2477824" y="738772"/>
                  </a:cubicBezTo>
                  <a:cubicBezTo>
                    <a:pt x="2488651" y="740125"/>
                    <a:pt x="2477148" y="729976"/>
                    <a:pt x="2477824" y="725916"/>
                  </a:cubicBezTo>
                  <a:cubicBezTo>
                    <a:pt x="2479854" y="721856"/>
                    <a:pt x="2484591" y="725239"/>
                    <a:pt x="2488651" y="726592"/>
                  </a:cubicBezTo>
                  <a:cubicBezTo>
                    <a:pt x="2494741" y="729299"/>
                    <a:pt x="2496094" y="726592"/>
                    <a:pt x="2495417" y="723886"/>
                  </a:cubicBezTo>
                  <a:cubicBezTo>
                    <a:pt x="2498801" y="715089"/>
                    <a:pt x="2506920" y="708999"/>
                    <a:pt x="2518424" y="708999"/>
                  </a:cubicBezTo>
                  <a:cubicBezTo>
                    <a:pt x="2525867" y="708999"/>
                    <a:pt x="2531280" y="704939"/>
                    <a:pt x="2533987" y="697496"/>
                  </a:cubicBezTo>
                  <a:cubicBezTo>
                    <a:pt x="2536017" y="683286"/>
                    <a:pt x="2533987" y="668400"/>
                    <a:pt x="2542783" y="655543"/>
                  </a:cubicBezTo>
                  <a:cubicBezTo>
                    <a:pt x="2547520" y="647424"/>
                    <a:pt x="2556993" y="640657"/>
                    <a:pt x="2561730" y="639304"/>
                  </a:cubicBezTo>
                  <a:cubicBezTo>
                    <a:pt x="2594886" y="628477"/>
                    <a:pt x="2612479" y="597351"/>
                    <a:pt x="2617892" y="590584"/>
                  </a:cubicBezTo>
                  <a:cubicBezTo>
                    <a:pt x="2623982" y="583141"/>
                    <a:pt x="2640898" y="556075"/>
                    <a:pt x="2642252" y="552015"/>
                  </a:cubicBezTo>
                  <a:cubicBezTo>
                    <a:pt x="2661875" y="522242"/>
                    <a:pt x="2642928" y="445780"/>
                    <a:pt x="2642928" y="445780"/>
                  </a:cubicBezTo>
                  <a:cubicBezTo>
                    <a:pt x="2642928" y="445780"/>
                    <a:pt x="2642928" y="445780"/>
                    <a:pt x="2642928" y="445780"/>
                  </a:cubicBezTo>
                  <a:cubicBezTo>
                    <a:pt x="2622629" y="409241"/>
                    <a:pt x="2621952" y="360521"/>
                    <a:pt x="2575263" y="341575"/>
                  </a:cubicBezTo>
                  <a:lnTo>
                    <a:pt x="2575263" y="341575"/>
                  </a:lnTo>
                  <a:cubicBezTo>
                    <a:pt x="2552933" y="323982"/>
                    <a:pt x="2571203" y="334132"/>
                    <a:pt x="2548873" y="316539"/>
                  </a:cubicBezTo>
                  <a:cubicBezTo>
                    <a:pt x="2540753" y="309096"/>
                    <a:pt x="2525867" y="307066"/>
                    <a:pt x="2525867" y="307066"/>
                  </a:cubicBezTo>
                  <a:cubicBezTo>
                    <a:pt x="2510980" y="210980"/>
                    <a:pt x="2424369" y="157525"/>
                    <a:pt x="2330990" y="236017"/>
                  </a:cubicBezTo>
                  <a:cubicBezTo>
                    <a:pt x="2287007" y="272556"/>
                    <a:pt x="2220695" y="232633"/>
                    <a:pt x="2171299" y="257670"/>
                  </a:cubicBezTo>
                  <a:cubicBezTo>
                    <a:pt x="2109724" y="270526"/>
                    <a:pt x="2076567" y="330749"/>
                    <a:pt x="2012285" y="332778"/>
                  </a:cubicBezTo>
                  <a:cubicBezTo>
                    <a:pt x="1976422" y="333455"/>
                    <a:pt x="1904697" y="313155"/>
                    <a:pt x="1904697" y="313155"/>
                  </a:cubicBezTo>
                  <a:cubicBezTo>
                    <a:pt x="1904697" y="313155"/>
                    <a:pt x="1904697" y="313155"/>
                    <a:pt x="1904697" y="313155"/>
                  </a:cubicBezTo>
                  <a:cubicBezTo>
                    <a:pt x="1871541" y="300299"/>
                    <a:pt x="1797108" y="283383"/>
                    <a:pt x="1782222" y="250903"/>
                  </a:cubicBezTo>
                  <a:cubicBezTo>
                    <a:pt x="1782222" y="250903"/>
                    <a:pt x="1762599" y="208274"/>
                    <a:pt x="1762599" y="208274"/>
                  </a:cubicBezTo>
                  <a:cubicBezTo>
                    <a:pt x="1727413" y="154141"/>
                    <a:pt x="1663130" y="169028"/>
                    <a:pt x="1639448" y="164291"/>
                  </a:cubicBezTo>
                  <a:cubicBezTo>
                    <a:pt x="1684783" y="189327"/>
                    <a:pt x="1686813" y="208274"/>
                    <a:pt x="1705083" y="234663"/>
                  </a:cubicBezTo>
                  <a:cubicBezTo>
                    <a:pt x="1713880" y="254963"/>
                    <a:pt x="1724706" y="271879"/>
                    <a:pt x="1731473" y="295562"/>
                  </a:cubicBezTo>
                  <a:cubicBezTo>
                    <a:pt x="1743653" y="314509"/>
                    <a:pt x="1776809" y="354431"/>
                    <a:pt x="1797108" y="376761"/>
                  </a:cubicBezTo>
                  <a:cubicBezTo>
                    <a:pt x="1865451" y="426157"/>
                    <a:pt x="2044088" y="491793"/>
                    <a:pt x="2019051" y="523596"/>
                  </a:cubicBezTo>
                  <a:cubicBezTo>
                    <a:pt x="1976422" y="488409"/>
                    <a:pt x="1754479" y="395031"/>
                    <a:pt x="1754479" y="395031"/>
                  </a:cubicBezTo>
                  <a:cubicBezTo>
                    <a:pt x="1667867" y="358491"/>
                    <a:pt x="1580578" y="322629"/>
                    <a:pt x="1493966" y="286089"/>
                  </a:cubicBezTo>
                  <a:cubicBezTo>
                    <a:pt x="1345779" y="237370"/>
                    <a:pt x="1197591" y="187974"/>
                    <a:pt x="1044667" y="152788"/>
                  </a:cubicBezTo>
                  <a:cubicBezTo>
                    <a:pt x="991888" y="135872"/>
                    <a:pt x="875503" y="119632"/>
                    <a:pt x="872796" y="116249"/>
                  </a:cubicBezTo>
                  <a:cubicBezTo>
                    <a:pt x="872796" y="116249"/>
                    <a:pt x="872796" y="116249"/>
                    <a:pt x="872796" y="116249"/>
                  </a:cubicBezTo>
                  <a:cubicBezTo>
                    <a:pt x="872796" y="116249"/>
                    <a:pt x="872796" y="116249"/>
                    <a:pt x="872796" y="116249"/>
                  </a:cubicBezTo>
                  <a:cubicBezTo>
                    <a:pt x="869413" y="111512"/>
                    <a:pt x="865353" y="107452"/>
                    <a:pt x="861970" y="102715"/>
                  </a:cubicBezTo>
                  <a:cubicBezTo>
                    <a:pt x="793628" y="100685"/>
                    <a:pt x="733405" y="75649"/>
                    <a:pt x="677243" y="38433"/>
                  </a:cubicBezTo>
                  <a:cubicBezTo>
                    <a:pt x="658296" y="28960"/>
                    <a:pt x="639350" y="19487"/>
                    <a:pt x="619727" y="9337"/>
                  </a:cubicBezTo>
                  <a:cubicBezTo>
                    <a:pt x="598751" y="-1490"/>
                    <a:pt x="578451" y="-9609"/>
                    <a:pt x="571008" y="24900"/>
                  </a:cubicBezTo>
                  <a:cubicBezTo>
                    <a:pt x="571008" y="24900"/>
                    <a:pt x="571008" y="24900"/>
                    <a:pt x="571008" y="24900"/>
                  </a:cubicBezTo>
                  <a:cubicBezTo>
                    <a:pt x="566948" y="28283"/>
                    <a:pt x="562888" y="31667"/>
                    <a:pt x="559505" y="35727"/>
                  </a:cubicBezTo>
                  <a:cubicBezTo>
                    <a:pt x="559505" y="35727"/>
                    <a:pt x="559505" y="35727"/>
                    <a:pt x="559505" y="35727"/>
                  </a:cubicBezTo>
                  <a:cubicBezTo>
                    <a:pt x="503342" y="24900"/>
                    <a:pt x="499959" y="66176"/>
                    <a:pt x="493192" y="104069"/>
                  </a:cubicBezTo>
                  <a:lnTo>
                    <a:pt x="493192" y="104069"/>
                  </a:lnTo>
                  <a:cubicBezTo>
                    <a:pt x="459360" y="108129"/>
                    <a:pt x="464096" y="124368"/>
                    <a:pt x="485072" y="139255"/>
                  </a:cubicBezTo>
                  <a:cubicBezTo>
                    <a:pt x="504019" y="152111"/>
                    <a:pt x="526348" y="159555"/>
                    <a:pt x="547325" y="169704"/>
                  </a:cubicBezTo>
                  <a:cubicBezTo>
                    <a:pt x="568978" y="177148"/>
                    <a:pt x="591308" y="183914"/>
                    <a:pt x="612960" y="192034"/>
                  </a:cubicBezTo>
                  <a:cubicBezTo>
                    <a:pt x="644087" y="204214"/>
                    <a:pt x="614990" y="210980"/>
                    <a:pt x="610254" y="220454"/>
                  </a:cubicBezTo>
                  <a:cubicBezTo>
                    <a:pt x="597397" y="223837"/>
                    <a:pt x="583864" y="229250"/>
                    <a:pt x="586571" y="244813"/>
                  </a:cubicBezTo>
                  <a:cubicBezTo>
                    <a:pt x="589278" y="259023"/>
                    <a:pt x="603487" y="254963"/>
                    <a:pt x="612960" y="254286"/>
                  </a:cubicBezTo>
                  <a:cubicBezTo>
                    <a:pt x="652883" y="249550"/>
                    <a:pt x="694159" y="255640"/>
                    <a:pt x="732052" y="236693"/>
                  </a:cubicBezTo>
                  <a:cubicBezTo>
                    <a:pt x="847083" y="204214"/>
                    <a:pt x="916779" y="256993"/>
                    <a:pt x="1008127" y="273909"/>
                  </a:cubicBezTo>
                  <a:lnTo>
                    <a:pt x="1008127" y="273909"/>
                  </a:lnTo>
                  <a:cubicBezTo>
                    <a:pt x="1108273" y="313832"/>
                    <a:pt x="1209771" y="349695"/>
                    <a:pt x="1313299" y="379468"/>
                  </a:cubicBezTo>
                  <a:cubicBezTo>
                    <a:pt x="1315329" y="384204"/>
                    <a:pt x="1383672" y="404504"/>
                    <a:pt x="1410738" y="421420"/>
                  </a:cubicBezTo>
                  <a:cubicBezTo>
                    <a:pt x="1498026" y="478260"/>
                    <a:pt x="1782222" y="578405"/>
                    <a:pt x="1777485" y="609531"/>
                  </a:cubicBezTo>
                  <a:cubicBezTo>
                    <a:pt x="1746359" y="681933"/>
                    <a:pt x="1708466" y="706293"/>
                    <a:pt x="1704407" y="711029"/>
                  </a:cubicBezTo>
                  <a:cubicBezTo>
                    <a:pt x="1673280" y="750952"/>
                    <a:pt x="1623208" y="775988"/>
                    <a:pt x="1612381" y="831474"/>
                  </a:cubicBezTo>
                  <a:cubicBezTo>
                    <a:pt x="1612381" y="831474"/>
                    <a:pt x="1581932" y="869367"/>
                    <a:pt x="1571105" y="891020"/>
                  </a:cubicBezTo>
                  <a:cubicBezTo>
                    <a:pt x="1531183" y="964775"/>
                    <a:pt x="1489230" y="1037177"/>
                    <a:pt x="1439834" y="1104843"/>
                  </a:cubicBezTo>
                  <a:cubicBezTo>
                    <a:pt x="1439834" y="1104843"/>
                    <a:pt x="1439834" y="1104843"/>
                    <a:pt x="1439834" y="1104843"/>
                  </a:cubicBezTo>
                  <a:cubicBezTo>
                    <a:pt x="1439834" y="1104843"/>
                    <a:pt x="1439834" y="1104843"/>
                    <a:pt x="1439834" y="1104843"/>
                  </a:cubicBezTo>
                  <a:cubicBezTo>
                    <a:pt x="1418858" y="1125819"/>
                    <a:pt x="1376228" y="1130556"/>
                    <a:pt x="1388408" y="1175215"/>
                  </a:cubicBezTo>
                  <a:cubicBezTo>
                    <a:pt x="1388408" y="1175215"/>
                    <a:pt x="1388408" y="1175215"/>
                    <a:pt x="1388408" y="1175215"/>
                  </a:cubicBezTo>
                  <a:cubicBezTo>
                    <a:pt x="1388408" y="1175215"/>
                    <a:pt x="1388408" y="1175215"/>
                    <a:pt x="1388408" y="1175215"/>
                  </a:cubicBezTo>
                  <a:cubicBezTo>
                    <a:pt x="1389762" y="1177922"/>
                    <a:pt x="1390438" y="1180628"/>
                    <a:pt x="1390438" y="1183335"/>
                  </a:cubicBezTo>
                  <a:cubicBezTo>
                    <a:pt x="1385025" y="1189425"/>
                    <a:pt x="1376228" y="1197545"/>
                    <a:pt x="1374875" y="1200252"/>
                  </a:cubicBezTo>
                  <a:cubicBezTo>
                    <a:pt x="1364049" y="1222581"/>
                    <a:pt x="1349162" y="1207018"/>
                    <a:pt x="1324126" y="1236791"/>
                  </a:cubicBezTo>
                  <a:cubicBezTo>
                    <a:pt x="1293000" y="1278744"/>
                    <a:pt x="1251047" y="1307163"/>
                    <a:pt x="1203681" y="1327463"/>
                  </a:cubicBezTo>
                  <a:cubicBezTo>
                    <a:pt x="1130602" y="1360619"/>
                    <a:pt x="1102859" y="1425578"/>
                    <a:pt x="1085266" y="1497304"/>
                  </a:cubicBezTo>
                  <a:cubicBezTo>
                    <a:pt x="1067673" y="1560909"/>
                    <a:pt x="1065643" y="1701654"/>
                    <a:pt x="1005421" y="1774056"/>
                  </a:cubicBezTo>
                  <a:cubicBezTo>
                    <a:pt x="1005421" y="1774056"/>
                    <a:pt x="1005421" y="1774056"/>
                    <a:pt x="1005421" y="1774056"/>
                  </a:cubicBezTo>
                  <a:cubicBezTo>
                    <a:pt x="1005421" y="1774056"/>
                    <a:pt x="1005421" y="1774056"/>
                    <a:pt x="1005421" y="1774056"/>
                  </a:cubicBezTo>
                  <a:cubicBezTo>
                    <a:pt x="987828" y="1793002"/>
                    <a:pt x="970911" y="1811949"/>
                    <a:pt x="952642" y="1830218"/>
                  </a:cubicBezTo>
                  <a:cubicBezTo>
                    <a:pt x="893096" y="1889764"/>
                    <a:pt x="859263" y="1970286"/>
                    <a:pt x="794981" y="2026448"/>
                  </a:cubicBezTo>
                  <a:cubicBezTo>
                    <a:pt x="776035" y="2040658"/>
                    <a:pt x="759118" y="2056898"/>
                    <a:pt x="734759" y="2065695"/>
                  </a:cubicBezTo>
                  <a:cubicBezTo>
                    <a:pt x="696866" y="2079228"/>
                    <a:pt x="667770" y="2105617"/>
                    <a:pt x="650853" y="2144187"/>
                  </a:cubicBezTo>
                  <a:cubicBezTo>
                    <a:pt x="637320" y="2153660"/>
                    <a:pt x="624464" y="2163133"/>
                    <a:pt x="610930" y="2171930"/>
                  </a:cubicBezTo>
                  <a:cubicBezTo>
                    <a:pt x="589954" y="2187493"/>
                    <a:pt x="583188" y="2190876"/>
                    <a:pt x="566271" y="2206439"/>
                  </a:cubicBezTo>
                  <a:cubicBezTo>
                    <a:pt x="516199" y="2252452"/>
                    <a:pt x="462066" y="2314704"/>
                    <a:pt x="430263" y="2381693"/>
                  </a:cubicBezTo>
                  <a:cubicBezTo>
                    <a:pt x="395754" y="2443945"/>
                    <a:pt x="368011" y="2504168"/>
                    <a:pt x="333502" y="2566420"/>
                  </a:cubicBezTo>
                  <a:cubicBezTo>
                    <a:pt x="303052" y="2635439"/>
                    <a:pt x="213733" y="2811370"/>
                    <a:pt x="174487" y="2816106"/>
                  </a:cubicBezTo>
                  <a:cubicBezTo>
                    <a:pt x="174487" y="2816106"/>
                    <a:pt x="160278" y="2815429"/>
                    <a:pt x="128475" y="2819489"/>
                  </a:cubicBezTo>
                  <a:cubicBezTo>
                    <a:pt x="94642" y="2824226"/>
                    <a:pt x="58103" y="2807986"/>
                    <a:pt x="29006" y="2834376"/>
                  </a:cubicBezTo>
                  <a:cubicBezTo>
                    <a:pt x="29006" y="2834376"/>
                    <a:pt x="17503" y="2836406"/>
                    <a:pt x="17503" y="2836406"/>
                  </a:cubicBezTo>
                  <a:cubicBezTo>
                    <a:pt x="9383" y="2837759"/>
                    <a:pt x="3970" y="2835052"/>
                    <a:pt x="1940" y="2841142"/>
                  </a:cubicBezTo>
                  <a:cubicBezTo>
                    <a:pt x="-8886" y="2959557"/>
                    <a:pt x="29006" y="3048199"/>
                    <a:pt x="31713" y="3159171"/>
                  </a:cubicBezTo>
                  <a:cubicBezTo>
                    <a:pt x="33066" y="3167967"/>
                    <a:pt x="43216" y="3249166"/>
                    <a:pt x="60809" y="3276909"/>
                  </a:cubicBezTo>
                  <a:cubicBezTo>
                    <a:pt x="60809" y="3276909"/>
                    <a:pt x="60809" y="3276909"/>
                    <a:pt x="60809" y="3276909"/>
                  </a:cubicBezTo>
                  <a:cubicBezTo>
                    <a:pt x="81786" y="3320215"/>
                    <a:pt x="112235" y="3356078"/>
                    <a:pt x="123738" y="3372317"/>
                  </a:cubicBezTo>
                  <a:cubicBezTo>
                    <a:pt x="136595" y="3387204"/>
                    <a:pt x="168397" y="3389910"/>
                    <a:pt x="189374" y="3368934"/>
                  </a:cubicBezTo>
                  <a:cubicBezTo>
                    <a:pt x="189374" y="3368934"/>
                    <a:pt x="189374" y="3368934"/>
                    <a:pt x="189374" y="3368934"/>
                  </a:cubicBezTo>
                  <a:cubicBezTo>
                    <a:pt x="189374" y="3368934"/>
                    <a:pt x="189374" y="3368934"/>
                    <a:pt x="189374" y="3368934"/>
                  </a:cubicBezTo>
                  <a:cubicBezTo>
                    <a:pt x="189374" y="3368934"/>
                    <a:pt x="189374" y="3368934"/>
                    <a:pt x="189374" y="3368934"/>
                  </a:cubicBezTo>
                  <a:cubicBezTo>
                    <a:pt x="189374" y="3368934"/>
                    <a:pt x="189374" y="3368934"/>
                    <a:pt x="189374" y="3368934"/>
                  </a:cubicBezTo>
                  <a:cubicBezTo>
                    <a:pt x="219823" y="3312095"/>
                    <a:pt x="196817" y="3243076"/>
                    <a:pt x="229297" y="3186237"/>
                  </a:cubicBezTo>
                  <a:cubicBezTo>
                    <a:pt x="250950" y="3172704"/>
                    <a:pt x="250950" y="3153757"/>
                    <a:pt x="242830" y="3132781"/>
                  </a:cubicBezTo>
                  <a:cubicBezTo>
                    <a:pt x="263129" y="3018426"/>
                    <a:pt x="273279" y="3007600"/>
                    <a:pt x="374778" y="2987977"/>
                  </a:cubicBezTo>
                  <a:cubicBezTo>
                    <a:pt x="374778" y="2987977"/>
                    <a:pt x="374778" y="2987977"/>
                    <a:pt x="374778" y="2987977"/>
                  </a:cubicBezTo>
                  <a:cubicBezTo>
                    <a:pt x="379514" y="2988653"/>
                    <a:pt x="383574" y="2990007"/>
                    <a:pt x="388311" y="2990683"/>
                  </a:cubicBezTo>
                  <a:cubicBezTo>
                    <a:pt x="396431" y="2991360"/>
                    <a:pt x="384927" y="2947377"/>
                    <a:pt x="367334" y="2945348"/>
                  </a:cubicBezTo>
                  <a:cubicBezTo>
                    <a:pt x="296285" y="2938581"/>
                    <a:pt x="331472" y="2906778"/>
                    <a:pt x="346358" y="2874975"/>
                  </a:cubicBezTo>
                  <a:cubicBezTo>
                    <a:pt x="369364" y="2822873"/>
                    <a:pt x="409287" y="2781597"/>
                    <a:pt x="439060" y="2734231"/>
                  </a:cubicBezTo>
                  <a:lnTo>
                    <a:pt x="439060" y="2734231"/>
                  </a:lnTo>
                  <a:cubicBezTo>
                    <a:pt x="478983" y="2682805"/>
                    <a:pt x="518905" y="2630702"/>
                    <a:pt x="558828" y="2578600"/>
                  </a:cubicBezTo>
                  <a:cubicBezTo>
                    <a:pt x="558828" y="2578600"/>
                    <a:pt x="707016" y="2394549"/>
                    <a:pt x="808514" y="2329591"/>
                  </a:cubicBezTo>
                  <a:cubicBezTo>
                    <a:pt x="862647" y="2313351"/>
                    <a:pt x="917456" y="2276135"/>
                    <a:pt x="953995" y="2247715"/>
                  </a:cubicBezTo>
                  <a:cubicBezTo>
                    <a:pt x="1031810" y="2211176"/>
                    <a:pt x="1098123" y="2159073"/>
                    <a:pt x="1151579" y="2091407"/>
                  </a:cubicBezTo>
                  <a:cubicBezTo>
                    <a:pt x="1151579" y="2091407"/>
                    <a:pt x="1151579" y="2091407"/>
                    <a:pt x="1151579" y="2091407"/>
                  </a:cubicBezTo>
                  <a:cubicBezTo>
                    <a:pt x="1151579" y="2091407"/>
                    <a:pt x="1151579" y="2091407"/>
                    <a:pt x="1151579" y="2091407"/>
                  </a:cubicBezTo>
                  <a:cubicBezTo>
                    <a:pt x="1258490" y="1998029"/>
                    <a:pt x="1364725" y="1903974"/>
                    <a:pt x="1443894" y="1784206"/>
                  </a:cubicBezTo>
                  <a:cubicBezTo>
                    <a:pt x="1462840" y="1755786"/>
                    <a:pt x="1483817" y="1746313"/>
                    <a:pt x="1519003" y="1746990"/>
                  </a:cubicBezTo>
                  <a:cubicBezTo>
                    <a:pt x="1651627" y="1751050"/>
                    <a:pt x="1784929" y="1759169"/>
                    <a:pt x="1916877" y="1736840"/>
                  </a:cubicBezTo>
                  <a:cubicBezTo>
                    <a:pt x="1916877" y="1736840"/>
                    <a:pt x="1916877" y="1736840"/>
                    <a:pt x="1916877" y="1736840"/>
                  </a:cubicBezTo>
                  <a:lnTo>
                    <a:pt x="1916877" y="1736840"/>
                  </a:lnTo>
                  <a:cubicBezTo>
                    <a:pt x="1916877" y="1736840"/>
                    <a:pt x="1916877" y="1736840"/>
                    <a:pt x="1916877" y="1736840"/>
                  </a:cubicBezTo>
                  <a:cubicBezTo>
                    <a:pt x="1916877" y="1736840"/>
                    <a:pt x="1916877" y="1736840"/>
                    <a:pt x="1916877" y="1736840"/>
                  </a:cubicBezTo>
                  <a:lnTo>
                    <a:pt x="1916877" y="1736840"/>
                  </a:lnTo>
                  <a:cubicBezTo>
                    <a:pt x="1949356" y="1736840"/>
                    <a:pt x="1981835" y="1736840"/>
                    <a:pt x="2014992" y="1736840"/>
                  </a:cubicBezTo>
                  <a:cubicBezTo>
                    <a:pt x="2044764" y="1736840"/>
                    <a:pt x="2049501" y="1749696"/>
                    <a:pt x="2033938" y="1772702"/>
                  </a:cubicBezTo>
                  <a:cubicBezTo>
                    <a:pt x="1959506" y="1882321"/>
                    <a:pt x="1939206" y="2014945"/>
                    <a:pt x="1876277" y="2129300"/>
                  </a:cubicBezTo>
                  <a:cubicBezTo>
                    <a:pt x="1847858" y="2186139"/>
                    <a:pt x="1807258" y="2235535"/>
                    <a:pt x="1803875" y="2301171"/>
                  </a:cubicBezTo>
                  <a:cubicBezTo>
                    <a:pt x="1803875" y="2301171"/>
                    <a:pt x="1803875" y="2301171"/>
                    <a:pt x="1803875" y="2301171"/>
                  </a:cubicBezTo>
                  <a:cubicBezTo>
                    <a:pt x="1745682" y="2314027"/>
                    <a:pt x="1697640" y="2355303"/>
                    <a:pt x="1635388" y="2355980"/>
                  </a:cubicBezTo>
                  <a:cubicBezTo>
                    <a:pt x="1635388" y="2355980"/>
                    <a:pt x="1635388" y="2355980"/>
                    <a:pt x="1635388" y="2355980"/>
                  </a:cubicBezTo>
                  <a:cubicBezTo>
                    <a:pt x="1635388" y="2355980"/>
                    <a:pt x="1635388" y="2355980"/>
                    <a:pt x="1635388" y="2355980"/>
                  </a:cubicBezTo>
                  <a:cubicBezTo>
                    <a:pt x="1632004" y="2355303"/>
                    <a:pt x="1595465" y="2362747"/>
                    <a:pt x="1598172" y="2383046"/>
                  </a:cubicBezTo>
                  <a:cubicBezTo>
                    <a:pt x="1599525" y="2395903"/>
                    <a:pt x="1634711" y="2448682"/>
                    <a:pt x="1651627" y="2462892"/>
                  </a:cubicBezTo>
                  <a:cubicBezTo>
                    <a:pt x="1651627" y="2462892"/>
                    <a:pt x="1656364" y="2458832"/>
                    <a:pt x="1656364" y="2458832"/>
                  </a:cubicBezTo>
                  <a:cubicBezTo>
                    <a:pt x="1656364" y="2458832"/>
                    <a:pt x="1657041" y="2458832"/>
                    <a:pt x="1657041" y="2458832"/>
                  </a:cubicBezTo>
                  <a:cubicBezTo>
                    <a:pt x="1655011" y="2460185"/>
                    <a:pt x="1653657" y="2461538"/>
                    <a:pt x="1651627" y="2462215"/>
                  </a:cubicBezTo>
                  <a:cubicBezTo>
                    <a:pt x="1659747" y="2504844"/>
                    <a:pt x="1688843" y="2533264"/>
                    <a:pt x="1718616" y="2561683"/>
                  </a:cubicBezTo>
                  <a:cubicBezTo>
                    <a:pt x="1718616" y="2561683"/>
                    <a:pt x="1718616" y="2561683"/>
                    <a:pt x="1718616" y="2561683"/>
                  </a:cubicBezTo>
                  <a:cubicBezTo>
                    <a:pt x="1744329" y="2594840"/>
                    <a:pt x="1769365" y="2627319"/>
                    <a:pt x="1795078" y="2660475"/>
                  </a:cubicBezTo>
                  <a:cubicBezTo>
                    <a:pt x="1837031" y="2728141"/>
                    <a:pt x="1874247" y="2799866"/>
                    <a:pt x="1956799" y="2828286"/>
                  </a:cubicBezTo>
                  <a:cubicBezTo>
                    <a:pt x="1956799" y="2828286"/>
                    <a:pt x="1956799" y="2828286"/>
                    <a:pt x="1956799" y="2828286"/>
                  </a:cubicBezTo>
                  <a:cubicBezTo>
                    <a:pt x="1956799" y="2828286"/>
                    <a:pt x="1956799" y="2828286"/>
                    <a:pt x="1956799" y="2828286"/>
                  </a:cubicBezTo>
                  <a:cubicBezTo>
                    <a:pt x="1964919" y="2828286"/>
                    <a:pt x="1973716" y="2828286"/>
                    <a:pt x="1981835" y="2828286"/>
                  </a:cubicBezTo>
                  <a:cubicBezTo>
                    <a:pt x="1987249" y="2762650"/>
                    <a:pt x="1952739" y="2705135"/>
                    <a:pt x="1942589" y="2642882"/>
                  </a:cubicBezTo>
                  <a:cubicBezTo>
                    <a:pt x="1949356" y="2612433"/>
                    <a:pt x="1940560" y="2584013"/>
                    <a:pt x="1930410" y="2555594"/>
                  </a:cubicBezTo>
                  <a:cubicBezTo>
                    <a:pt x="1930410" y="2555594"/>
                    <a:pt x="1930410" y="2555594"/>
                    <a:pt x="1930410" y="2555594"/>
                  </a:cubicBezTo>
                  <a:cubicBezTo>
                    <a:pt x="1927703" y="2484545"/>
                    <a:pt x="1941236" y="2420939"/>
                    <a:pt x="2006872" y="2380340"/>
                  </a:cubicBezTo>
                  <a:cubicBezTo>
                    <a:pt x="2006872" y="2380340"/>
                    <a:pt x="2006872" y="2380340"/>
                    <a:pt x="2006872" y="2380340"/>
                  </a:cubicBezTo>
                  <a:cubicBezTo>
                    <a:pt x="2006872" y="2380340"/>
                    <a:pt x="2006872" y="2380340"/>
                    <a:pt x="2006872" y="2380340"/>
                  </a:cubicBezTo>
                  <a:cubicBezTo>
                    <a:pt x="2025142" y="2366807"/>
                    <a:pt x="2029201" y="2347860"/>
                    <a:pt x="2004165" y="2344477"/>
                  </a:cubicBezTo>
                  <a:cubicBezTo>
                    <a:pt x="1938529" y="2336357"/>
                    <a:pt x="1967626" y="2306584"/>
                    <a:pt x="1985219" y="2277488"/>
                  </a:cubicBezTo>
                  <a:cubicBezTo>
                    <a:pt x="1996045" y="2259218"/>
                    <a:pt x="2009578" y="2242302"/>
                    <a:pt x="2006872" y="2218619"/>
                  </a:cubicBezTo>
                  <a:cubicBezTo>
                    <a:pt x="2006872" y="2218619"/>
                    <a:pt x="2006872" y="2218619"/>
                    <a:pt x="2006872" y="2218619"/>
                  </a:cubicBezTo>
                  <a:cubicBezTo>
                    <a:pt x="2006872" y="2218619"/>
                    <a:pt x="2006872" y="2218619"/>
                    <a:pt x="2006872" y="2218619"/>
                  </a:cubicBezTo>
                  <a:cubicBezTo>
                    <a:pt x="2097544" y="2106294"/>
                    <a:pt x="2193629" y="1998706"/>
                    <a:pt x="2270091" y="1875554"/>
                  </a:cubicBezTo>
                  <a:cubicBezTo>
                    <a:pt x="2284977" y="1828865"/>
                    <a:pt x="2322870" y="1797739"/>
                    <a:pt x="2349936" y="1759169"/>
                  </a:cubicBezTo>
                  <a:cubicBezTo>
                    <a:pt x="2437225" y="1633311"/>
                    <a:pt x="2416249" y="1561586"/>
                    <a:pt x="2274151" y="1507453"/>
                  </a:cubicBezTo>
                  <a:cubicBezTo>
                    <a:pt x="2274151" y="1507453"/>
                    <a:pt x="2274151" y="1507453"/>
                    <a:pt x="2274151" y="1507453"/>
                  </a:cubicBezTo>
                  <a:cubicBezTo>
                    <a:pt x="2274151" y="1507453"/>
                    <a:pt x="2274151" y="1507453"/>
                    <a:pt x="2274151" y="1507453"/>
                  </a:cubicBezTo>
                  <a:cubicBezTo>
                    <a:pt x="2268738" y="1500687"/>
                    <a:pt x="2054914" y="1406632"/>
                    <a:pt x="1945296" y="1388362"/>
                  </a:cubicBezTo>
                  <a:cubicBezTo>
                    <a:pt x="1874247" y="1376859"/>
                    <a:pt x="1799815" y="1380919"/>
                    <a:pt x="1732149" y="1349792"/>
                  </a:cubicBezTo>
                  <a:cubicBezTo>
                    <a:pt x="1733503" y="1315960"/>
                    <a:pt x="1763276" y="1312576"/>
                    <a:pt x="1784252" y="1299720"/>
                  </a:cubicBezTo>
                  <a:cubicBezTo>
                    <a:pt x="1818085" y="1278744"/>
                    <a:pt x="1864097" y="1272654"/>
                    <a:pt x="1879660" y="1227318"/>
                  </a:cubicBezTo>
                  <a:cubicBezTo>
                    <a:pt x="1879660" y="1227318"/>
                    <a:pt x="1879660" y="1227318"/>
                    <a:pt x="1879660" y="1227318"/>
                  </a:cubicBezTo>
                  <a:cubicBezTo>
                    <a:pt x="1891164" y="1217845"/>
                    <a:pt x="1902667" y="1207695"/>
                    <a:pt x="1914170" y="1197545"/>
                  </a:cubicBezTo>
                  <a:cubicBezTo>
                    <a:pt x="1914170" y="1197545"/>
                    <a:pt x="1914170" y="1197545"/>
                    <a:pt x="1914170" y="1197545"/>
                  </a:cubicBezTo>
                  <a:cubicBezTo>
                    <a:pt x="1962889" y="1181305"/>
                    <a:pt x="2016345" y="1188748"/>
                    <a:pt x="2063711" y="1167095"/>
                  </a:cubicBezTo>
                  <a:cubicBezTo>
                    <a:pt x="2063711" y="1167095"/>
                    <a:pt x="2063711" y="1167095"/>
                    <a:pt x="2063711" y="1167095"/>
                  </a:cubicBezTo>
                  <a:cubicBezTo>
                    <a:pt x="2063711" y="1167095"/>
                    <a:pt x="2063711" y="1167095"/>
                    <a:pt x="2063711" y="1167095"/>
                  </a:cubicBezTo>
                  <a:cubicBezTo>
                    <a:pt x="2111753" y="1158299"/>
                    <a:pt x="2138143" y="1125819"/>
                    <a:pt x="2155736" y="1083867"/>
                  </a:cubicBezTo>
                  <a:cubicBezTo>
                    <a:pt x="2169946" y="1050034"/>
                    <a:pt x="2190246" y="1028381"/>
                    <a:pt x="2230845" y="1037854"/>
                  </a:cubicBezTo>
                  <a:cubicBezTo>
                    <a:pt x="2280917" y="1065597"/>
                    <a:pt x="2324223" y="1100783"/>
                    <a:pt x="2364146" y="1141383"/>
                  </a:cubicBezTo>
                  <a:cubicBezTo>
                    <a:pt x="2459555" y="1240851"/>
                    <a:pt x="2573233" y="1313930"/>
                    <a:pt x="2697738" y="1371446"/>
                  </a:cubicBezTo>
                  <a:cubicBezTo>
                    <a:pt x="2697738" y="1371446"/>
                    <a:pt x="2697738" y="1371446"/>
                    <a:pt x="2697738" y="1371446"/>
                  </a:cubicBezTo>
                  <a:cubicBezTo>
                    <a:pt x="2697738" y="1371446"/>
                    <a:pt x="2697738" y="1371446"/>
                    <a:pt x="2697738" y="1371446"/>
                  </a:cubicBezTo>
                  <a:cubicBezTo>
                    <a:pt x="2758637" y="1407308"/>
                    <a:pt x="2795853" y="1394452"/>
                    <a:pt x="2827655" y="1326786"/>
                  </a:cubicBezTo>
                  <a:cubicBezTo>
                    <a:pt x="2837129" y="1271977"/>
                    <a:pt x="2919004" y="1056124"/>
                    <a:pt x="2931184" y="997255"/>
                  </a:cubicBezTo>
                  <a:lnTo>
                    <a:pt x="2931184" y="997255"/>
                  </a:lnTo>
                  <a:lnTo>
                    <a:pt x="2931184" y="997255"/>
                  </a:lnTo>
                  <a:cubicBezTo>
                    <a:pt x="2946070" y="942446"/>
                    <a:pt x="2969753" y="824031"/>
                    <a:pt x="2969753" y="824031"/>
                  </a:cubicBezTo>
                  <a:cubicBezTo>
                    <a:pt x="2979226" y="790198"/>
                    <a:pt x="3013059" y="728622"/>
                    <a:pt x="3015766" y="692083"/>
                  </a:cubicBezTo>
                  <a:cubicBezTo>
                    <a:pt x="3022532" y="664340"/>
                    <a:pt x="3023209" y="646070"/>
                    <a:pt x="3023209" y="632537"/>
                  </a:cubicBezTo>
                  <a:cubicBezTo>
                    <a:pt x="3023886" y="616974"/>
                    <a:pt x="3002233" y="604118"/>
                    <a:pt x="3002233" y="604118"/>
                  </a:cubicBezTo>
                  <a:close/>
                  <a:moveTo>
                    <a:pt x="1985219" y="1663084"/>
                  </a:moveTo>
                  <a:cubicBezTo>
                    <a:pt x="1985219" y="1663084"/>
                    <a:pt x="1985219" y="1663084"/>
                    <a:pt x="1985219" y="1663084"/>
                  </a:cubicBezTo>
                  <a:cubicBezTo>
                    <a:pt x="1985219" y="1663084"/>
                    <a:pt x="1984542" y="1663084"/>
                    <a:pt x="1985219" y="1663084"/>
                  </a:cubicBezTo>
                  <a:cubicBezTo>
                    <a:pt x="1984542" y="1663084"/>
                    <a:pt x="1984542" y="1663084"/>
                    <a:pt x="1985219" y="1663084"/>
                  </a:cubicBezTo>
                  <a:cubicBezTo>
                    <a:pt x="1984542" y="1663084"/>
                    <a:pt x="1985219" y="1663084"/>
                    <a:pt x="1985219" y="1663084"/>
                  </a:cubicBezTo>
                  <a:close/>
                  <a:moveTo>
                    <a:pt x="2294451" y="413977"/>
                  </a:moveTo>
                  <a:cubicBezTo>
                    <a:pt x="2280241" y="426157"/>
                    <a:pt x="2341816" y="341575"/>
                    <a:pt x="2366853" y="330749"/>
                  </a:cubicBezTo>
                  <a:cubicBezTo>
                    <a:pt x="2391889" y="319922"/>
                    <a:pt x="2424369" y="307742"/>
                    <a:pt x="2432488" y="325335"/>
                  </a:cubicBezTo>
                  <a:cubicBezTo>
                    <a:pt x="2439932" y="342252"/>
                    <a:pt x="2412189" y="338868"/>
                    <a:pt x="2387152" y="349695"/>
                  </a:cubicBezTo>
                  <a:cubicBezTo>
                    <a:pt x="2362116" y="359845"/>
                    <a:pt x="2343846" y="370671"/>
                    <a:pt x="2294451" y="413977"/>
                  </a:cubicBezTo>
                  <a:close/>
                </a:path>
              </a:pathLst>
            </a:custGeom>
            <a:solidFill>
              <a:schemeClr val="accent4">
                <a:alpha val="70000"/>
              </a:schemeClr>
            </a:solidFill>
            <a:ln w="67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130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71</cp:revision>
  <dcterms:created xsi:type="dcterms:W3CDTF">2018-02-18T19:39:47Z</dcterms:created>
  <dcterms:modified xsi:type="dcterms:W3CDTF">2020-08-31T06:41:15Z</dcterms:modified>
</cp:coreProperties>
</file>