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6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32" name="Group 31">
            <a:extLst>
              <a:ext uri="{FF2B5EF4-FFF2-40B4-BE49-F238E27FC236}">
                <a16:creationId xmlns:a16="http://schemas.microsoft.com/office/drawing/2014/main" id="{25DFE5BF-EA8C-489E-A544-D535D818F45C}"/>
              </a:ext>
            </a:extLst>
          </p:cNvPr>
          <p:cNvGrpSpPr/>
          <p:nvPr/>
        </p:nvGrpSpPr>
        <p:grpSpPr>
          <a:xfrm>
            <a:off x="4624619" y="2450405"/>
            <a:ext cx="2942763" cy="2942762"/>
            <a:chOff x="5908432" y="2538327"/>
            <a:chExt cx="2942763" cy="2942762"/>
          </a:xfrm>
        </p:grpSpPr>
        <p:grpSp>
          <p:nvGrpSpPr>
            <p:cNvPr id="33" name="Group 32">
              <a:extLst>
                <a:ext uri="{FF2B5EF4-FFF2-40B4-BE49-F238E27FC236}">
                  <a16:creationId xmlns:a16="http://schemas.microsoft.com/office/drawing/2014/main" id="{1006EF35-9BC7-4A8B-BE9E-270CBA335FDD}"/>
                </a:ext>
              </a:extLst>
            </p:cNvPr>
            <p:cNvGrpSpPr/>
            <p:nvPr/>
          </p:nvGrpSpPr>
          <p:grpSpPr>
            <a:xfrm>
              <a:off x="5908432" y="2681654"/>
              <a:ext cx="1731806" cy="1652953"/>
              <a:chOff x="4563208" y="3552093"/>
              <a:chExt cx="1731806" cy="1652953"/>
            </a:xfrm>
          </p:grpSpPr>
          <p:sp>
            <p:nvSpPr>
              <p:cNvPr id="43" name="Block Arc 42">
                <a:extLst>
                  <a:ext uri="{FF2B5EF4-FFF2-40B4-BE49-F238E27FC236}">
                    <a16:creationId xmlns:a16="http://schemas.microsoft.com/office/drawing/2014/main" id="{1AB2D3A3-B2DF-465C-A457-837CE8295737}"/>
                  </a:ext>
                </a:extLst>
              </p:cNvPr>
              <p:cNvSpPr/>
              <p:nvPr/>
            </p:nvSpPr>
            <p:spPr>
              <a:xfrm>
                <a:off x="4563208" y="3552093"/>
                <a:ext cx="1652953" cy="1652953"/>
              </a:xfrm>
              <a:prstGeom prst="blockArc">
                <a:avLst>
                  <a:gd name="adj1" fmla="val 8112798"/>
                  <a:gd name="adj2" fmla="val 61390"/>
                  <a:gd name="adj3" fmla="val 20208"/>
                </a:avLst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44" name="Isosceles Triangle 43">
                <a:extLst>
                  <a:ext uri="{FF2B5EF4-FFF2-40B4-BE49-F238E27FC236}">
                    <a16:creationId xmlns:a16="http://schemas.microsoft.com/office/drawing/2014/main" id="{43CAEE02-6E70-47F2-9118-7F9E2B4FE0D5}"/>
                  </a:ext>
                </a:extLst>
              </p:cNvPr>
              <p:cNvSpPr/>
              <p:nvPr/>
            </p:nvSpPr>
            <p:spPr>
              <a:xfrm rot="18900000">
                <a:off x="5774165" y="4118144"/>
                <a:ext cx="520849" cy="520849"/>
              </a:xfrm>
              <a:prstGeom prst="triangle">
                <a:avLst>
                  <a:gd name="adj" fmla="val 851"/>
                </a:avLst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34" name="Group 33">
              <a:extLst>
                <a:ext uri="{FF2B5EF4-FFF2-40B4-BE49-F238E27FC236}">
                  <a16:creationId xmlns:a16="http://schemas.microsoft.com/office/drawing/2014/main" id="{C78EB65D-BFFE-4DA7-94E9-799025A28E4F}"/>
                </a:ext>
              </a:extLst>
            </p:cNvPr>
            <p:cNvGrpSpPr/>
            <p:nvPr/>
          </p:nvGrpSpPr>
          <p:grpSpPr>
            <a:xfrm rot="5400000">
              <a:off x="6981864" y="2577753"/>
              <a:ext cx="1731805" cy="1652953"/>
              <a:chOff x="4563209" y="3552093"/>
              <a:chExt cx="1731805" cy="1652953"/>
            </a:xfrm>
            <a:solidFill>
              <a:schemeClr val="accent2"/>
            </a:solidFill>
          </p:grpSpPr>
          <p:sp>
            <p:nvSpPr>
              <p:cNvPr id="41" name="Block Arc 40">
                <a:extLst>
                  <a:ext uri="{FF2B5EF4-FFF2-40B4-BE49-F238E27FC236}">
                    <a16:creationId xmlns:a16="http://schemas.microsoft.com/office/drawing/2014/main" id="{0DDEBB51-6992-445B-BA5E-713503B5542C}"/>
                  </a:ext>
                </a:extLst>
              </p:cNvPr>
              <p:cNvSpPr/>
              <p:nvPr/>
            </p:nvSpPr>
            <p:spPr>
              <a:xfrm>
                <a:off x="4563208" y="3552093"/>
                <a:ext cx="1652953" cy="1652953"/>
              </a:xfrm>
              <a:prstGeom prst="blockArc">
                <a:avLst>
                  <a:gd name="adj1" fmla="val 8252576"/>
                  <a:gd name="adj2" fmla="val 61390"/>
                  <a:gd name="adj3" fmla="val 20208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42" name="Isosceles Triangle 41">
                <a:extLst>
                  <a:ext uri="{FF2B5EF4-FFF2-40B4-BE49-F238E27FC236}">
                    <a16:creationId xmlns:a16="http://schemas.microsoft.com/office/drawing/2014/main" id="{1BE41ED3-6F95-4DC0-84FF-C43AA48DF57A}"/>
                  </a:ext>
                </a:extLst>
              </p:cNvPr>
              <p:cNvSpPr/>
              <p:nvPr/>
            </p:nvSpPr>
            <p:spPr>
              <a:xfrm rot="18900000">
                <a:off x="5774165" y="4118144"/>
                <a:ext cx="520849" cy="520849"/>
              </a:xfrm>
              <a:prstGeom prst="triangle">
                <a:avLst>
                  <a:gd name="adj" fmla="val 851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35" name="Group 34">
              <a:extLst>
                <a:ext uri="{FF2B5EF4-FFF2-40B4-BE49-F238E27FC236}">
                  <a16:creationId xmlns:a16="http://schemas.microsoft.com/office/drawing/2014/main" id="{BAD73C5B-F008-4E77-8BBA-1724994BF183}"/>
                </a:ext>
              </a:extLst>
            </p:cNvPr>
            <p:cNvGrpSpPr/>
            <p:nvPr/>
          </p:nvGrpSpPr>
          <p:grpSpPr>
            <a:xfrm rot="10800000">
              <a:off x="7119389" y="3665557"/>
              <a:ext cx="1731806" cy="1652953"/>
              <a:chOff x="4563208" y="3552093"/>
              <a:chExt cx="1731806" cy="1652953"/>
            </a:xfrm>
            <a:solidFill>
              <a:schemeClr val="accent3"/>
            </a:solidFill>
          </p:grpSpPr>
          <p:sp>
            <p:nvSpPr>
              <p:cNvPr id="39" name="Block Arc 38">
                <a:extLst>
                  <a:ext uri="{FF2B5EF4-FFF2-40B4-BE49-F238E27FC236}">
                    <a16:creationId xmlns:a16="http://schemas.microsoft.com/office/drawing/2014/main" id="{2D820635-0A18-442B-BB53-1FAE5928CB14}"/>
                  </a:ext>
                </a:extLst>
              </p:cNvPr>
              <p:cNvSpPr/>
              <p:nvPr/>
            </p:nvSpPr>
            <p:spPr>
              <a:xfrm>
                <a:off x="4563208" y="3552093"/>
                <a:ext cx="1652953" cy="1652953"/>
              </a:xfrm>
              <a:prstGeom prst="blockArc">
                <a:avLst>
                  <a:gd name="adj1" fmla="val 8139892"/>
                  <a:gd name="adj2" fmla="val 61390"/>
                  <a:gd name="adj3" fmla="val 20208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40" name="Isosceles Triangle 39">
                <a:extLst>
                  <a:ext uri="{FF2B5EF4-FFF2-40B4-BE49-F238E27FC236}">
                    <a16:creationId xmlns:a16="http://schemas.microsoft.com/office/drawing/2014/main" id="{323BF3B1-8BD8-4DB9-BCF1-049D2324D6FB}"/>
                  </a:ext>
                </a:extLst>
              </p:cNvPr>
              <p:cNvSpPr/>
              <p:nvPr/>
            </p:nvSpPr>
            <p:spPr>
              <a:xfrm rot="18900000">
                <a:off x="5774165" y="4118144"/>
                <a:ext cx="520849" cy="520849"/>
              </a:xfrm>
              <a:prstGeom prst="triangle">
                <a:avLst>
                  <a:gd name="adj" fmla="val 851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36" name="Group 35">
              <a:extLst>
                <a:ext uri="{FF2B5EF4-FFF2-40B4-BE49-F238E27FC236}">
                  <a16:creationId xmlns:a16="http://schemas.microsoft.com/office/drawing/2014/main" id="{A2227C79-281A-44BC-A5C8-6DAEAE91FDDF}"/>
                </a:ext>
              </a:extLst>
            </p:cNvPr>
            <p:cNvGrpSpPr/>
            <p:nvPr/>
          </p:nvGrpSpPr>
          <p:grpSpPr>
            <a:xfrm rot="16200000">
              <a:off x="6042935" y="3788709"/>
              <a:ext cx="1731806" cy="1652953"/>
              <a:chOff x="4563208" y="3552094"/>
              <a:chExt cx="1731806" cy="1652953"/>
            </a:xfrm>
            <a:solidFill>
              <a:schemeClr val="accent4"/>
            </a:solidFill>
          </p:grpSpPr>
          <p:sp>
            <p:nvSpPr>
              <p:cNvPr id="37" name="Block Arc 36">
                <a:extLst>
                  <a:ext uri="{FF2B5EF4-FFF2-40B4-BE49-F238E27FC236}">
                    <a16:creationId xmlns:a16="http://schemas.microsoft.com/office/drawing/2014/main" id="{0F35DCE8-6BF7-4452-B413-90DE03453A8B}"/>
                  </a:ext>
                </a:extLst>
              </p:cNvPr>
              <p:cNvSpPr/>
              <p:nvPr/>
            </p:nvSpPr>
            <p:spPr>
              <a:xfrm>
                <a:off x="4563208" y="3552093"/>
                <a:ext cx="1652953" cy="1652953"/>
              </a:xfrm>
              <a:prstGeom prst="blockArc">
                <a:avLst>
                  <a:gd name="adj1" fmla="val 8165342"/>
                  <a:gd name="adj2" fmla="val 61390"/>
                  <a:gd name="adj3" fmla="val 20208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38" name="Isosceles Triangle 37">
                <a:extLst>
                  <a:ext uri="{FF2B5EF4-FFF2-40B4-BE49-F238E27FC236}">
                    <a16:creationId xmlns:a16="http://schemas.microsoft.com/office/drawing/2014/main" id="{6A710771-BA4C-4557-86A1-C29FDF4C30CF}"/>
                  </a:ext>
                </a:extLst>
              </p:cNvPr>
              <p:cNvSpPr/>
              <p:nvPr/>
            </p:nvSpPr>
            <p:spPr>
              <a:xfrm rot="18900000">
                <a:off x="5774165" y="4118144"/>
                <a:ext cx="520849" cy="520849"/>
              </a:xfrm>
              <a:prstGeom prst="triangle">
                <a:avLst>
                  <a:gd name="adj" fmla="val 851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45" name="Parallelogram 15">
            <a:extLst>
              <a:ext uri="{FF2B5EF4-FFF2-40B4-BE49-F238E27FC236}">
                <a16:creationId xmlns:a16="http://schemas.microsoft.com/office/drawing/2014/main" id="{5800B897-10D4-4B79-929E-4766A4FA809D}"/>
              </a:ext>
            </a:extLst>
          </p:cNvPr>
          <p:cNvSpPr/>
          <p:nvPr/>
        </p:nvSpPr>
        <p:spPr>
          <a:xfrm flipH="1">
            <a:off x="6507777" y="3071162"/>
            <a:ext cx="361766" cy="361766"/>
          </a:xfrm>
          <a:custGeom>
            <a:avLst/>
            <a:gdLst/>
            <a:ahLst/>
            <a:cxnLst/>
            <a:rect l="l" t="t" r="r" b="b"/>
            <a:pathLst>
              <a:path w="3242753" h="3227814">
                <a:moveTo>
                  <a:pt x="1621376" y="1043635"/>
                </a:moveTo>
                <a:cubicBezTo>
                  <a:pt x="1557188" y="1043635"/>
                  <a:pt x="1505154" y="1095669"/>
                  <a:pt x="1505154" y="1159857"/>
                </a:cubicBezTo>
                <a:lnTo>
                  <a:pt x="1505154" y="1625483"/>
                </a:lnTo>
                <a:lnTo>
                  <a:pt x="1033577" y="1625483"/>
                </a:lnTo>
                <a:cubicBezTo>
                  <a:pt x="969389" y="1625483"/>
                  <a:pt x="917355" y="1677517"/>
                  <a:pt x="917355" y="1741705"/>
                </a:cubicBezTo>
                <a:cubicBezTo>
                  <a:pt x="917355" y="1805893"/>
                  <a:pt x="969389" y="1857927"/>
                  <a:pt x="1033577" y="1857927"/>
                </a:cubicBezTo>
                <a:lnTo>
                  <a:pt x="1614688" y="1857927"/>
                </a:lnTo>
                <a:lnTo>
                  <a:pt x="1619859" y="1856884"/>
                </a:lnTo>
                <a:cubicBezTo>
                  <a:pt x="1620361" y="1857187"/>
                  <a:pt x="1620868" y="1857190"/>
                  <a:pt x="1621376" y="1857190"/>
                </a:cubicBezTo>
                <a:cubicBezTo>
                  <a:pt x="1685564" y="1857190"/>
                  <a:pt x="1737598" y="1805156"/>
                  <a:pt x="1737598" y="1740968"/>
                </a:cubicBezTo>
                <a:lnTo>
                  <a:pt x="1737598" y="1159857"/>
                </a:lnTo>
                <a:cubicBezTo>
                  <a:pt x="1737598" y="1095669"/>
                  <a:pt x="1685564" y="1043635"/>
                  <a:pt x="1621376" y="1043635"/>
                </a:cubicBezTo>
                <a:close/>
                <a:moveTo>
                  <a:pt x="1621376" y="628818"/>
                </a:moveTo>
                <a:cubicBezTo>
                  <a:pt x="2206882" y="628818"/>
                  <a:pt x="2681529" y="1103464"/>
                  <a:pt x="2681529" y="1688970"/>
                </a:cubicBezTo>
                <a:cubicBezTo>
                  <a:pt x="2681529" y="2274476"/>
                  <a:pt x="2206882" y="2749122"/>
                  <a:pt x="1621376" y="2749122"/>
                </a:cubicBezTo>
                <a:cubicBezTo>
                  <a:pt x="1035870" y="2749122"/>
                  <a:pt x="561223" y="2274476"/>
                  <a:pt x="561223" y="1688970"/>
                </a:cubicBezTo>
                <a:cubicBezTo>
                  <a:pt x="561223" y="1103464"/>
                  <a:pt x="1035870" y="628818"/>
                  <a:pt x="1621376" y="628818"/>
                </a:cubicBezTo>
                <a:close/>
                <a:moveTo>
                  <a:pt x="1621376" y="424596"/>
                </a:moveTo>
                <a:cubicBezTo>
                  <a:pt x="923081" y="424596"/>
                  <a:pt x="357001" y="990676"/>
                  <a:pt x="357001" y="1688970"/>
                </a:cubicBezTo>
                <a:cubicBezTo>
                  <a:pt x="357001" y="2128645"/>
                  <a:pt x="581423" y="2515905"/>
                  <a:pt x="922189" y="2742109"/>
                </a:cubicBezTo>
                <a:lnTo>
                  <a:pt x="652992" y="3227814"/>
                </a:lnTo>
                <a:lnTo>
                  <a:pt x="911997" y="3227814"/>
                </a:lnTo>
                <a:lnTo>
                  <a:pt x="1121304" y="2850168"/>
                </a:lnTo>
                <a:cubicBezTo>
                  <a:pt x="1274563" y="2916691"/>
                  <a:pt x="1443689" y="2953344"/>
                  <a:pt x="1621376" y="2953344"/>
                </a:cubicBezTo>
                <a:cubicBezTo>
                  <a:pt x="1799063" y="2953344"/>
                  <a:pt x="1968189" y="2916691"/>
                  <a:pt x="2121449" y="2850168"/>
                </a:cubicBezTo>
                <a:lnTo>
                  <a:pt x="2330755" y="3227814"/>
                </a:lnTo>
                <a:lnTo>
                  <a:pt x="2589760" y="3227814"/>
                </a:lnTo>
                <a:lnTo>
                  <a:pt x="2320563" y="2742109"/>
                </a:lnTo>
                <a:cubicBezTo>
                  <a:pt x="2661329" y="2515905"/>
                  <a:pt x="2885751" y="2128645"/>
                  <a:pt x="2885751" y="1688970"/>
                </a:cubicBezTo>
                <a:cubicBezTo>
                  <a:pt x="2885751" y="990676"/>
                  <a:pt x="2319671" y="424596"/>
                  <a:pt x="1621376" y="424596"/>
                </a:cubicBezTo>
                <a:close/>
                <a:moveTo>
                  <a:pt x="2599800" y="123238"/>
                </a:moveTo>
                <a:cubicBezTo>
                  <a:pt x="2434609" y="120698"/>
                  <a:pt x="2268460" y="180476"/>
                  <a:pt x="2139563" y="303161"/>
                </a:cubicBezTo>
                <a:lnTo>
                  <a:pt x="3057258" y="1232053"/>
                </a:lnTo>
                <a:cubicBezTo>
                  <a:pt x="3305736" y="977255"/>
                  <a:pt x="3304415" y="570405"/>
                  <a:pt x="3054287" y="317226"/>
                </a:cubicBezTo>
                <a:cubicBezTo>
                  <a:pt x="2929224" y="190636"/>
                  <a:pt x="2764991" y="125778"/>
                  <a:pt x="2599800" y="123238"/>
                </a:cubicBezTo>
                <a:close/>
                <a:moveTo>
                  <a:pt x="642953" y="123238"/>
                </a:moveTo>
                <a:cubicBezTo>
                  <a:pt x="477762" y="125778"/>
                  <a:pt x="313529" y="190636"/>
                  <a:pt x="188466" y="317226"/>
                </a:cubicBezTo>
                <a:cubicBezTo>
                  <a:pt x="-61662" y="570405"/>
                  <a:pt x="-62983" y="977255"/>
                  <a:pt x="185495" y="1232053"/>
                </a:cubicBezTo>
                <a:lnTo>
                  <a:pt x="1103190" y="303161"/>
                </a:lnTo>
                <a:cubicBezTo>
                  <a:pt x="974294" y="180476"/>
                  <a:pt x="808144" y="120698"/>
                  <a:pt x="642953" y="123238"/>
                </a:cubicBezTo>
                <a:close/>
                <a:moveTo>
                  <a:pt x="1722692" y="0"/>
                </a:moveTo>
                <a:lnTo>
                  <a:pt x="1520061" y="0"/>
                </a:lnTo>
                <a:cubicBezTo>
                  <a:pt x="1440152" y="0"/>
                  <a:pt x="1375373" y="64779"/>
                  <a:pt x="1375373" y="144688"/>
                </a:cubicBezTo>
                <a:lnTo>
                  <a:pt x="1375373" y="289376"/>
                </a:lnTo>
                <a:lnTo>
                  <a:pt x="1867380" y="289376"/>
                </a:lnTo>
                <a:lnTo>
                  <a:pt x="1867380" y="144688"/>
                </a:lnTo>
                <a:cubicBezTo>
                  <a:pt x="1867380" y="64779"/>
                  <a:pt x="1802601" y="0"/>
                  <a:pt x="1722692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46" name="Round Same Side Corner Rectangle 36">
            <a:extLst>
              <a:ext uri="{FF2B5EF4-FFF2-40B4-BE49-F238E27FC236}">
                <a16:creationId xmlns:a16="http://schemas.microsoft.com/office/drawing/2014/main" id="{62550B9B-8E92-4234-AD48-641EB1DEE251}"/>
              </a:ext>
            </a:extLst>
          </p:cNvPr>
          <p:cNvSpPr>
            <a:spLocks noChangeAspect="1"/>
          </p:cNvSpPr>
          <p:nvPr/>
        </p:nvSpPr>
        <p:spPr>
          <a:xfrm>
            <a:off x="6612084" y="4313483"/>
            <a:ext cx="368639" cy="291452"/>
          </a:xfrm>
          <a:custGeom>
            <a:avLst/>
            <a:gdLst/>
            <a:ahLst/>
            <a:cxnLst/>
            <a:rect l="l" t="t" r="r" b="b"/>
            <a:pathLst>
              <a:path w="3219104" h="2545072">
                <a:moveTo>
                  <a:pt x="2779672" y="457200"/>
                </a:moveTo>
                <a:lnTo>
                  <a:pt x="2975888" y="457200"/>
                </a:lnTo>
                <a:cubicBezTo>
                  <a:pt x="3110212" y="457200"/>
                  <a:pt x="3219104" y="566092"/>
                  <a:pt x="3219104" y="700416"/>
                </a:cubicBezTo>
                <a:lnTo>
                  <a:pt x="3219104" y="2301856"/>
                </a:lnTo>
                <a:cubicBezTo>
                  <a:pt x="3219104" y="2436180"/>
                  <a:pt x="3110212" y="2545072"/>
                  <a:pt x="2975888" y="2545072"/>
                </a:cubicBezTo>
                <a:lnTo>
                  <a:pt x="2779672" y="2545072"/>
                </a:lnTo>
                <a:close/>
                <a:moveTo>
                  <a:pt x="243216" y="457200"/>
                </a:moveTo>
                <a:lnTo>
                  <a:pt x="439432" y="457200"/>
                </a:lnTo>
                <a:lnTo>
                  <a:pt x="439432" y="2545072"/>
                </a:lnTo>
                <a:lnTo>
                  <a:pt x="243216" y="2545072"/>
                </a:lnTo>
                <a:cubicBezTo>
                  <a:pt x="108892" y="2545072"/>
                  <a:pt x="0" y="2436180"/>
                  <a:pt x="0" y="2301856"/>
                </a:cubicBezTo>
                <a:lnTo>
                  <a:pt x="0" y="700416"/>
                </a:lnTo>
                <a:cubicBezTo>
                  <a:pt x="0" y="566092"/>
                  <a:pt x="108892" y="457200"/>
                  <a:pt x="243216" y="457200"/>
                </a:cubicBezTo>
                <a:close/>
                <a:moveTo>
                  <a:pt x="1428476" y="174246"/>
                </a:moveTo>
                <a:cubicBezTo>
                  <a:pt x="1372210" y="174246"/>
                  <a:pt x="1326598" y="219858"/>
                  <a:pt x="1326598" y="276124"/>
                </a:cubicBezTo>
                <a:lnTo>
                  <a:pt x="1326598" y="457200"/>
                </a:lnTo>
                <a:lnTo>
                  <a:pt x="1892506" y="457200"/>
                </a:lnTo>
                <a:lnTo>
                  <a:pt x="1892506" y="276124"/>
                </a:lnTo>
                <a:cubicBezTo>
                  <a:pt x="1892506" y="219858"/>
                  <a:pt x="1846894" y="174246"/>
                  <a:pt x="1790628" y="174246"/>
                </a:cubicBezTo>
                <a:close/>
                <a:moveTo>
                  <a:pt x="1285704" y="0"/>
                </a:moveTo>
                <a:lnTo>
                  <a:pt x="1933400" y="0"/>
                </a:lnTo>
                <a:cubicBezTo>
                  <a:pt x="2007048" y="0"/>
                  <a:pt x="2066752" y="59704"/>
                  <a:pt x="2066752" y="133352"/>
                </a:cubicBezTo>
                <a:lnTo>
                  <a:pt x="2066752" y="457200"/>
                </a:lnTo>
                <a:lnTo>
                  <a:pt x="2599672" y="457200"/>
                </a:lnTo>
                <a:lnTo>
                  <a:pt x="2599672" y="2545072"/>
                </a:lnTo>
                <a:lnTo>
                  <a:pt x="619432" y="2545072"/>
                </a:lnTo>
                <a:lnTo>
                  <a:pt x="619432" y="457200"/>
                </a:lnTo>
                <a:lnTo>
                  <a:pt x="1152352" y="457200"/>
                </a:lnTo>
                <a:lnTo>
                  <a:pt x="1152352" y="133352"/>
                </a:lnTo>
                <a:cubicBezTo>
                  <a:pt x="1152352" y="59704"/>
                  <a:pt x="1212056" y="0"/>
                  <a:pt x="1285704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47" name="Oval 21">
            <a:extLst>
              <a:ext uri="{FF2B5EF4-FFF2-40B4-BE49-F238E27FC236}">
                <a16:creationId xmlns:a16="http://schemas.microsoft.com/office/drawing/2014/main" id="{B1849D4F-FEF8-4B80-8A29-BDE57E6E6CAD}"/>
              </a:ext>
            </a:extLst>
          </p:cNvPr>
          <p:cNvSpPr>
            <a:spLocks noChangeAspect="1"/>
          </p:cNvSpPr>
          <p:nvPr/>
        </p:nvSpPr>
        <p:spPr>
          <a:xfrm>
            <a:off x="5382801" y="4433409"/>
            <a:ext cx="354676" cy="357638"/>
          </a:xfrm>
          <a:custGeom>
            <a:avLst/>
            <a:gdLst/>
            <a:ahLst/>
            <a:cxnLst/>
            <a:rect l="l" t="t" r="r" b="b"/>
            <a:pathLst>
              <a:path w="1652142" h="1665940">
                <a:moveTo>
                  <a:pt x="898689" y="548008"/>
                </a:moveTo>
                <a:cubicBezTo>
                  <a:pt x="737950" y="504938"/>
                  <a:pt x="572731" y="600328"/>
                  <a:pt x="529661" y="761066"/>
                </a:cubicBezTo>
                <a:cubicBezTo>
                  <a:pt x="486591" y="921805"/>
                  <a:pt x="581980" y="1087025"/>
                  <a:pt x="742719" y="1130094"/>
                </a:cubicBezTo>
                <a:cubicBezTo>
                  <a:pt x="903458" y="1173164"/>
                  <a:pt x="1068677" y="1077775"/>
                  <a:pt x="1111747" y="917036"/>
                </a:cubicBezTo>
                <a:cubicBezTo>
                  <a:pt x="1154817" y="756297"/>
                  <a:pt x="1059428" y="591077"/>
                  <a:pt x="898689" y="548008"/>
                </a:cubicBezTo>
                <a:close/>
                <a:moveTo>
                  <a:pt x="952303" y="347916"/>
                </a:moveTo>
                <a:cubicBezTo>
                  <a:pt x="1223549" y="420596"/>
                  <a:pt x="1384519" y="699404"/>
                  <a:pt x="1311839" y="970650"/>
                </a:cubicBezTo>
                <a:cubicBezTo>
                  <a:pt x="1239159" y="1241896"/>
                  <a:pt x="960351" y="1402866"/>
                  <a:pt x="689105" y="1330186"/>
                </a:cubicBezTo>
                <a:cubicBezTo>
                  <a:pt x="417859" y="1257506"/>
                  <a:pt x="256889" y="978698"/>
                  <a:pt x="329569" y="707451"/>
                </a:cubicBezTo>
                <a:cubicBezTo>
                  <a:pt x="402249" y="436205"/>
                  <a:pt x="681057" y="275235"/>
                  <a:pt x="952303" y="347916"/>
                </a:cubicBezTo>
                <a:close/>
                <a:moveTo>
                  <a:pt x="971799" y="275155"/>
                </a:moveTo>
                <a:cubicBezTo>
                  <a:pt x="660368" y="191707"/>
                  <a:pt x="340256" y="376524"/>
                  <a:pt x="256808" y="687955"/>
                </a:cubicBezTo>
                <a:cubicBezTo>
                  <a:pt x="173361" y="999387"/>
                  <a:pt x="358178" y="1319499"/>
                  <a:pt x="669609" y="1402947"/>
                </a:cubicBezTo>
                <a:cubicBezTo>
                  <a:pt x="981040" y="1486395"/>
                  <a:pt x="1301152" y="1301577"/>
                  <a:pt x="1384600" y="990146"/>
                </a:cubicBezTo>
                <a:cubicBezTo>
                  <a:pt x="1468047" y="678715"/>
                  <a:pt x="1283230" y="358603"/>
                  <a:pt x="971799" y="275155"/>
                </a:cubicBezTo>
                <a:close/>
                <a:moveTo>
                  <a:pt x="1652142" y="394531"/>
                </a:moveTo>
                <a:lnTo>
                  <a:pt x="1649662" y="403784"/>
                </a:lnTo>
                <a:lnTo>
                  <a:pt x="1647140" y="399895"/>
                </a:lnTo>
                <a:close/>
                <a:moveTo>
                  <a:pt x="1158157" y="65026"/>
                </a:moveTo>
                <a:lnTo>
                  <a:pt x="1154679" y="271718"/>
                </a:lnTo>
                <a:lnTo>
                  <a:pt x="1148331" y="270017"/>
                </a:lnTo>
                <a:cubicBezTo>
                  <a:pt x="1200055" y="299127"/>
                  <a:pt x="1246804" y="334821"/>
                  <a:pt x="1286346" y="377149"/>
                </a:cubicBezTo>
                <a:lnTo>
                  <a:pt x="1470353" y="331395"/>
                </a:lnTo>
                <a:lnTo>
                  <a:pt x="1588305" y="553229"/>
                </a:lnTo>
                <a:lnTo>
                  <a:pt x="1457194" y="671432"/>
                </a:lnTo>
                <a:cubicBezTo>
                  <a:pt x="1473630" y="731297"/>
                  <a:pt x="1481376" y="793983"/>
                  <a:pt x="1478595" y="857704"/>
                </a:cubicBezTo>
                <a:lnTo>
                  <a:pt x="1642362" y="948616"/>
                </a:lnTo>
                <a:lnTo>
                  <a:pt x="1577335" y="1191298"/>
                </a:lnTo>
                <a:lnTo>
                  <a:pt x="1378614" y="1187955"/>
                </a:lnTo>
                <a:cubicBezTo>
                  <a:pt x="1353489" y="1229936"/>
                  <a:pt x="1323048" y="1267799"/>
                  <a:pt x="1288939" y="1301599"/>
                </a:cubicBezTo>
                <a:lnTo>
                  <a:pt x="1354201" y="1471932"/>
                </a:lnTo>
                <a:lnTo>
                  <a:pt x="1148396" y="1616039"/>
                </a:lnTo>
                <a:lnTo>
                  <a:pt x="992294" y="1480516"/>
                </a:lnTo>
                <a:lnTo>
                  <a:pt x="1011291" y="1467215"/>
                </a:lnTo>
                <a:cubicBezTo>
                  <a:pt x="951500" y="1486565"/>
                  <a:pt x="888271" y="1495869"/>
                  <a:pt x="823805" y="1495510"/>
                </a:cubicBezTo>
                <a:lnTo>
                  <a:pt x="729193" y="1665940"/>
                </a:lnTo>
                <a:lnTo>
                  <a:pt x="486511" y="1600914"/>
                </a:lnTo>
                <a:lnTo>
                  <a:pt x="489790" y="1406012"/>
                </a:lnTo>
                <a:cubicBezTo>
                  <a:pt x="438364" y="1376702"/>
                  <a:pt x="391917" y="1340859"/>
                  <a:pt x="352658" y="1298452"/>
                </a:cubicBezTo>
                <a:lnTo>
                  <a:pt x="355803" y="1305197"/>
                </a:lnTo>
                <a:lnTo>
                  <a:pt x="152856" y="1344512"/>
                </a:lnTo>
                <a:lnTo>
                  <a:pt x="46675" y="1116809"/>
                </a:lnTo>
                <a:lnTo>
                  <a:pt x="183929" y="1005520"/>
                </a:lnTo>
                <a:cubicBezTo>
                  <a:pt x="169279" y="951824"/>
                  <a:pt x="161626" y="895865"/>
                  <a:pt x="161615" y="838915"/>
                </a:cubicBezTo>
                <a:lnTo>
                  <a:pt x="0" y="749197"/>
                </a:lnTo>
                <a:lnTo>
                  <a:pt x="65026" y="506515"/>
                </a:lnTo>
                <a:lnTo>
                  <a:pt x="250227" y="509630"/>
                </a:lnTo>
                <a:cubicBezTo>
                  <a:pt x="275353" y="465291"/>
                  <a:pt x="305693" y="424864"/>
                  <a:pt x="340015" y="388679"/>
                </a:cubicBezTo>
                <a:lnTo>
                  <a:pt x="277984" y="197357"/>
                </a:lnTo>
                <a:lnTo>
                  <a:pt x="491050" y="64219"/>
                </a:lnTo>
                <a:lnTo>
                  <a:pt x="639843" y="207726"/>
                </a:lnTo>
                <a:lnTo>
                  <a:pt x="638348" y="208660"/>
                </a:lnTo>
                <a:cubicBezTo>
                  <a:pt x="696840" y="190256"/>
                  <a:pt x="758594" y="181748"/>
                  <a:pt x="821488" y="182440"/>
                </a:cubicBezTo>
                <a:lnTo>
                  <a:pt x="815140" y="180739"/>
                </a:lnTo>
                <a:lnTo>
                  <a:pt x="915476" y="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48" name="Rectangle 9">
            <a:extLst>
              <a:ext uri="{FF2B5EF4-FFF2-40B4-BE49-F238E27FC236}">
                <a16:creationId xmlns:a16="http://schemas.microsoft.com/office/drawing/2014/main" id="{7D56C104-19B4-413F-BAD1-CAF79CB8AC07}"/>
              </a:ext>
            </a:extLst>
          </p:cNvPr>
          <p:cNvSpPr/>
          <p:nvPr/>
        </p:nvSpPr>
        <p:spPr>
          <a:xfrm>
            <a:off x="5223679" y="3138093"/>
            <a:ext cx="332759" cy="311492"/>
          </a:xfrm>
          <a:custGeom>
            <a:avLst/>
            <a:gdLst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2991331 w 3239999"/>
              <a:gd name="connsiteY3" fmla="*/ 2709748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3239999" h="3032924">
                <a:moveTo>
                  <a:pt x="1576606" y="2778202"/>
                </a:moveTo>
                <a:cubicBezTo>
                  <a:pt x="1576606" y="2778795"/>
                  <a:pt x="1663394" y="2792670"/>
                  <a:pt x="1663394" y="2778202"/>
                </a:cubicBezTo>
                <a:lnTo>
                  <a:pt x="1663394" y="2776423"/>
                </a:lnTo>
                <a:cubicBezTo>
                  <a:pt x="2185083" y="2605634"/>
                  <a:pt x="2444552" y="2500589"/>
                  <a:pt x="2991331" y="2709748"/>
                </a:cubicBezTo>
                <a:lnTo>
                  <a:pt x="3000856" y="526981"/>
                </a:lnTo>
                <a:lnTo>
                  <a:pt x="2855082" y="526981"/>
                </a:lnTo>
                <a:cubicBezTo>
                  <a:pt x="2857178" y="1175360"/>
                  <a:pt x="2859273" y="1823738"/>
                  <a:pt x="2861369" y="2472117"/>
                </a:cubicBezTo>
                <a:cubicBezTo>
                  <a:pt x="2483869" y="2318121"/>
                  <a:pt x="2052449" y="2439541"/>
                  <a:pt x="1663394" y="2765302"/>
                </a:cubicBezTo>
                <a:lnTo>
                  <a:pt x="1663394" y="526981"/>
                </a:lnTo>
                <a:lnTo>
                  <a:pt x="1663394" y="430441"/>
                </a:lnTo>
                <a:lnTo>
                  <a:pt x="1663394" y="402054"/>
                </a:lnTo>
                <a:cubicBezTo>
                  <a:pt x="1896442" y="149589"/>
                  <a:pt x="2115835" y="2106"/>
                  <a:pt x="2406065" y="22"/>
                </a:cubicBezTo>
                <a:cubicBezTo>
                  <a:pt x="2537987" y="-925"/>
                  <a:pt x="2684544" y="28169"/>
                  <a:pt x="2853673" y="91100"/>
                </a:cubicBezTo>
                <a:cubicBezTo>
                  <a:pt x="2854039" y="204214"/>
                  <a:pt x="2854404" y="317327"/>
                  <a:pt x="2854770" y="430441"/>
                </a:cubicBezTo>
                <a:lnTo>
                  <a:pt x="3120669" y="428517"/>
                </a:lnTo>
                <a:lnTo>
                  <a:pt x="3120669" y="738345"/>
                </a:lnTo>
                <a:lnTo>
                  <a:pt x="3239999" y="738345"/>
                </a:lnTo>
                <a:lnTo>
                  <a:pt x="3239999" y="3032924"/>
                </a:lnTo>
                <a:lnTo>
                  <a:pt x="0" y="3032924"/>
                </a:lnTo>
                <a:lnTo>
                  <a:pt x="0" y="738345"/>
                </a:lnTo>
                <a:lnTo>
                  <a:pt x="102477" y="738345"/>
                </a:lnTo>
                <a:lnTo>
                  <a:pt x="102477" y="428517"/>
                </a:lnTo>
                <a:lnTo>
                  <a:pt x="385229" y="430441"/>
                </a:lnTo>
                <a:cubicBezTo>
                  <a:pt x="385595" y="317327"/>
                  <a:pt x="385960" y="204214"/>
                  <a:pt x="386326" y="91100"/>
                </a:cubicBezTo>
                <a:cubicBezTo>
                  <a:pt x="555455" y="28169"/>
                  <a:pt x="702013" y="-925"/>
                  <a:pt x="833935" y="22"/>
                </a:cubicBezTo>
                <a:cubicBezTo>
                  <a:pt x="1124164" y="2106"/>
                  <a:pt x="1343558" y="149589"/>
                  <a:pt x="1576606" y="402054"/>
                </a:cubicBezTo>
                <a:lnTo>
                  <a:pt x="1576606" y="430441"/>
                </a:lnTo>
                <a:lnTo>
                  <a:pt x="1576606" y="526981"/>
                </a:lnTo>
                <a:lnTo>
                  <a:pt x="1576606" y="2765302"/>
                </a:lnTo>
                <a:cubicBezTo>
                  <a:pt x="1187550" y="2439541"/>
                  <a:pt x="756130" y="2318121"/>
                  <a:pt x="378630" y="2472117"/>
                </a:cubicBezTo>
                <a:lnTo>
                  <a:pt x="384918" y="526981"/>
                </a:lnTo>
                <a:lnTo>
                  <a:pt x="239143" y="526981"/>
                </a:lnTo>
                <a:lnTo>
                  <a:pt x="229618" y="2690698"/>
                </a:lnTo>
                <a:cubicBezTo>
                  <a:pt x="773243" y="2466244"/>
                  <a:pt x="1081748" y="2626096"/>
                  <a:pt x="1576606" y="2776423"/>
                </a:cubicBezTo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grpSp>
        <p:nvGrpSpPr>
          <p:cNvPr id="49" name="Group 48">
            <a:extLst>
              <a:ext uri="{FF2B5EF4-FFF2-40B4-BE49-F238E27FC236}">
                <a16:creationId xmlns:a16="http://schemas.microsoft.com/office/drawing/2014/main" id="{17933FCA-31CA-41F9-AF43-2E6822C3317F}"/>
              </a:ext>
            </a:extLst>
          </p:cNvPr>
          <p:cNvGrpSpPr/>
          <p:nvPr/>
        </p:nvGrpSpPr>
        <p:grpSpPr>
          <a:xfrm>
            <a:off x="8297284" y="2234759"/>
            <a:ext cx="2980057" cy="1315889"/>
            <a:chOff x="539552" y="2708920"/>
            <a:chExt cx="1872208" cy="1315889"/>
          </a:xfrm>
        </p:grpSpPr>
        <p:sp>
          <p:nvSpPr>
            <p:cNvPr id="50" name="Rounded Rectangle 41">
              <a:extLst>
                <a:ext uri="{FF2B5EF4-FFF2-40B4-BE49-F238E27FC236}">
                  <a16:creationId xmlns:a16="http://schemas.microsoft.com/office/drawing/2014/main" id="{8D90E4A0-5EA5-42F6-96B4-C2A034B92568}"/>
                </a:ext>
              </a:extLst>
            </p:cNvPr>
            <p:cNvSpPr/>
            <p:nvPr/>
          </p:nvSpPr>
          <p:spPr>
            <a:xfrm>
              <a:off x="611560" y="2708920"/>
              <a:ext cx="1728192" cy="379785"/>
            </a:xfrm>
            <a:prstGeom prst="roundRect">
              <a:avLst>
                <a:gd name="adj" fmla="val 50000"/>
              </a:avLst>
            </a:prstGeom>
            <a:solidFill>
              <a:schemeClr val="accent2"/>
            </a:solidFill>
            <a:ln w="444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/>
            </a:p>
          </p:txBody>
        </p:sp>
        <p:sp>
          <p:nvSpPr>
            <p:cNvPr id="51" name="TextBox 50">
              <a:extLst>
                <a:ext uri="{FF2B5EF4-FFF2-40B4-BE49-F238E27FC236}">
                  <a16:creationId xmlns:a16="http://schemas.microsoft.com/office/drawing/2014/main" id="{E111E132-3383-4567-A977-ECE331EFBD64}"/>
                </a:ext>
              </a:extLst>
            </p:cNvPr>
            <p:cNvSpPr txBox="1"/>
            <p:nvPr/>
          </p:nvSpPr>
          <p:spPr>
            <a:xfrm>
              <a:off x="539552" y="3193812"/>
              <a:ext cx="1872208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52" name="TextBox 51">
              <a:extLst>
                <a:ext uri="{FF2B5EF4-FFF2-40B4-BE49-F238E27FC236}">
                  <a16:creationId xmlns:a16="http://schemas.microsoft.com/office/drawing/2014/main" id="{65995DCC-0821-4D1A-AA13-B6493303AC98}"/>
                </a:ext>
              </a:extLst>
            </p:cNvPr>
            <p:cNvSpPr txBox="1"/>
            <p:nvPr/>
          </p:nvSpPr>
          <p:spPr>
            <a:xfrm>
              <a:off x="665833" y="2744923"/>
              <a:ext cx="1619647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bg1"/>
                  </a:solidFill>
                  <a:cs typeface="Arial" pitchFamily="34" charset="0"/>
                </a:rPr>
                <a:t>Contents Title</a:t>
              </a:r>
              <a:endParaRPr lang="ko-KR" altLang="en-US" sz="14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55" name="Group 54">
            <a:extLst>
              <a:ext uri="{FF2B5EF4-FFF2-40B4-BE49-F238E27FC236}">
                <a16:creationId xmlns:a16="http://schemas.microsoft.com/office/drawing/2014/main" id="{2567AFE4-1F0B-4EE9-B2B3-6E527104AA10}"/>
              </a:ext>
            </a:extLst>
          </p:cNvPr>
          <p:cNvGrpSpPr/>
          <p:nvPr/>
        </p:nvGrpSpPr>
        <p:grpSpPr>
          <a:xfrm>
            <a:off x="8297284" y="4300139"/>
            <a:ext cx="2980057" cy="1315889"/>
            <a:chOff x="539552" y="2708920"/>
            <a:chExt cx="1872208" cy="1315889"/>
          </a:xfrm>
        </p:grpSpPr>
        <p:sp>
          <p:nvSpPr>
            <p:cNvPr id="56" name="Rounded Rectangle 45">
              <a:extLst>
                <a:ext uri="{FF2B5EF4-FFF2-40B4-BE49-F238E27FC236}">
                  <a16:creationId xmlns:a16="http://schemas.microsoft.com/office/drawing/2014/main" id="{E0DD0ED6-50D9-4DF6-A985-9B36950FB882}"/>
                </a:ext>
              </a:extLst>
            </p:cNvPr>
            <p:cNvSpPr/>
            <p:nvPr/>
          </p:nvSpPr>
          <p:spPr>
            <a:xfrm>
              <a:off x="611560" y="2708920"/>
              <a:ext cx="1728192" cy="379785"/>
            </a:xfrm>
            <a:prstGeom prst="roundRect">
              <a:avLst>
                <a:gd name="adj" fmla="val 50000"/>
              </a:avLst>
            </a:prstGeom>
            <a:solidFill>
              <a:schemeClr val="accent3"/>
            </a:solidFill>
            <a:ln w="444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/>
            </a:p>
          </p:txBody>
        </p:sp>
        <p:sp>
          <p:nvSpPr>
            <p:cNvPr id="57" name="TextBox 56">
              <a:extLst>
                <a:ext uri="{FF2B5EF4-FFF2-40B4-BE49-F238E27FC236}">
                  <a16:creationId xmlns:a16="http://schemas.microsoft.com/office/drawing/2014/main" id="{8761F55C-A34F-432F-A837-B0380DD7EF4D}"/>
                </a:ext>
              </a:extLst>
            </p:cNvPr>
            <p:cNvSpPr txBox="1"/>
            <p:nvPr/>
          </p:nvSpPr>
          <p:spPr>
            <a:xfrm>
              <a:off x="539552" y="3193812"/>
              <a:ext cx="1872208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58" name="TextBox 57">
              <a:extLst>
                <a:ext uri="{FF2B5EF4-FFF2-40B4-BE49-F238E27FC236}">
                  <a16:creationId xmlns:a16="http://schemas.microsoft.com/office/drawing/2014/main" id="{83969E31-F3A7-4165-980B-8860CC5B31A9}"/>
                </a:ext>
              </a:extLst>
            </p:cNvPr>
            <p:cNvSpPr txBox="1"/>
            <p:nvPr/>
          </p:nvSpPr>
          <p:spPr>
            <a:xfrm>
              <a:off x="665833" y="2744923"/>
              <a:ext cx="1619647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bg1"/>
                  </a:solidFill>
                  <a:cs typeface="Arial" pitchFamily="34" charset="0"/>
                </a:rPr>
                <a:t>Contents Title</a:t>
              </a:r>
              <a:endParaRPr lang="ko-KR" altLang="en-US" sz="14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59" name="Group 58">
            <a:extLst>
              <a:ext uri="{FF2B5EF4-FFF2-40B4-BE49-F238E27FC236}">
                <a16:creationId xmlns:a16="http://schemas.microsoft.com/office/drawing/2014/main" id="{A41DC383-A691-478E-B75B-5A8D9078BEC6}"/>
              </a:ext>
            </a:extLst>
          </p:cNvPr>
          <p:cNvGrpSpPr/>
          <p:nvPr/>
        </p:nvGrpSpPr>
        <p:grpSpPr>
          <a:xfrm>
            <a:off x="891551" y="2231652"/>
            <a:ext cx="2980057" cy="1315889"/>
            <a:chOff x="539552" y="2708920"/>
            <a:chExt cx="1872208" cy="1315889"/>
          </a:xfrm>
        </p:grpSpPr>
        <p:sp>
          <p:nvSpPr>
            <p:cNvPr id="60" name="Rounded Rectangle 51">
              <a:extLst>
                <a:ext uri="{FF2B5EF4-FFF2-40B4-BE49-F238E27FC236}">
                  <a16:creationId xmlns:a16="http://schemas.microsoft.com/office/drawing/2014/main" id="{5FFFB9FA-8EBB-47EC-8397-A009507CF40F}"/>
                </a:ext>
              </a:extLst>
            </p:cNvPr>
            <p:cNvSpPr/>
            <p:nvPr/>
          </p:nvSpPr>
          <p:spPr>
            <a:xfrm>
              <a:off x="611560" y="2708920"/>
              <a:ext cx="1728192" cy="379785"/>
            </a:xfrm>
            <a:prstGeom prst="roundRect">
              <a:avLst>
                <a:gd name="adj" fmla="val 50000"/>
              </a:avLst>
            </a:prstGeom>
            <a:solidFill>
              <a:schemeClr val="accent1"/>
            </a:solidFill>
            <a:ln w="444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/>
            </a:p>
          </p:txBody>
        </p:sp>
        <p:sp>
          <p:nvSpPr>
            <p:cNvPr id="61" name="TextBox 60">
              <a:extLst>
                <a:ext uri="{FF2B5EF4-FFF2-40B4-BE49-F238E27FC236}">
                  <a16:creationId xmlns:a16="http://schemas.microsoft.com/office/drawing/2014/main" id="{9584D152-1234-4395-8B75-C62ADF0F8B26}"/>
                </a:ext>
              </a:extLst>
            </p:cNvPr>
            <p:cNvSpPr txBox="1"/>
            <p:nvPr/>
          </p:nvSpPr>
          <p:spPr>
            <a:xfrm>
              <a:off x="539552" y="3193812"/>
              <a:ext cx="1872208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62" name="TextBox 61">
              <a:extLst>
                <a:ext uri="{FF2B5EF4-FFF2-40B4-BE49-F238E27FC236}">
                  <a16:creationId xmlns:a16="http://schemas.microsoft.com/office/drawing/2014/main" id="{09FF7CA9-FDA0-4637-AA52-ED0DFDDE3287}"/>
                </a:ext>
              </a:extLst>
            </p:cNvPr>
            <p:cNvSpPr txBox="1"/>
            <p:nvPr/>
          </p:nvSpPr>
          <p:spPr>
            <a:xfrm>
              <a:off x="665833" y="2744923"/>
              <a:ext cx="1619647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bg1"/>
                  </a:solidFill>
                  <a:cs typeface="Arial" pitchFamily="34" charset="0"/>
                </a:rPr>
                <a:t>Contents Title</a:t>
              </a:r>
              <a:endParaRPr lang="ko-KR" altLang="en-US" sz="14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63" name="Group 62">
            <a:extLst>
              <a:ext uri="{FF2B5EF4-FFF2-40B4-BE49-F238E27FC236}">
                <a16:creationId xmlns:a16="http://schemas.microsoft.com/office/drawing/2014/main" id="{8227E2F8-105D-4491-949B-1F3D7DB233A9}"/>
              </a:ext>
            </a:extLst>
          </p:cNvPr>
          <p:cNvGrpSpPr/>
          <p:nvPr/>
        </p:nvGrpSpPr>
        <p:grpSpPr>
          <a:xfrm>
            <a:off x="891551" y="4297032"/>
            <a:ext cx="2980057" cy="1315889"/>
            <a:chOff x="539552" y="2708920"/>
            <a:chExt cx="1872208" cy="1315889"/>
          </a:xfrm>
        </p:grpSpPr>
        <p:sp>
          <p:nvSpPr>
            <p:cNvPr id="64" name="Rounded Rectangle 56">
              <a:extLst>
                <a:ext uri="{FF2B5EF4-FFF2-40B4-BE49-F238E27FC236}">
                  <a16:creationId xmlns:a16="http://schemas.microsoft.com/office/drawing/2014/main" id="{64CB81E9-A523-469F-8BBE-2C0A152F29E0}"/>
                </a:ext>
              </a:extLst>
            </p:cNvPr>
            <p:cNvSpPr/>
            <p:nvPr/>
          </p:nvSpPr>
          <p:spPr>
            <a:xfrm>
              <a:off x="611560" y="2708920"/>
              <a:ext cx="1728192" cy="379785"/>
            </a:xfrm>
            <a:prstGeom prst="roundRect">
              <a:avLst>
                <a:gd name="adj" fmla="val 50000"/>
              </a:avLst>
            </a:prstGeom>
            <a:solidFill>
              <a:schemeClr val="accent4"/>
            </a:solidFill>
            <a:ln w="444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/>
            </a:p>
          </p:txBody>
        </p:sp>
        <p:sp>
          <p:nvSpPr>
            <p:cNvPr id="65" name="TextBox 64">
              <a:extLst>
                <a:ext uri="{FF2B5EF4-FFF2-40B4-BE49-F238E27FC236}">
                  <a16:creationId xmlns:a16="http://schemas.microsoft.com/office/drawing/2014/main" id="{503A7566-3979-4CAC-BC8D-C5ADB263E2AC}"/>
                </a:ext>
              </a:extLst>
            </p:cNvPr>
            <p:cNvSpPr txBox="1"/>
            <p:nvPr/>
          </p:nvSpPr>
          <p:spPr>
            <a:xfrm>
              <a:off x="539552" y="3193812"/>
              <a:ext cx="1872208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66" name="TextBox 65">
              <a:extLst>
                <a:ext uri="{FF2B5EF4-FFF2-40B4-BE49-F238E27FC236}">
                  <a16:creationId xmlns:a16="http://schemas.microsoft.com/office/drawing/2014/main" id="{352B665D-CA6D-47FE-A40F-9C48D0CE0A34}"/>
                </a:ext>
              </a:extLst>
            </p:cNvPr>
            <p:cNvSpPr txBox="1"/>
            <p:nvPr/>
          </p:nvSpPr>
          <p:spPr>
            <a:xfrm>
              <a:off x="665833" y="2744923"/>
              <a:ext cx="1619647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bg1"/>
                  </a:solidFill>
                  <a:cs typeface="Arial" pitchFamily="34" charset="0"/>
                </a:rPr>
                <a:t>Contents Title</a:t>
              </a:r>
              <a:endParaRPr lang="ko-KR" altLang="en-US" sz="14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11153</TotalTime>
  <Words>132</Words>
  <Application>Microsoft Office PowerPoint</Application>
  <PresentationFormat>Widescreen</PresentationFormat>
  <Paragraphs>11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13</cp:revision>
  <dcterms:created xsi:type="dcterms:W3CDTF">2018-02-18T19:39:47Z</dcterms:created>
  <dcterms:modified xsi:type="dcterms:W3CDTF">2020-08-31T05:31:59Z</dcterms:modified>
</cp:coreProperties>
</file>