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5DFE5BF-EA8C-489E-A544-D535D818F45C}"/>
              </a:ext>
            </a:extLst>
          </p:cNvPr>
          <p:cNvGrpSpPr/>
          <p:nvPr/>
        </p:nvGrpSpPr>
        <p:grpSpPr>
          <a:xfrm>
            <a:off x="4624619" y="2450405"/>
            <a:ext cx="2942763" cy="2942762"/>
            <a:chOff x="5908432" y="2538327"/>
            <a:chExt cx="2942763" cy="294276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006EF35-9BC7-4A8B-BE9E-270CBA335FDD}"/>
                </a:ext>
              </a:extLst>
            </p:cNvPr>
            <p:cNvGrpSpPr/>
            <p:nvPr/>
          </p:nvGrpSpPr>
          <p:grpSpPr>
            <a:xfrm>
              <a:off x="5908432" y="2681654"/>
              <a:ext cx="1731806" cy="1652953"/>
              <a:chOff x="4563208" y="3552093"/>
              <a:chExt cx="1731806" cy="1652953"/>
            </a:xfrm>
          </p:grpSpPr>
          <p:sp>
            <p:nvSpPr>
              <p:cNvPr id="43" name="Block Arc 42">
                <a:extLst>
                  <a:ext uri="{FF2B5EF4-FFF2-40B4-BE49-F238E27FC236}">
                    <a16:creationId xmlns:a16="http://schemas.microsoft.com/office/drawing/2014/main" id="{1AB2D3A3-B2DF-465C-A457-837CE8295737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112798"/>
                  <a:gd name="adj2" fmla="val 61390"/>
                  <a:gd name="adj3" fmla="val 2020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43CAEE02-6E70-47F2-9118-7F9E2B4FE0D5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78EB65D-BFFE-4DA7-94E9-799025A28E4F}"/>
                </a:ext>
              </a:extLst>
            </p:cNvPr>
            <p:cNvGrpSpPr/>
            <p:nvPr/>
          </p:nvGrpSpPr>
          <p:grpSpPr>
            <a:xfrm rot="5400000">
              <a:off x="6981864" y="2577753"/>
              <a:ext cx="1731805" cy="1652953"/>
              <a:chOff x="4563209" y="3552093"/>
              <a:chExt cx="1731805" cy="1652953"/>
            </a:xfrm>
            <a:solidFill>
              <a:schemeClr val="accent2"/>
            </a:solidFill>
          </p:grpSpPr>
          <p:sp>
            <p:nvSpPr>
              <p:cNvPr id="41" name="Block Arc 40">
                <a:extLst>
                  <a:ext uri="{FF2B5EF4-FFF2-40B4-BE49-F238E27FC236}">
                    <a16:creationId xmlns:a16="http://schemas.microsoft.com/office/drawing/2014/main" id="{0DDEBB51-6992-445B-BA5E-713503B5542C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252576"/>
                  <a:gd name="adj2" fmla="val 61390"/>
                  <a:gd name="adj3" fmla="val 2020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1BE41ED3-6F95-4DC0-84FF-C43AA48DF57A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AD73C5B-F008-4E77-8BBA-1724994BF183}"/>
                </a:ext>
              </a:extLst>
            </p:cNvPr>
            <p:cNvGrpSpPr/>
            <p:nvPr/>
          </p:nvGrpSpPr>
          <p:grpSpPr>
            <a:xfrm rot="10800000">
              <a:off x="7119389" y="3665557"/>
              <a:ext cx="1731806" cy="1652953"/>
              <a:chOff x="4563208" y="3552093"/>
              <a:chExt cx="1731806" cy="1652953"/>
            </a:xfrm>
            <a:solidFill>
              <a:schemeClr val="accent3"/>
            </a:solidFill>
          </p:grpSpPr>
          <p:sp>
            <p:nvSpPr>
              <p:cNvPr id="39" name="Block Arc 38">
                <a:extLst>
                  <a:ext uri="{FF2B5EF4-FFF2-40B4-BE49-F238E27FC236}">
                    <a16:creationId xmlns:a16="http://schemas.microsoft.com/office/drawing/2014/main" id="{2D820635-0A18-442B-BB53-1FAE5928CB14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139892"/>
                  <a:gd name="adj2" fmla="val 61390"/>
                  <a:gd name="adj3" fmla="val 2020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323BF3B1-8BD8-4DB9-BCF1-049D2324D6FB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2227C79-281A-44BC-A5C8-6DAEAE91FDDF}"/>
                </a:ext>
              </a:extLst>
            </p:cNvPr>
            <p:cNvGrpSpPr/>
            <p:nvPr/>
          </p:nvGrpSpPr>
          <p:grpSpPr>
            <a:xfrm rot="16200000">
              <a:off x="6042935" y="3788709"/>
              <a:ext cx="1731806" cy="1652953"/>
              <a:chOff x="4563208" y="3552094"/>
              <a:chExt cx="1731806" cy="1652953"/>
            </a:xfrm>
            <a:solidFill>
              <a:schemeClr val="accent4"/>
            </a:solidFill>
          </p:grpSpPr>
          <p:sp>
            <p:nvSpPr>
              <p:cNvPr id="37" name="Block Arc 36">
                <a:extLst>
                  <a:ext uri="{FF2B5EF4-FFF2-40B4-BE49-F238E27FC236}">
                    <a16:creationId xmlns:a16="http://schemas.microsoft.com/office/drawing/2014/main" id="{0F35DCE8-6BF7-4452-B413-90DE03453A8B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165342"/>
                  <a:gd name="adj2" fmla="val 61390"/>
                  <a:gd name="adj3" fmla="val 2020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6A710771-BA4C-4557-86A1-C29FDF4C30CF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Parallelogram 15">
            <a:extLst>
              <a:ext uri="{FF2B5EF4-FFF2-40B4-BE49-F238E27FC236}">
                <a16:creationId xmlns:a16="http://schemas.microsoft.com/office/drawing/2014/main" id="{5800B897-10D4-4B79-929E-4766A4FA809D}"/>
              </a:ext>
            </a:extLst>
          </p:cNvPr>
          <p:cNvSpPr/>
          <p:nvPr/>
        </p:nvSpPr>
        <p:spPr>
          <a:xfrm flipH="1">
            <a:off x="6507777" y="3071162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Round Same Side Corner Rectangle 36">
            <a:extLst>
              <a:ext uri="{FF2B5EF4-FFF2-40B4-BE49-F238E27FC236}">
                <a16:creationId xmlns:a16="http://schemas.microsoft.com/office/drawing/2014/main" id="{62550B9B-8E92-4234-AD48-641EB1DEE251}"/>
              </a:ext>
            </a:extLst>
          </p:cNvPr>
          <p:cNvSpPr>
            <a:spLocks noChangeAspect="1"/>
          </p:cNvSpPr>
          <p:nvPr/>
        </p:nvSpPr>
        <p:spPr>
          <a:xfrm>
            <a:off x="6612084" y="4313483"/>
            <a:ext cx="368639" cy="29145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id="{B1849D4F-FEF8-4B80-8A29-BDE57E6E6CAD}"/>
              </a:ext>
            </a:extLst>
          </p:cNvPr>
          <p:cNvSpPr>
            <a:spLocks noChangeAspect="1"/>
          </p:cNvSpPr>
          <p:nvPr/>
        </p:nvSpPr>
        <p:spPr>
          <a:xfrm>
            <a:off x="5382801" y="4433409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7D56C104-19B4-413F-BAD1-CAF79CB8AC07}"/>
              </a:ext>
            </a:extLst>
          </p:cNvPr>
          <p:cNvSpPr/>
          <p:nvPr/>
        </p:nvSpPr>
        <p:spPr>
          <a:xfrm>
            <a:off x="5223679" y="3138093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7933FCA-31CA-41F9-AF43-2E6822C3317F}"/>
              </a:ext>
            </a:extLst>
          </p:cNvPr>
          <p:cNvGrpSpPr/>
          <p:nvPr/>
        </p:nvGrpSpPr>
        <p:grpSpPr>
          <a:xfrm>
            <a:off x="8297284" y="2234759"/>
            <a:ext cx="2980057" cy="1315889"/>
            <a:chOff x="539552" y="2708920"/>
            <a:chExt cx="1872208" cy="1315889"/>
          </a:xfrm>
        </p:grpSpPr>
        <p:sp>
          <p:nvSpPr>
            <p:cNvPr id="50" name="Rounded Rectangle 41">
              <a:extLst>
                <a:ext uri="{FF2B5EF4-FFF2-40B4-BE49-F238E27FC236}">
                  <a16:creationId xmlns:a16="http://schemas.microsoft.com/office/drawing/2014/main" id="{8D90E4A0-5EA5-42F6-96B4-C2A034B9256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11E132-3383-4567-A977-ECE331EFBD64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5995DCC-0821-4D1A-AA13-B6493303AC9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567AFE4-1F0B-4EE9-B2B3-6E527104AA10}"/>
              </a:ext>
            </a:extLst>
          </p:cNvPr>
          <p:cNvGrpSpPr/>
          <p:nvPr/>
        </p:nvGrpSpPr>
        <p:grpSpPr>
          <a:xfrm>
            <a:off x="8297284" y="4300139"/>
            <a:ext cx="2980057" cy="1315889"/>
            <a:chOff x="539552" y="2708920"/>
            <a:chExt cx="1872208" cy="1315889"/>
          </a:xfrm>
        </p:grpSpPr>
        <p:sp>
          <p:nvSpPr>
            <p:cNvPr id="56" name="Rounded Rectangle 45">
              <a:extLst>
                <a:ext uri="{FF2B5EF4-FFF2-40B4-BE49-F238E27FC236}">
                  <a16:creationId xmlns:a16="http://schemas.microsoft.com/office/drawing/2014/main" id="{E0DD0ED6-50D9-4DF6-A985-9B36950FB882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761F55C-A34F-432F-A837-B0380DD7EF4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3969E31-F3A7-4165-980B-8860CC5B31A9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41DC383-A691-478E-B75B-5A8D9078BEC6}"/>
              </a:ext>
            </a:extLst>
          </p:cNvPr>
          <p:cNvGrpSpPr/>
          <p:nvPr/>
        </p:nvGrpSpPr>
        <p:grpSpPr>
          <a:xfrm>
            <a:off x="891551" y="2231652"/>
            <a:ext cx="2980057" cy="1315889"/>
            <a:chOff x="539552" y="2708920"/>
            <a:chExt cx="1872208" cy="1315889"/>
          </a:xfrm>
        </p:grpSpPr>
        <p:sp>
          <p:nvSpPr>
            <p:cNvPr id="60" name="Rounded Rectangle 51">
              <a:extLst>
                <a:ext uri="{FF2B5EF4-FFF2-40B4-BE49-F238E27FC236}">
                  <a16:creationId xmlns:a16="http://schemas.microsoft.com/office/drawing/2014/main" id="{5FFFB9FA-8EBB-47EC-8397-A009507CF40F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584D152-1234-4395-8B75-C62ADF0F8B26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9FF7CA9-FDA0-4637-AA52-ED0DFDDE3287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227E2F8-105D-4491-949B-1F3D7DB233A9}"/>
              </a:ext>
            </a:extLst>
          </p:cNvPr>
          <p:cNvGrpSpPr/>
          <p:nvPr/>
        </p:nvGrpSpPr>
        <p:grpSpPr>
          <a:xfrm>
            <a:off x="891551" y="4297032"/>
            <a:ext cx="2980057" cy="1315889"/>
            <a:chOff x="539552" y="2708920"/>
            <a:chExt cx="1872208" cy="1315889"/>
          </a:xfrm>
        </p:grpSpPr>
        <p:sp>
          <p:nvSpPr>
            <p:cNvPr id="64" name="Rounded Rectangle 56">
              <a:extLst>
                <a:ext uri="{FF2B5EF4-FFF2-40B4-BE49-F238E27FC236}">
                  <a16:creationId xmlns:a16="http://schemas.microsoft.com/office/drawing/2014/main" id="{64CB81E9-A523-469F-8BBE-2C0A152F29E0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03A7566-3979-4CAC-BC8D-C5ADB263E2AC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52B665D-CA6D-47FE-A40F-9C48D0CE0A34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2020-08-31T05:31:59Z</dcterms:modified>
</cp:coreProperties>
</file>