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588" name="Straight Connector 4587">
            <a:extLst>
              <a:ext uri="{FF2B5EF4-FFF2-40B4-BE49-F238E27FC236}">
                <a16:creationId xmlns:a16="http://schemas.microsoft.com/office/drawing/2014/main" id="{884E5BC3-892B-45BC-8E18-4C40C1511D24}"/>
              </a:ext>
            </a:extLst>
          </p:cNvPr>
          <p:cNvCxnSpPr>
            <a:cxnSpLocks/>
            <a:stCxn id="4595" idx="7"/>
          </p:cNvCxnSpPr>
          <p:nvPr/>
        </p:nvCxnSpPr>
        <p:spPr>
          <a:xfrm flipV="1">
            <a:off x="9077286" y="1190141"/>
            <a:ext cx="2132906" cy="997854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89" name="Oval 4588">
            <a:extLst>
              <a:ext uri="{FF2B5EF4-FFF2-40B4-BE49-F238E27FC236}">
                <a16:creationId xmlns:a16="http://schemas.microsoft.com/office/drawing/2014/main" id="{DCFB8774-4C12-4E7B-9B93-CD5517AF4769}"/>
              </a:ext>
            </a:extLst>
          </p:cNvPr>
          <p:cNvSpPr/>
          <p:nvPr/>
        </p:nvSpPr>
        <p:spPr>
          <a:xfrm flipH="1">
            <a:off x="9272553" y="5729961"/>
            <a:ext cx="1737619" cy="103252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pic>
        <p:nvPicPr>
          <p:cNvPr id="4590" name="Graphic 4589">
            <a:extLst>
              <a:ext uri="{FF2B5EF4-FFF2-40B4-BE49-F238E27FC236}">
                <a16:creationId xmlns:a16="http://schemas.microsoft.com/office/drawing/2014/main" id="{7D603F1E-166C-4220-930C-1E83C7AB37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05406" y="1217109"/>
            <a:ext cx="1601354" cy="5138984"/>
          </a:xfrm>
          <a:prstGeom prst="rect">
            <a:avLst/>
          </a:prstGeom>
        </p:spPr>
      </p:pic>
      <p:sp>
        <p:nvSpPr>
          <p:cNvPr id="4591" name="Oval 4590">
            <a:extLst>
              <a:ext uri="{FF2B5EF4-FFF2-40B4-BE49-F238E27FC236}">
                <a16:creationId xmlns:a16="http://schemas.microsoft.com/office/drawing/2014/main" id="{FEE13AAD-5830-45EA-8DA1-F1F8B47E50B9}"/>
              </a:ext>
            </a:extLst>
          </p:cNvPr>
          <p:cNvSpPr/>
          <p:nvPr/>
        </p:nvSpPr>
        <p:spPr>
          <a:xfrm>
            <a:off x="1584485" y="4580842"/>
            <a:ext cx="342900" cy="342900"/>
          </a:xfrm>
          <a:prstGeom prst="ellipse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92" name="Oval 4591">
            <a:extLst>
              <a:ext uri="{FF2B5EF4-FFF2-40B4-BE49-F238E27FC236}">
                <a16:creationId xmlns:a16="http://schemas.microsoft.com/office/drawing/2014/main" id="{2BBB766F-7C45-40A0-B281-AB242FA3ED3D}"/>
              </a:ext>
            </a:extLst>
          </p:cNvPr>
          <p:cNvSpPr/>
          <p:nvPr/>
        </p:nvSpPr>
        <p:spPr>
          <a:xfrm>
            <a:off x="3384514" y="3409239"/>
            <a:ext cx="342900" cy="342900"/>
          </a:xfrm>
          <a:prstGeom prst="ellipse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93" name="Oval 4592">
            <a:extLst>
              <a:ext uri="{FF2B5EF4-FFF2-40B4-BE49-F238E27FC236}">
                <a16:creationId xmlns:a16="http://schemas.microsoft.com/office/drawing/2014/main" id="{3F4B8BC1-87A0-477B-B895-544A343E8BFF}"/>
              </a:ext>
            </a:extLst>
          </p:cNvPr>
          <p:cNvSpPr/>
          <p:nvPr/>
        </p:nvSpPr>
        <p:spPr>
          <a:xfrm>
            <a:off x="5184543" y="3736384"/>
            <a:ext cx="342900" cy="342900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94" name="Oval 4593">
            <a:extLst>
              <a:ext uri="{FF2B5EF4-FFF2-40B4-BE49-F238E27FC236}">
                <a16:creationId xmlns:a16="http://schemas.microsoft.com/office/drawing/2014/main" id="{5E282C9A-3696-46FD-81D5-809D4F213A14}"/>
              </a:ext>
            </a:extLst>
          </p:cNvPr>
          <p:cNvSpPr/>
          <p:nvPr/>
        </p:nvSpPr>
        <p:spPr>
          <a:xfrm>
            <a:off x="6984572" y="2616541"/>
            <a:ext cx="342900" cy="342900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95" name="Oval 4594">
            <a:extLst>
              <a:ext uri="{FF2B5EF4-FFF2-40B4-BE49-F238E27FC236}">
                <a16:creationId xmlns:a16="http://schemas.microsoft.com/office/drawing/2014/main" id="{11B4D5FE-A3D0-4827-B6B4-7EE0ED3AEEB4}"/>
              </a:ext>
            </a:extLst>
          </p:cNvPr>
          <p:cNvSpPr/>
          <p:nvPr/>
        </p:nvSpPr>
        <p:spPr>
          <a:xfrm>
            <a:off x="8784603" y="2137778"/>
            <a:ext cx="342900" cy="3429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596" name="Straight Connector 4595">
            <a:extLst>
              <a:ext uri="{FF2B5EF4-FFF2-40B4-BE49-F238E27FC236}">
                <a16:creationId xmlns:a16="http://schemas.microsoft.com/office/drawing/2014/main" id="{FC0F53F8-E28F-4C22-95AE-77E06DCBE75A}"/>
              </a:ext>
            </a:extLst>
          </p:cNvPr>
          <p:cNvCxnSpPr>
            <a:cxnSpLocks/>
            <a:stCxn id="4592" idx="2"/>
            <a:endCxn id="4591" idx="7"/>
          </p:cNvCxnSpPr>
          <p:nvPr/>
        </p:nvCxnSpPr>
        <p:spPr>
          <a:xfrm flipH="1">
            <a:off x="1877168" y="3580689"/>
            <a:ext cx="1507346" cy="10503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7" name="Straight Connector 4596">
            <a:extLst>
              <a:ext uri="{FF2B5EF4-FFF2-40B4-BE49-F238E27FC236}">
                <a16:creationId xmlns:a16="http://schemas.microsoft.com/office/drawing/2014/main" id="{7C99AA3C-BA19-49DF-BCFA-144E84E1D965}"/>
              </a:ext>
            </a:extLst>
          </p:cNvPr>
          <p:cNvCxnSpPr>
            <a:cxnSpLocks/>
            <a:stCxn id="4593" idx="2"/>
            <a:endCxn id="4592" idx="6"/>
          </p:cNvCxnSpPr>
          <p:nvPr/>
        </p:nvCxnSpPr>
        <p:spPr>
          <a:xfrm flipH="1" flipV="1">
            <a:off x="3727414" y="3580689"/>
            <a:ext cx="1457129" cy="327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8" name="Straight Connector 4597">
            <a:extLst>
              <a:ext uri="{FF2B5EF4-FFF2-40B4-BE49-F238E27FC236}">
                <a16:creationId xmlns:a16="http://schemas.microsoft.com/office/drawing/2014/main" id="{E9ADCDA5-543E-4FA6-85C6-C8CD3741AD31}"/>
              </a:ext>
            </a:extLst>
          </p:cNvPr>
          <p:cNvCxnSpPr>
            <a:cxnSpLocks/>
            <a:stCxn id="4594" idx="3"/>
            <a:endCxn id="4593" idx="7"/>
          </p:cNvCxnSpPr>
          <p:nvPr/>
        </p:nvCxnSpPr>
        <p:spPr>
          <a:xfrm flipH="1">
            <a:off x="5477226" y="2909224"/>
            <a:ext cx="1557563" cy="8773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9" name="Straight Connector 4598">
            <a:extLst>
              <a:ext uri="{FF2B5EF4-FFF2-40B4-BE49-F238E27FC236}">
                <a16:creationId xmlns:a16="http://schemas.microsoft.com/office/drawing/2014/main" id="{7CE577E0-0DCA-46A6-A16B-43D66033738C}"/>
              </a:ext>
            </a:extLst>
          </p:cNvPr>
          <p:cNvCxnSpPr>
            <a:cxnSpLocks/>
            <a:stCxn id="4595" idx="2"/>
            <a:endCxn id="4594" idx="6"/>
          </p:cNvCxnSpPr>
          <p:nvPr/>
        </p:nvCxnSpPr>
        <p:spPr>
          <a:xfrm flipH="1">
            <a:off x="7327472" y="2309228"/>
            <a:ext cx="1457131" cy="4787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00" name="Group 4599">
            <a:extLst>
              <a:ext uri="{FF2B5EF4-FFF2-40B4-BE49-F238E27FC236}">
                <a16:creationId xmlns:a16="http://schemas.microsoft.com/office/drawing/2014/main" id="{6D0BDBA4-F573-4C07-AA0C-3EC960E31970}"/>
              </a:ext>
            </a:extLst>
          </p:cNvPr>
          <p:cNvGrpSpPr/>
          <p:nvPr/>
        </p:nvGrpSpPr>
        <p:grpSpPr>
          <a:xfrm>
            <a:off x="7000227" y="2778204"/>
            <a:ext cx="2272326" cy="1107996"/>
            <a:chOff x="2725123" y="4283314"/>
            <a:chExt cx="1292073" cy="1107996"/>
          </a:xfrm>
        </p:grpSpPr>
        <p:sp>
          <p:nvSpPr>
            <p:cNvPr id="4601" name="TextBox 4600">
              <a:extLst>
                <a:ext uri="{FF2B5EF4-FFF2-40B4-BE49-F238E27FC236}">
                  <a16:creationId xmlns:a16="http://schemas.microsoft.com/office/drawing/2014/main" id="{02411392-6C9D-49C3-9A02-D51A405FAE0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02" name="TextBox 4601">
              <a:extLst>
                <a:ext uri="{FF2B5EF4-FFF2-40B4-BE49-F238E27FC236}">
                  <a16:creationId xmlns:a16="http://schemas.microsoft.com/office/drawing/2014/main" id="{F77A01A6-E250-4B32-B334-576F3BA48F4F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03" name="Group 4602">
            <a:extLst>
              <a:ext uri="{FF2B5EF4-FFF2-40B4-BE49-F238E27FC236}">
                <a16:creationId xmlns:a16="http://schemas.microsoft.com/office/drawing/2014/main" id="{DCA27A5C-8AA1-4AA4-BADF-FBF98739DE03}"/>
              </a:ext>
            </a:extLst>
          </p:cNvPr>
          <p:cNvGrpSpPr/>
          <p:nvPr/>
        </p:nvGrpSpPr>
        <p:grpSpPr>
          <a:xfrm>
            <a:off x="597278" y="5062241"/>
            <a:ext cx="2272326" cy="1107996"/>
            <a:chOff x="2725123" y="4283314"/>
            <a:chExt cx="1292073" cy="1107996"/>
          </a:xfrm>
        </p:grpSpPr>
        <p:sp>
          <p:nvSpPr>
            <p:cNvPr id="4604" name="TextBox 4603">
              <a:extLst>
                <a:ext uri="{FF2B5EF4-FFF2-40B4-BE49-F238E27FC236}">
                  <a16:creationId xmlns:a16="http://schemas.microsoft.com/office/drawing/2014/main" id="{B994F284-9BD1-4CD0-B1B0-436BA41405A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05" name="TextBox 4604">
              <a:extLst>
                <a:ext uri="{FF2B5EF4-FFF2-40B4-BE49-F238E27FC236}">
                  <a16:creationId xmlns:a16="http://schemas.microsoft.com/office/drawing/2014/main" id="{FBC62B19-4824-4A9E-9AE4-C3AB85DCFC0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06" name="Group 4605">
            <a:extLst>
              <a:ext uri="{FF2B5EF4-FFF2-40B4-BE49-F238E27FC236}">
                <a16:creationId xmlns:a16="http://schemas.microsoft.com/office/drawing/2014/main" id="{360F2F08-4F06-4B26-889A-64DBE27CAFEE}"/>
              </a:ext>
            </a:extLst>
          </p:cNvPr>
          <p:cNvGrpSpPr/>
          <p:nvPr/>
        </p:nvGrpSpPr>
        <p:grpSpPr>
          <a:xfrm>
            <a:off x="4219831" y="4323364"/>
            <a:ext cx="2272326" cy="1107996"/>
            <a:chOff x="2725123" y="4283314"/>
            <a:chExt cx="1292073" cy="1107996"/>
          </a:xfrm>
        </p:grpSpPr>
        <p:sp>
          <p:nvSpPr>
            <p:cNvPr id="4607" name="TextBox 4606">
              <a:extLst>
                <a:ext uri="{FF2B5EF4-FFF2-40B4-BE49-F238E27FC236}">
                  <a16:creationId xmlns:a16="http://schemas.microsoft.com/office/drawing/2014/main" id="{D241F622-4661-4C3E-BA3F-FA57685C1FD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08" name="TextBox 4607">
              <a:extLst>
                <a:ext uri="{FF2B5EF4-FFF2-40B4-BE49-F238E27FC236}">
                  <a16:creationId xmlns:a16="http://schemas.microsoft.com/office/drawing/2014/main" id="{E0789CD7-397A-4410-96FB-FA5D9010EA4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09" name="Group 4608">
            <a:extLst>
              <a:ext uri="{FF2B5EF4-FFF2-40B4-BE49-F238E27FC236}">
                <a16:creationId xmlns:a16="http://schemas.microsoft.com/office/drawing/2014/main" id="{588D9D33-E460-45A3-8FDE-CCE8BFD1D3B7}"/>
              </a:ext>
            </a:extLst>
          </p:cNvPr>
          <p:cNvGrpSpPr/>
          <p:nvPr/>
        </p:nvGrpSpPr>
        <p:grpSpPr>
          <a:xfrm>
            <a:off x="2419801" y="2200897"/>
            <a:ext cx="2272326" cy="1107996"/>
            <a:chOff x="2725123" y="4283314"/>
            <a:chExt cx="1292073" cy="1107996"/>
          </a:xfrm>
        </p:grpSpPr>
        <p:sp>
          <p:nvSpPr>
            <p:cNvPr id="4610" name="TextBox 4609">
              <a:extLst>
                <a:ext uri="{FF2B5EF4-FFF2-40B4-BE49-F238E27FC236}">
                  <a16:creationId xmlns:a16="http://schemas.microsoft.com/office/drawing/2014/main" id="{D0ECA9CE-FFA8-4146-855B-A33DEEE8B2E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11" name="TextBox 4610">
              <a:extLst>
                <a:ext uri="{FF2B5EF4-FFF2-40B4-BE49-F238E27FC236}">
                  <a16:creationId xmlns:a16="http://schemas.microsoft.com/office/drawing/2014/main" id="{2E51D119-C703-4426-AC30-B1A8B6A00C9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12" name="Group 4611">
            <a:extLst>
              <a:ext uri="{FF2B5EF4-FFF2-40B4-BE49-F238E27FC236}">
                <a16:creationId xmlns:a16="http://schemas.microsoft.com/office/drawing/2014/main" id="{A71DF13F-D91B-4FF5-A84A-8489667D12E3}"/>
              </a:ext>
            </a:extLst>
          </p:cNvPr>
          <p:cNvGrpSpPr/>
          <p:nvPr/>
        </p:nvGrpSpPr>
        <p:grpSpPr>
          <a:xfrm>
            <a:off x="6019859" y="1415990"/>
            <a:ext cx="2272326" cy="1107996"/>
            <a:chOff x="2725123" y="4283314"/>
            <a:chExt cx="1292073" cy="1107996"/>
          </a:xfrm>
        </p:grpSpPr>
        <p:sp>
          <p:nvSpPr>
            <p:cNvPr id="4613" name="TextBox 4612">
              <a:extLst>
                <a:ext uri="{FF2B5EF4-FFF2-40B4-BE49-F238E27FC236}">
                  <a16:creationId xmlns:a16="http://schemas.microsoft.com/office/drawing/2014/main" id="{2E1FDABD-B83F-4C8B-9520-F9A9E2415F7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14" name="TextBox 4613">
              <a:extLst>
                <a:ext uri="{FF2B5EF4-FFF2-40B4-BE49-F238E27FC236}">
                  <a16:creationId xmlns:a16="http://schemas.microsoft.com/office/drawing/2014/main" id="{82374942-6434-4FA2-B203-B88FAE01C114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140</cp:revision>
  <dcterms:created xsi:type="dcterms:W3CDTF">2018-02-18T19:39:47Z</dcterms:created>
  <dcterms:modified xsi:type="dcterms:W3CDTF">2020-08-31T08:10:18Z</dcterms:modified>
</cp:coreProperties>
</file>