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749" name="Arrow: Up 4748">
            <a:extLst>
              <a:ext uri="{FF2B5EF4-FFF2-40B4-BE49-F238E27FC236}">
                <a16:creationId xmlns:a16="http://schemas.microsoft.com/office/drawing/2014/main" id="{7A317617-AFEF-489F-A1F4-C9534CB2C317}"/>
              </a:ext>
            </a:extLst>
          </p:cNvPr>
          <p:cNvSpPr/>
          <p:nvPr/>
        </p:nvSpPr>
        <p:spPr>
          <a:xfrm>
            <a:off x="7457343" y="2559726"/>
            <a:ext cx="4119327" cy="4040034"/>
          </a:xfrm>
          <a:prstGeom prst="upArrow">
            <a:avLst>
              <a:gd name="adj1" fmla="val 50000"/>
              <a:gd name="adj2" fmla="val 41648"/>
            </a:avLst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50" name="TextBox 4749">
            <a:extLst>
              <a:ext uri="{FF2B5EF4-FFF2-40B4-BE49-F238E27FC236}">
                <a16:creationId xmlns:a16="http://schemas.microsoft.com/office/drawing/2014/main" id="{EB3739F7-E8D5-4B92-9FE6-123807C3F729}"/>
              </a:ext>
            </a:extLst>
          </p:cNvPr>
          <p:cNvSpPr txBox="1"/>
          <p:nvPr/>
        </p:nvSpPr>
        <p:spPr>
          <a:xfrm>
            <a:off x="8239091" y="3084890"/>
            <a:ext cx="25558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bg1"/>
                </a:solidFill>
                <a:cs typeface="Arial" pitchFamily="34" charset="0"/>
              </a:rPr>
              <a:t>$15</a:t>
            </a:r>
            <a:endParaRPr lang="ko-KR" altLang="en-US" sz="6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751" name="TextBox 4750">
            <a:extLst>
              <a:ext uri="{FF2B5EF4-FFF2-40B4-BE49-F238E27FC236}">
                <a16:creationId xmlns:a16="http://schemas.microsoft.com/office/drawing/2014/main" id="{6C2F59FB-4A29-4BD2-B692-81CF9E8F7D15}"/>
              </a:ext>
            </a:extLst>
          </p:cNvPr>
          <p:cNvSpPr txBox="1"/>
          <p:nvPr/>
        </p:nvSpPr>
        <p:spPr>
          <a:xfrm>
            <a:off x="7848159" y="1495919"/>
            <a:ext cx="3861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accent1"/>
                </a:solidFill>
                <a:cs typeface="Arial" pitchFamily="34" charset="0"/>
              </a:rPr>
              <a:t>32.45%</a:t>
            </a:r>
            <a:endParaRPr lang="ko-KR" altLang="en-US" sz="7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752" name="Group 4751">
            <a:extLst>
              <a:ext uri="{FF2B5EF4-FFF2-40B4-BE49-F238E27FC236}">
                <a16:creationId xmlns:a16="http://schemas.microsoft.com/office/drawing/2014/main" id="{07A391E2-D42F-491C-8E0C-51678FA141CC}"/>
              </a:ext>
            </a:extLst>
          </p:cNvPr>
          <p:cNvGrpSpPr/>
          <p:nvPr/>
        </p:nvGrpSpPr>
        <p:grpSpPr>
          <a:xfrm>
            <a:off x="8360784" y="4178674"/>
            <a:ext cx="2312445" cy="1270532"/>
            <a:chOff x="-548507" y="477868"/>
            <a:chExt cx="11570449" cy="6357177"/>
          </a:xfrm>
        </p:grpSpPr>
        <p:sp>
          <p:nvSpPr>
            <p:cNvPr id="4753" name="Freeform: Shape 4752">
              <a:extLst>
                <a:ext uri="{FF2B5EF4-FFF2-40B4-BE49-F238E27FC236}">
                  <a16:creationId xmlns:a16="http://schemas.microsoft.com/office/drawing/2014/main" id="{E2C8E31B-00F1-442B-9D5C-5B7AB69AA020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54" name="Freeform: Shape 4753">
              <a:extLst>
                <a:ext uri="{FF2B5EF4-FFF2-40B4-BE49-F238E27FC236}">
                  <a16:creationId xmlns:a16="http://schemas.microsoft.com/office/drawing/2014/main" id="{7FB475F7-270C-4D04-BF0C-C2D6076DE024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55" name="Freeform: Shape 4754">
              <a:extLst>
                <a:ext uri="{FF2B5EF4-FFF2-40B4-BE49-F238E27FC236}">
                  <a16:creationId xmlns:a16="http://schemas.microsoft.com/office/drawing/2014/main" id="{7BED16FB-016C-4FE7-A647-7A245BF78892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56" name="Freeform: Shape 4755">
              <a:extLst>
                <a:ext uri="{FF2B5EF4-FFF2-40B4-BE49-F238E27FC236}">
                  <a16:creationId xmlns:a16="http://schemas.microsoft.com/office/drawing/2014/main" id="{F0E5BBC2-C825-486C-B772-E10C36371F70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57" name="Freeform: Shape 4756">
              <a:extLst>
                <a:ext uri="{FF2B5EF4-FFF2-40B4-BE49-F238E27FC236}">
                  <a16:creationId xmlns:a16="http://schemas.microsoft.com/office/drawing/2014/main" id="{CE1BF85D-1BF1-42B1-AB3E-EADEC78ED0F7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4758" name="Group 4757">
              <a:extLst>
                <a:ext uri="{FF2B5EF4-FFF2-40B4-BE49-F238E27FC236}">
                  <a16:creationId xmlns:a16="http://schemas.microsoft.com/office/drawing/2014/main" id="{1D0DCB9A-E59F-4878-8219-0942138A167B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4763" name="Rectangle: Rounded Corners 4762">
                <a:extLst>
                  <a:ext uri="{FF2B5EF4-FFF2-40B4-BE49-F238E27FC236}">
                    <a16:creationId xmlns:a16="http://schemas.microsoft.com/office/drawing/2014/main" id="{54DAC71C-02A5-410C-AE18-52EB09E9CB84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764" name="Rectangle: Rounded Corners 4763">
                <a:extLst>
                  <a:ext uri="{FF2B5EF4-FFF2-40B4-BE49-F238E27FC236}">
                    <a16:creationId xmlns:a16="http://schemas.microsoft.com/office/drawing/2014/main" id="{DA8B5F99-9CDD-40A7-B5F2-72AF9B9FD2AE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grpSp>
          <p:nvGrpSpPr>
            <p:cNvPr id="4759" name="Group 4758">
              <a:extLst>
                <a:ext uri="{FF2B5EF4-FFF2-40B4-BE49-F238E27FC236}">
                  <a16:creationId xmlns:a16="http://schemas.microsoft.com/office/drawing/2014/main" id="{2AAB2C94-F1A0-42A1-A25D-1F644D955B34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4761" name="Rectangle: Rounded Corners 4760">
                <a:extLst>
                  <a:ext uri="{FF2B5EF4-FFF2-40B4-BE49-F238E27FC236}">
                    <a16:creationId xmlns:a16="http://schemas.microsoft.com/office/drawing/2014/main" id="{115ACDE7-16F9-443D-A9C2-64639557B7CE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762" name="Rectangle: Rounded Corners 4761">
                <a:extLst>
                  <a:ext uri="{FF2B5EF4-FFF2-40B4-BE49-F238E27FC236}">
                    <a16:creationId xmlns:a16="http://schemas.microsoft.com/office/drawing/2014/main" id="{55B44DC5-0E57-4466-8C18-92D6DF20FA3B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  <p:sp>
          <p:nvSpPr>
            <p:cNvPr id="4760" name="Freeform: Shape 4759">
              <a:extLst>
                <a:ext uri="{FF2B5EF4-FFF2-40B4-BE49-F238E27FC236}">
                  <a16:creationId xmlns:a16="http://schemas.microsoft.com/office/drawing/2014/main" id="{75C0EBE7-3C23-4509-8C0B-3F45C109682B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chemeClr val="accent1">
                <a:alpha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765" name="Group 4764">
            <a:extLst>
              <a:ext uri="{FF2B5EF4-FFF2-40B4-BE49-F238E27FC236}">
                <a16:creationId xmlns:a16="http://schemas.microsoft.com/office/drawing/2014/main" id="{A2956466-F37E-48D0-82DF-8C5984A1BFB0}"/>
              </a:ext>
            </a:extLst>
          </p:cNvPr>
          <p:cNvGrpSpPr/>
          <p:nvPr/>
        </p:nvGrpSpPr>
        <p:grpSpPr>
          <a:xfrm>
            <a:off x="8690569" y="5552745"/>
            <a:ext cx="1652874" cy="1050504"/>
            <a:chOff x="2079596" y="4282215"/>
            <a:chExt cx="3303213" cy="1050504"/>
          </a:xfrm>
        </p:grpSpPr>
        <p:sp>
          <p:nvSpPr>
            <p:cNvPr id="4766" name="TextBox 4765">
              <a:extLst>
                <a:ext uri="{FF2B5EF4-FFF2-40B4-BE49-F238E27FC236}">
                  <a16:creationId xmlns:a16="http://schemas.microsoft.com/office/drawing/2014/main" id="{29A92B58-25B9-49DD-B1DA-7407CC4290DE}"/>
                </a:ext>
              </a:extLst>
            </p:cNvPr>
            <p:cNvSpPr txBox="1"/>
            <p:nvPr/>
          </p:nvSpPr>
          <p:spPr>
            <a:xfrm>
              <a:off x="2079596" y="4501722"/>
              <a:ext cx="330321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  <p:sp>
          <p:nvSpPr>
            <p:cNvPr id="4767" name="TextBox 4766">
              <a:extLst>
                <a:ext uri="{FF2B5EF4-FFF2-40B4-BE49-F238E27FC236}">
                  <a16:creationId xmlns:a16="http://schemas.microsoft.com/office/drawing/2014/main" id="{F18B6BFA-E141-4681-8A77-842B99B64810}"/>
                </a:ext>
              </a:extLst>
            </p:cNvPr>
            <p:cNvSpPr txBox="1"/>
            <p:nvPr/>
          </p:nvSpPr>
          <p:spPr>
            <a:xfrm>
              <a:off x="2079598" y="4282215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768" name="Rectangle 1">
            <a:extLst>
              <a:ext uri="{FF2B5EF4-FFF2-40B4-BE49-F238E27FC236}">
                <a16:creationId xmlns:a16="http://schemas.microsoft.com/office/drawing/2014/main" id="{71BB6EB4-15A5-4931-B5D9-ED6D87CF1903}"/>
              </a:ext>
            </a:extLst>
          </p:cNvPr>
          <p:cNvSpPr>
            <a:spLocks noChangeAspect="1"/>
          </p:cNvSpPr>
          <p:nvPr/>
        </p:nvSpPr>
        <p:spPr>
          <a:xfrm>
            <a:off x="9135532" y="4371348"/>
            <a:ext cx="760321" cy="757502"/>
          </a:xfrm>
          <a:custGeom>
            <a:avLst/>
            <a:gdLst/>
            <a:ahLst/>
            <a:cxnLst/>
            <a:rect l="l" t="t" r="r" b="b"/>
            <a:pathLst>
              <a:path w="3960000" h="3945309">
                <a:moveTo>
                  <a:pt x="466104" y="2636906"/>
                </a:moveTo>
                <a:lnTo>
                  <a:pt x="466104" y="2780922"/>
                </a:lnTo>
                <a:lnTo>
                  <a:pt x="2050104" y="2780922"/>
                </a:lnTo>
                <a:lnTo>
                  <a:pt x="2050104" y="2636906"/>
                </a:lnTo>
                <a:close/>
                <a:moveTo>
                  <a:pt x="466104" y="2407894"/>
                </a:moveTo>
                <a:lnTo>
                  <a:pt x="466104" y="2551910"/>
                </a:lnTo>
                <a:lnTo>
                  <a:pt x="2050104" y="2551910"/>
                </a:lnTo>
                <a:lnTo>
                  <a:pt x="2050104" y="2407894"/>
                </a:lnTo>
                <a:close/>
                <a:moveTo>
                  <a:pt x="466104" y="2178881"/>
                </a:moveTo>
                <a:lnTo>
                  <a:pt x="466104" y="2322897"/>
                </a:lnTo>
                <a:lnTo>
                  <a:pt x="2050104" y="2322897"/>
                </a:lnTo>
                <a:lnTo>
                  <a:pt x="2050104" y="2178881"/>
                </a:lnTo>
                <a:close/>
                <a:moveTo>
                  <a:pt x="3358993" y="2178880"/>
                </a:moveTo>
                <a:cubicBezTo>
                  <a:pt x="3299346" y="2178880"/>
                  <a:pt x="3250993" y="2227233"/>
                  <a:pt x="3250993" y="2286880"/>
                </a:cubicBezTo>
                <a:cubicBezTo>
                  <a:pt x="3250993" y="2346527"/>
                  <a:pt x="3299346" y="2394880"/>
                  <a:pt x="3358993" y="2394880"/>
                </a:cubicBezTo>
                <a:cubicBezTo>
                  <a:pt x="3418640" y="2394880"/>
                  <a:pt x="3466993" y="2346527"/>
                  <a:pt x="3466993" y="2286880"/>
                </a:cubicBezTo>
                <a:cubicBezTo>
                  <a:pt x="3466993" y="2227233"/>
                  <a:pt x="3418640" y="2178880"/>
                  <a:pt x="3358993" y="2178880"/>
                </a:cubicBezTo>
                <a:close/>
                <a:moveTo>
                  <a:pt x="2962949" y="2178880"/>
                </a:moveTo>
                <a:cubicBezTo>
                  <a:pt x="2903302" y="2178880"/>
                  <a:pt x="2854949" y="2227233"/>
                  <a:pt x="2854949" y="2286880"/>
                </a:cubicBezTo>
                <a:cubicBezTo>
                  <a:pt x="2854949" y="2346527"/>
                  <a:pt x="2903302" y="2394880"/>
                  <a:pt x="2962949" y="2394880"/>
                </a:cubicBezTo>
                <a:cubicBezTo>
                  <a:pt x="3022596" y="2394880"/>
                  <a:pt x="3070949" y="2346527"/>
                  <a:pt x="3070949" y="2286880"/>
                </a:cubicBezTo>
                <a:cubicBezTo>
                  <a:pt x="3070949" y="2227233"/>
                  <a:pt x="3022596" y="2178880"/>
                  <a:pt x="2962949" y="2178880"/>
                </a:cubicBezTo>
                <a:close/>
                <a:moveTo>
                  <a:pt x="2566905" y="2178880"/>
                </a:moveTo>
                <a:cubicBezTo>
                  <a:pt x="2507258" y="2178880"/>
                  <a:pt x="2458905" y="2227233"/>
                  <a:pt x="2458905" y="2286880"/>
                </a:cubicBezTo>
                <a:cubicBezTo>
                  <a:pt x="2458905" y="2346527"/>
                  <a:pt x="2507258" y="2394880"/>
                  <a:pt x="2566905" y="2394880"/>
                </a:cubicBezTo>
                <a:cubicBezTo>
                  <a:pt x="2626552" y="2394880"/>
                  <a:pt x="2674905" y="2346527"/>
                  <a:pt x="2674905" y="2286880"/>
                </a:cubicBezTo>
                <a:cubicBezTo>
                  <a:pt x="2674905" y="2227233"/>
                  <a:pt x="2626552" y="2178880"/>
                  <a:pt x="2566905" y="2178880"/>
                </a:cubicBezTo>
                <a:close/>
                <a:moveTo>
                  <a:pt x="154649" y="2155901"/>
                </a:moveTo>
                <a:lnTo>
                  <a:pt x="154649" y="2803901"/>
                </a:lnTo>
                <a:lnTo>
                  <a:pt x="298665" y="2803901"/>
                </a:lnTo>
                <a:lnTo>
                  <a:pt x="298665" y="2155901"/>
                </a:lnTo>
                <a:close/>
                <a:moveTo>
                  <a:pt x="3645310" y="2153519"/>
                </a:moveTo>
                <a:lnTo>
                  <a:pt x="3645310" y="2801519"/>
                </a:lnTo>
                <a:lnTo>
                  <a:pt x="3789326" y="2801519"/>
                </a:lnTo>
                <a:lnTo>
                  <a:pt x="3789326" y="2153519"/>
                </a:lnTo>
                <a:close/>
                <a:moveTo>
                  <a:pt x="0" y="2032992"/>
                </a:moveTo>
                <a:lnTo>
                  <a:pt x="3960000" y="2032992"/>
                </a:lnTo>
                <a:lnTo>
                  <a:pt x="3960000" y="2897088"/>
                </a:lnTo>
                <a:lnTo>
                  <a:pt x="2124016" y="2897088"/>
                </a:lnTo>
                <a:lnTo>
                  <a:pt x="2124016" y="3513261"/>
                </a:lnTo>
                <a:lnTo>
                  <a:pt x="2268032" y="3513261"/>
                </a:lnTo>
                <a:cubicBezTo>
                  <a:pt x="2331437" y="3513261"/>
                  <a:pt x="2388462" y="3540577"/>
                  <a:pt x="2426674" y="3585269"/>
                </a:cubicBezTo>
                <a:lnTo>
                  <a:pt x="3960000" y="3585269"/>
                </a:lnTo>
                <a:lnTo>
                  <a:pt x="3960000" y="3873301"/>
                </a:lnTo>
                <a:lnTo>
                  <a:pt x="2426674" y="3873301"/>
                </a:lnTo>
                <a:cubicBezTo>
                  <a:pt x="2388462" y="3917993"/>
                  <a:pt x="2331437" y="3945309"/>
                  <a:pt x="2268032" y="3945309"/>
                </a:cubicBezTo>
                <a:lnTo>
                  <a:pt x="1691968" y="3945309"/>
                </a:lnTo>
                <a:cubicBezTo>
                  <a:pt x="1628563" y="3945309"/>
                  <a:pt x="1571538" y="3917993"/>
                  <a:pt x="1533326" y="3873301"/>
                </a:cubicBezTo>
                <a:lnTo>
                  <a:pt x="0" y="3873301"/>
                </a:lnTo>
                <a:lnTo>
                  <a:pt x="0" y="3585269"/>
                </a:lnTo>
                <a:lnTo>
                  <a:pt x="1533326" y="3585269"/>
                </a:lnTo>
                <a:cubicBezTo>
                  <a:pt x="1571538" y="3540577"/>
                  <a:pt x="1628563" y="3513261"/>
                  <a:pt x="1691968" y="3513261"/>
                </a:cubicBezTo>
                <a:lnTo>
                  <a:pt x="1835984" y="3513261"/>
                </a:lnTo>
                <a:lnTo>
                  <a:pt x="1835984" y="2897088"/>
                </a:lnTo>
                <a:lnTo>
                  <a:pt x="0" y="2897088"/>
                </a:lnTo>
                <a:close/>
                <a:moveTo>
                  <a:pt x="466104" y="1620410"/>
                </a:moveTo>
                <a:lnTo>
                  <a:pt x="466104" y="1764426"/>
                </a:lnTo>
                <a:lnTo>
                  <a:pt x="2050104" y="1764426"/>
                </a:lnTo>
                <a:lnTo>
                  <a:pt x="2050104" y="1620410"/>
                </a:lnTo>
                <a:close/>
                <a:moveTo>
                  <a:pt x="466104" y="1391398"/>
                </a:moveTo>
                <a:lnTo>
                  <a:pt x="466104" y="1535414"/>
                </a:lnTo>
                <a:lnTo>
                  <a:pt x="2050104" y="1535414"/>
                </a:lnTo>
                <a:lnTo>
                  <a:pt x="2050104" y="1391398"/>
                </a:lnTo>
                <a:close/>
                <a:moveTo>
                  <a:pt x="466104" y="1162385"/>
                </a:moveTo>
                <a:lnTo>
                  <a:pt x="466104" y="1306401"/>
                </a:lnTo>
                <a:lnTo>
                  <a:pt x="2050104" y="1306401"/>
                </a:lnTo>
                <a:lnTo>
                  <a:pt x="2050104" y="1162385"/>
                </a:lnTo>
                <a:close/>
                <a:moveTo>
                  <a:pt x="3358993" y="1162384"/>
                </a:moveTo>
                <a:cubicBezTo>
                  <a:pt x="3299346" y="1162384"/>
                  <a:pt x="3250993" y="1210737"/>
                  <a:pt x="3250993" y="1270384"/>
                </a:cubicBezTo>
                <a:cubicBezTo>
                  <a:pt x="3250993" y="1330031"/>
                  <a:pt x="3299346" y="1378384"/>
                  <a:pt x="3358993" y="1378384"/>
                </a:cubicBezTo>
                <a:cubicBezTo>
                  <a:pt x="3418640" y="1378384"/>
                  <a:pt x="3466993" y="1330031"/>
                  <a:pt x="3466993" y="1270384"/>
                </a:cubicBezTo>
                <a:cubicBezTo>
                  <a:pt x="3466993" y="1210737"/>
                  <a:pt x="3418640" y="1162384"/>
                  <a:pt x="3358993" y="1162384"/>
                </a:cubicBezTo>
                <a:close/>
                <a:moveTo>
                  <a:pt x="2962949" y="1162384"/>
                </a:moveTo>
                <a:cubicBezTo>
                  <a:pt x="2903302" y="1162384"/>
                  <a:pt x="2854949" y="1210737"/>
                  <a:pt x="2854949" y="1270384"/>
                </a:cubicBezTo>
                <a:cubicBezTo>
                  <a:pt x="2854949" y="1330031"/>
                  <a:pt x="2903302" y="1378384"/>
                  <a:pt x="2962949" y="1378384"/>
                </a:cubicBezTo>
                <a:cubicBezTo>
                  <a:pt x="3022596" y="1378384"/>
                  <a:pt x="3070949" y="1330031"/>
                  <a:pt x="3070949" y="1270384"/>
                </a:cubicBezTo>
                <a:cubicBezTo>
                  <a:pt x="3070949" y="1210737"/>
                  <a:pt x="3022596" y="1162384"/>
                  <a:pt x="2962949" y="1162384"/>
                </a:cubicBezTo>
                <a:close/>
                <a:moveTo>
                  <a:pt x="2566905" y="1162384"/>
                </a:moveTo>
                <a:cubicBezTo>
                  <a:pt x="2507258" y="1162384"/>
                  <a:pt x="2458905" y="1210737"/>
                  <a:pt x="2458905" y="1270384"/>
                </a:cubicBezTo>
                <a:cubicBezTo>
                  <a:pt x="2458905" y="1330031"/>
                  <a:pt x="2507258" y="1378384"/>
                  <a:pt x="2566905" y="1378384"/>
                </a:cubicBezTo>
                <a:cubicBezTo>
                  <a:pt x="2626552" y="1378384"/>
                  <a:pt x="2674905" y="1330031"/>
                  <a:pt x="2674905" y="1270384"/>
                </a:cubicBezTo>
                <a:cubicBezTo>
                  <a:pt x="2674905" y="1210737"/>
                  <a:pt x="2626552" y="1162384"/>
                  <a:pt x="2566905" y="1162384"/>
                </a:cubicBezTo>
                <a:close/>
                <a:moveTo>
                  <a:pt x="154649" y="1139405"/>
                </a:moveTo>
                <a:lnTo>
                  <a:pt x="154649" y="1787405"/>
                </a:lnTo>
                <a:lnTo>
                  <a:pt x="298665" y="1787405"/>
                </a:lnTo>
                <a:lnTo>
                  <a:pt x="298665" y="1139405"/>
                </a:lnTo>
                <a:close/>
                <a:moveTo>
                  <a:pt x="3645310" y="1137023"/>
                </a:moveTo>
                <a:lnTo>
                  <a:pt x="3645310" y="1785023"/>
                </a:lnTo>
                <a:lnTo>
                  <a:pt x="3789326" y="1785023"/>
                </a:lnTo>
                <a:lnTo>
                  <a:pt x="3789326" y="1137023"/>
                </a:lnTo>
                <a:close/>
                <a:moveTo>
                  <a:pt x="0" y="1016496"/>
                </a:moveTo>
                <a:lnTo>
                  <a:pt x="3960000" y="1016496"/>
                </a:lnTo>
                <a:lnTo>
                  <a:pt x="3960000" y="1880592"/>
                </a:lnTo>
                <a:lnTo>
                  <a:pt x="0" y="1880592"/>
                </a:lnTo>
                <a:close/>
                <a:moveTo>
                  <a:pt x="466104" y="603914"/>
                </a:moveTo>
                <a:lnTo>
                  <a:pt x="466104" y="747930"/>
                </a:lnTo>
                <a:lnTo>
                  <a:pt x="2050104" y="747930"/>
                </a:lnTo>
                <a:lnTo>
                  <a:pt x="2050104" y="603914"/>
                </a:lnTo>
                <a:close/>
                <a:moveTo>
                  <a:pt x="466104" y="374902"/>
                </a:moveTo>
                <a:lnTo>
                  <a:pt x="466104" y="518918"/>
                </a:lnTo>
                <a:lnTo>
                  <a:pt x="2050104" y="518918"/>
                </a:lnTo>
                <a:lnTo>
                  <a:pt x="2050104" y="374902"/>
                </a:lnTo>
                <a:close/>
                <a:moveTo>
                  <a:pt x="466104" y="145889"/>
                </a:moveTo>
                <a:lnTo>
                  <a:pt x="466104" y="289905"/>
                </a:lnTo>
                <a:lnTo>
                  <a:pt x="2050104" y="289905"/>
                </a:lnTo>
                <a:lnTo>
                  <a:pt x="2050104" y="145889"/>
                </a:lnTo>
                <a:close/>
                <a:moveTo>
                  <a:pt x="3358993" y="145888"/>
                </a:moveTo>
                <a:cubicBezTo>
                  <a:pt x="3299346" y="145888"/>
                  <a:pt x="3250993" y="194241"/>
                  <a:pt x="3250993" y="253888"/>
                </a:cubicBezTo>
                <a:cubicBezTo>
                  <a:pt x="3250993" y="313535"/>
                  <a:pt x="3299346" y="361888"/>
                  <a:pt x="3358993" y="361888"/>
                </a:cubicBezTo>
                <a:cubicBezTo>
                  <a:pt x="3418640" y="361888"/>
                  <a:pt x="3466993" y="313535"/>
                  <a:pt x="3466993" y="253888"/>
                </a:cubicBezTo>
                <a:cubicBezTo>
                  <a:pt x="3466993" y="194241"/>
                  <a:pt x="3418640" y="145888"/>
                  <a:pt x="3358993" y="145888"/>
                </a:cubicBezTo>
                <a:close/>
                <a:moveTo>
                  <a:pt x="2962949" y="145888"/>
                </a:moveTo>
                <a:cubicBezTo>
                  <a:pt x="2903302" y="145888"/>
                  <a:pt x="2854949" y="194241"/>
                  <a:pt x="2854949" y="253888"/>
                </a:cubicBezTo>
                <a:cubicBezTo>
                  <a:pt x="2854949" y="313535"/>
                  <a:pt x="2903302" y="361888"/>
                  <a:pt x="2962949" y="361888"/>
                </a:cubicBezTo>
                <a:cubicBezTo>
                  <a:pt x="3022596" y="361888"/>
                  <a:pt x="3070949" y="313535"/>
                  <a:pt x="3070949" y="253888"/>
                </a:cubicBezTo>
                <a:cubicBezTo>
                  <a:pt x="3070949" y="194241"/>
                  <a:pt x="3022596" y="145888"/>
                  <a:pt x="2962949" y="145888"/>
                </a:cubicBezTo>
                <a:close/>
                <a:moveTo>
                  <a:pt x="2566905" y="145888"/>
                </a:moveTo>
                <a:cubicBezTo>
                  <a:pt x="2507258" y="145888"/>
                  <a:pt x="2458905" y="194241"/>
                  <a:pt x="2458905" y="253888"/>
                </a:cubicBezTo>
                <a:cubicBezTo>
                  <a:pt x="2458905" y="313535"/>
                  <a:pt x="2507258" y="361888"/>
                  <a:pt x="2566905" y="361888"/>
                </a:cubicBezTo>
                <a:cubicBezTo>
                  <a:pt x="2626552" y="361888"/>
                  <a:pt x="2674905" y="313535"/>
                  <a:pt x="2674905" y="253888"/>
                </a:cubicBezTo>
                <a:cubicBezTo>
                  <a:pt x="2674905" y="194241"/>
                  <a:pt x="2626552" y="145888"/>
                  <a:pt x="2566905" y="145888"/>
                </a:cubicBezTo>
                <a:close/>
                <a:moveTo>
                  <a:pt x="154649" y="122909"/>
                </a:moveTo>
                <a:lnTo>
                  <a:pt x="154649" y="770909"/>
                </a:lnTo>
                <a:lnTo>
                  <a:pt x="298665" y="770909"/>
                </a:lnTo>
                <a:lnTo>
                  <a:pt x="298665" y="122909"/>
                </a:lnTo>
                <a:close/>
                <a:moveTo>
                  <a:pt x="3645310" y="120527"/>
                </a:moveTo>
                <a:lnTo>
                  <a:pt x="3645310" y="768527"/>
                </a:lnTo>
                <a:lnTo>
                  <a:pt x="3789326" y="768527"/>
                </a:lnTo>
                <a:lnTo>
                  <a:pt x="3789326" y="120527"/>
                </a:lnTo>
                <a:close/>
                <a:moveTo>
                  <a:pt x="0" y="0"/>
                </a:moveTo>
                <a:lnTo>
                  <a:pt x="3960000" y="0"/>
                </a:lnTo>
                <a:lnTo>
                  <a:pt x="3960000" y="864096"/>
                </a:lnTo>
                <a:lnTo>
                  <a:pt x="0" y="8640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69" name="TextBox 4768">
            <a:extLst>
              <a:ext uri="{FF2B5EF4-FFF2-40B4-BE49-F238E27FC236}">
                <a16:creationId xmlns:a16="http://schemas.microsoft.com/office/drawing/2014/main" id="{7358279E-CF69-406F-9C37-2C57FE082072}"/>
              </a:ext>
            </a:extLst>
          </p:cNvPr>
          <p:cNvSpPr txBox="1"/>
          <p:nvPr/>
        </p:nvSpPr>
        <p:spPr>
          <a:xfrm>
            <a:off x="3599780" y="1762354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solidFill>
                  <a:schemeClr val="accent1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4770" name="TextBox 4769">
            <a:extLst>
              <a:ext uri="{FF2B5EF4-FFF2-40B4-BE49-F238E27FC236}">
                <a16:creationId xmlns:a16="http://schemas.microsoft.com/office/drawing/2014/main" id="{519948D3-CC21-4B99-BAE9-EB7633A73CBB}"/>
              </a:ext>
            </a:extLst>
          </p:cNvPr>
          <p:cNvSpPr txBox="1"/>
          <p:nvPr/>
        </p:nvSpPr>
        <p:spPr>
          <a:xfrm>
            <a:off x="3599780" y="4174378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solidFill>
                  <a:schemeClr val="accent3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4771" name="TextBox 4770">
            <a:extLst>
              <a:ext uri="{FF2B5EF4-FFF2-40B4-BE49-F238E27FC236}">
                <a16:creationId xmlns:a16="http://schemas.microsoft.com/office/drawing/2014/main" id="{132036ED-87D5-40C5-832B-819FC3A7A88E}"/>
              </a:ext>
            </a:extLst>
          </p:cNvPr>
          <p:cNvSpPr txBox="1"/>
          <p:nvPr/>
        </p:nvSpPr>
        <p:spPr>
          <a:xfrm>
            <a:off x="3599780" y="2968366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solidFill>
                  <a:schemeClr val="accent2"/>
                </a:solidFill>
                <a:cs typeface="Arial" pitchFamily="34" charset="0"/>
              </a:rPr>
              <a:t>Simple Portfolio</a:t>
            </a:r>
          </a:p>
        </p:txBody>
      </p:sp>
      <p:sp>
        <p:nvSpPr>
          <p:cNvPr id="4772" name="TextBox 4771">
            <a:extLst>
              <a:ext uri="{FF2B5EF4-FFF2-40B4-BE49-F238E27FC236}">
                <a16:creationId xmlns:a16="http://schemas.microsoft.com/office/drawing/2014/main" id="{3052223F-F994-4156-9045-F0E1C7C1D47B}"/>
              </a:ext>
            </a:extLst>
          </p:cNvPr>
          <p:cNvSpPr txBox="1"/>
          <p:nvPr/>
        </p:nvSpPr>
        <p:spPr>
          <a:xfrm>
            <a:off x="4406082" y="2076286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4773" name="TextBox 4772">
            <a:extLst>
              <a:ext uri="{FF2B5EF4-FFF2-40B4-BE49-F238E27FC236}">
                <a16:creationId xmlns:a16="http://schemas.microsoft.com/office/drawing/2014/main" id="{C2E46698-26A8-4C0C-BDB2-C22F4AAB781F}"/>
              </a:ext>
            </a:extLst>
          </p:cNvPr>
          <p:cNvSpPr txBox="1"/>
          <p:nvPr/>
        </p:nvSpPr>
        <p:spPr>
          <a:xfrm>
            <a:off x="4406082" y="3279403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4774" name="TextBox 4773">
            <a:extLst>
              <a:ext uri="{FF2B5EF4-FFF2-40B4-BE49-F238E27FC236}">
                <a16:creationId xmlns:a16="http://schemas.microsoft.com/office/drawing/2014/main" id="{0B12E003-E67C-4A4C-9158-C556C1170857}"/>
              </a:ext>
            </a:extLst>
          </p:cNvPr>
          <p:cNvSpPr txBox="1"/>
          <p:nvPr/>
        </p:nvSpPr>
        <p:spPr>
          <a:xfrm>
            <a:off x="4406082" y="4482519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4775" name="TextBox 4774">
            <a:extLst>
              <a:ext uri="{FF2B5EF4-FFF2-40B4-BE49-F238E27FC236}">
                <a16:creationId xmlns:a16="http://schemas.microsoft.com/office/drawing/2014/main" id="{B113A481-6902-440F-B227-316C13345DE7}"/>
              </a:ext>
            </a:extLst>
          </p:cNvPr>
          <p:cNvSpPr txBox="1"/>
          <p:nvPr/>
        </p:nvSpPr>
        <p:spPr>
          <a:xfrm>
            <a:off x="420632" y="1699895"/>
            <a:ext cx="3054329" cy="2769989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r>
              <a:rPr lang="en-US" altLang="ko-KR" sz="3600" dirty="0">
                <a:solidFill>
                  <a:schemeClr val="accent1"/>
                </a:solidFill>
                <a:latin typeface="+mj-lt"/>
              </a:rPr>
              <a:t>We Create</a:t>
            </a:r>
          </a:p>
          <a:p>
            <a:r>
              <a:rPr lang="en-US" altLang="ko-KR" sz="3600" dirty="0">
                <a:solidFill>
                  <a:schemeClr val="accent1"/>
                </a:solidFill>
                <a:latin typeface="+mj-lt"/>
              </a:rPr>
              <a:t>Quality Professional </a:t>
            </a:r>
          </a:p>
          <a:p>
            <a:r>
              <a:rPr lang="en-US" altLang="ko-KR" sz="3600" dirty="0">
                <a:solidFill>
                  <a:schemeClr val="accent1"/>
                </a:solidFill>
                <a:latin typeface="+mj-lt"/>
              </a:rPr>
              <a:t>PPT Presentation</a:t>
            </a:r>
            <a:endParaRPr lang="ko-KR" altLang="en-US" sz="36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776" name="TextBox 4775">
            <a:extLst>
              <a:ext uri="{FF2B5EF4-FFF2-40B4-BE49-F238E27FC236}">
                <a16:creationId xmlns:a16="http://schemas.microsoft.com/office/drawing/2014/main" id="{5723FBFF-9ED8-45EE-B65A-30550422130B}"/>
              </a:ext>
            </a:extLst>
          </p:cNvPr>
          <p:cNvSpPr txBox="1"/>
          <p:nvPr/>
        </p:nvSpPr>
        <p:spPr>
          <a:xfrm>
            <a:off x="3599780" y="5373078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solidFill>
                  <a:schemeClr val="accent4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4777" name="TextBox 4776">
            <a:extLst>
              <a:ext uri="{FF2B5EF4-FFF2-40B4-BE49-F238E27FC236}">
                <a16:creationId xmlns:a16="http://schemas.microsoft.com/office/drawing/2014/main" id="{B617EF85-DD3C-4F8F-BD8C-908295C14339}"/>
              </a:ext>
            </a:extLst>
          </p:cNvPr>
          <p:cNvSpPr txBox="1"/>
          <p:nvPr/>
        </p:nvSpPr>
        <p:spPr>
          <a:xfrm>
            <a:off x="4406082" y="5681219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11308</TotalTime>
  <Words>122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145</cp:revision>
  <dcterms:created xsi:type="dcterms:W3CDTF">2018-02-18T19:39:47Z</dcterms:created>
  <dcterms:modified xsi:type="dcterms:W3CDTF">2020-08-31T08:14:18Z</dcterms:modified>
</cp:coreProperties>
</file>