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858" name="Group 857">
            <a:extLst>
              <a:ext uri="{FF2B5EF4-FFF2-40B4-BE49-F238E27FC236}">
                <a16:creationId xmlns:a16="http://schemas.microsoft.com/office/drawing/2014/main" id="{41B4FBA0-DA72-4D15-B921-9F1ECF105E7B}"/>
              </a:ext>
            </a:extLst>
          </p:cNvPr>
          <p:cNvGrpSpPr/>
          <p:nvPr/>
        </p:nvGrpSpPr>
        <p:grpSpPr>
          <a:xfrm>
            <a:off x="0" y="3722517"/>
            <a:ext cx="7322585" cy="2430270"/>
            <a:chOff x="-905895" y="1820550"/>
            <a:chExt cx="7322585" cy="2430270"/>
          </a:xfrm>
        </p:grpSpPr>
        <p:grpSp>
          <p:nvGrpSpPr>
            <p:cNvPr id="859" name="Group 858">
              <a:extLst>
                <a:ext uri="{FF2B5EF4-FFF2-40B4-BE49-F238E27FC236}">
                  <a16:creationId xmlns:a16="http://schemas.microsoft.com/office/drawing/2014/main" id="{6C100A85-4F1D-4740-B9A5-3046DD5C6F42}"/>
                </a:ext>
              </a:extLst>
            </p:cNvPr>
            <p:cNvGrpSpPr/>
            <p:nvPr/>
          </p:nvGrpSpPr>
          <p:grpSpPr>
            <a:xfrm flipH="1">
              <a:off x="-905895" y="1820550"/>
              <a:ext cx="7322585" cy="2430270"/>
              <a:chOff x="5775310" y="1820550"/>
              <a:chExt cx="7322585" cy="2430270"/>
            </a:xfrm>
          </p:grpSpPr>
          <p:sp>
            <p:nvSpPr>
              <p:cNvPr id="861" name="직사각형 5">
                <a:extLst>
                  <a:ext uri="{FF2B5EF4-FFF2-40B4-BE49-F238E27FC236}">
                    <a16:creationId xmlns:a16="http://schemas.microsoft.com/office/drawing/2014/main" id="{A931DA45-3EB6-4A63-86A7-0301C1001E18}"/>
                  </a:ext>
                </a:extLst>
              </p:cNvPr>
              <p:cNvSpPr/>
              <p:nvPr/>
            </p:nvSpPr>
            <p:spPr>
              <a:xfrm>
                <a:off x="6896100" y="3484019"/>
                <a:ext cx="6201795" cy="7668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lumMod val="50000"/>
                    </a:schemeClr>
                  </a:gs>
                  <a:gs pos="26000">
                    <a:schemeClr val="accent3">
                      <a:lumMod val="75000"/>
                    </a:schemeClr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862" name="Down Arrow 3">
                <a:extLst>
                  <a:ext uri="{FF2B5EF4-FFF2-40B4-BE49-F238E27FC236}">
                    <a16:creationId xmlns:a16="http://schemas.microsoft.com/office/drawing/2014/main" id="{9BA25AE9-BA8D-4DE7-918F-2D74C27DDC06}"/>
                  </a:ext>
                </a:extLst>
              </p:cNvPr>
              <p:cNvSpPr/>
              <p:nvPr/>
            </p:nvSpPr>
            <p:spPr>
              <a:xfrm rot="10800000">
                <a:off x="5775310" y="1820550"/>
                <a:ext cx="1512168" cy="2430270"/>
              </a:xfrm>
              <a:custGeom>
                <a:avLst/>
                <a:gdLst/>
                <a:ahLst/>
                <a:cxnLst/>
                <a:rect l="l" t="t" r="r" b="b"/>
                <a:pathLst>
                  <a:path w="1512168" h="2430270">
                    <a:moveTo>
                      <a:pt x="756084" y="2430270"/>
                    </a:moveTo>
                    <a:lnTo>
                      <a:pt x="0" y="1674186"/>
                    </a:lnTo>
                    <a:lnTo>
                      <a:pt x="378042" y="1674186"/>
                    </a:lnTo>
                    <a:lnTo>
                      <a:pt x="378042" y="0"/>
                    </a:lnTo>
                    <a:lnTo>
                      <a:pt x="1134126" y="756084"/>
                    </a:lnTo>
                    <a:lnTo>
                      <a:pt x="1134126" y="1674186"/>
                    </a:lnTo>
                    <a:lnTo>
                      <a:pt x="1512168" y="1674186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sp>
          <p:nvSpPr>
            <p:cNvPr id="860" name="TextBox 859">
              <a:extLst>
                <a:ext uri="{FF2B5EF4-FFF2-40B4-BE49-F238E27FC236}">
                  <a16:creationId xmlns:a16="http://schemas.microsoft.com/office/drawing/2014/main" id="{F837089A-658D-4ACA-A3CB-0934B0139385}"/>
                </a:ext>
              </a:extLst>
            </p:cNvPr>
            <p:cNvSpPr txBox="1"/>
            <p:nvPr/>
          </p:nvSpPr>
          <p:spPr>
            <a:xfrm>
              <a:off x="3516660" y="3575031"/>
              <a:ext cx="17132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200" b="1" spc="300" dirty="0">
                  <a:solidFill>
                    <a:schemeClr val="bg1"/>
                  </a:solidFill>
                  <a:cs typeface="Arial" pitchFamily="34" charset="0"/>
                </a:rPr>
                <a:t>UP</a:t>
              </a:r>
              <a:endParaRPr lang="ko-KR" altLang="en-US" sz="3200" b="1" spc="3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863" name="Group 862">
            <a:extLst>
              <a:ext uri="{FF2B5EF4-FFF2-40B4-BE49-F238E27FC236}">
                <a16:creationId xmlns:a16="http://schemas.microsoft.com/office/drawing/2014/main" id="{3FAFEE7F-4C7F-4E25-9406-5568AFFA7875}"/>
              </a:ext>
            </a:extLst>
          </p:cNvPr>
          <p:cNvGrpSpPr/>
          <p:nvPr/>
        </p:nvGrpSpPr>
        <p:grpSpPr>
          <a:xfrm>
            <a:off x="4901707" y="1887548"/>
            <a:ext cx="7290292" cy="2430270"/>
            <a:chOff x="5775310" y="3484019"/>
            <a:chExt cx="7290292" cy="2430270"/>
          </a:xfrm>
        </p:grpSpPr>
        <p:grpSp>
          <p:nvGrpSpPr>
            <p:cNvPr id="864" name="Group 863">
              <a:extLst>
                <a:ext uri="{FF2B5EF4-FFF2-40B4-BE49-F238E27FC236}">
                  <a16:creationId xmlns:a16="http://schemas.microsoft.com/office/drawing/2014/main" id="{F5DD8623-26B8-4AD6-AEA9-97C89722AA8D}"/>
                </a:ext>
              </a:extLst>
            </p:cNvPr>
            <p:cNvGrpSpPr/>
            <p:nvPr/>
          </p:nvGrpSpPr>
          <p:grpSpPr>
            <a:xfrm flipH="1">
              <a:off x="5775310" y="3484019"/>
              <a:ext cx="7290292" cy="2430270"/>
              <a:chOff x="-873602" y="3596782"/>
              <a:chExt cx="7290292" cy="2430270"/>
            </a:xfrm>
          </p:grpSpPr>
          <p:sp>
            <p:nvSpPr>
              <p:cNvPr id="866" name="직사각형 36">
                <a:extLst>
                  <a:ext uri="{FF2B5EF4-FFF2-40B4-BE49-F238E27FC236}">
                    <a16:creationId xmlns:a16="http://schemas.microsoft.com/office/drawing/2014/main" id="{7B43413A-0E6B-4B7C-99F8-F52EADF766B3}"/>
                  </a:ext>
                </a:extLst>
              </p:cNvPr>
              <p:cNvSpPr/>
              <p:nvPr/>
            </p:nvSpPr>
            <p:spPr>
              <a:xfrm>
                <a:off x="-873602" y="3596782"/>
                <a:ext cx="6169503" cy="7668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lumMod val="50000"/>
                    </a:schemeClr>
                  </a:gs>
                  <a:gs pos="26000">
                    <a:schemeClr val="accent2">
                      <a:lumMod val="75000"/>
                    </a:schemeClr>
                  </a:gs>
                  <a:gs pos="100000">
                    <a:schemeClr val="accent2"/>
                  </a:gs>
                </a:gsLst>
                <a:lin ang="108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867" name="Down Arrow 3">
                <a:extLst>
                  <a:ext uri="{FF2B5EF4-FFF2-40B4-BE49-F238E27FC236}">
                    <a16:creationId xmlns:a16="http://schemas.microsoft.com/office/drawing/2014/main" id="{0C441702-F752-48C3-8151-C975351257E7}"/>
                  </a:ext>
                </a:extLst>
              </p:cNvPr>
              <p:cNvSpPr/>
              <p:nvPr/>
            </p:nvSpPr>
            <p:spPr>
              <a:xfrm rot="10800000" flipH="1" flipV="1">
                <a:off x="4904522" y="3596782"/>
                <a:ext cx="1512168" cy="2430270"/>
              </a:xfrm>
              <a:custGeom>
                <a:avLst/>
                <a:gdLst/>
                <a:ahLst/>
                <a:cxnLst/>
                <a:rect l="l" t="t" r="r" b="b"/>
                <a:pathLst>
                  <a:path w="1512168" h="2430270">
                    <a:moveTo>
                      <a:pt x="756084" y="2430270"/>
                    </a:moveTo>
                    <a:lnTo>
                      <a:pt x="0" y="1674186"/>
                    </a:lnTo>
                    <a:lnTo>
                      <a:pt x="378042" y="1674186"/>
                    </a:lnTo>
                    <a:lnTo>
                      <a:pt x="378042" y="0"/>
                    </a:lnTo>
                    <a:lnTo>
                      <a:pt x="1134126" y="756084"/>
                    </a:lnTo>
                    <a:lnTo>
                      <a:pt x="1134126" y="1674186"/>
                    </a:lnTo>
                    <a:lnTo>
                      <a:pt x="1512168" y="167418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sp>
          <p:nvSpPr>
            <p:cNvPr id="865" name="TextBox 864">
              <a:extLst>
                <a:ext uri="{FF2B5EF4-FFF2-40B4-BE49-F238E27FC236}">
                  <a16:creationId xmlns:a16="http://schemas.microsoft.com/office/drawing/2014/main" id="{515813B3-F44D-4972-B589-F7D8D0082A58}"/>
                </a:ext>
              </a:extLst>
            </p:cNvPr>
            <p:cNvSpPr txBox="1"/>
            <p:nvPr/>
          </p:nvSpPr>
          <p:spPr>
            <a:xfrm>
              <a:off x="7099324" y="3575031"/>
              <a:ext cx="17132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3200" b="1" spc="300" dirty="0">
                  <a:solidFill>
                    <a:schemeClr val="bg1"/>
                  </a:solidFill>
                  <a:cs typeface="Arial" pitchFamily="34" charset="0"/>
                </a:rPr>
                <a:t>DOWN</a:t>
              </a:r>
              <a:endParaRPr lang="ko-KR" altLang="en-US" sz="3200" b="1" spc="3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868" name="Group 867">
            <a:extLst>
              <a:ext uri="{FF2B5EF4-FFF2-40B4-BE49-F238E27FC236}">
                <a16:creationId xmlns:a16="http://schemas.microsoft.com/office/drawing/2014/main" id="{CCB156BF-C933-4508-9F0C-BA318F6C1651}"/>
              </a:ext>
            </a:extLst>
          </p:cNvPr>
          <p:cNvGrpSpPr/>
          <p:nvPr/>
        </p:nvGrpSpPr>
        <p:grpSpPr>
          <a:xfrm>
            <a:off x="7322585" y="2851211"/>
            <a:ext cx="3760042" cy="566802"/>
            <a:chOff x="7653085" y="4515751"/>
            <a:chExt cx="3760042" cy="566802"/>
          </a:xfrm>
        </p:grpSpPr>
        <p:sp>
          <p:nvSpPr>
            <p:cNvPr id="869" name="Oval 868">
              <a:extLst>
                <a:ext uri="{FF2B5EF4-FFF2-40B4-BE49-F238E27FC236}">
                  <a16:creationId xmlns:a16="http://schemas.microsoft.com/office/drawing/2014/main" id="{6E557483-57FB-4D67-AE14-79386972F0CF}"/>
                </a:ext>
              </a:extLst>
            </p:cNvPr>
            <p:cNvSpPr/>
            <p:nvPr/>
          </p:nvSpPr>
          <p:spPr>
            <a:xfrm>
              <a:off x="7653085" y="4515751"/>
              <a:ext cx="566802" cy="566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70" name="Oval 869">
              <a:extLst>
                <a:ext uri="{FF2B5EF4-FFF2-40B4-BE49-F238E27FC236}">
                  <a16:creationId xmlns:a16="http://schemas.microsoft.com/office/drawing/2014/main" id="{61999984-D570-4AAA-BEE8-1B964CAFB116}"/>
                </a:ext>
              </a:extLst>
            </p:cNvPr>
            <p:cNvSpPr/>
            <p:nvPr/>
          </p:nvSpPr>
          <p:spPr>
            <a:xfrm>
              <a:off x="9533106" y="4515751"/>
              <a:ext cx="566802" cy="566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71" name="TextBox 870">
              <a:extLst>
                <a:ext uri="{FF2B5EF4-FFF2-40B4-BE49-F238E27FC236}">
                  <a16:creationId xmlns:a16="http://schemas.microsoft.com/office/drawing/2014/main" id="{EA96A0FB-D606-4278-8F2B-8EC091782F6B}"/>
                </a:ext>
              </a:extLst>
            </p:cNvPr>
            <p:cNvSpPr txBox="1"/>
            <p:nvPr/>
          </p:nvSpPr>
          <p:spPr>
            <a:xfrm>
              <a:off x="8219887" y="4660653"/>
              <a:ext cx="13132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72" name="TextBox 871">
              <a:extLst>
                <a:ext uri="{FF2B5EF4-FFF2-40B4-BE49-F238E27FC236}">
                  <a16:creationId xmlns:a16="http://schemas.microsoft.com/office/drawing/2014/main" id="{DD3231AF-9455-4566-AA18-F2D3DE3A485B}"/>
                </a:ext>
              </a:extLst>
            </p:cNvPr>
            <p:cNvSpPr txBox="1"/>
            <p:nvPr/>
          </p:nvSpPr>
          <p:spPr>
            <a:xfrm>
              <a:off x="10099908" y="4660653"/>
              <a:ext cx="13132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73" name="Group 872">
            <a:extLst>
              <a:ext uri="{FF2B5EF4-FFF2-40B4-BE49-F238E27FC236}">
                <a16:creationId xmlns:a16="http://schemas.microsoft.com/office/drawing/2014/main" id="{29E202B7-7E9D-4122-8C24-3FF295562E32}"/>
              </a:ext>
            </a:extLst>
          </p:cNvPr>
          <p:cNvGrpSpPr/>
          <p:nvPr/>
        </p:nvGrpSpPr>
        <p:grpSpPr>
          <a:xfrm flipH="1">
            <a:off x="1141664" y="4588633"/>
            <a:ext cx="3760042" cy="566802"/>
            <a:chOff x="7653085" y="4515751"/>
            <a:chExt cx="3760042" cy="566802"/>
          </a:xfrm>
        </p:grpSpPr>
        <p:sp>
          <p:nvSpPr>
            <p:cNvPr id="874" name="Oval 873">
              <a:extLst>
                <a:ext uri="{FF2B5EF4-FFF2-40B4-BE49-F238E27FC236}">
                  <a16:creationId xmlns:a16="http://schemas.microsoft.com/office/drawing/2014/main" id="{067304CF-E8BE-433A-8114-CE0C7E8F40B2}"/>
                </a:ext>
              </a:extLst>
            </p:cNvPr>
            <p:cNvSpPr/>
            <p:nvPr/>
          </p:nvSpPr>
          <p:spPr>
            <a:xfrm>
              <a:off x="7653085" y="4515751"/>
              <a:ext cx="566802" cy="566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75" name="Oval 874">
              <a:extLst>
                <a:ext uri="{FF2B5EF4-FFF2-40B4-BE49-F238E27FC236}">
                  <a16:creationId xmlns:a16="http://schemas.microsoft.com/office/drawing/2014/main" id="{E35ECB23-E53C-4C89-8764-73897EE26ED1}"/>
                </a:ext>
              </a:extLst>
            </p:cNvPr>
            <p:cNvSpPr/>
            <p:nvPr/>
          </p:nvSpPr>
          <p:spPr>
            <a:xfrm>
              <a:off x="9533106" y="4515751"/>
              <a:ext cx="566802" cy="566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76" name="TextBox 875">
              <a:extLst>
                <a:ext uri="{FF2B5EF4-FFF2-40B4-BE49-F238E27FC236}">
                  <a16:creationId xmlns:a16="http://schemas.microsoft.com/office/drawing/2014/main" id="{0293E692-514E-4EAB-A272-27468B8DC852}"/>
                </a:ext>
              </a:extLst>
            </p:cNvPr>
            <p:cNvSpPr txBox="1"/>
            <p:nvPr/>
          </p:nvSpPr>
          <p:spPr>
            <a:xfrm>
              <a:off x="8219887" y="4660653"/>
              <a:ext cx="13132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77" name="TextBox 876">
              <a:extLst>
                <a:ext uri="{FF2B5EF4-FFF2-40B4-BE49-F238E27FC236}">
                  <a16:creationId xmlns:a16="http://schemas.microsoft.com/office/drawing/2014/main" id="{155FC516-69E2-4AD4-A7D9-E5ECA6F72476}"/>
                </a:ext>
              </a:extLst>
            </p:cNvPr>
            <p:cNvSpPr txBox="1"/>
            <p:nvPr/>
          </p:nvSpPr>
          <p:spPr>
            <a:xfrm>
              <a:off x="10099908" y="4660653"/>
              <a:ext cx="13132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878" name="Rounded Rectangle 27">
            <a:extLst>
              <a:ext uri="{FF2B5EF4-FFF2-40B4-BE49-F238E27FC236}">
                <a16:creationId xmlns:a16="http://schemas.microsoft.com/office/drawing/2014/main" id="{69135838-9FF1-4AF3-B210-F3B6D2ED7F37}"/>
              </a:ext>
            </a:extLst>
          </p:cNvPr>
          <p:cNvSpPr/>
          <p:nvPr/>
        </p:nvSpPr>
        <p:spPr>
          <a:xfrm>
            <a:off x="2563391" y="4741852"/>
            <a:ext cx="349785" cy="26868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79" name="Rounded Rectangle 7">
            <a:extLst>
              <a:ext uri="{FF2B5EF4-FFF2-40B4-BE49-F238E27FC236}">
                <a16:creationId xmlns:a16="http://schemas.microsoft.com/office/drawing/2014/main" id="{19FE36E2-4A83-4040-8D23-86345F750C79}"/>
              </a:ext>
            </a:extLst>
          </p:cNvPr>
          <p:cNvSpPr/>
          <p:nvPr/>
        </p:nvSpPr>
        <p:spPr>
          <a:xfrm>
            <a:off x="4443591" y="4702649"/>
            <a:ext cx="349783" cy="30185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80" name="Rectangle 16">
            <a:extLst>
              <a:ext uri="{FF2B5EF4-FFF2-40B4-BE49-F238E27FC236}">
                <a16:creationId xmlns:a16="http://schemas.microsoft.com/office/drawing/2014/main" id="{1F621E65-1F71-49FC-97C5-3983D8ECE95D}"/>
              </a:ext>
            </a:extLst>
          </p:cNvPr>
          <p:cNvSpPr/>
          <p:nvPr/>
        </p:nvSpPr>
        <p:spPr>
          <a:xfrm rot="2700000">
            <a:off x="7497938" y="2915831"/>
            <a:ext cx="244065" cy="437563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81" name="Rectangle 9">
            <a:extLst>
              <a:ext uri="{FF2B5EF4-FFF2-40B4-BE49-F238E27FC236}">
                <a16:creationId xmlns:a16="http://schemas.microsoft.com/office/drawing/2014/main" id="{F43289EA-6FC0-4A9D-BD96-94B46D25A97C}"/>
              </a:ext>
            </a:extLst>
          </p:cNvPr>
          <p:cNvSpPr/>
          <p:nvPr/>
        </p:nvSpPr>
        <p:spPr>
          <a:xfrm>
            <a:off x="9334814" y="2990052"/>
            <a:ext cx="302385" cy="283060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882" name="Group 881">
            <a:extLst>
              <a:ext uri="{FF2B5EF4-FFF2-40B4-BE49-F238E27FC236}">
                <a16:creationId xmlns:a16="http://schemas.microsoft.com/office/drawing/2014/main" id="{09BE0DF6-17B4-4D9E-814E-2A313433CA17}"/>
              </a:ext>
            </a:extLst>
          </p:cNvPr>
          <p:cNvGrpSpPr/>
          <p:nvPr/>
        </p:nvGrpSpPr>
        <p:grpSpPr>
          <a:xfrm>
            <a:off x="419392" y="1887548"/>
            <a:ext cx="4044333" cy="1916319"/>
            <a:chOff x="1392320" y="3256486"/>
            <a:chExt cx="2955855" cy="1916319"/>
          </a:xfrm>
        </p:grpSpPr>
        <p:sp>
          <p:nvSpPr>
            <p:cNvPr id="883" name="TextBox 882">
              <a:extLst>
                <a:ext uri="{FF2B5EF4-FFF2-40B4-BE49-F238E27FC236}">
                  <a16:creationId xmlns:a16="http://schemas.microsoft.com/office/drawing/2014/main" id="{5B7A46C7-A842-4A1E-AF8A-CBDA10607E5B}"/>
                </a:ext>
              </a:extLst>
            </p:cNvPr>
            <p:cNvSpPr txBox="1"/>
            <p:nvPr/>
          </p:nvSpPr>
          <p:spPr>
            <a:xfrm>
              <a:off x="1395848" y="3510825"/>
              <a:ext cx="29523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</a:t>
              </a:r>
            </a:p>
          </p:txBody>
        </p:sp>
        <p:sp>
          <p:nvSpPr>
            <p:cNvPr id="884" name="TextBox 883">
              <a:extLst>
                <a:ext uri="{FF2B5EF4-FFF2-40B4-BE49-F238E27FC236}">
                  <a16:creationId xmlns:a16="http://schemas.microsoft.com/office/drawing/2014/main" id="{66AB2F3E-8693-4955-9F4A-18E338CBBD58}"/>
                </a:ext>
              </a:extLst>
            </p:cNvPr>
            <p:cNvSpPr txBox="1"/>
            <p:nvPr/>
          </p:nvSpPr>
          <p:spPr>
            <a:xfrm>
              <a:off x="1395848" y="3256486"/>
              <a:ext cx="29523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85" name="TextBox 884">
              <a:extLst>
                <a:ext uri="{FF2B5EF4-FFF2-40B4-BE49-F238E27FC236}">
                  <a16:creationId xmlns:a16="http://schemas.microsoft.com/office/drawing/2014/main" id="{49844FDA-5CA9-4FA3-A29B-51A64D5EED43}"/>
                </a:ext>
              </a:extLst>
            </p:cNvPr>
            <p:cNvSpPr txBox="1"/>
            <p:nvPr/>
          </p:nvSpPr>
          <p:spPr>
            <a:xfrm>
              <a:off x="1392320" y="4526474"/>
              <a:ext cx="29523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 algn="r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 algn="r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 algn="r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</p:txBody>
        </p:sp>
        <p:sp>
          <p:nvSpPr>
            <p:cNvPr id="886" name="TextBox 885">
              <a:extLst>
                <a:ext uri="{FF2B5EF4-FFF2-40B4-BE49-F238E27FC236}">
                  <a16:creationId xmlns:a16="http://schemas.microsoft.com/office/drawing/2014/main" id="{AB4603D0-3A70-4EA2-8304-1425A115C1A5}"/>
                </a:ext>
              </a:extLst>
            </p:cNvPr>
            <p:cNvSpPr txBox="1"/>
            <p:nvPr/>
          </p:nvSpPr>
          <p:spPr>
            <a:xfrm>
              <a:off x="1392320" y="4257606"/>
              <a:ext cx="29523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887" name="Group 886">
            <a:extLst>
              <a:ext uri="{FF2B5EF4-FFF2-40B4-BE49-F238E27FC236}">
                <a16:creationId xmlns:a16="http://schemas.microsoft.com/office/drawing/2014/main" id="{B12A5180-E432-4753-BD4C-E236C9785344}"/>
              </a:ext>
            </a:extLst>
          </p:cNvPr>
          <p:cNvGrpSpPr/>
          <p:nvPr/>
        </p:nvGrpSpPr>
        <p:grpSpPr>
          <a:xfrm>
            <a:off x="7799811" y="4236467"/>
            <a:ext cx="4044333" cy="1916319"/>
            <a:chOff x="1392320" y="3256486"/>
            <a:chExt cx="2955855" cy="1916319"/>
          </a:xfrm>
        </p:grpSpPr>
        <p:sp>
          <p:nvSpPr>
            <p:cNvPr id="888" name="TextBox 887">
              <a:extLst>
                <a:ext uri="{FF2B5EF4-FFF2-40B4-BE49-F238E27FC236}">
                  <a16:creationId xmlns:a16="http://schemas.microsoft.com/office/drawing/2014/main" id="{2ED805A9-80CF-4EF7-B7EF-70C7534B9E29}"/>
                </a:ext>
              </a:extLst>
            </p:cNvPr>
            <p:cNvSpPr txBox="1"/>
            <p:nvPr/>
          </p:nvSpPr>
          <p:spPr>
            <a:xfrm>
              <a:off x="1395848" y="3510825"/>
              <a:ext cx="29523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</a:t>
              </a:r>
            </a:p>
          </p:txBody>
        </p:sp>
        <p:sp>
          <p:nvSpPr>
            <p:cNvPr id="889" name="TextBox 888">
              <a:extLst>
                <a:ext uri="{FF2B5EF4-FFF2-40B4-BE49-F238E27FC236}">
                  <a16:creationId xmlns:a16="http://schemas.microsoft.com/office/drawing/2014/main" id="{21B7DA9C-62C5-45C0-838F-5AD77E980D86}"/>
                </a:ext>
              </a:extLst>
            </p:cNvPr>
            <p:cNvSpPr txBox="1"/>
            <p:nvPr/>
          </p:nvSpPr>
          <p:spPr>
            <a:xfrm>
              <a:off x="1395848" y="3256486"/>
              <a:ext cx="29523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90" name="TextBox 889">
              <a:extLst>
                <a:ext uri="{FF2B5EF4-FFF2-40B4-BE49-F238E27FC236}">
                  <a16:creationId xmlns:a16="http://schemas.microsoft.com/office/drawing/2014/main" id="{BCEB6F45-64EC-4C67-9268-9F5177051C14}"/>
                </a:ext>
              </a:extLst>
            </p:cNvPr>
            <p:cNvSpPr txBox="1"/>
            <p:nvPr/>
          </p:nvSpPr>
          <p:spPr>
            <a:xfrm>
              <a:off x="1392320" y="4526474"/>
              <a:ext cx="29523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</p:txBody>
        </p:sp>
        <p:sp>
          <p:nvSpPr>
            <p:cNvPr id="891" name="TextBox 890">
              <a:extLst>
                <a:ext uri="{FF2B5EF4-FFF2-40B4-BE49-F238E27FC236}">
                  <a16:creationId xmlns:a16="http://schemas.microsoft.com/office/drawing/2014/main" id="{24E2ECE7-941A-49A0-A1D5-4643808E2038}"/>
                </a:ext>
              </a:extLst>
            </p:cNvPr>
            <p:cNvSpPr txBox="1"/>
            <p:nvPr/>
          </p:nvSpPr>
          <p:spPr>
            <a:xfrm>
              <a:off x="1392320" y="4257606"/>
              <a:ext cx="29523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11198</TotalTime>
  <Words>118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52</cp:revision>
  <dcterms:created xsi:type="dcterms:W3CDTF">2018-02-18T19:39:47Z</dcterms:created>
  <dcterms:modified xsi:type="dcterms:W3CDTF">2020-08-31T06:24:20Z</dcterms:modified>
</cp:coreProperties>
</file>