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27" name="Group 926">
            <a:extLst>
              <a:ext uri="{FF2B5EF4-FFF2-40B4-BE49-F238E27FC236}">
                <a16:creationId xmlns:a16="http://schemas.microsoft.com/office/drawing/2014/main" id="{1DD4F505-C7B1-4348-8121-1A1242C962DF}"/>
              </a:ext>
            </a:extLst>
          </p:cNvPr>
          <p:cNvGrpSpPr/>
          <p:nvPr/>
        </p:nvGrpSpPr>
        <p:grpSpPr>
          <a:xfrm>
            <a:off x="3729028" y="3064228"/>
            <a:ext cx="4711642" cy="3545877"/>
            <a:chOff x="5148913" y="2902553"/>
            <a:chExt cx="1701695" cy="1280658"/>
          </a:xfrm>
        </p:grpSpPr>
        <p:sp>
          <p:nvSpPr>
            <p:cNvPr id="928" name="Freeform: Shape 927">
              <a:extLst>
                <a:ext uri="{FF2B5EF4-FFF2-40B4-BE49-F238E27FC236}">
                  <a16:creationId xmlns:a16="http://schemas.microsoft.com/office/drawing/2014/main" id="{148E7BF6-8047-4C52-90C5-EFFCDE930196}"/>
                </a:ext>
              </a:extLst>
            </p:cNvPr>
            <p:cNvSpPr/>
            <p:nvPr/>
          </p:nvSpPr>
          <p:spPr>
            <a:xfrm>
              <a:off x="5291739" y="3364661"/>
              <a:ext cx="1509329" cy="818550"/>
            </a:xfrm>
            <a:custGeom>
              <a:avLst/>
              <a:gdLst>
                <a:gd name="connsiteX0" fmla="*/ 868242 w 1509329"/>
                <a:gd name="connsiteY0" fmla="*/ 0 h 818550"/>
                <a:gd name="connsiteX1" fmla="*/ 931770 w 1509329"/>
                <a:gd name="connsiteY1" fmla="*/ 51057 h 818550"/>
                <a:gd name="connsiteX2" fmla="*/ 1002342 w 1509329"/>
                <a:gd name="connsiteY2" fmla="*/ 73993 h 818550"/>
                <a:gd name="connsiteX3" fmla="*/ 1128489 w 1509329"/>
                <a:gd name="connsiteY3" fmla="*/ 109940 h 818550"/>
                <a:gd name="connsiteX4" fmla="*/ 1200604 w 1509329"/>
                <a:gd name="connsiteY4" fmla="*/ 189994 h 818550"/>
                <a:gd name="connsiteX5" fmla="*/ 1219350 w 1509329"/>
                <a:gd name="connsiteY5" fmla="*/ 266521 h 818550"/>
                <a:gd name="connsiteX6" fmla="*/ 1256179 w 1509329"/>
                <a:gd name="connsiteY6" fmla="*/ 384728 h 818550"/>
                <a:gd name="connsiteX7" fmla="*/ 1276248 w 1509329"/>
                <a:gd name="connsiteY7" fmla="*/ 510874 h 818550"/>
                <a:gd name="connsiteX8" fmla="*/ 1319473 w 1509329"/>
                <a:gd name="connsiteY8" fmla="*/ 572183 h 818550"/>
                <a:gd name="connsiteX9" fmla="*/ 1414083 w 1509329"/>
                <a:gd name="connsiteY9" fmla="*/ 529399 h 818550"/>
                <a:gd name="connsiteX10" fmla="*/ 1416304 w 1509329"/>
                <a:gd name="connsiteY10" fmla="*/ 523070 h 818550"/>
                <a:gd name="connsiteX11" fmla="*/ 1503306 w 1509329"/>
                <a:gd name="connsiteY11" fmla="*/ 604325 h 818550"/>
                <a:gd name="connsiteX12" fmla="*/ 1506525 w 1509329"/>
                <a:gd name="connsiteY12" fmla="*/ 621205 h 818550"/>
                <a:gd name="connsiteX13" fmla="*/ 1485095 w 1509329"/>
                <a:gd name="connsiteY13" fmla="*/ 712444 h 818550"/>
                <a:gd name="connsiteX14" fmla="*/ 1392029 w 1509329"/>
                <a:gd name="connsiteY14" fmla="*/ 762285 h 818550"/>
                <a:gd name="connsiteX15" fmla="*/ 1241844 w 1509329"/>
                <a:gd name="connsiteY15" fmla="*/ 817199 h 818550"/>
                <a:gd name="connsiteX16" fmla="*/ 1164877 w 1509329"/>
                <a:gd name="connsiteY16" fmla="*/ 780149 h 818550"/>
                <a:gd name="connsiteX17" fmla="*/ 1124298 w 1509329"/>
                <a:gd name="connsiteY17" fmla="*/ 703182 h 818550"/>
                <a:gd name="connsiteX18" fmla="*/ 1113933 w 1509329"/>
                <a:gd name="connsiteY18" fmla="*/ 812568 h 818550"/>
                <a:gd name="connsiteX19" fmla="*/ 406895 w 1509329"/>
                <a:gd name="connsiteY19" fmla="*/ 811024 h 818550"/>
                <a:gd name="connsiteX20" fmla="*/ 414834 w 1509329"/>
                <a:gd name="connsiteY20" fmla="*/ 678702 h 818550"/>
                <a:gd name="connsiteX21" fmla="*/ 286262 w 1509329"/>
                <a:gd name="connsiteY21" fmla="*/ 775518 h 818550"/>
                <a:gd name="connsiteX22" fmla="*/ 134092 w 1509329"/>
                <a:gd name="connsiteY22" fmla="*/ 735380 h 818550"/>
                <a:gd name="connsiteX23" fmla="*/ 65064 w 1509329"/>
                <a:gd name="connsiteY23" fmla="*/ 697007 h 818550"/>
                <a:gd name="connsiteX24" fmla="*/ 6 w 1509329"/>
                <a:gd name="connsiteY24" fmla="*/ 641873 h 818550"/>
                <a:gd name="connsiteX25" fmla="*/ 15884 w 1509329"/>
                <a:gd name="connsiteY25" fmla="*/ 585636 h 818550"/>
                <a:gd name="connsiteX26" fmla="*/ 14090 w 1509329"/>
                <a:gd name="connsiteY26" fmla="*/ 584499 h 818550"/>
                <a:gd name="connsiteX27" fmla="*/ 67156 w 1509329"/>
                <a:gd name="connsiteY27" fmla="*/ 484771 h 818550"/>
                <a:gd name="connsiteX28" fmla="*/ 69034 w 1509329"/>
                <a:gd name="connsiteY28" fmla="*/ 492349 h 818550"/>
                <a:gd name="connsiteX29" fmla="*/ 182169 w 1509329"/>
                <a:gd name="connsiteY29" fmla="*/ 545499 h 818550"/>
                <a:gd name="connsiteX30" fmla="*/ 267295 w 1509329"/>
                <a:gd name="connsiteY30" fmla="*/ 567993 h 818550"/>
                <a:gd name="connsiteX31" fmla="*/ 292657 w 1509329"/>
                <a:gd name="connsiteY31" fmla="*/ 505361 h 818550"/>
                <a:gd name="connsiteX32" fmla="*/ 346247 w 1509329"/>
                <a:gd name="connsiteY32" fmla="*/ 362013 h 818550"/>
                <a:gd name="connsiteX33" fmla="*/ 339631 w 1509329"/>
                <a:gd name="connsiteY33" fmla="*/ 320331 h 818550"/>
                <a:gd name="connsiteX34" fmla="*/ 408659 w 1509329"/>
                <a:gd name="connsiteY34" fmla="*/ 161986 h 818550"/>
                <a:gd name="connsiteX35" fmla="*/ 611312 w 1509329"/>
                <a:gd name="connsiteY35" fmla="*/ 87225 h 818550"/>
                <a:gd name="connsiteX36" fmla="*/ 654003 w 1509329"/>
                <a:gd name="connsiteY36" fmla="*/ 9821 h 818550"/>
                <a:gd name="connsiteX37" fmla="*/ 726816 w 1509329"/>
                <a:gd name="connsiteY37" fmla="*/ 60829 h 818550"/>
                <a:gd name="connsiteX38" fmla="*/ 750458 w 1509329"/>
                <a:gd name="connsiteY38" fmla="*/ 65183 h 818550"/>
                <a:gd name="connsiteX39" fmla="*/ 749651 w 1509329"/>
                <a:gd name="connsiteY39" fmla="*/ 65736 h 818550"/>
                <a:gd name="connsiteX40" fmla="*/ 754396 w 1509329"/>
                <a:gd name="connsiteY40" fmla="*/ 65908 h 818550"/>
                <a:gd name="connsiteX41" fmla="*/ 750458 w 1509329"/>
                <a:gd name="connsiteY41" fmla="*/ 65183 h 818550"/>
                <a:gd name="connsiteX42" fmla="*/ 764837 w 1509329"/>
                <a:gd name="connsiteY42" fmla="*/ 55322 h 818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509329" h="818550">
                  <a:moveTo>
                    <a:pt x="868242" y="0"/>
                  </a:moveTo>
                  <a:cubicBezTo>
                    <a:pt x="891178" y="25582"/>
                    <a:pt x="905527" y="40250"/>
                    <a:pt x="931770" y="51057"/>
                  </a:cubicBezTo>
                  <a:cubicBezTo>
                    <a:pt x="956912" y="62966"/>
                    <a:pt x="967497" y="64510"/>
                    <a:pt x="1002342" y="73993"/>
                  </a:cubicBezTo>
                  <a:cubicBezTo>
                    <a:pt x="1052183" y="83476"/>
                    <a:pt x="1081294" y="92738"/>
                    <a:pt x="1128489" y="109940"/>
                  </a:cubicBezTo>
                  <a:cubicBezTo>
                    <a:pt x="1181858" y="129788"/>
                    <a:pt x="1195532" y="149636"/>
                    <a:pt x="1200604" y="189994"/>
                  </a:cubicBezTo>
                  <a:cubicBezTo>
                    <a:pt x="1205676" y="233881"/>
                    <a:pt x="1224642" y="214033"/>
                    <a:pt x="1219350" y="266521"/>
                  </a:cubicBezTo>
                  <a:cubicBezTo>
                    <a:pt x="1214498" y="297396"/>
                    <a:pt x="1257723" y="277327"/>
                    <a:pt x="1256179" y="384728"/>
                  </a:cubicBezTo>
                  <a:cubicBezTo>
                    <a:pt x="1254415" y="436774"/>
                    <a:pt x="1271837" y="469855"/>
                    <a:pt x="1276248" y="510874"/>
                  </a:cubicBezTo>
                  <a:cubicBezTo>
                    <a:pt x="1281541" y="537780"/>
                    <a:pt x="1305800" y="551894"/>
                    <a:pt x="1319473" y="572183"/>
                  </a:cubicBezTo>
                  <a:cubicBezTo>
                    <a:pt x="1334028" y="584092"/>
                    <a:pt x="1412539" y="544175"/>
                    <a:pt x="1414083" y="529399"/>
                  </a:cubicBezTo>
                  <a:lnTo>
                    <a:pt x="1416304" y="523070"/>
                  </a:lnTo>
                  <a:lnTo>
                    <a:pt x="1503306" y="604325"/>
                  </a:lnTo>
                  <a:lnTo>
                    <a:pt x="1506525" y="621205"/>
                  </a:lnTo>
                  <a:cubicBezTo>
                    <a:pt x="1511353" y="639709"/>
                    <a:pt x="1513048" y="645126"/>
                    <a:pt x="1485095" y="712444"/>
                  </a:cubicBezTo>
                  <a:cubicBezTo>
                    <a:pt x="1463483" y="759198"/>
                    <a:pt x="1447163" y="750817"/>
                    <a:pt x="1392029" y="762285"/>
                  </a:cubicBezTo>
                  <a:cubicBezTo>
                    <a:pt x="1339762" y="779708"/>
                    <a:pt x="1319252" y="827123"/>
                    <a:pt x="1241844" y="817199"/>
                  </a:cubicBezTo>
                  <a:cubicBezTo>
                    <a:pt x="1207220" y="806393"/>
                    <a:pt x="1198178" y="794263"/>
                    <a:pt x="1164877" y="780149"/>
                  </a:cubicBezTo>
                  <a:cubicBezTo>
                    <a:pt x="1144588" y="767799"/>
                    <a:pt x="1141059" y="695242"/>
                    <a:pt x="1124298" y="703182"/>
                  </a:cubicBezTo>
                  <a:cubicBezTo>
                    <a:pt x="1105332" y="712885"/>
                    <a:pt x="1113933" y="790735"/>
                    <a:pt x="1113933" y="812568"/>
                  </a:cubicBezTo>
                  <a:lnTo>
                    <a:pt x="406895" y="811024"/>
                  </a:lnTo>
                  <a:lnTo>
                    <a:pt x="414834" y="678702"/>
                  </a:lnTo>
                  <a:cubicBezTo>
                    <a:pt x="372932" y="744863"/>
                    <a:pt x="336323" y="781031"/>
                    <a:pt x="286262" y="775518"/>
                  </a:cubicBezTo>
                  <a:cubicBezTo>
                    <a:pt x="208633" y="768019"/>
                    <a:pt x="164084" y="747289"/>
                    <a:pt x="134092" y="735380"/>
                  </a:cubicBezTo>
                  <a:cubicBezTo>
                    <a:pt x="89323" y="730087"/>
                    <a:pt x="85574" y="694140"/>
                    <a:pt x="65064" y="697007"/>
                  </a:cubicBezTo>
                  <a:cubicBezTo>
                    <a:pt x="35071" y="692817"/>
                    <a:pt x="7063" y="664368"/>
                    <a:pt x="6" y="641873"/>
                  </a:cubicBezTo>
                  <a:cubicBezTo>
                    <a:pt x="-215" y="627097"/>
                    <a:pt x="6622" y="628861"/>
                    <a:pt x="15884" y="585636"/>
                  </a:cubicBezTo>
                  <a:lnTo>
                    <a:pt x="14090" y="584499"/>
                  </a:lnTo>
                  <a:lnTo>
                    <a:pt x="67156" y="484771"/>
                  </a:lnTo>
                  <a:lnTo>
                    <a:pt x="69034" y="492349"/>
                  </a:lnTo>
                  <a:cubicBezTo>
                    <a:pt x="116669" y="511316"/>
                    <a:pt x="136076" y="542411"/>
                    <a:pt x="182169" y="545499"/>
                  </a:cubicBezTo>
                  <a:cubicBezTo>
                    <a:pt x="224952" y="545057"/>
                    <a:pt x="251196" y="574830"/>
                    <a:pt x="267295" y="567993"/>
                  </a:cubicBezTo>
                  <a:cubicBezTo>
                    <a:pt x="297509" y="557187"/>
                    <a:pt x="287364" y="523886"/>
                    <a:pt x="292657" y="505361"/>
                  </a:cubicBezTo>
                  <a:cubicBezTo>
                    <a:pt x="314049" y="468752"/>
                    <a:pt x="323091" y="404576"/>
                    <a:pt x="346247" y="362013"/>
                  </a:cubicBezTo>
                  <a:cubicBezTo>
                    <a:pt x="353525" y="347898"/>
                    <a:pt x="331472" y="349222"/>
                    <a:pt x="339631" y="320331"/>
                  </a:cubicBezTo>
                  <a:cubicBezTo>
                    <a:pt x="371168" y="233881"/>
                    <a:pt x="386385" y="171911"/>
                    <a:pt x="408659" y="161986"/>
                  </a:cubicBezTo>
                  <a:lnTo>
                    <a:pt x="611312" y="87225"/>
                  </a:lnTo>
                  <a:lnTo>
                    <a:pt x="654003" y="9821"/>
                  </a:lnTo>
                  <a:cubicBezTo>
                    <a:pt x="656240" y="2036"/>
                    <a:pt x="724579" y="68614"/>
                    <a:pt x="726816" y="60829"/>
                  </a:cubicBezTo>
                  <a:lnTo>
                    <a:pt x="750458" y="65183"/>
                  </a:lnTo>
                  <a:lnTo>
                    <a:pt x="749651" y="65736"/>
                  </a:lnTo>
                  <a:cubicBezTo>
                    <a:pt x="748708" y="69810"/>
                    <a:pt x="760848" y="68719"/>
                    <a:pt x="754396" y="65908"/>
                  </a:cubicBezTo>
                  <a:lnTo>
                    <a:pt x="750458" y="65183"/>
                  </a:lnTo>
                  <a:lnTo>
                    <a:pt x="764837" y="5532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105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9" name="Freeform: Shape 928">
              <a:extLst>
                <a:ext uri="{FF2B5EF4-FFF2-40B4-BE49-F238E27FC236}">
                  <a16:creationId xmlns:a16="http://schemas.microsoft.com/office/drawing/2014/main" id="{EE9454EF-F533-47A9-9FC1-7FCA8234104A}"/>
                </a:ext>
              </a:extLst>
            </p:cNvPr>
            <p:cNvSpPr/>
            <p:nvPr/>
          </p:nvSpPr>
          <p:spPr>
            <a:xfrm rot="258825">
              <a:off x="5896529" y="2902553"/>
              <a:ext cx="325706" cy="556974"/>
            </a:xfrm>
            <a:custGeom>
              <a:avLst/>
              <a:gdLst>
                <a:gd name="connsiteX0" fmla="*/ 216364 w 989594"/>
                <a:gd name="connsiteY0" fmla="*/ 1501182 h 1692265"/>
                <a:gd name="connsiteX1" fmla="*/ 128530 w 989594"/>
                <a:gd name="connsiteY1" fmla="*/ 1386412 h 1692265"/>
                <a:gd name="connsiteX2" fmla="*/ 36597 w 989594"/>
                <a:gd name="connsiteY2" fmla="*/ 1159215 h 1692265"/>
                <a:gd name="connsiteX3" fmla="*/ 35426 w 989594"/>
                <a:gd name="connsiteY3" fmla="*/ 1145162 h 1692265"/>
                <a:gd name="connsiteX4" fmla="*/ 13175 w 989594"/>
                <a:gd name="connsiteY4" fmla="*/ 938460 h 1692265"/>
                <a:gd name="connsiteX5" fmla="*/ 2635 w 989594"/>
                <a:gd name="connsiteY5" fmla="*/ 839500 h 1692265"/>
                <a:gd name="connsiteX6" fmla="*/ 6734 w 989594"/>
                <a:gd name="connsiteY6" fmla="*/ 783872 h 1692265"/>
                <a:gd name="connsiteX7" fmla="*/ 1464 w 989594"/>
                <a:gd name="connsiteY7" fmla="*/ 670274 h 1692265"/>
                <a:gd name="connsiteX8" fmla="*/ 3806 w 989594"/>
                <a:gd name="connsiteY8" fmla="*/ 643338 h 1692265"/>
                <a:gd name="connsiteX9" fmla="*/ 1464 w 989594"/>
                <a:gd name="connsiteY9" fmla="*/ 458301 h 1692265"/>
                <a:gd name="connsiteX10" fmla="*/ 43624 w 989594"/>
                <a:gd name="connsiteY10" fmla="*/ 223492 h 1692265"/>
                <a:gd name="connsiteX11" fmla="*/ 50065 w 989594"/>
                <a:gd name="connsiteY11" fmla="*/ 206511 h 1692265"/>
                <a:gd name="connsiteX12" fmla="*/ 65875 w 989594"/>
                <a:gd name="connsiteY12" fmla="*/ 169035 h 1692265"/>
                <a:gd name="connsiteX13" fmla="*/ 139656 w 989594"/>
                <a:gd name="connsiteY13" fmla="*/ 101110 h 1692265"/>
                <a:gd name="connsiteX14" fmla="*/ 165420 w 989594"/>
                <a:gd name="connsiteY14" fmla="*/ 85300 h 1692265"/>
                <a:gd name="connsiteX15" fmla="*/ 296000 w 989594"/>
                <a:gd name="connsiteY15" fmla="*/ 27915 h 1692265"/>
                <a:gd name="connsiteX16" fmla="*/ 481037 w 989594"/>
                <a:gd name="connsiteY16" fmla="*/ 2151 h 1692265"/>
                <a:gd name="connsiteX17" fmla="*/ 776158 w 989594"/>
                <a:gd name="connsiteY17" fmla="*/ 57193 h 1692265"/>
                <a:gd name="connsiteX18" fmla="*/ 900297 w 989594"/>
                <a:gd name="connsiteY18" fmla="*/ 173720 h 1692265"/>
                <a:gd name="connsiteX19" fmla="*/ 993401 w 989594"/>
                <a:gd name="connsiteY19" fmla="*/ 525641 h 1692265"/>
                <a:gd name="connsiteX20" fmla="*/ 988716 w 989594"/>
                <a:gd name="connsiteY20" fmla="*/ 647437 h 1692265"/>
                <a:gd name="connsiteX21" fmla="*/ 991059 w 989594"/>
                <a:gd name="connsiteY21" fmla="*/ 674958 h 1692265"/>
                <a:gd name="connsiteX22" fmla="*/ 981690 w 989594"/>
                <a:gd name="connsiteY22" fmla="*/ 874634 h 1692265"/>
                <a:gd name="connsiteX23" fmla="*/ 965880 w 989594"/>
                <a:gd name="connsiteY23" fmla="*/ 953099 h 1692265"/>
                <a:gd name="connsiteX24" fmla="*/ 955339 w 989594"/>
                <a:gd name="connsiteY24" fmla="*/ 1105344 h 1692265"/>
                <a:gd name="connsiteX25" fmla="*/ 911423 w 989594"/>
                <a:gd name="connsiteY25" fmla="*/ 1322001 h 1692265"/>
                <a:gd name="connsiteX26" fmla="*/ 832372 w 989594"/>
                <a:gd name="connsiteY26" fmla="*/ 1481273 h 1692265"/>
                <a:gd name="connsiteX27" fmla="*/ 810121 w 989594"/>
                <a:gd name="connsiteY27" fmla="*/ 1511136 h 1692265"/>
                <a:gd name="connsiteX28" fmla="*/ 777330 w 989594"/>
                <a:gd name="connsiteY28" fmla="*/ 1555639 h 1692265"/>
                <a:gd name="connsiteX29" fmla="*/ 644993 w 989594"/>
                <a:gd name="connsiteY29" fmla="*/ 1663382 h 1692265"/>
                <a:gd name="connsiteX30" fmla="*/ 517341 w 989594"/>
                <a:gd name="connsiteY30" fmla="*/ 1692660 h 1692265"/>
                <a:gd name="connsiteX31" fmla="*/ 304783 w 989594"/>
                <a:gd name="connsiteY31" fmla="*/ 1592529 h 1692265"/>
                <a:gd name="connsiteX32" fmla="*/ 231003 w 989594"/>
                <a:gd name="connsiteY32" fmla="*/ 1524019 h 1692265"/>
                <a:gd name="connsiteX33" fmla="*/ 216364 w 989594"/>
                <a:gd name="connsiteY33" fmla="*/ 1501182 h 1692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989594" h="1692265">
                  <a:moveTo>
                    <a:pt x="216364" y="1501182"/>
                  </a:moveTo>
                  <a:cubicBezTo>
                    <a:pt x="186501" y="1463120"/>
                    <a:pt x="153709" y="1427987"/>
                    <a:pt x="128530" y="1386412"/>
                  </a:cubicBezTo>
                  <a:cubicBezTo>
                    <a:pt x="85784" y="1316731"/>
                    <a:pt x="59434" y="1272814"/>
                    <a:pt x="36597" y="1159215"/>
                  </a:cubicBezTo>
                  <a:cubicBezTo>
                    <a:pt x="36597" y="1154531"/>
                    <a:pt x="37183" y="1149261"/>
                    <a:pt x="35426" y="1145162"/>
                  </a:cubicBezTo>
                  <a:cubicBezTo>
                    <a:pt x="16103" y="1065526"/>
                    <a:pt x="23130" y="1008141"/>
                    <a:pt x="13175" y="938460"/>
                  </a:cubicBezTo>
                  <a:cubicBezTo>
                    <a:pt x="2635" y="906254"/>
                    <a:pt x="878" y="872877"/>
                    <a:pt x="2635" y="839500"/>
                  </a:cubicBezTo>
                  <a:cubicBezTo>
                    <a:pt x="3806" y="820762"/>
                    <a:pt x="3806" y="802024"/>
                    <a:pt x="6734" y="783872"/>
                  </a:cubicBezTo>
                  <a:cubicBezTo>
                    <a:pt x="12590" y="745225"/>
                    <a:pt x="7319" y="707749"/>
                    <a:pt x="1464" y="670274"/>
                  </a:cubicBezTo>
                  <a:cubicBezTo>
                    <a:pt x="293" y="661490"/>
                    <a:pt x="-2049" y="651536"/>
                    <a:pt x="3806" y="643338"/>
                  </a:cubicBezTo>
                  <a:cubicBezTo>
                    <a:pt x="-878" y="581854"/>
                    <a:pt x="-293" y="520371"/>
                    <a:pt x="1464" y="458301"/>
                  </a:cubicBezTo>
                  <a:cubicBezTo>
                    <a:pt x="4392" y="373981"/>
                    <a:pt x="10247" y="298444"/>
                    <a:pt x="43624" y="223492"/>
                  </a:cubicBezTo>
                  <a:cubicBezTo>
                    <a:pt x="45966" y="218222"/>
                    <a:pt x="51236" y="212952"/>
                    <a:pt x="50065" y="206511"/>
                  </a:cubicBezTo>
                  <a:cubicBezTo>
                    <a:pt x="49480" y="191286"/>
                    <a:pt x="57678" y="179575"/>
                    <a:pt x="65875" y="169035"/>
                  </a:cubicBezTo>
                  <a:cubicBezTo>
                    <a:pt x="81685" y="149712"/>
                    <a:pt x="116233" y="113993"/>
                    <a:pt x="139656" y="101110"/>
                  </a:cubicBezTo>
                  <a:cubicBezTo>
                    <a:pt x="147854" y="94669"/>
                    <a:pt x="156051" y="89399"/>
                    <a:pt x="165420" y="85300"/>
                  </a:cubicBezTo>
                  <a:cubicBezTo>
                    <a:pt x="209337" y="66562"/>
                    <a:pt x="253254" y="48410"/>
                    <a:pt x="296000" y="27915"/>
                  </a:cubicBezTo>
                  <a:cubicBezTo>
                    <a:pt x="355142" y="-191"/>
                    <a:pt x="416625" y="-3119"/>
                    <a:pt x="481037" y="2151"/>
                  </a:cubicBezTo>
                  <a:cubicBezTo>
                    <a:pt x="581753" y="10349"/>
                    <a:pt x="680712" y="22060"/>
                    <a:pt x="776158" y="57193"/>
                  </a:cubicBezTo>
                  <a:cubicBezTo>
                    <a:pt x="830615" y="77688"/>
                    <a:pt x="872776" y="122776"/>
                    <a:pt x="900297" y="173720"/>
                  </a:cubicBezTo>
                  <a:cubicBezTo>
                    <a:pt x="960024" y="283219"/>
                    <a:pt x="998671" y="398574"/>
                    <a:pt x="993401" y="525641"/>
                  </a:cubicBezTo>
                  <a:cubicBezTo>
                    <a:pt x="991644" y="566044"/>
                    <a:pt x="991059" y="606448"/>
                    <a:pt x="988716" y="647437"/>
                  </a:cubicBezTo>
                  <a:cubicBezTo>
                    <a:pt x="993401" y="656220"/>
                    <a:pt x="992815" y="665589"/>
                    <a:pt x="991059" y="674958"/>
                  </a:cubicBezTo>
                  <a:cubicBezTo>
                    <a:pt x="978762" y="741126"/>
                    <a:pt x="983446" y="807880"/>
                    <a:pt x="981690" y="874634"/>
                  </a:cubicBezTo>
                  <a:cubicBezTo>
                    <a:pt x="981104" y="901569"/>
                    <a:pt x="982275" y="929091"/>
                    <a:pt x="965880" y="953099"/>
                  </a:cubicBezTo>
                  <a:cubicBezTo>
                    <a:pt x="951241" y="1002871"/>
                    <a:pt x="955339" y="1053815"/>
                    <a:pt x="955339" y="1105344"/>
                  </a:cubicBezTo>
                  <a:cubicBezTo>
                    <a:pt x="954754" y="1179710"/>
                    <a:pt x="923719" y="1249977"/>
                    <a:pt x="911423" y="1322001"/>
                  </a:cubicBezTo>
                  <a:cubicBezTo>
                    <a:pt x="900882" y="1383484"/>
                    <a:pt x="867506" y="1432671"/>
                    <a:pt x="832372" y="1481273"/>
                  </a:cubicBezTo>
                  <a:cubicBezTo>
                    <a:pt x="825345" y="1491227"/>
                    <a:pt x="817148" y="1501182"/>
                    <a:pt x="810121" y="1511136"/>
                  </a:cubicBezTo>
                  <a:cubicBezTo>
                    <a:pt x="805436" y="1530460"/>
                    <a:pt x="790797" y="1543342"/>
                    <a:pt x="777330" y="1555639"/>
                  </a:cubicBezTo>
                  <a:cubicBezTo>
                    <a:pt x="734584" y="1593700"/>
                    <a:pt x="691838" y="1631176"/>
                    <a:pt x="644993" y="1663382"/>
                  </a:cubicBezTo>
                  <a:cubicBezTo>
                    <a:pt x="606346" y="1689732"/>
                    <a:pt x="561844" y="1693245"/>
                    <a:pt x="517341" y="1692660"/>
                  </a:cubicBezTo>
                  <a:cubicBezTo>
                    <a:pt x="431850" y="1691488"/>
                    <a:pt x="363339" y="1651670"/>
                    <a:pt x="304783" y="1592529"/>
                  </a:cubicBezTo>
                  <a:cubicBezTo>
                    <a:pt x="280776" y="1568521"/>
                    <a:pt x="253840" y="1548612"/>
                    <a:pt x="231003" y="1524019"/>
                  </a:cubicBezTo>
                  <a:cubicBezTo>
                    <a:pt x="224562" y="1517578"/>
                    <a:pt x="216364" y="1511722"/>
                    <a:pt x="216364" y="1501182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58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30" name="Freeform: Shape 929">
              <a:extLst>
                <a:ext uri="{FF2B5EF4-FFF2-40B4-BE49-F238E27FC236}">
                  <a16:creationId xmlns:a16="http://schemas.microsoft.com/office/drawing/2014/main" id="{40BECB47-18BC-45DE-9462-A251FDC0AEE7}"/>
                </a:ext>
              </a:extLst>
            </p:cNvPr>
            <p:cNvSpPr/>
            <p:nvPr/>
          </p:nvSpPr>
          <p:spPr>
            <a:xfrm rot="258825">
              <a:off x="5870561" y="2986254"/>
              <a:ext cx="374550" cy="322747"/>
            </a:xfrm>
            <a:custGeom>
              <a:avLst/>
              <a:gdLst>
                <a:gd name="connsiteX0" fmla="*/ 311975 w 335943"/>
                <a:gd name="connsiteY0" fmla="*/ 115880 h 289481"/>
                <a:gd name="connsiteX1" fmla="*/ 330299 w 335943"/>
                <a:gd name="connsiteY1" fmla="*/ 125215 h 289481"/>
                <a:gd name="connsiteX2" fmla="*/ 331336 w 335943"/>
                <a:gd name="connsiteY2" fmla="*/ 170504 h 289481"/>
                <a:gd name="connsiteX3" fmla="*/ 312667 w 335943"/>
                <a:gd name="connsiteY3" fmla="*/ 201619 h 289481"/>
                <a:gd name="connsiteX4" fmla="*/ 305234 w 335943"/>
                <a:gd name="connsiteY4" fmla="*/ 206114 h 289481"/>
                <a:gd name="connsiteX5" fmla="*/ 307654 w 335943"/>
                <a:gd name="connsiteY5" fmla="*/ 147859 h 289481"/>
                <a:gd name="connsiteX6" fmla="*/ 311975 w 335943"/>
                <a:gd name="connsiteY6" fmla="*/ 115880 h 289481"/>
                <a:gd name="connsiteX7" fmla="*/ 20878 w 335943"/>
                <a:gd name="connsiteY7" fmla="*/ 114671 h 289481"/>
                <a:gd name="connsiteX8" fmla="*/ 23298 w 335943"/>
                <a:gd name="connsiteY8" fmla="*/ 168257 h 289481"/>
                <a:gd name="connsiteX9" fmla="*/ 23644 w 335943"/>
                <a:gd name="connsiteY9" fmla="*/ 201965 h 289481"/>
                <a:gd name="connsiteX10" fmla="*/ 135 w 335943"/>
                <a:gd name="connsiteY10" fmla="*/ 141637 h 289481"/>
                <a:gd name="connsiteX11" fmla="*/ 20878 w 335943"/>
                <a:gd name="connsiteY11" fmla="*/ 114671 h 289481"/>
                <a:gd name="connsiteX12" fmla="*/ 177620 w 335943"/>
                <a:gd name="connsiteY12" fmla="*/ 258 h 289481"/>
                <a:gd name="connsiteX13" fmla="*/ 244387 w 335943"/>
                <a:gd name="connsiteY13" fmla="*/ 10954 h 289481"/>
                <a:gd name="connsiteX14" fmla="*/ 246462 w 335943"/>
                <a:gd name="connsiteY14" fmla="*/ 11473 h 289481"/>
                <a:gd name="connsiteX15" fmla="*/ 284664 w 335943"/>
                <a:gd name="connsiteY15" fmla="*/ 48810 h 289481"/>
                <a:gd name="connsiteX16" fmla="*/ 296937 w 335943"/>
                <a:gd name="connsiteY16" fmla="*/ 130228 h 289481"/>
                <a:gd name="connsiteX17" fmla="*/ 280342 w 335943"/>
                <a:gd name="connsiteY17" fmla="*/ 213201 h 289481"/>
                <a:gd name="connsiteX18" fmla="*/ 268242 w 335943"/>
                <a:gd name="connsiteY18" fmla="*/ 246217 h 289481"/>
                <a:gd name="connsiteX19" fmla="*/ 260290 w 335943"/>
                <a:gd name="connsiteY19" fmla="*/ 253823 h 289481"/>
                <a:gd name="connsiteX20" fmla="*/ 250783 w 335943"/>
                <a:gd name="connsiteY20" fmla="*/ 247254 h 289481"/>
                <a:gd name="connsiteX21" fmla="*/ 182849 w 335943"/>
                <a:gd name="connsiteY21" fmla="*/ 216139 h 289481"/>
                <a:gd name="connsiteX22" fmla="*/ 166945 w 335943"/>
                <a:gd name="connsiteY22" fmla="*/ 224090 h 289481"/>
                <a:gd name="connsiteX23" fmla="*/ 187170 w 335943"/>
                <a:gd name="connsiteY23" fmla="*/ 227202 h 289481"/>
                <a:gd name="connsiteX24" fmla="*/ 210333 w 335943"/>
                <a:gd name="connsiteY24" fmla="*/ 256243 h 289481"/>
                <a:gd name="connsiteX25" fmla="*/ 200308 w 335943"/>
                <a:gd name="connsiteY25" fmla="*/ 279060 h 289481"/>
                <a:gd name="connsiteX26" fmla="*/ 133237 w 335943"/>
                <a:gd name="connsiteY26" fmla="*/ 279924 h 289481"/>
                <a:gd name="connsiteX27" fmla="*/ 139288 w 335943"/>
                <a:gd name="connsiteY27" fmla="*/ 229622 h 289481"/>
                <a:gd name="connsiteX28" fmla="*/ 165390 w 335943"/>
                <a:gd name="connsiteY28" fmla="*/ 224263 h 289481"/>
                <a:gd name="connsiteX29" fmla="*/ 91924 w 335943"/>
                <a:gd name="connsiteY29" fmla="*/ 232734 h 289481"/>
                <a:gd name="connsiteX30" fmla="*/ 81206 w 335943"/>
                <a:gd name="connsiteY30" fmla="*/ 247945 h 289481"/>
                <a:gd name="connsiteX31" fmla="*/ 72736 w 335943"/>
                <a:gd name="connsiteY31" fmla="*/ 253823 h 289481"/>
                <a:gd name="connsiteX32" fmla="*/ 64785 w 335943"/>
                <a:gd name="connsiteY32" fmla="*/ 247254 h 289481"/>
                <a:gd name="connsiteX33" fmla="*/ 35226 w 335943"/>
                <a:gd name="connsiteY33" fmla="*/ 163244 h 289481"/>
                <a:gd name="connsiteX34" fmla="*/ 34707 w 335943"/>
                <a:gd name="connsiteY34" fmla="*/ 159095 h 289481"/>
                <a:gd name="connsiteX35" fmla="*/ 40239 w 335943"/>
                <a:gd name="connsiteY35" fmla="*/ 79061 h 289481"/>
                <a:gd name="connsiteX36" fmla="*/ 55623 w 335943"/>
                <a:gd name="connsiteY36" fmla="*/ 29796 h 289481"/>
                <a:gd name="connsiteX37" fmla="*/ 65304 w 335943"/>
                <a:gd name="connsiteY37" fmla="*/ 20288 h 289481"/>
                <a:gd name="connsiteX38" fmla="*/ 110074 w 335943"/>
                <a:gd name="connsiteY38" fmla="*/ 4731 h 289481"/>
                <a:gd name="connsiteX39" fmla="*/ 177620 w 335943"/>
                <a:gd name="connsiteY39" fmla="*/ 258 h 289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35943" h="289481">
                  <a:moveTo>
                    <a:pt x="311975" y="115880"/>
                  </a:moveTo>
                  <a:cubicBezTo>
                    <a:pt x="318890" y="113806"/>
                    <a:pt x="325804" y="117263"/>
                    <a:pt x="330299" y="125215"/>
                  </a:cubicBezTo>
                  <a:cubicBezTo>
                    <a:pt x="338596" y="140254"/>
                    <a:pt x="336695" y="155466"/>
                    <a:pt x="331336" y="170504"/>
                  </a:cubicBezTo>
                  <a:cubicBezTo>
                    <a:pt x="327187" y="182086"/>
                    <a:pt x="320964" y="192458"/>
                    <a:pt x="312667" y="201619"/>
                  </a:cubicBezTo>
                  <a:cubicBezTo>
                    <a:pt x="310765" y="203867"/>
                    <a:pt x="308345" y="205595"/>
                    <a:pt x="305234" y="206114"/>
                  </a:cubicBezTo>
                  <a:cubicBezTo>
                    <a:pt x="308172" y="186926"/>
                    <a:pt x="308172" y="167393"/>
                    <a:pt x="307654" y="147859"/>
                  </a:cubicBezTo>
                  <a:cubicBezTo>
                    <a:pt x="307481" y="137142"/>
                    <a:pt x="309901" y="126425"/>
                    <a:pt x="311975" y="115880"/>
                  </a:cubicBezTo>
                  <a:close/>
                  <a:moveTo>
                    <a:pt x="20878" y="114671"/>
                  </a:moveTo>
                  <a:cubicBezTo>
                    <a:pt x="25372" y="132302"/>
                    <a:pt x="25027" y="150280"/>
                    <a:pt x="23298" y="168257"/>
                  </a:cubicBezTo>
                  <a:cubicBezTo>
                    <a:pt x="22088" y="179493"/>
                    <a:pt x="24162" y="190729"/>
                    <a:pt x="23644" y="201965"/>
                  </a:cubicBezTo>
                  <a:cubicBezTo>
                    <a:pt x="8086" y="184852"/>
                    <a:pt x="-1248" y="165318"/>
                    <a:pt x="135" y="141637"/>
                  </a:cubicBezTo>
                  <a:cubicBezTo>
                    <a:pt x="826" y="130055"/>
                    <a:pt x="8605" y="114497"/>
                    <a:pt x="20878" y="114671"/>
                  </a:cubicBezTo>
                  <a:close/>
                  <a:moveTo>
                    <a:pt x="177620" y="258"/>
                  </a:moveTo>
                  <a:cubicBezTo>
                    <a:pt x="200005" y="1187"/>
                    <a:pt x="222261" y="4645"/>
                    <a:pt x="244387" y="10954"/>
                  </a:cubicBezTo>
                  <a:cubicBezTo>
                    <a:pt x="245078" y="11127"/>
                    <a:pt x="245770" y="11300"/>
                    <a:pt x="246462" y="11473"/>
                  </a:cubicBezTo>
                  <a:cubicBezTo>
                    <a:pt x="265995" y="17004"/>
                    <a:pt x="278440" y="28067"/>
                    <a:pt x="284664" y="48810"/>
                  </a:cubicBezTo>
                  <a:cubicBezTo>
                    <a:pt x="292615" y="75604"/>
                    <a:pt x="293825" y="102743"/>
                    <a:pt x="296937" y="130228"/>
                  </a:cubicBezTo>
                  <a:cubicBezTo>
                    <a:pt x="300394" y="160305"/>
                    <a:pt x="289158" y="186234"/>
                    <a:pt x="280342" y="213201"/>
                  </a:cubicBezTo>
                  <a:cubicBezTo>
                    <a:pt x="276712" y="224263"/>
                    <a:pt x="272390" y="235154"/>
                    <a:pt x="268242" y="246217"/>
                  </a:cubicBezTo>
                  <a:cubicBezTo>
                    <a:pt x="266859" y="250020"/>
                    <a:pt x="264957" y="253304"/>
                    <a:pt x="260290" y="253823"/>
                  </a:cubicBezTo>
                  <a:cubicBezTo>
                    <a:pt x="255104" y="254341"/>
                    <a:pt x="253030" y="250884"/>
                    <a:pt x="250783" y="247254"/>
                  </a:cubicBezTo>
                  <a:cubicBezTo>
                    <a:pt x="234880" y="220288"/>
                    <a:pt x="209296" y="208533"/>
                    <a:pt x="182849" y="216139"/>
                  </a:cubicBezTo>
                  <a:cubicBezTo>
                    <a:pt x="177490" y="217695"/>
                    <a:pt x="172304" y="219596"/>
                    <a:pt x="166945" y="224090"/>
                  </a:cubicBezTo>
                  <a:cubicBezTo>
                    <a:pt x="174551" y="224436"/>
                    <a:pt x="180947" y="225301"/>
                    <a:pt x="187170" y="227202"/>
                  </a:cubicBezTo>
                  <a:cubicBezTo>
                    <a:pt x="201517" y="231697"/>
                    <a:pt x="208086" y="242414"/>
                    <a:pt x="210333" y="256243"/>
                  </a:cubicBezTo>
                  <a:cubicBezTo>
                    <a:pt x="211889" y="265750"/>
                    <a:pt x="207913" y="273356"/>
                    <a:pt x="200308" y="279060"/>
                  </a:cubicBezTo>
                  <a:cubicBezTo>
                    <a:pt x="182330" y="292543"/>
                    <a:pt x="151734" y="293062"/>
                    <a:pt x="133237" y="279924"/>
                  </a:cubicBezTo>
                  <a:cubicBezTo>
                    <a:pt x="115779" y="267478"/>
                    <a:pt x="119063" y="239994"/>
                    <a:pt x="139288" y="229622"/>
                  </a:cubicBezTo>
                  <a:cubicBezTo>
                    <a:pt x="147066" y="225646"/>
                    <a:pt x="155364" y="224263"/>
                    <a:pt x="165390" y="224263"/>
                  </a:cubicBezTo>
                  <a:cubicBezTo>
                    <a:pt x="143091" y="207842"/>
                    <a:pt x="110939" y="211990"/>
                    <a:pt x="91924" y="232734"/>
                  </a:cubicBezTo>
                  <a:cubicBezTo>
                    <a:pt x="87775" y="237401"/>
                    <a:pt x="84145" y="242414"/>
                    <a:pt x="81206" y="247945"/>
                  </a:cubicBezTo>
                  <a:cubicBezTo>
                    <a:pt x="79478" y="251402"/>
                    <a:pt x="77058" y="253995"/>
                    <a:pt x="72736" y="253823"/>
                  </a:cubicBezTo>
                  <a:cubicBezTo>
                    <a:pt x="68415" y="253650"/>
                    <a:pt x="66340" y="251057"/>
                    <a:pt x="64785" y="247254"/>
                  </a:cubicBezTo>
                  <a:cubicBezTo>
                    <a:pt x="53549" y="219769"/>
                    <a:pt x="43869" y="191593"/>
                    <a:pt x="35226" y="163244"/>
                  </a:cubicBezTo>
                  <a:cubicBezTo>
                    <a:pt x="34880" y="161861"/>
                    <a:pt x="34534" y="160478"/>
                    <a:pt x="34707" y="159095"/>
                  </a:cubicBezTo>
                  <a:cubicBezTo>
                    <a:pt x="36609" y="132302"/>
                    <a:pt x="35571" y="105509"/>
                    <a:pt x="40239" y="79061"/>
                  </a:cubicBezTo>
                  <a:cubicBezTo>
                    <a:pt x="43177" y="62121"/>
                    <a:pt x="49227" y="45872"/>
                    <a:pt x="55623" y="29796"/>
                  </a:cubicBezTo>
                  <a:cubicBezTo>
                    <a:pt x="57352" y="25129"/>
                    <a:pt x="61500" y="22709"/>
                    <a:pt x="65304" y="20288"/>
                  </a:cubicBezTo>
                  <a:cubicBezTo>
                    <a:pt x="78960" y="11473"/>
                    <a:pt x="94344" y="7324"/>
                    <a:pt x="110074" y="4731"/>
                  </a:cubicBezTo>
                  <a:cubicBezTo>
                    <a:pt x="132719" y="928"/>
                    <a:pt x="155234" y="-671"/>
                    <a:pt x="177620" y="258"/>
                  </a:cubicBezTo>
                  <a:close/>
                </a:path>
              </a:pathLst>
            </a:custGeom>
            <a:solidFill>
              <a:srgbClr val="F8DFC9"/>
            </a:solidFill>
            <a:ln w="585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grpSp>
          <p:nvGrpSpPr>
            <p:cNvPr id="931" name="Group 930">
              <a:extLst>
                <a:ext uri="{FF2B5EF4-FFF2-40B4-BE49-F238E27FC236}">
                  <a16:creationId xmlns:a16="http://schemas.microsoft.com/office/drawing/2014/main" id="{07826A0E-5B62-4218-9229-3CC0048AB8C3}"/>
                </a:ext>
              </a:extLst>
            </p:cNvPr>
            <p:cNvGrpSpPr/>
            <p:nvPr/>
          </p:nvGrpSpPr>
          <p:grpSpPr>
            <a:xfrm>
              <a:off x="5916782" y="3358422"/>
              <a:ext cx="336813" cy="509553"/>
              <a:chOff x="4022728" y="2495873"/>
              <a:chExt cx="1607040" cy="2431239"/>
            </a:xfrm>
          </p:grpSpPr>
          <p:sp>
            <p:nvSpPr>
              <p:cNvPr id="935" name="Freeform: Shape 934">
                <a:extLst>
                  <a:ext uri="{FF2B5EF4-FFF2-40B4-BE49-F238E27FC236}">
                    <a16:creationId xmlns:a16="http://schemas.microsoft.com/office/drawing/2014/main" id="{C212267D-0C13-4BB7-96DB-379AC2C9339D}"/>
                  </a:ext>
                </a:extLst>
              </p:cNvPr>
              <p:cNvSpPr/>
              <p:nvPr/>
            </p:nvSpPr>
            <p:spPr>
              <a:xfrm rot="21500926" flipH="1">
                <a:off x="4320280" y="4300130"/>
                <a:ext cx="458294" cy="626982"/>
              </a:xfrm>
              <a:custGeom>
                <a:avLst/>
                <a:gdLst>
                  <a:gd name="connsiteX0" fmla="*/ 69304 w 115193"/>
                  <a:gd name="connsiteY0" fmla="*/ 0 h 157593"/>
                  <a:gd name="connsiteX1" fmla="*/ 69304 w 115193"/>
                  <a:gd name="connsiteY1" fmla="*/ 38565 h 157593"/>
                  <a:gd name="connsiteX2" fmla="*/ 115193 w 115193"/>
                  <a:gd name="connsiteY2" fmla="*/ 38565 h 157593"/>
                  <a:gd name="connsiteX3" fmla="*/ 115193 w 115193"/>
                  <a:gd name="connsiteY3" fmla="*/ 61979 h 157593"/>
                  <a:gd name="connsiteX4" fmla="*/ 69304 w 115193"/>
                  <a:gd name="connsiteY4" fmla="*/ 61979 h 157593"/>
                  <a:gd name="connsiteX5" fmla="*/ 69304 w 115193"/>
                  <a:gd name="connsiteY5" fmla="*/ 157593 h 157593"/>
                  <a:gd name="connsiteX6" fmla="*/ 45890 w 115193"/>
                  <a:gd name="connsiteY6" fmla="*/ 157593 h 157593"/>
                  <a:gd name="connsiteX7" fmla="*/ 45890 w 115193"/>
                  <a:gd name="connsiteY7" fmla="*/ 61979 h 157593"/>
                  <a:gd name="connsiteX8" fmla="*/ 0 w 115193"/>
                  <a:gd name="connsiteY8" fmla="*/ 61979 h 157593"/>
                  <a:gd name="connsiteX9" fmla="*/ 0 w 115193"/>
                  <a:gd name="connsiteY9" fmla="*/ 38565 h 157593"/>
                  <a:gd name="connsiteX10" fmla="*/ 45890 w 115193"/>
                  <a:gd name="connsiteY10" fmla="*/ 38565 h 157593"/>
                  <a:gd name="connsiteX11" fmla="*/ 45890 w 115193"/>
                  <a:gd name="connsiteY11" fmla="*/ 0 h 157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5193" h="157593">
                    <a:moveTo>
                      <a:pt x="69304" y="0"/>
                    </a:moveTo>
                    <a:lnTo>
                      <a:pt x="69304" y="38565"/>
                    </a:lnTo>
                    <a:lnTo>
                      <a:pt x="115193" y="38565"/>
                    </a:lnTo>
                    <a:lnTo>
                      <a:pt x="115193" y="61979"/>
                    </a:lnTo>
                    <a:lnTo>
                      <a:pt x="69304" y="61979"/>
                    </a:lnTo>
                    <a:lnTo>
                      <a:pt x="69304" y="157593"/>
                    </a:lnTo>
                    <a:lnTo>
                      <a:pt x="45890" y="157593"/>
                    </a:lnTo>
                    <a:lnTo>
                      <a:pt x="45890" y="61979"/>
                    </a:lnTo>
                    <a:lnTo>
                      <a:pt x="0" y="61979"/>
                    </a:lnTo>
                    <a:lnTo>
                      <a:pt x="0" y="38565"/>
                    </a:lnTo>
                    <a:lnTo>
                      <a:pt x="45890" y="38565"/>
                    </a:lnTo>
                    <a:lnTo>
                      <a:pt x="4589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Freeform: Shape 935">
                <a:extLst>
                  <a:ext uri="{FF2B5EF4-FFF2-40B4-BE49-F238E27FC236}">
                    <a16:creationId xmlns:a16="http://schemas.microsoft.com/office/drawing/2014/main" id="{BE7FC1E8-D003-4164-AA20-A8831F78DCF3}"/>
                  </a:ext>
                </a:extLst>
              </p:cNvPr>
              <p:cNvSpPr/>
              <p:nvPr/>
            </p:nvSpPr>
            <p:spPr>
              <a:xfrm rot="19970313" flipH="1">
                <a:off x="4022728" y="2495873"/>
                <a:ext cx="1607040" cy="1634217"/>
              </a:xfrm>
              <a:custGeom>
                <a:avLst/>
                <a:gdLst>
                  <a:gd name="connsiteX0" fmla="*/ 28968 w 1607040"/>
                  <a:gd name="connsiteY0" fmla="*/ 611285 h 1634217"/>
                  <a:gd name="connsiteX1" fmla="*/ 5887 w 1607040"/>
                  <a:gd name="connsiteY1" fmla="*/ 683007 h 1634217"/>
                  <a:gd name="connsiteX2" fmla="*/ 36968 w 1607040"/>
                  <a:gd name="connsiteY2" fmla="*/ 709403 h 1634217"/>
                  <a:gd name="connsiteX3" fmla="*/ 59174 w 1607040"/>
                  <a:gd name="connsiteY3" fmla="*/ 707593 h 1634217"/>
                  <a:gd name="connsiteX4" fmla="*/ 56985 w 1607040"/>
                  <a:gd name="connsiteY4" fmla="*/ 725883 h 1634217"/>
                  <a:gd name="connsiteX5" fmla="*/ 62726 w 1607040"/>
                  <a:gd name="connsiteY5" fmla="*/ 746245 h 1634217"/>
                  <a:gd name="connsiteX6" fmla="*/ 93807 w 1607040"/>
                  <a:gd name="connsiteY6" fmla="*/ 772640 h 1634217"/>
                  <a:gd name="connsiteX7" fmla="*/ 127348 w 1607040"/>
                  <a:gd name="connsiteY7" fmla="*/ 769905 h 1634217"/>
                  <a:gd name="connsiteX8" fmla="*/ 124139 w 1607040"/>
                  <a:gd name="connsiteY8" fmla="*/ 782092 h 1634217"/>
                  <a:gd name="connsiteX9" fmla="*/ 153857 w 1607040"/>
                  <a:gd name="connsiteY9" fmla="*/ 832963 h 1634217"/>
                  <a:gd name="connsiteX10" fmla="*/ 193974 w 1607040"/>
                  <a:gd name="connsiteY10" fmla="*/ 835536 h 1634217"/>
                  <a:gd name="connsiteX11" fmla="*/ 193268 w 1607040"/>
                  <a:gd name="connsiteY11" fmla="*/ 846582 h 1634217"/>
                  <a:gd name="connsiteX12" fmla="*/ 220205 w 1607040"/>
                  <a:gd name="connsiteY12" fmla="*/ 877212 h 1634217"/>
                  <a:gd name="connsiteX13" fmla="*/ 260324 w 1607040"/>
                  <a:gd name="connsiteY13" fmla="*/ 879782 h 1634217"/>
                  <a:gd name="connsiteX14" fmla="*/ 259613 w 1607040"/>
                  <a:gd name="connsiteY14" fmla="*/ 890830 h 1634217"/>
                  <a:gd name="connsiteX15" fmla="*/ 286555 w 1607040"/>
                  <a:gd name="connsiteY15" fmla="*/ 921458 h 1634217"/>
                  <a:gd name="connsiteX16" fmla="*/ 326672 w 1607040"/>
                  <a:gd name="connsiteY16" fmla="*/ 924031 h 1634217"/>
                  <a:gd name="connsiteX17" fmla="*/ 325964 w 1607040"/>
                  <a:gd name="connsiteY17" fmla="*/ 935084 h 1634217"/>
                  <a:gd name="connsiteX18" fmla="*/ 352901 w 1607040"/>
                  <a:gd name="connsiteY18" fmla="*/ 965711 h 1634217"/>
                  <a:gd name="connsiteX19" fmla="*/ 393019 w 1607040"/>
                  <a:gd name="connsiteY19" fmla="*/ 968284 h 1634217"/>
                  <a:gd name="connsiteX20" fmla="*/ 392313 w 1607040"/>
                  <a:gd name="connsiteY20" fmla="*/ 979331 h 1634217"/>
                  <a:gd name="connsiteX21" fmla="*/ 419250 w 1607040"/>
                  <a:gd name="connsiteY21" fmla="*/ 1009960 h 1634217"/>
                  <a:gd name="connsiteX22" fmla="*/ 438247 w 1607040"/>
                  <a:gd name="connsiteY22" fmla="*/ 1011175 h 1634217"/>
                  <a:gd name="connsiteX23" fmla="*/ 438098 w 1607040"/>
                  <a:gd name="connsiteY23" fmla="*/ 1013480 h 1634217"/>
                  <a:gd name="connsiteX24" fmla="*/ 465039 w 1607040"/>
                  <a:gd name="connsiteY24" fmla="*/ 1044109 h 1634217"/>
                  <a:gd name="connsiteX25" fmla="*/ 505744 w 1607040"/>
                  <a:gd name="connsiteY25" fmla="*/ 1046718 h 1634217"/>
                  <a:gd name="connsiteX26" fmla="*/ 510530 w 1607040"/>
                  <a:gd name="connsiteY26" fmla="*/ 1042510 h 1634217"/>
                  <a:gd name="connsiteX27" fmla="*/ 509380 w 1607040"/>
                  <a:gd name="connsiteY27" fmla="*/ 1060437 h 1634217"/>
                  <a:gd name="connsiteX28" fmla="*/ 536317 w 1607040"/>
                  <a:gd name="connsiteY28" fmla="*/ 1091064 h 1634217"/>
                  <a:gd name="connsiteX29" fmla="*/ 577025 w 1607040"/>
                  <a:gd name="connsiteY29" fmla="*/ 1093675 h 1634217"/>
                  <a:gd name="connsiteX30" fmla="*/ 581810 w 1607040"/>
                  <a:gd name="connsiteY30" fmla="*/ 1089463 h 1634217"/>
                  <a:gd name="connsiteX31" fmla="*/ 580660 w 1607040"/>
                  <a:gd name="connsiteY31" fmla="*/ 1107398 h 1634217"/>
                  <a:gd name="connsiteX32" fmla="*/ 607601 w 1607040"/>
                  <a:gd name="connsiteY32" fmla="*/ 1138026 h 1634217"/>
                  <a:gd name="connsiteX33" fmla="*/ 648305 w 1607040"/>
                  <a:gd name="connsiteY33" fmla="*/ 1140637 h 1634217"/>
                  <a:gd name="connsiteX34" fmla="*/ 653093 w 1607040"/>
                  <a:gd name="connsiteY34" fmla="*/ 1136424 h 1634217"/>
                  <a:gd name="connsiteX35" fmla="*/ 651944 w 1607040"/>
                  <a:gd name="connsiteY35" fmla="*/ 1154357 h 1634217"/>
                  <a:gd name="connsiteX36" fmla="*/ 678883 w 1607040"/>
                  <a:gd name="connsiteY36" fmla="*/ 1184984 h 1634217"/>
                  <a:gd name="connsiteX37" fmla="*/ 719590 w 1607040"/>
                  <a:gd name="connsiteY37" fmla="*/ 1187596 h 1634217"/>
                  <a:gd name="connsiteX38" fmla="*/ 724380 w 1607040"/>
                  <a:gd name="connsiteY38" fmla="*/ 1183380 h 1634217"/>
                  <a:gd name="connsiteX39" fmla="*/ 723230 w 1607040"/>
                  <a:gd name="connsiteY39" fmla="*/ 1201316 h 1634217"/>
                  <a:gd name="connsiteX40" fmla="*/ 750170 w 1607040"/>
                  <a:gd name="connsiteY40" fmla="*/ 1231947 h 1634217"/>
                  <a:gd name="connsiteX41" fmla="*/ 790876 w 1607040"/>
                  <a:gd name="connsiteY41" fmla="*/ 1234555 h 1634217"/>
                  <a:gd name="connsiteX42" fmla="*/ 795657 w 1607040"/>
                  <a:gd name="connsiteY42" fmla="*/ 1230347 h 1634217"/>
                  <a:gd name="connsiteX43" fmla="*/ 794510 w 1607040"/>
                  <a:gd name="connsiteY43" fmla="*/ 1248277 h 1634217"/>
                  <a:gd name="connsiteX44" fmla="*/ 821449 w 1607040"/>
                  <a:gd name="connsiteY44" fmla="*/ 1278903 h 1634217"/>
                  <a:gd name="connsiteX45" fmla="*/ 862152 w 1607040"/>
                  <a:gd name="connsiteY45" fmla="*/ 1281513 h 1634217"/>
                  <a:gd name="connsiteX46" fmla="*/ 866944 w 1607040"/>
                  <a:gd name="connsiteY46" fmla="*/ 1277303 h 1634217"/>
                  <a:gd name="connsiteX47" fmla="*/ 865792 w 1607040"/>
                  <a:gd name="connsiteY47" fmla="*/ 1295234 h 1634217"/>
                  <a:gd name="connsiteX48" fmla="*/ 892734 w 1607040"/>
                  <a:gd name="connsiteY48" fmla="*/ 1325862 h 1634217"/>
                  <a:gd name="connsiteX49" fmla="*/ 933438 w 1607040"/>
                  <a:gd name="connsiteY49" fmla="*/ 1328473 h 1634217"/>
                  <a:gd name="connsiteX50" fmla="*/ 938231 w 1607040"/>
                  <a:gd name="connsiteY50" fmla="*/ 1324259 h 1634217"/>
                  <a:gd name="connsiteX51" fmla="*/ 937080 w 1607040"/>
                  <a:gd name="connsiteY51" fmla="*/ 1342195 h 1634217"/>
                  <a:gd name="connsiteX52" fmla="*/ 964016 w 1607040"/>
                  <a:gd name="connsiteY52" fmla="*/ 1372825 h 1634217"/>
                  <a:gd name="connsiteX53" fmla="*/ 1004726 w 1607040"/>
                  <a:gd name="connsiteY53" fmla="*/ 1375434 h 1634217"/>
                  <a:gd name="connsiteX54" fmla="*/ 1009509 w 1607040"/>
                  <a:gd name="connsiteY54" fmla="*/ 1371223 h 1634217"/>
                  <a:gd name="connsiteX55" fmla="*/ 1008360 w 1607040"/>
                  <a:gd name="connsiteY55" fmla="*/ 1389156 h 1634217"/>
                  <a:gd name="connsiteX56" fmla="*/ 1035297 w 1607040"/>
                  <a:gd name="connsiteY56" fmla="*/ 1419785 h 1634217"/>
                  <a:gd name="connsiteX57" fmla="*/ 1076006 w 1607040"/>
                  <a:gd name="connsiteY57" fmla="*/ 1422394 h 1634217"/>
                  <a:gd name="connsiteX58" fmla="*/ 1080794 w 1607040"/>
                  <a:gd name="connsiteY58" fmla="*/ 1418183 h 1634217"/>
                  <a:gd name="connsiteX59" fmla="*/ 1079646 w 1607040"/>
                  <a:gd name="connsiteY59" fmla="*/ 1436114 h 1634217"/>
                  <a:gd name="connsiteX60" fmla="*/ 1106582 w 1607040"/>
                  <a:gd name="connsiteY60" fmla="*/ 1466744 h 1634217"/>
                  <a:gd name="connsiteX61" fmla="*/ 1147288 w 1607040"/>
                  <a:gd name="connsiteY61" fmla="*/ 1469351 h 1634217"/>
                  <a:gd name="connsiteX62" fmla="*/ 1152079 w 1607040"/>
                  <a:gd name="connsiteY62" fmla="*/ 1465141 h 1634217"/>
                  <a:gd name="connsiteX63" fmla="*/ 1150928 w 1607040"/>
                  <a:gd name="connsiteY63" fmla="*/ 1483071 h 1634217"/>
                  <a:gd name="connsiteX64" fmla="*/ 1177868 w 1607040"/>
                  <a:gd name="connsiteY64" fmla="*/ 1513703 h 1634217"/>
                  <a:gd name="connsiteX65" fmla="*/ 1218573 w 1607040"/>
                  <a:gd name="connsiteY65" fmla="*/ 1516310 h 1634217"/>
                  <a:gd name="connsiteX66" fmla="*/ 1223359 w 1607040"/>
                  <a:gd name="connsiteY66" fmla="*/ 1512102 h 1634217"/>
                  <a:gd name="connsiteX67" fmla="*/ 1222211 w 1607040"/>
                  <a:gd name="connsiteY67" fmla="*/ 1530034 h 1634217"/>
                  <a:gd name="connsiteX68" fmla="*/ 1249148 w 1607040"/>
                  <a:gd name="connsiteY68" fmla="*/ 1560664 h 1634217"/>
                  <a:gd name="connsiteX69" fmla="*/ 1281523 w 1607040"/>
                  <a:gd name="connsiteY69" fmla="*/ 1562740 h 1634217"/>
                  <a:gd name="connsiteX70" fmla="*/ 1281002 w 1607040"/>
                  <a:gd name="connsiteY70" fmla="*/ 1570854 h 1634217"/>
                  <a:gd name="connsiteX71" fmla="*/ 1307940 w 1607040"/>
                  <a:gd name="connsiteY71" fmla="*/ 1601481 h 1634217"/>
                  <a:gd name="connsiteX72" fmla="*/ 1348648 w 1607040"/>
                  <a:gd name="connsiteY72" fmla="*/ 1604093 h 1634217"/>
                  <a:gd name="connsiteX73" fmla="*/ 1361077 w 1607040"/>
                  <a:gd name="connsiteY73" fmla="*/ 1593159 h 1634217"/>
                  <a:gd name="connsiteX74" fmla="*/ 1360761 w 1607040"/>
                  <a:gd name="connsiteY74" fmla="*/ 1598112 h 1634217"/>
                  <a:gd name="connsiteX75" fmla="*/ 1387698 w 1607040"/>
                  <a:gd name="connsiteY75" fmla="*/ 1628743 h 1634217"/>
                  <a:gd name="connsiteX76" fmla="*/ 1428405 w 1607040"/>
                  <a:gd name="connsiteY76" fmla="*/ 1631352 h 1634217"/>
                  <a:gd name="connsiteX77" fmla="*/ 1452466 w 1607040"/>
                  <a:gd name="connsiteY77" fmla="*/ 1610190 h 1634217"/>
                  <a:gd name="connsiteX78" fmla="*/ 1454331 w 1607040"/>
                  <a:gd name="connsiteY78" fmla="*/ 1611447 h 1634217"/>
                  <a:gd name="connsiteX79" fmla="*/ 1475074 w 1607040"/>
                  <a:gd name="connsiteY79" fmla="*/ 1615633 h 1634217"/>
                  <a:gd name="connsiteX80" fmla="*/ 1512759 w 1607040"/>
                  <a:gd name="connsiteY80" fmla="*/ 1600023 h 1634217"/>
                  <a:gd name="connsiteX81" fmla="*/ 1522594 w 1607040"/>
                  <a:gd name="connsiteY81" fmla="*/ 1576281 h 1634217"/>
                  <a:gd name="connsiteX82" fmla="*/ 1534531 w 1607040"/>
                  <a:gd name="connsiteY82" fmla="*/ 1565783 h 1634217"/>
                  <a:gd name="connsiteX83" fmla="*/ 1535575 w 1607040"/>
                  <a:gd name="connsiteY83" fmla="*/ 1561819 h 1634217"/>
                  <a:gd name="connsiteX84" fmla="*/ 1543039 w 1607040"/>
                  <a:gd name="connsiteY84" fmla="*/ 1564911 h 1634217"/>
                  <a:gd name="connsiteX85" fmla="*/ 1596335 w 1607040"/>
                  <a:gd name="connsiteY85" fmla="*/ 1511616 h 1634217"/>
                  <a:gd name="connsiteX86" fmla="*/ 1580723 w 1607040"/>
                  <a:gd name="connsiteY86" fmla="*/ 1473932 h 1634217"/>
                  <a:gd name="connsiteX87" fmla="*/ 1576137 w 1607040"/>
                  <a:gd name="connsiteY87" fmla="*/ 1472032 h 1634217"/>
                  <a:gd name="connsiteX88" fmla="*/ 1591432 w 1607040"/>
                  <a:gd name="connsiteY88" fmla="*/ 1465698 h 1634217"/>
                  <a:gd name="connsiteX89" fmla="*/ 1607040 w 1607040"/>
                  <a:gd name="connsiteY89" fmla="*/ 1428010 h 1634217"/>
                  <a:gd name="connsiteX90" fmla="*/ 1591432 w 1607040"/>
                  <a:gd name="connsiteY90" fmla="*/ 1390327 h 1634217"/>
                  <a:gd name="connsiteX91" fmla="*/ 1583920 w 1607040"/>
                  <a:gd name="connsiteY91" fmla="*/ 1387215 h 1634217"/>
                  <a:gd name="connsiteX92" fmla="*/ 1596335 w 1607040"/>
                  <a:gd name="connsiteY92" fmla="*/ 1357243 h 1634217"/>
                  <a:gd name="connsiteX93" fmla="*/ 1580723 w 1607040"/>
                  <a:gd name="connsiteY93" fmla="*/ 1319559 h 1634217"/>
                  <a:gd name="connsiteX94" fmla="*/ 1564122 w 1607040"/>
                  <a:gd name="connsiteY94" fmla="*/ 1312682 h 1634217"/>
                  <a:gd name="connsiteX95" fmla="*/ 1570010 w 1607040"/>
                  <a:gd name="connsiteY95" fmla="*/ 1310242 h 1634217"/>
                  <a:gd name="connsiteX96" fmla="*/ 1585622 w 1607040"/>
                  <a:gd name="connsiteY96" fmla="*/ 1272558 h 1634217"/>
                  <a:gd name="connsiteX97" fmla="*/ 1570010 w 1607040"/>
                  <a:gd name="connsiteY97" fmla="*/ 1234872 h 1634217"/>
                  <a:gd name="connsiteX98" fmla="*/ 1553409 w 1607040"/>
                  <a:gd name="connsiteY98" fmla="*/ 1227999 h 1634217"/>
                  <a:gd name="connsiteX99" fmla="*/ 1559301 w 1607040"/>
                  <a:gd name="connsiteY99" fmla="*/ 1225554 h 1634217"/>
                  <a:gd name="connsiteX100" fmla="*/ 1574912 w 1607040"/>
                  <a:gd name="connsiteY100" fmla="*/ 1187871 h 1634217"/>
                  <a:gd name="connsiteX101" fmla="*/ 1559301 w 1607040"/>
                  <a:gd name="connsiteY101" fmla="*/ 1150187 h 1634217"/>
                  <a:gd name="connsiteX102" fmla="*/ 1542700 w 1607040"/>
                  <a:gd name="connsiteY102" fmla="*/ 1143310 h 1634217"/>
                  <a:gd name="connsiteX103" fmla="*/ 1548592 w 1607040"/>
                  <a:gd name="connsiteY103" fmla="*/ 1140869 h 1634217"/>
                  <a:gd name="connsiteX104" fmla="*/ 1564202 w 1607040"/>
                  <a:gd name="connsiteY104" fmla="*/ 1103183 h 1634217"/>
                  <a:gd name="connsiteX105" fmla="*/ 1548592 w 1607040"/>
                  <a:gd name="connsiteY105" fmla="*/ 1065500 h 1634217"/>
                  <a:gd name="connsiteX106" fmla="*/ 1531991 w 1607040"/>
                  <a:gd name="connsiteY106" fmla="*/ 1058622 h 1634217"/>
                  <a:gd name="connsiteX107" fmla="*/ 1537879 w 1607040"/>
                  <a:gd name="connsiteY107" fmla="*/ 1056186 h 1634217"/>
                  <a:gd name="connsiteX108" fmla="*/ 1553490 w 1607040"/>
                  <a:gd name="connsiteY108" fmla="*/ 1018499 h 1634217"/>
                  <a:gd name="connsiteX109" fmla="*/ 1537879 w 1607040"/>
                  <a:gd name="connsiteY109" fmla="*/ 980815 h 1634217"/>
                  <a:gd name="connsiteX110" fmla="*/ 1521274 w 1607040"/>
                  <a:gd name="connsiteY110" fmla="*/ 973938 h 1634217"/>
                  <a:gd name="connsiteX111" fmla="*/ 1527170 w 1607040"/>
                  <a:gd name="connsiteY111" fmla="*/ 971494 h 1634217"/>
                  <a:gd name="connsiteX112" fmla="*/ 1542778 w 1607040"/>
                  <a:gd name="connsiteY112" fmla="*/ 933811 h 1634217"/>
                  <a:gd name="connsiteX113" fmla="*/ 1527170 w 1607040"/>
                  <a:gd name="connsiteY113" fmla="*/ 896124 h 1634217"/>
                  <a:gd name="connsiteX114" fmla="*/ 1510568 w 1607040"/>
                  <a:gd name="connsiteY114" fmla="*/ 889251 h 1634217"/>
                  <a:gd name="connsiteX115" fmla="*/ 1516461 w 1607040"/>
                  <a:gd name="connsiteY115" fmla="*/ 886807 h 1634217"/>
                  <a:gd name="connsiteX116" fmla="*/ 1532068 w 1607040"/>
                  <a:gd name="connsiteY116" fmla="*/ 849123 h 1634217"/>
                  <a:gd name="connsiteX117" fmla="*/ 1516461 w 1607040"/>
                  <a:gd name="connsiteY117" fmla="*/ 811440 h 1634217"/>
                  <a:gd name="connsiteX118" fmla="*/ 1499864 w 1607040"/>
                  <a:gd name="connsiteY118" fmla="*/ 804562 h 1634217"/>
                  <a:gd name="connsiteX119" fmla="*/ 1505747 w 1607040"/>
                  <a:gd name="connsiteY119" fmla="*/ 802126 h 1634217"/>
                  <a:gd name="connsiteX120" fmla="*/ 1521359 w 1607040"/>
                  <a:gd name="connsiteY120" fmla="*/ 764443 h 1634217"/>
                  <a:gd name="connsiteX121" fmla="*/ 1505748 w 1607040"/>
                  <a:gd name="connsiteY121" fmla="*/ 726755 h 1634217"/>
                  <a:gd name="connsiteX122" fmla="*/ 1489143 w 1607040"/>
                  <a:gd name="connsiteY122" fmla="*/ 719878 h 1634217"/>
                  <a:gd name="connsiteX123" fmla="*/ 1495039 w 1607040"/>
                  <a:gd name="connsiteY123" fmla="*/ 717438 h 1634217"/>
                  <a:gd name="connsiteX124" fmla="*/ 1510646 w 1607040"/>
                  <a:gd name="connsiteY124" fmla="*/ 679751 h 1634217"/>
                  <a:gd name="connsiteX125" fmla="*/ 1495039 w 1607040"/>
                  <a:gd name="connsiteY125" fmla="*/ 642068 h 1634217"/>
                  <a:gd name="connsiteX126" fmla="*/ 1478438 w 1607040"/>
                  <a:gd name="connsiteY126" fmla="*/ 635190 h 1634217"/>
                  <a:gd name="connsiteX127" fmla="*/ 1484329 w 1607040"/>
                  <a:gd name="connsiteY127" fmla="*/ 632750 h 1634217"/>
                  <a:gd name="connsiteX128" fmla="*/ 1499937 w 1607040"/>
                  <a:gd name="connsiteY128" fmla="*/ 595067 h 1634217"/>
                  <a:gd name="connsiteX129" fmla="*/ 1484330 w 1607040"/>
                  <a:gd name="connsiteY129" fmla="*/ 557380 h 1634217"/>
                  <a:gd name="connsiteX130" fmla="*/ 1467724 w 1607040"/>
                  <a:gd name="connsiteY130" fmla="*/ 550502 h 1634217"/>
                  <a:gd name="connsiteX131" fmla="*/ 1473617 w 1607040"/>
                  <a:gd name="connsiteY131" fmla="*/ 548066 h 1634217"/>
                  <a:gd name="connsiteX132" fmla="*/ 1489224 w 1607040"/>
                  <a:gd name="connsiteY132" fmla="*/ 510379 h 1634217"/>
                  <a:gd name="connsiteX133" fmla="*/ 1473617 w 1607040"/>
                  <a:gd name="connsiteY133" fmla="*/ 472695 h 1634217"/>
                  <a:gd name="connsiteX134" fmla="*/ 1457019 w 1607040"/>
                  <a:gd name="connsiteY134" fmla="*/ 465822 h 1634217"/>
                  <a:gd name="connsiteX135" fmla="*/ 1462908 w 1607040"/>
                  <a:gd name="connsiteY135" fmla="*/ 463382 h 1634217"/>
                  <a:gd name="connsiteX136" fmla="*/ 1478515 w 1607040"/>
                  <a:gd name="connsiteY136" fmla="*/ 425699 h 1634217"/>
                  <a:gd name="connsiteX137" fmla="*/ 1462907 w 1607040"/>
                  <a:gd name="connsiteY137" fmla="*/ 388011 h 1634217"/>
                  <a:gd name="connsiteX138" fmla="*/ 1460773 w 1607040"/>
                  <a:gd name="connsiteY138" fmla="*/ 387130 h 1634217"/>
                  <a:gd name="connsiteX139" fmla="*/ 1468060 w 1607040"/>
                  <a:gd name="connsiteY139" fmla="*/ 369543 h 1634217"/>
                  <a:gd name="connsiteX140" fmla="*/ 1452449 w 1607040"/>
                  <a:gd name="connsiteY140" fmla="*/ 331859 h 1634217"/>
                  <a:gd name="connsiteX141" fmla="*/ 1442223 w 1607040"/>
                  <a:gd name="connsiteY141" fmla="*/ 327621 h 1634217"/>
                  <a:gd name="connsiteX142" fmla="*/ 1457606 w 1607040"/>
                  <a:gd name="connsiteY142" fmla="*/ 290480 h 1634217"/>
                  <a:gd name="connsiteX143" fmla="*/ 1441998 w 1607040"/>
                  <a:gd name="connsiteY143" fmla="*/ 252798 h 1634217"/>
                  <a:gd name="connsiteX144" fmla="*/ 1431766 w 1607040"/>
                  <a:gd name="connsiteY144" fmla="*/ 248560 h 1634217"/>
                  <a:gd name="connsiteX145" fmla="*/ 1447148 w 1607040"/>
                  <a:gd name="connsiteY145" fmla="*/ 211419 h 1634217"/>
                  <a:gd name="connsiteX146" fmla="*/ 1431540 w 1607040"/>
                  <a:gd name="connsiteY146" fmla="*/ 173731 h 1634217"/>
                  <a:gd name="connsiteX147" fmla="*/ 1421311 w 1607040"/>
                  <a:gd name="connsiteY147" fmla="*/ 169497 h 1634217"/>
                  <a:gd name="connsiteX148" fmla="*/ 1436697 w 1607040"/>
                  <a:gd name="connsiteY148" fmla="*/ 132357 h 1634217"/>
                  <a:gd name="connsiteX149" fmla="*/ 1421086 w 1607040"/>
                  <a:gd name="connsiteY149" fmla="*/ 94674 h 1634217"/>
                  <a:gd name="connsiteX150" fmla="*/ 1410861 w 1607040"/>
                  <a:gd name="connsiteY150" fmla="*/ 90435 h 1634217"/>
                  <a:gd name="connsiteX151" fmla="*/ 1426243 w 1607040"/>
                  <a:gd name="connsiteY151" fmla="*/ 53295 h 1634217"/>
                  <a:gd name="connsiteX152" fmla="*/ 1372948 w 1607040"/>
                  <a:gd name="connsiteY152" fmla="*/ 0 h 1634217"/>
                  <a:gd name="connsiteX153" fmla="*/ 1352203 w 1607040"/>
                  <a:gd name="connsiteY153" fmla="*/ 4188 h 1634217"/>
                  <a:gd name="connsiteX154" fmla="*/ 1319653 w 1607040"/>
                  <a:gd name="connsiteY154" fmla="*/ 53295 h 1634217"/>
                  <a:gd name="connsiteX155" fmla="*/ 1335265 w 1607040"/>
                  <a:gd name="connsiteY155" fmla="*/ 90982 h 1634217"/>
                  <a:gd name="connsiteX156" fmla="*/ 1345494 w 1607040"/>
                  <a:gd name="connsiteY156" fmla="*/ 95216 h 1634217"/>
                  <a:gd name="connsiteX157" fmla="*/ 1330108 w 1607040"/>
                  <a:gd name="connsiteY157" fmla="*/ 132357 h 1634217"/>
                  <a:gd name="connsiteX158" fmla="*/ 1345719 w 1607040"/>
                  <a:gd name="connsiteY158" fmla="*/ 170041 h 1634217"/>
                  <a:gd name="connsiteX159" fmla="*/ 1355945 w 1607040"/>
                  <a:gd name="connsiteY159" fmla="*/ 174278 h 1634217"/>
                  <a:gd name="connsiteX160" fmla="*/ 1340558 w 1607040"/>
                  <a:gd name="connsiteY160" fmla="*/ 211419 h 1634217"/>
                  <a:gd name="connsiteX161" fmla="*/ 1356170 w 1607040"/>
                  <a:gd name="connsiteY161" fmla="*/ 249102 h 1634217"/>
                  <a:gd name="connsiteX162" fmla="*/ 1366403 w 1607040"/>
                  <a:gd name="connsiteY162" fmla="*/ 253340 h 1634217"/>
                  <a:gd name="connsiteX163" fmla="*/ 1351016 w 1607040"/>
                  <a:gd name="connsiteY163" fmla="*/ 290480 h 1634217"/>
                  <a:gd name="connsiteX164" fmla="*/ 1366628 w 1607040"/>
                  <a:gd name="connsiteY164" fmla="*/ 328168 h 1634217"/>
                  <a:gd name="connsiteX165" fmla="*/ 1376854 w 1607040"/>
                  <a:gd name="connsiteY165" fmla="*/ 332402 h 1634217"/>
                  <a:gd name="connsiteX166" fmla="*/ 1361470 w 1607040"/>
                  <a:gd name="connsiteY166" fmla="*/ 369543 h 1634217"/>
                  <a:gd name="connsiteX167" fmla="*/ 1377079 w 1607040"/>
                  <a:gd name="connsiteY167" fmla="*/ 407226 h 1634217"/>
                  <a:gd name="connsiteX168" fmla="*/ 1379212 w 1607040"/>
                  <a:gd name="connsiteY168" fmla="*/ 408112 h 1634217"/>
                  <a:gd name="connsiteX169" fmla="*/ 1371925 w 1607040"/>
                  <a:gd name="connsiteY169" fmla="*/ 425699 h 1634217"/>
                  <a:gd name="connsiteX170" fmla="*/ 1387536 w 1607040"/>
                  <a:gd name="connsiteY170" fmla="*/ 463381 h 1634217"/>
                  <a:gd name="connsiteX171" fmla="*/ 1404134 w 1607040"/>
                  <a:gd name="connsiteY171" fmla="*/ 470256 h 1634217"/>
                  <a:gd name="connsiteX172" fmla="*/ 1398247 w 1607040"/>
                  <a:gd name="connsiteY172" fmla="*/ 472695 h 1634217"/>
                  <a:gd name="connsiteX173" fmla="*/ 1382634 w 1607040"/>
                  <a:gd name="connsiteY173" fmla="*/ 510379 h 1634217"/>
                  <a:gd name="connsiteX174" fmla="*/ 1398247 w 1607040"/>
                  <a:gd name="connsiteY174" fmla="*/ 548066 h 1634217"/>
                  <a:gd name="connsiteX175" fmla="*/ 1414846 w 1607040"/>
                  <a:gd name="connsiteY175" fmla="*/ 554940 h 1634217"/>
                  <a:gd name="connsiteX176" fmla="*/ 1408958 w 1607040"/>
                  <a:gd name="connsiteY176" fmla="*/ 557380 h 1634217"/>
                  <a:gd name="connsiteX177" fmla="*/ 1393347 w 1607040"/>
                  <a:gd name="connsiteY177" fmla="*/ 595067 h 1634217"/>
                  <a:gd name="connsiteX178" fmla="*/ 1408958 w 1607040"/>
                  <a:gd name="connsiteY178" fmla="*/ 632750 h 1634217"/>
                  <a:gd name="connsiteX179" fmla="*/ 1425560 w 1607040"/>
                  <a:gd name="connsiteY179" fmla="*/ 639627 h 1634217"/>
                  <a:gd name="connsiteX180" fmla="*/ 1419668 w 1607040"/>
                  <a:gd name="connsiteY180" fmla="*/ 642068 h 1634217"/>
                  <a:gd name="connsiteX181" fmla="*/ 1404056 w 1607040"/>
                  <a:gd name="connsiteY181" fmla="*/ 679751 h 1634217"/>
                  <a:gd name="connsiteX182" fmla="*/ 1419668 w 1607040"/>
                  <a:gd name="connsiteY182" fmla="*/ 717435 h 1634217"/>
                  <a:gd name="connsiteX183" fmla="*/ 1436273 w 1607040"/>
                  <a:gd name="connsiteY183" fmla="*/ 724315 h 1634217"/>
                  <a:gd name="connsiteX184" fmla="*/ 1430378 w 1607040"/>
                  <a:gd name="connsiteY184" fmla="*/ 726755 h 1634217"/>
                  <a:gd name="connsiteX185" fmla="*/ 1414769 w 1607040"/>
                  <a:gd name="connsiteY185" fmla="*/ 764443 h 1634217"/>
                  <a:gd name="connsiteX186" fmla="*/ 1430377 w 1607040"/>
                  <a:gd name="connsiteY186" fmla="*/ 802127 h 1634217"/>
                  <a:gd name="connsiteX187" fmla="*/ 1446974 w 1607040"/>
                  <a:gd name="connsiteY187" fmla="*/ 809000 h 1634217"/>
                  <a:gd name="connsiteX188" fmla="*/ 1441091 w 1607040"/>
                  <a:gd name="connsiteY188" fmla="*/ 811440 h 1634217"/>
                  <a:gd name="connsiteX189" fmla="*/ 1425478 w 1607040"/>
                  <a:gd name="connsiteY189" fmla="*/ 849123 h 1634217"/>
                  <a:gd name="connsiteX190" fmla="*/ 1441091 w 1607040"/>
                  <a:gd name="connsiteY190" fmla="*/ 886807 h 1634217"/>
                  <a:gd name="connsiteX191" fmla="*/ 1457691 w 1607040"/>
                  <a:gd name="connsiteY191" fmla="*/ 893684 h 1634217"/>
                  <a:gd name="connsiteX192" fmla="*/ 1451800 w 1607040"/>
                  <a:gd name="connsiteY192" fmla="*/ 896124 h 1634217"/>
                  <a:gd name="connsiteX193" fmla="*/ 1436191 w 1607040"/>
                  <a:gd name="connsiteY193" fmla="*/ 933811 h 1634217"/>
                  <a:gd name="connsiteX194" fmla="*/ 1451800 w 1607040"/>
                  <a:gd name="connsiteY194" fmla="*/ 971494 h 1634217"/>
                  <a:gd name="connsiteX195" fmla="*/ 1468404 w 1607040"/>
                  <a:gd name="connsiteY195" fmla="*/ 978372 h 1634217"/>
                  <a:gd name="connsiteX196" fmla="*/ 1462509 w 1607040"/>
                  <a:gd name="connsiteY196" fmla="*/ 980816 h 1634217"/>
                  <a:gd name="connsiteX197" fmla="*/ 1446900 w 1607040"/>
                  <a:gd name="connsiteY197" fmla="*/ 1018499 h 1634217"/>
                  <a:gd name="connsiteX198" fmla="*/ 1462509 w 1607040"/>
                  <a:gd name="connsiteY198" fmla="*/ 1056185 h 1634217"/>
                  <a:gd name="connsiteX199" fmla="*/ 1479114 w 1607040"/>
                  <a:gd name="connsiteY199" fmla="*/ 1063059 h 1634217"/>
                  <a:gd name="connsiteX200" fmla="*/ 1473221 w 1607040"/>
                  <a:gd name="connsiteY200" fmla="*/ 1065499 h 1634217"/>
                  <a:gd name="connsiteX201" fmla="*/ 1457613 w 1607040"/>
                  <a:gd name="connsiteY201" fmla="*/ 1103187 h 1634217"/>
                  <a:gd name="connsiteX202" fmla="*/ 1473221 w 1607040"/>
                  <a:gd name="connsiteY202" fmla="*/ 1140870 h 1634217"/>
                  <a:gd name="connsiteX203" fmla="*/ 1489823 w 1607040"/>
                  <a:gd name="connsiteY203" fmla="*/ 1147748 h 1634217"/>
                  <a:gd name="connsiteX204" fmla="*/ 1483931 w 1607040"/>
                  <a:gd name="connsiteY204" fmla="*/ 1150188 h 1634217"/>
                  <a:gd name="connsiteX205" fmla="*/ 1468322 w 1607040"/>
                  <a:gd name="connsiteY205" fmla="*/ 1187871 h 1634217"/>
                  <a:gd name="connsiteX206" fmla="*/ 1483931 w 1607040"/>
                  <a:gd name="connsiteY206" fmla="*/ 1225554 h 1634217"/>
                  <a:gd name="connsiteX207" fmla="*/ 1500532 w 1607040"/>
                  <a:gd name="connsiteY207" fmla="*/ 1232432 h 1634217"/>
                  <a:gd name="connsiteX208" fmla="*/ 1494640 w 1607040"/>
                  <a:gd name="connsiteY208" fmla="*/ 1234871 h 1634217"/>
                  <a:gd name="connsiteX209" fmla="*/ 1479032 w 1607040"/>
                  <a:gd name="connsiteY209" fmla="*/ 1272558 h 1634217"/>
                  <a:gd name="connsiteX210" fmla="*/ 1494640 w 1607040"/>
                  <a:gd name="connsiteY210" fmla="*/ 1310242 h 1634217"/>
                  <a:gd name="connsiteX211" fmla="*/ 1511245 w 1607040"/>
                  <a:gd name="connsiteY211" fmla="*/ 1317119 h 1634217"/>
                  <a:gd name="connsiteX212" fmla="*/ 1505352 w 1607040"/>
                  <a:gd name="connsiteY212" fmla="*/ 1319559 h 1634217"/>
                  <a:gd name="connsiteX213" fmla="*/ 1489744 w 1607040"/>
                  <a:gd name="connsiteY213" fmla="*/ 1357243 h 1634217"/>
                  <a:gd name="connsiteX214" fmla="*/ 1505352 w 1607040"/>
                  <a:gd name="connsiteY214" fmla="*/ 1394926 h 1634217"/>
                  <a:gd name="connsiteX215" fmla="*/ 1512869 w 1607040"/>
                  <a:gd name="connsiteY215" fmla="*/ 1398038 h 1634217"/>
                  <a:gd name="connsiteX216" fmla="*/ 1500451 w 1607040"/>
                  <a:gd name="connsiteY216" fmla="*/ 1428010 h 1634217"/>
                  <a:gd name="connsiteX217" fmla="*/ 1516061 w 1607040"/>
                  <a:gd name="connsiteY217" fmla="*/ 1465697 h 1634217"/>
                  <a:gd name="connsiteX218" fmla="*/ 1520650 w 1607040"/>
                  <a:gd name="connsiteY218" fmla="*/ 1467598 h 1634217"/>
                  <a:gd name="connsiteX219" fmla="*/ 1505356 w 1607040"/>
                  <a:gd name="connsiteY219" fmla="*/ 1473933 h 1634217"/>
                  <a:gd name="connsiteX220" fmla="*/ 1497202 w 1607040"/>
                  <a:gd name="connsiteY220" fmla="*/ 1493616 h 1634217"/>
                  <a:gd name="connsiteX221" fmla="*/ 1469497 w 1607040"/>
                  <a:gd name="connsiteY221" fmla="*/ 1491840 h 1634217"/>
                  <a:gd name="connsiteX222" fmla="*/ 1438865 w 1607040"/>
                  <a:gd name="connsiteY222" fmla="*/ 1518777 h 1634217"/>
                  <a:gd name="connsiteX223" fmla="*/ 1438518 w 1607040"/>
                  <a:gd name="connsiteY223" fmla="*/ 1524188 h 1634217"/>
                  <a:gd name="connsiteX224" fmla="*/ 1437390 w 1607040"/>
                  <a:gd name="connsiteY224" fmla="*/ 1524657 h 1634217"/>
                  <a:gd name="connsiteX225" fmla="*/ 1433922 w 1607040"/>
                  <a:gd name="connsiteY225" fmla="*/ 1533028 h 1634217"/>
                  <a:gd name="connsiteX226" fmla="*/ 1393999 w 1607040"/>
                  <a:gd name="connsiteY226" fmla="*/ 1530471 h 1634217"/>
                  <a:gd name="connsiteX227" fmla="*/ 1381569 w 1607040"/>
                  <a:gd name="connsiteY227" fmla="*/ 1541404 h 1634217"/>
                  <a:gd name="connsiteX228" fmla="*/ 1381886 w 1607040"/>
                  <a:gd name="connsiteY228" fmla="*/ 1536447 h 1634217"/>
                  <a:gd name="connsiteX229" fmla="*/ 1354946 w 1607040"/>
                  <a:gd name="connsiteY229" fmla="*/ 1505816 h 1634217"/>
                  <a:gd name="connsiteX230" fmla="*/ 1322570 w 1607040"/>
                  <a:gd name="connsiteY230" fmla="*/ 1503744 h 1634217"/>
                  <a:gd name="connsiteX231" fmla="*/ 1323092 w 1607040"/>
                  <a:gd name="connsiteY231" fmla="*/ 1495625 h 1634217"/>
                  <a:gd name="connsiteX232" fmla="*/ 1296154 w 1607040"/>
                  <a:gd name="connsiteY232" fmla="*/ 1464999 h 1634217"/>
                  <a:gd name="connsiteX233" fmla="*/ 1255450 w 1607040"/>
                  <a:gd name="connsiteY233" fmla="*/ 1462389 h 1634217"/>
                  <a:gd name="connsiteX234" fmla="*/ 1250661 w 1607040"/>
                  <a:gd name="connsiteY234" fmla="*/ 1466601 h 1634217"/>
                  <a:gd name="connsiteX235" fmla="*/ 1251811 w 1607040"/>
                  <a:gd name="connsiteY235" fmla="*/ 1448665 h 1634217"/>
                  <a:gd name="connsiteX236" fmla="*/ 1224874 w 1607040"/>
                  <a:gd name="connsiteY236" fmla="*/ 1418038 h 1634217"/>
                  <a:gd name="connsiteX237" fmla="*/ 1184165 w 1607040"/>
                  <a:gd name="connsiteY237" fmla="*/ 1415427 h 1634217"/>
                  <a:gd name="connsiteX238" fmla="*/ 1179378 w 1607040"/>
                  <a:gd name="connsiteY238" fmla="*/ 1419638 h 1634217"/>
                  <a:gd name="connsiteX239" fmla="*/ 1180527 w 1607040"/>
                  <a:gd name="connsiteY239" fmla="*/ 1401706 h 1634217"/>
                  <a:gd name="connsiteX240" fmla="*/ 1153588 w 1607040"/>
                  <a:gd name="connsiteY240" fmla="*/ 1371080 h 1634217"/>
                  <a:gd name="connsiteX241" fmla="*/ 1112884 w 1607040"/>
                  <a:gd name="connsiteY241" fmla="*/ 1368469 h 1634217"/>
                  <a:gd name="connsiteX242" fmla="*/ 1108096 w 1607040"/>
                  <a:gd name="connsiteY242" fmla="*/ 1372680 h 1634217"/>
                  <a:gd name="connsiteX243" fmla="*/ 1109245 w 1607040"/>
                  <a:gd name="connsiteY243" fmla="*/ 1354748 h 1634217"/>
                  <a:gd name="connsiteX244" fmla="*/ 1082306 w 1607040"/>
                  <a:gd name="connsiteY244" fmla="*/ 1324122 h 1634217"/>
                  <a:gd name="connsiteX245" fmla="*/ 1041599 w 1607040"/>
                  <a:gd name="connsiteY245" fmla="*/ 1321510 h 1634217"/>
                  <a:gd name="connsiteX246" fmla="*/ 1036810 w 1607040"/>
                  <a:gd name="connsiteY246" fmla="*/ 1325722 h 1634217"/>
                  <a:gd name="connsiteX247" fmla="*/ 1037965 w 1607040"/>
                  <a:gd name="connsiteY247" fmla="*/ 1307787 h 1634217"/>
                  <a:gd name="connsiteX248" fmla="*/ 1011023 w 1607040"/>
                  <a:gd name="connsiteY248" fmla="*/ 1277160 h 1634217"/>
                  <a:gd name="connsiteX249" fmla="*/ 970319 w 1607040"/>
                  <a:gd name="connsiteY249" fmla="*/ 1274549 h 1634217"/>
                  <a:gd name="connsiteX250" fmla="*/ 965526 w 1607040"/>
                  <a:gd name="connsiteY250" fmla="*/ 1278763 h 1634217"/>
                  <a:gd name="connsiteX251" fmla="*/ 966676 w 1607040"/>
                  <a:gd name="connsiteY251" fmla="*/ 1260827 h 1634217"/>
                  <a:gd name="connsiteX252" fmla="*/ 939737 w 1607040"/>
                  <a:gd name="connsiteY252" fmla="*/ 1230200 h 1634217"/>
                  <a:gd name="connsiteX253" fmla="*/ 899030 w 1607040"/>
                  <a:gd name="connsiteY253" fmla="*/ 1227589 h 1634217"/>
                  <a:gd name="connsiteX254" fmla="*/ 894242 w 1607040"/>
                  <a:gd name="connsiteY254" fmla="*/ 1231800 h 1634217"/>
                  <a:gd name="connsiteX255" fmla="*/ 895390 w 1607040"/>
                  <a:gd name="connsiteY255" fmla="*/ 1213868 h 1634217"/>
                  <a:gd name="connsiteX256" fmla="*/ 868454 w 1607040"/>
                  <a:gd name="connsiteY256" fmla="*/ 1183238 h 1634217"/>
                  <a:gd name="connsiteX257" fmla="*/ 827748 w 1607040"/>
                  <a:gd name="connsiteY257" fmla="*/ 1180632 h 1634217"/>
                  <a:gd name="connsiteX258" fmla="*/ 822964 w 1607040"/>
                  <a:gd name="connsiteY258" fmla="*/ 1184837 h 1634217"/>
                  <a:gd name="connsiteX259" fmla="*/ 824114 w 1607040"/>
                  <a:gd name="connsiteY259" fmla="*/ 1166909 h 1634217"/>
                  <a:gd name="connsiteX260" fmla="*/ 797175 w 1607040"/>
                  <a:gd name="connsiteY260" fmla="*/ 1136283 h 1634217"/>
                  <a:gd name="connsiteX261" fmla="*/ 756468 w 1607040"/>
                  <a:gd name="connsiteY261" fmla="*/ 1133671 h 1634217"/>
                  <a:gd name="connsiteX262" fmla="*/ 751678 w 1607040"/>
                  <a:gd name="connsiteY262" fmla="*/ 1137886 h 1634217"/>
                  <a:gd name="connsiteX263" fmla="*/ 752826 w 1607040"/>
                  <a:gd name="connsiteY263" fmla="*/ 1119949 h 1634217"/>
                  <a:gd name="connsiteX264" fmla="*/ 725889 w 1607040"/>
                  <a:gd name="connsiteY264" fmla="*/ 1089319 h 1634217"/>
                  <a:gd name="connsiteX265" fmla="*/ 685184 w 1607040"/>
                  <a:gd name="connsiteY265" fmla="*/ 1086711 h 1634217"/>
                  <a:gd name="connsiteX266" fmla="*/ 680395 w 1607040"/>
                  <a:gd name="connsiteY266" fmla="*/ 1090924 h 1634217"/>
                  <a:gd name="connsiteX267" fmla="*/ 681544 w 1607040"/>
                  <a:gd name="connsiteY267" fmla="*/ 1072991 h 1634217"/>
                  <a:gd name="connsiteX268" fmla="*/ 654607 w 1607040"/>
                  <a:gd name="connsiteY268" fmla="*/ 1042361 h 1634217"/>
                  <a:gd name="connsiteX269" fmla="*/ 613899 w 1607040"/>
                  <a:gd name="connsiteY269" fmla="*/ 1039753 h 1634217"/>
                  <a:gd name="connsiteX270" fmla="*/ 609111 w 1607040"/>
                  <a:gd name="connsiteY270" fmla="*/ 1043961 h 1634217"/>
                  <a:gd name="connsiteX271" fmla="*/ 610263 w 1607040"/>
                  <a:gd name="connsiteY271" fmla="*/ 1026030 h 1634217"/>
                  <a:gd name="connsiteX272" fmla="*/ 583323 w 1607040"/>
                  <a:gd name="connsiteY272" fmla="*/ 995399 h 1634217"/>
                  <a:gd name="connsiteX273" fmla="*/ 542618 w 1607040"/>
                  <a:gd name="connsiteY273" fmla="*/ 992792 h 1634217"/>
                  <a:gd name="connsiteX274" fmla="*/ 537831 w 1607040"/>
                  <a:gd name="connsiteY274" fmla="*/ 997000 h 1634217"/>
                  <a:gd name="connsiteX275" fmla="*/ 538982 w 1607040"/>
                  <a:gd name="connsiteY275" fmla="*/ 979073 h 1634217"/>
                  <a:gd name="connsiteX276" fmla="*/ 512045 w 1607040"/>
                  <a:gd name="connsiteY276" fmla="*/ 948443 h 1634217"/>
                  <a:gd name="connsiteX277" fmla="*/ 493047 w 1607040"/>
                  <a:gd name="connsiteY277" fmla="*/ 947228 h 1634217"/>
                  <a:gd name="connsiteX278" fmla="*/ 493193 w 1607040"/>
                  <a:gd name="connsiteY278" fmla="*/ 944922 h 1634217"/>
                  <a:gd name="connsiteX279" fmla="*/ 466255 w 1607040"/>
                  <a:gd name="connsiteY279" fmla="*/ 914295 h 1634217"/>
                  <a:gd name="connsiteX280" fmla="*/ 426137 w 1607040"/>
                  <a:gd name="connsiteY280" fmla="*/ 911723 h 1634217"/>
                  <a:gd name="connsiteX281" fmla="*/ 426847 w 1607040"/>
                  <a:gd name="connsiteY281" fmla="*/ 900678 h 1634217"/>
                  <a:gd name="connsiteX282" fmla="*/ 399907 w 1607040"/>
                  <a:gd name="connsiteY282" fmla="*/ 870047 h 1634217"/>
                  <a:gd name="connsiteX283" fmla="*/ 359788 w 1607040"/>
                  <a:gd name="connsiteY283" fmla="*/ 867476 h 1634217"/>
                  <a:gd name="connsiteX284" fmla="*/ 360497 w 1607040"/>
                  <a:gd name="connsiteY284" fmla="*/ 856423 h 1634217"/>
                  <a:gd name="connsiteX285" fmla="*/ 333561 w 1607040"/>
                  <a:gd name="connsiteY285" fmla="*/ 825793 h 1634217"/>
                  <a:gd name="connsiteX286" fmla="*/ 293441 w 1607040"/>
                  <a:gd name="connsiteY286" fmla="*/ 823224 h 1634217"/>
                  <a:gd name="connsiteX287" fmla="*/ 294147 w 1607040"/>
                  <a:gd name="connsiteY287" fmla="*/ 812177 h 1634217"/>
                  <a:gd name="connsiteX288" fmla="*/ 267211 w 1607040"/>
                  <a:gd name="connsiteY288" fmla="*/ 781548 h 1634217"/>
                  <a:gd name="connsiteX289" fmla="*/ 227092 w 1607040"/>
                  <a:gd name="connsiteY289" fmla="*/ 778977 h 1634217"/>
                  <a:gd name="connsiteX290" fmla="*/ 227802 w 1607040"/>
                  <a:gd name="connsiteY290" fmla="*/ 767929 h 1634217"/>
                  <a:gd name="connsiteX291" fmla="*/ 200863 w 1607040"/>
                  <a:gd name="connsiteY291" fmla="*/ 737298 h 1634217"/>
                  <a:gd name="connsiteX292" fmla="*/ 170106 w 1607040"/>
                  <a:gd name="connsiteY292" fmla="*/ 732327 h 1634217"/>
                  <a:gd name="connsiteX293" fmla="*/ 161063 w 1607040"/>
                  <a:gd name="connsiteY293" fmla="*/ 736421 h 1634217"/>
                  <a:gd name="connsiteX294" fmla="*/ 163272 w 1607040"/>
                  <a:gd name="connsiteY294" fmla="*/ 717966 h 1634217"/>
                  <a:gd name="connsiteX295" fmla="*/ 157530 w 1607040"/>
                  <a:gd name="connsiteY295" fmla="*/ 697604 h 1634217"/>
                  <a:gd name="connsiteX296" fmla="*/ 126449 w 1607040"/>
                  <a:gd name="connsiteY296" fmla="*/ 671208 h 1634217"/>
                  <a:gd name="connsiteX297" fmla="*/ 104243 w 1607040"/>
                  <a:gd name="connsiteY297" fmla="*/ 673018 h 1634217"/>
                  <a:gd name="connsiteX298" fmla="*/ 106433 w 1607040"/>
                  <a:gd name="connsiteY298" fmla="*/ 654728 h 1634217"/>
                  <a:gd name="connsiteX299" fmla="*/ 100690 w 1607040"/>
                  <a:gd name="connsiteY299" fmla="*/ 634366 h 1634217"/>
                  <a:gd name="connsiteX300" fmla="*/ 28968 w 1607040"/>
                  <a:gd name="connsiteY300" fmla="*/ 611285 h 16342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</a:cxnLst>
                <a:rect l="l" t="t" r="r" b="b"/>
                <a:pathLst>
                  <a:path w="1607040" h="1634217">
                    <a:moveTo>
                      <a:pt x="28968" y="611285"/>
                    </a:moveTo>
                    <a:cubicBezTo>
                      <a:pt x="2788" y="624717"/>
                      <a:pt x="-7545" y="656828"/>
                      <a:pt x="5887" y="683007"/>
                    </a:cubicBezTo>
                    <a:cubicBezTo>
                      <a:pt x="12602" y="696098"/>
                      <a:pt x="23988" y="705226"/>
                      <a:pt x="36968" y="709403"/>
                    </a:cubicBezTo>
                    <a:lnTo>
                      <a:pt x="59174" y="707593"/>
                    </a:lnTo>
                    <a:lnTo>
                      <a:pt x="56985" y="725883"/>
                    </a:lnTo>
                    <a:cubicBezTo>
                      <a:pt x="57495" y="732785"/>
                      <a:pt x="59368" y="739700"/>
                      <a:pt x="62726" y="746245"/>
                    </a:cubicBezTo>
                    <a:cubicBezTo>
                      <a:pt x="69442" y="759335"/>
                      <a:pt x="80828" y="768463"/>
                      <a:pt x="93807" y="772640"/>
                    </a:cubicBezTo>
                    <a:lnTo>
                      <a:pt x="127348" y="769905"/>
                    </a:lnTo>
                    <a:lnTo>
                      <a:pt x="124139" y="782092"/>
                    </a:lnTo>
                    <a:cubicBezTo>
                      <a:pt x="122965" y="802828"/>
                      <a:pt x="134045" y="823228"/>
                      <a:pt x="153857" y="832963"/>
                    </a:cubicBezTo>
                    <a:lnTo>
                      <a:pt x="193974" y="835536"/>
                    </a:lnTo>
                    <a:lnTo>
                      <a:pt x="193268" y="846582"/>
                    </a:lnTo>
                    <a:cubicBezTo>
                      <a:pt x="197669" y="859492"/>
                      <a:pt x="206995" y="870721"/>
                      <a:pt x="220205" y="877212"/>
                    </a:cubicBezTo>
                    <a:lnTo>
                      <a:pt x="260324" y="879782"/>
                    </a:lnTo>
                    <a:lnTo>
                      <a:pt x="259613" y="890830"/>
                    </a:lnTo>
                    <a:cubicBezTo>
                      <a:pt x="264018" y="903738"/>
                      <a:pt x="273345" y="914967"/>
                      <a:pt x="286555" y="921458"/>
                    </a:cubicBezTo>
                    <a:lnTo>
                      <a:pt x="326672" y="924031"/>
                    </a:lnTo>
                    <a:lnTo>
                      <a:pt x="325964" y="935084"/>
                    </a:lnTo>
                    <a:cubicBezTo>
                      <a:pt x="330368" y="947993"/>
                      <a:pt x="339694" y="959222"/>
                      <a:pt x="352901" y="965711"/>
                    </a:cubicBezTo>
                    <a:lnTo>
                      <a:pt x="393019" y="968284"/>
                    </a:lnTo>
                    <a:lnTo>
                      <a:pt x="392313" y="979331"/>
                    </a:lnTo>
                    <a:cubicBezTo>
                      <a:pt x="396713" y="992240"/>
                      <a:pt x="406043" y="1003471"/>
                      <a:pt x="419250" y="1009960"/>
                    </a:cubicBezTo>
                    <a:lnTo>
                      <a:pt x="438247" y="1011175"/>
                    </a:lnTo>
                    <a:lnTo>
                      <a:pt x="438098" y="1013480"/>
                    </a:lnTo>
                    <a:cubicBezTo>
                      <a:pt x="442503" y="1026388"/>
                      <a:pt x="451829" y="1037618"/>
                      <a:pt x="465039" y="1044109"/>
                    </a:cubicBezTo>
                    <a:cubicBezTo>
                      <a:pt x="478245" y="1050598"/>
                      <a:pt x="492832" y="1051122"/>
                      <a:pt x="505744" y="1046718"/>
                    </a:cubicBezTo>
                    <a:lnTo>
                      <a:pt x="510530" y="1042510"/>
                    </a:lnTo>
                    <a:lnTo>
                      <a:pt x="509380" y="1060437"/>
                    </a:lnTo>
                    <a:cubicBezTo>
                      <a:pt x="513784" y="1073345"/>
                      <a:pt x="523111" y="1084575"/>
                      <a:pt x="536317" y="1091064"/>
                    </a:cubicBezTo>
                    <a:cubicBezTo>
                      <a:pt x="549527" y="1097554"/>
                      <a:pt x="564115" y="1098075"/>
                      <a:pt x="577025" y="1093675"/>
                    </a:cubicBezTo>
                    <a:lnTo>
                      <a:pt x="581810" y="1089463"/>
                    </a:lnTo>
                    <a:lnTo>
                      <a:pt x="580660" y="1107398"/>
                    </a:lnTo>
                    <a:cubicBezTo>
                      <a:pt x="585064" y="1120306"/>
                      <a:pt x="594391" y="1131535"/>
                      <a:pt x="607601" y="1138026"/>
                    </a:cubicBezTo>
                    <a:cubicBezTo>
                      <a:pt x="620807" y="1144515"/>
                      <a:pt x="635395" y="1145037"/>
                      <a:pt x="648305" y="1140637"/>
                    </a:cubicBezTo>
                    <a:lnTo>
                      <a:pt x="653093" y="1136424"/>
                    </a:lnTo>
                    <a:lnTo>
                      <a:pt x="651944" y="1154357"/>
                    </a:lnTo>
                    <a:cubicBezTo>
                      <a:pt x="656346" y="1167264"/>
                      <a:pt x="665677" y="1178495"/>
                      <a:pt x="678883" y="1184984"/>
                    </a:cubicBezTo>
                    <a:cubicBezTo>
                      <a:pt x="692093" y="1191475"/>
                      <a:pt x="706681" y="1191996"/>
                      <a:pt x="719590" y="1187596"/>
                    </a:cubicBezTo>
                    <a:lnTo>
                      <a:pt x="724380" y="1183380"/>
                    </a:lnTo>
                    <a:lnTo>
                      <a:pt x="723230" y="1201316"/>
                    </a:lnTo>
                    <a:cubicBezTo>
                      <a:pt x="727634" y="1214227"/>
                      <a:pt x="736960" y="1225456"/>
                      <a:pt x="750170" y="1231947"/>
                    </a:cubicBezTo>
                    <a:cubicBezTo>
                      <a:pt x="763377" y="1238436"/>
                      <a:pt x="777964" y="1238958"/>
                      <a:pt x="790876" y="1234555"/>
                    </a:cubicBezTo>
                    <a:lnTo>
                      <a:pt x="795657" y="1230347"/>
                    </a:lnTo>
                    <a:lnTo>
                      <a:pt x="794510" y="1248277"/>
                    </a:lnTo>
                    <a:cubicBezTo>
                      <a:pt x="798912" y="1261183"/>
                      <a:pt x="808238" y="1272412"/>
                      <a:pt x="821449" y="1278903"/>
                    </a:cubicBezTo>
                    <a:cubicBezTo>
                      <a:pt x="834654" y="1285392"/>
                      <a:pt x="849245" y="1285919"/>
                      <a:pt x="862152" y="1281513"/>
                    </a:cubicBezTo>
                    <a:lnTo>
                      <a:pt x="866944" y="1277303"/>
                    </a:lnTo>
                    <a:lnTo>
                      <a:pt x="865792" y="1295234"/>
                    </a:lnTo>
                    <a:cubicBezTo>
                      <a:pt x="870196" y="1308142"/>
                      <a:pt x="879524" y="1319372"/>
                      <a:pt x="892734" y="1325862"/>
                    </a:cubicBezTo>
                    <a:cubicBezTo>
                      <a:pt x="905938" y="1332355"/>
                      <a:pt x="920526" y="1332877"/>
                      <a:pt x="933438" y="1328473"/>
                    </a:cubicBezTo>
                    <a:lnTo>
                      <a:pt x="938231" y="1324259"/>
                    </a:lnTo>
                    <a:lnTo>
                      <a:pt x="937080" y="1342195"/>
                    </a:lnTo>
                    <a:cubicBezTo>
                      <a:pt x="941480" y="1355104"/>
                      <a:pt x="950810" y="1366336"/>
                      <a:pt x="964016" y="1372825"/>
                    </a:cubicBezTo>
                    <a:cubicBezTo>
                      <a:pt x="977226" y="1379315"/>
                      <a:pt x="991814" y="1379836"/>
                      <a:pt x="1004726" y="1375434"/>
                    </a:cubicBezTo>
                    <a:lnTo>
                      <a:pt x="1009509" y="1371223"/>
                    </a:lnTo>
                    <a:lnTo>
                      <a:pt x="1008360" y="1389156"/>
                    </a:lnTo>
                    <a:cubicBezTo>
                      <a:pt x="1012764" y="1402067"/>
                      <a:pt x="1022091" y="1413296"/>
                      <a:pt x="1035297" y="1419785"/>
                    </a:cubicBezTo>
                    <a:cubicBezTo>
                      <a:pt x="1048507" y="1426276"/>
                      <a:pt x="1063095" y="1426798"/>
                      <a:pt x="1076006" y="1422394"/>
                    </a:cubicBezTo>
                    <a:lnTo>
                      <a:pt x="1080794" y="1418183"/>
                    </a:lnTo>
                    <a:lnTo>
                      <a:pt x="1079646" y="1436114"/>
                    </a:lnTo>
                    <a:cubicBezTo>
                      <a:pt x="1084045" y="1449025"/>
                      <a:pt x="1093376" y="1460255"/>
                      <a:pt x="1106582" y="1466744"/>
                    </a:cubicBezTo>
                    <a:cubicBezTo>
                      <a:pt x="1119792" y="1473235"/>
                      <a:pt x="1134380" y="1473757"/>
                      <a:pt x="1147288" y="1469351"/>
                    </a:cubicBezTo>
                    <a:lnTo>
                      <a:pt x="1152079" y="1465141"/>
                    </a:lnTo>
                    <a:lnTo>
                      <a:pt x="1150928" y="1483071"/>
                    </a:lnTo>
                    <a:cubicBezTo>
                      <a:pt x="1155331" y="1495983"/>
                      <a:pt x="1164658" y="1507213"/>
                      <a:pt x="1177868" y="1513703"/>
                    </a:cubicBezTo>
                    <a:cubicBezTo>
                      <a:pt x="1191074" y="1520193"/>
                      <a:pt x="1205662" y="1520714"/>
                      <a:pt x="1218573" y="1516310"/>
                    </a:cubicBezTo>
                    <a:lnTo>
                      <a:pt x="1223359" y="1512102"/>
                    </a:lnTo>
                    <a:lnTo>
                      <a:pt x="1222211" y="1530034"/>
                    </a:lnTo>
                    <a:cubicBezTo>
                      <a:pt x="1226611" y="1542944"/>
                      <a:pt x="1235938" y="1554174"/>
                      <a:pt x="1249148" y="1560664"/>
                    </a:cubicBezTo>
                    <a:lnTo>
                      <a:pt x="1281523" y="1562740"/>
                    </a:lnTo>
                    <a:lnTo>
                      <a:pt x="1281002" y="1570854"/>
                    </a:lnTo>
                    <a:cubicBezTo>
                      <a:pt x="1285408" y="1583762"/>
                      <a:pt x="1294734" y="1594992"/>
                      <a:pt x="1307940" y="1601481"/>
                    </a:cubicBezTo>
                    <a:cubicBezTo>
                      <a:pt x="1321149" y="1607972"/>
                      <a:pt x="1335736" y="1608497"/>
                      <a:pt x="1348648" y="1604093"/>
                    </a:cubicBezTo>
                    <a:lnTo>
                      <a:pt x="1361077" y="1593159"/>
                    </a:lnTo>
                    <a:lnTo>
                      <a:pt x="1360761" y="1598112"/>
                    </a:lnTo>
                    <a:cubicBezTo>
                      <a:pt x="1365162" y="1611022"/>
                      <a:pt x="1374492" y="1622254"/>
                      <a:pt x="1387698" y="1628743"/>
                    </a:cubicBezTo>
                    <a:cubicBezTo>
                      <a:pt x="1400906" y="1635233"/>
                      <a:pt x="1415496" y="1635755"/>
                      <a:pt x="1428405" y="1631352"/>
                    </a:cubicBezTo>
                    <a:lnTo>
                      <a:pt x="1452466" y="1610190"/>
                    </a:lnTo>
                    <a:lnTo>
                      <a:pt x="1454331" y="1611447"/>
                    </a:lnTo>
                    <a:cubicBezTo>
                      <a:pt x="1460707" y="1614142"/>
                      <a:pt x="1467715" y="1615634"/>
                      <a:pt x="1475074" y="1615633"/>
                    </a:cubicBezTo>
                    <a:cubicBezTo>
                      <a:pt x="1489790" y="1615633"/>
                      <a:pt x="1503114" y="1609668"/>
                      <a:pt x="1512759" y="1600023"/>
                    </a:cubicBezTo>
                    <a:lnTo>
                      <a:pt x="1522594" y="1576281"/>
                    </a:lnTo>
                    <a:lnTo>
                      <a:pt x="1534531" y="1565783"/>
                    </a:lnTo>
                    <a:lnTo>
                      <a:pt x="1535575" y="1561819"/>
                    </a:lnTo>
                    <a:lnTo>
                      <a:pt x="1543039" y="1564911"/>
                    </a:lnTo>
                    <a:cubicBezTo>
                      <a:pt x="1572472" y="1564911"/>
                      <a:pt x="1596335" y="1541050"/>
                      <a:pt x="1596335" y="1511616"/>
                    </a:cubicBezTo>
                    <a:cubicBezTo>
                      <a:pt x="1596335" y="1496902"/>
                      <a:pt x="1590369" y="1483576"/>
                      <a:pt x="1580723" y="1473932"/>
                    </a:cubicBezTo>
                    <a:lnTo>
                      <a:pt x="1576137" y="1472032"/>
                    </a:lnTo>
                    <a:lnTo>
                      <a:pt x="1591432" y="1465698"/>
                    </a:lnTo>
                    <a:cubicBezTo>
                      <a:pt x="1601079" y="1456051"/>
                      <a:pt x="1607040" y="1442728"/>
                      <a:pt x="1607040" y="1428010"/>
                    </a:cubicBezTo>
                    <a:cubicBezTo>
                      <a:pt x="1607040" y="1413295"/>
                      <a:pt x="1601075" y="1399972"/>
                      <a:pt x="1591432" y="1390327"/>
                    </a:cubicBezTo>
                    <a:lnTo>
                      <a:pt x="1583920" y="1387215"/>
                    </a:lnTo>
                    <a:lnTo>
                      <a:pt x="1596335" y="1357243"/>
                    </a:lnTo>
                    <a:cubicBezTo>
                      <a:pt x="1596335" y="1342525"/>
                      <a:pt x="1590370" y="1329202"/>
                      <a:pt x="1580723" y="1319559"/>
                    </a:cubicBezTo>
                    <a:lnTo>
                      <a:pt x="1564122" y="1312682"/>
                    </a:lnTo>
                    <a:lnTo>
                      <a:pt x="1570010" y="1310242"/>
                    </a:lnTo>
                    <a:cubicBezTo>
                      <a:pt x="1579656" y="1300596"/>
                      <a:pt x="1585622" y="1287273"/>
                      <a:pt x="1585622" y="1272558"/>
                    </a:cubicBezTo>
                    <a:cubicBezTo>
                      <a:pt x="1585622" y="1257840"/>
                      <a:pt x="1579656" y="1244517"/>
                      <a:pt x="1570010" y="1234872"/>
                    </a:cubicBezTo>
                    <a:lnTo>
                      <a:pt x="1553409" y="1227999"/>
                    </a:lnTo>
                    <a:lnTo>
                      <a:pt x="1559301" y="1225554"/>
                    </a:lnTo>
                    <a:cubicBezTo>
                      <a:pt x="1568947" y="1215912"/>
                      <a:pt x="1574913" y="1202589"/>
                      <a:pt x="1574912" y="1187871"/>
                    </a:cubicBezTo>
                    <a:cubicBezTo>
                      <a:pt x="1574913" y="1173156"/>
                      <a:pt x="1568947" y="1159830"/>
                      <a:pt x="1559301" y="1150187"/>
                    </a:cubicBezTo>
                    <a:lnTo>
                      <a:pt x="1542700" y="1143310"/>
                    </a:lnTo>
                    <a:lnTo>
                      <a:pt x="1548592" y="1140869"/>
                    </a:lnTo>
                    <a:cubicBezTo>
                      <a:pt x="1558238" y="1131224"/>
                      <a:pt x="1564203" y="1117901"/>
                      <a:pt x="1564202" y="1103183"/>
                    </a:cubicBezTo>
                    <a:cubicBezTo>
                      <a:pt x="1564203" y="1088469"/>
                      <a:pt x="1558238" y="1075146"/>
                      <a:pt x="1548592" y="1065500"/>
                    </a:cubicBezTo>
                    <a:lnTo>
                      <a:pt x="1531991" y="1058622"/>
                    </a:lnTo>
                    <a:lnTo>
                      <a:pt x="1537879" y="1056186"/>
                    </a:lnTo>
                    <a:cubicBezTo>
                      <a:pt x="1547524" y="1046540"/>
                      <a:pt x="1553490" y="1033217"/>
                      <a:pt x="1553490" y="1018499"/>
                    </a:cubicBezTo>
                    <a:cubicBezTo>
                      <a:pt x="1553490" y="1003785"/>
                      <a:pt x="1547525" y="990458"/>
                      <a:pt x="1537879" y="980815"/>
                    </a:cubicBezTo>
                    <a:lnTo>
                      <a:pt x="1521274" y="973938"/>
                    </a:lnTo>
                    <a:lnTo>
                      <a:pt x="1527170" y="971494"/>
                    </a:lnTo>
                    <a:cubicBezTo>
                      <a:pt x="1536816" y="961848"/>
                      <a:pt x="1542781" y="948525"/>
                      <a:pt x="1542778" y="933811"/>
                    </a:cubicBezTo>
                    <a:cubicBezTo>
                      <a:pt x="1542778" y="919093"/>
                      <a:pt x="1536813" y="905770"/>
                      <a:pt x="1527170" y="896124"/>
                    </a:cubicBezTo>
                    <a:lnTo>
                      <a:pt x="1510568" y="889251"/>
                    </a:lnTo>
                    <a:lnTo>
                      <a:pt x="1516461" y="886807"/>
                    </a:lnTo>
                    <a:cubicBezTo>
                      <a:pt x="1526106" y="877164"/>
                      <a:pt x="1532069" y="863837"/>
                      <a:pt x="1532068" y="849123"/>
                    </a:cubicBezTo>
                    <a:cubicBezTo>
                      <a:pt x="1532068" y="834405"/>
                      <a:pt x="1526103" y="821082"/>
                      <a:pt x="1516461" y="811440"/>
                    </a:cubicBezTo>
                    <a:lnTo>
                      <a:pt x="1499864" y="804562"/>
                    </a:lnTo>
                    <a:lnTo>
                      <a:pt x="1505747" y="802126"/>
                    </a:lnTo>
                    <a:cubicBezTo>
                      <a:pt x="1515393" y="792480"/>
                      <a:pt x="1521359" y="779157"/>
                      <a:pt x="1521359" y="764443"/>
                    </a:cubicBezTo>
                    <a:cubicBezTo>
                      <a:pt x="1521359" y="749725"/>
                      <a:pt x="1515393" y="736402"/>
                      <a:pt x="1505748" y="726755"/>
                    </a:cubicBezTo>
                    <a:lnTo>
                      <a:pt x="1489143" y="719878"/>
                    </a:lnTo>
                    <a:lnTo>
                      <a:pt x="1495039" y="717438"/>
                    </a:lnTo>
                    <a:cubicBezTo>
                      <a:pt x="1504681" y="707793"/>
                      <a:pt x="1510646" y="694469"/>
                      <a:pt x="1510646" y="679751"/>
                    </a:cubicBezTo>
                    <a:cubicBezTo>
                      <a:pt x="1510646" y="665037"/>
                      <a:pt x="1504681" y="651710"/>
                      <a:pt x="1495039" y="642068"/>
                    </a:cubicBezTo>
                    <a:lnTo>
                      <a:pt x="1478438" y="635190"/>
                    </a:lnTo>
                    <a:lnTo>
                      <a:pt x="1484329" y="632750"/>
                    </a:lnTo>
                    <a:cubicBezTo>
                      <a:pt x="1493971" y="623105"/>
                      <a:pt x="1499937" y="609781"/>
                      <a:pt x="1499937" y="595067"/>
                    </a:cubicBezTo>
                    <a:cubicBezTo>
                      <a:pt x="1499937" y="580348"/>
                      <a:pt x="1493971" y="567026"/>
                      <a:pt x="1484330" y="557380"/>
                    </a:cubicBezTo>
                    <a:lnTo>
                      <a:pt x="1467724" y="550502"/>
                    </a:lnTo>
                    <a:lnTo>
                      <a:pt x="1473617" y="548066"/>
                    </a:lnTo>
                    <a:cubicBezTo>
                      <a:pt x="1483258" y="538420"/>
                      <a:pt x="1489224" y="525097"/>
                      <a:pt x="1489224" y="510379"/>
                    </a:cubicBezTo>
                    <a:cubicBezTo>
                      <a:pt x="1489224" y="495665"/>
                      <a:pt x="1483258" y="482342"/>
                      <a:pt x="1473617" y="472695"/>
                    </a:cubicBezTo>
                    <a:lnTo>
                      <a:pt x="1457019" y="465822"/>
                    </a:lnTo>
                    <a:lnTo>
                      <a:pt x="1462908" y="463382"/>
                    </a:lnTo>
                    <a:cubicBezTo>
                      <a:pt x="1472553" y="453736"/>
                      <a:pt x="1478515" y="440413"/>
                      <a:pt x="1478515" y="425699"/>
                    </a:cubicBezTo>
                    <a:cubicBezTo>
                      <a:pt x="1478515" y="410981"/>
                      <a:pt x="1472550" y="397658"/>
                      <a:pt x="1462907" y="388011"/>
                    </a:cubicBezTo>
                    <a:lnTo>
                      <a:pt x="1460773" y="387130"/>
                    </a:lnTo>
                    <a:lnTo>
                      <a:pt x="1468060" y="369543"/>
                    </a:lnTo>
                    <a:cubicBezTo>
                      <a:pt x="1468060" y="354829"/>
                      <a:pt x="1462095" y="341502"/>
                      <a:pt x="1452449" y="331859"/>
                    </a:cubicBezTo>
                    <a:lnTo>
                      <a:pt x="1442223" y="327621"/>
                    </a:lnTo>
                    <a:lnTo>
                      <a:pt x="1457606" y="290480"/>
                    </a:lnTo>
                    <a:cubicBezTo>
                      <a:pt x="1457607" y="275766"/>
                      <a:pt x="1451641" y="262444"/>
                      <a:pt x="1441998" y="252798"/>
                    </a:cubicBezTo>
                    <a:lnTo>
                      <a:pt x="1431766" y="248560"/>
                    </a:lnTo>
                    <a:lnTo>
                      <a:pt x="1447148" y="211419"/>
                    </a:lnTo>
                    <a:cubicBezTo>
                      <a:pt x="1447148" y="196700"/>
                      <a:pt x="1441183" y="183378"/>
                      <a:pt x="1431540" y="173731"/>
                    </a:cubicBezTo>
                    <a:lnTo>
                      <a:pt x="1421311" y="169497"/>
                    </a:lnTo>
                    <a:lnTo>
                      <a:pt x="1436697" y="132357"/>
                    </a:lnTo>
                    <a:cubicBezTo>
                      <a:pt x="1436697" y="117639"/>
                      <a:pt x="1430732" y="104316"/>
                      <a:pt x="1421086" y="94674"/>
                    </a:cubicBezTo>
                    <a:lnTo>
                      <a:pt x="1410861" y="90435"/>
                    </a:lnTo>
                    <a:lnTo>
                      <a:pt x="1426243" y="53295"/>
                    </a:lnTo>
                    <a:cubicBezTo>
                      <a:pt x="1426243" y="23862"/>
                      <a:pt x="1402380" y="0"/>
                      <a:pt x="1372948" y="0"/>
                    </a:cubicBezTo>
                    <a:cubicBezTo>
                      <a:pt x="1365589" y="0"/>
                      <a:pt x="1358580" y="1492"/>
                      <a:pt x="1352203" y="4188"/>
                    </a:cubicBezTo>
                    <a:cubicBezTo>
                      <a:pt x="1333076" y="12279"/>
                      <a:pt x="1319653" y="31220"/>
                      <a:pt x="1319653" y="53295"/>
                    </a:cubicBezTo>
                    <a:cubicBezTo>
                      <a:pt x="1319653" y="68013"/>
                      <a:pt x="1325619" y="81336"/>
                      <a:pt x="1335265" y="90982"/>
                    </a:cubicBezTo>
                    <a:lnTo>
                      <a:pt x="1345494" y="95216"/>
                    </a:lnTo>
                    <a:lnTo>
                      <a:pt x="1330108" y="132357"/>
                    </a:lnTo>
                    <a:cubicBezTo>
                      <a:pt x="1330108" y="147075"/>
                      <a:pt x="1336073" y="160398"/>
                      <a:pt x="1345719" y="170041"/>
                    </a:cubicBezTo>
                    <a:lnTo>
                      <a:pt x="1355945" y="174278"/>
                    </a:lnTo>
                    <a:lnTo>
                      <a:pt x="1340558" y="211419"/>
                    </a:lnTo>
                    <a:cubicBezTo>
                      <a:pt x="1340558" y="226133"/>
                      <a:pt x="1346528" y="239460"/>
                      <a:pt x="1356170" y="249102"/>
                    </a:cubicBezTo>
                    <a:lnTo>
                      <a:pt x="1366403" y="253340"/>
                    </a:lnTo>
                    <a:lnTo>
                      <a:pt x="1351016" y="290480"/>
                    </a:lnTo>
                    <a:cubicBezTo>
                      <a:pt x="1351016" y="305199"/>
                      <a:pt x="1356982" y="318522"/>
                      <a:pt x="1366628" y="328168"/>
                    </a:cubicBezTo>
                    <a:lnTo>
                      <a:pt x="1376854" y="332402"/>
                    </a:lnTo>
                    <a:lnTo>
                      <a:pt x="1361470" y="369543"/>
                    </a:lnTo>
                    <a:cubicBezTo>
                      <a:pt x="1361471" y="384261"/>
                      <a:pt x="1367436" y="397583"/>
                      <a:pt x="1377079" y="407226"/>
                    </a:cubicBezTo>
                    <a:lnTo>
                      <a:pt x="1379212" y="408112"/>
                    </a:lnTo>
                    <a:lnTo>
                      <a:pt x="1371925" y="425699"/>
                    </a:lnTo>
                    <a:cubicBezTo>
                      <a:pt x="1371929" y="440413"/>
                      <a:pt x="1377895" y="453740"/>
                      <a:pt x="1387536" y="463381"/>
                    </a:cubicBezTo>
                    <a:lnTo>
                      <a:pt x="1404134" y="470256"/>
                    </a:lnTo>
                    <a:lnTo>
                      <a:pt x="1398247" y="472695"/>
                    </a:lnTo>
                    <a:cubicBezTo>
                      <a:pt x="1388600" y="482342"/>
                      <a:pt x="1382634" y="495664"/>
                      <a:pt x="1382634" y="510379"/>
                    </a:cubicBezTo>
                    <a:cubicBezTo>
                      <a:pt x="1382634" y="525097"/>
                      <a:pt x="1388600" y="538420"/>
                      <a:pt x="1398247" y="548066"/>
                    </a:cubicBezTo>
                    <a:lnTo>
                      <a:pt x="1414846" y="554940"/>
                    </a:lnTo>
                    <a:lnTo>
                      <a:pt x="1408958" y="557380"/>
                    </a:lnTo>
                    <a:cubicBezTo>
                      <a:pt x="1399313" y="567025"/>
                      <a:pt x="1393347" y="580348"/>
                      <a:pt x="1393347" y="595067"/>
                    </a:cubicBezTo>
                    <a:cubicBezTo>
                      <a:pt x="1393347" y="609781"/>
                      <a:pt x="1399313" y="623105"/>
                      <a:pt x="1408958" y="632750"/>
                    </a:cubicBezTo>
                    <a:lnTo>
                      <a:pt x="1425560" y="639627"/>
                    </a:lnTo>
                    <a:lnTo>
                      <a:pt x="1419668" y="642068"/>
                    </a:lnTo>
                    <a:cubicBezTo>
                      <a:pt x="1410022" y="651714"/>
                      <a:pt x="1404056" y="665037"/>
                      <a:pt x="1404056" y="679751"/>
                    </a:cubicBezTo>
                    <a:cubicBezTo>
                      <a:pt x="1404056" y="694469"/>
                      <a:pt x="1410022" y="707792"/>
                      <a:pt x="1419668" y="717435"/>
                    </a:cubicBezTo>
                    <a:lnTo>
                      <a:pt x="1436273" y="724315"/>
                    </a:lnTo>
                    <a:lnTo>
                      <a:pt x="1430378" y="726755"/>
                    </a:lnTo>
                    <a:cubicBezTo>
                      <a:pt x="1420735" y="736402"/>
                      <a:pt x="1414769" y="749725"/>
                      <a:pt x="1414769" y="764443"/>
                    </a:cubicBezTo>
                    <a:cubicBezTo>
                      <a:pt x="1414770" y="779157"/>
                      <a:pt x="1420735" y="792484"/>
                      <a:pt x="1430377" y="802127"/>
                    </a:cubicBezTo>
                    <a:lnTo>
                      <a:pt x="1446974" y="809000"/>
                    </a:lnTo>
                    <a:lnTo>
                      <a:pt x="1441091" y="811440"/>
                    </a:lnTo>
                    <a:cubicBezTo>
                      <a:pt x="1431444" y="821082"/>
                      <a:pt x="1425478" y="834409"/>
                      <a:pt x="1425478" y="849123"/>
                    </a:cubicBezTo>
                    <a:cubicBezTo>
                      <a:pt x="1425479" y="863841"/>
                      <a:pt x="1431448" y="877164"/>
                      <a:pt x="1441091" y="886807"/>
                    </a:cubicBezTo>
                    <a:lnTo>
                      <a:pt x="1457691" y="893684"/>
                    </a:lnTo>
                    <a:lnTo>
                      <a:pt x="1451800" y="896124"/>
                    </a:lnTo>
                    <a:cubicBezTo>
                      <a:pt x="1442153" y="905769"/>
                      <a:pt x="1436187" y="919092"/>
                      <a:pt x="1436191" y="933811"/>
                    </a:cubicBezTo>
                    <a:cubicBezTo>
                      <a:pt x="1436192" y="948525"/>
                      <a:pt x="1442157" y="961852"/>
                      <a:pt x="1451800" y="971494"/>
                    </a:cubicBezTo>
                    <a:lnTo>
                      <a:pt x="1468404" y="978372"/>
                    </a:lnTo>
                    <a:lnTo>
                      <a:pt x="1462509" y="980816"/>
                    </a:lnTo>
                    <a:cubicBezTo>
                      <a:pt x="1452866" y="990462"/>
                      <a:pt x="1446901" y="1003784"/>
                      <a:pt x="1446900" y="1018499"/>
                    </a:cubicBezTo>
                    <a:cubicBezTo>
                      <a:pt x="1446900" y="1033217"/>
                      <a:pt x="1452866" y="1046539"/>
                      <a:pt x="1462509" y="1056185"/>
                    </a:cubicBezTo>
                    <a:lnTo>
                      <a:pt x="1479114" y="1063059"/>
                    </a:lnTo>
                    <a:lnTo>
                      <a:pt x="1473221" y="1065499"/>
                    </a:lnTo>
                    <a:cubicBezTo>
                      <a:pt x="1463579" y="1075146"/>
                      <a:pt x="1457613" y="1088469"/>
                      <a:pt x="1457613" y="1103187"/>
                    </a:cubicBezTo>
                    <a:cubicBezTo>
                      <a:pt x="1457613" y="1117902"/>
                      <a:pt x="1463579" y="1131224"/>
                      <a:pt x="1473221" y="1140870"/>
                    </a:cubicBezTo>
                    <a:lnTo>
                      <a:pt x="1489823" y="1147748"/>
                    </a:lnTo>
                    <a:lnTo>
                      <a:pt x="1483931" y="1150188"/>
                    </a:lnTo>
                    <a:cubicBezTo>
                      <a:pt x="1474288" y="1159833"/>
                      <a:pt x="1468323" y="1173156"/>
                      <a:pt x="1468322" y="1187871"/>
                    </a:cubicBezTo>
                    <a:cubicBezTo>
                      <a:pt x="1468322" y="1202589"/>
                      <a:pt x="1474289" y="1215912"/>
                      <a:pt x="1483931" y="1225554"/>
                    </a:cubicBezTo>
                    <a:lnTo>
                      <a:pt x="1500532" y="1232432"/>
                    </a:lnTo>
                    <a:lnTo>
                      <a:pt x="1494640" y="1234871"/>
                    </a:lnTo>
                    <a:cubicBezTo>
                      <a:pt x="1484997" y="1244517"/>
                      <a:pt x="1479031" y="1257840"/>
                      <a:pt x="1479032" y="1272558"/>
                    </a:cubicBezTo>
                    <a:cubicBezTo>
                      <a:pt x="1479033" y="1287273"/>
                      <a:pt x="1484997" y="1300600"/>
                      <a:pt x="1494640" y="1310242"/>
                    </a:cubicBezTo>
                    <a:lnTo>
                      <a:pt x="1511245" y="1317119"/>
                    </a:lnTo>
                    <a:lnTo>
                      <a:pt x="1505352" y="1319559"/>
                    </a:lnTo>
                    <a:cubicBezTo>
                      <a:pt x="1495710" y="1329202"/>
                      <a:pt x="1489744" y="1342529"/>
                      <a:pt x="1489744" y="1357243"/>
                    </a:cubicBezTo>
                    <a:cubicBezTo>
                      <a:pt x="1489745" y="1371960"/>
                      <a:pt x="1495710" y="1385284"/>
                      <a:pt x="1505352" y="1394926"/>
                    </a:cubicBezTo>
                    <a:lnTo>
                      <a:pt x="1512869" y="1398038"/>
                    </a:lnTo>
                    <a:lnTo>
                      <a:pt x="1500451" y="1428010"/>
                    </a:lnTo>
                    <a:cubicBezTo>
                      <a:pt x="1500453" y="1442728"/>
                      <a:pt x="1506416" y="1456051"/>
                      <a:pt x="1516061" y="1465697"/>
                    </a:cubicBezTo>
                    <a:lnTo>
                      <a:pt x="1520650" y="1467598"/>
                    </a:lnTo>
                    <a:lnTo>
                      <a:pt x="1505356" y="1473933"/>
                    </a:lnTo>
                    <a:lnTo>
                      <a:pt x="1497202" y="1493616"/>
                    </a:lnTo>
                    <a:lnTo>
                      <a:pt x="1469497" y="1491840"/>
                    </a:lnTo>
                    <a:cubicBezTo>
                      <a:pt x="1456587" y="1496243"/>
                      <a:pt x="1445356" y="1505570"/>
                      <a:pt x="1438865" y="1518777"/>
                    </a:cubicBezTo>
                    <a:lnTo>
                      <a:pt x="1438518" y="1524188"/>
                    </a:lnTo>
                    <a:lnTo>
                      <a:pt x="1437390" y="1524657"/>
                    </a:lnTo>
                    <a:lnTo>
                      <a:pt x="1433922" y="1533028"/>
                    </a:lnTo>
                    <a:lnTo>
                      <a:pt x="1393999" y="1530471"/>
                    </a:lnTo>
                    <a:lnTo>
                      <a:pt x="1381569" y="1541404"/>
                    </a:lnTo>
                    <a:lnTo>
                      <a:pt x="1381886" y="1536447"/>
                    </a:lnTo>
                    <a:cubicBezTo>
                      <a:pt x="1377482" y="1523536"/>
                      <a:pt x="1368154" y="1512310"/>
                      <a:pt x="1354946" y="1505816"/>
                    </a:cubicBezTo>
                    <a:lnTo>
                      <a:pt x="1322570" y="1503744"/>
                    </a:lnTo>
                    <a:lnTo>
                      <a:pt x="1323092" y="1495625"/>
                    </a:lnTo>
                    <a:cubicBezTo>
                      <a:pt x="1318690" y="1482719"/>
                      <a:pt x="1309363" y="1471490"/>
                      <a:pt x="1296154" y="1464999"/>
                    </a:cubicBezTo>
                    <a:cubicBezTo>
                      <a:pt x="1282948" y="1458510"/>
                      <a:pt x="1268356" y="1457987"/>
                      <a:pt x="1255450" y="1462389"/>
                    </a:cubicBezTo>
                    <a:lnTo>
                      <a:pt x="1250661" y="1466601"/>
                    </a:lnTo>
                    <a:lnTo>
                      <a:pt x="1251811" y="1448665"/>
                    </a:lnTo>
                    <a:cubicBezTo>
                      <a:pt x="1247409" y="1435759"/>
                      <a:pt x="1238080" y="1424527"/>
                      <a:pt x="1224874" y="1418038"/>
                    </a:cubicBezTo>
                    <a:cubicBezTo>
                      <a:pt x="1211664" y="1411547"/>
                      <a:pt x="1197075" y="1411026"/>
                      <a:pt x="1184165" y="1415427"/>
                    </a:cubicBezTo>
                    <a:lnTo>
                      <a:pt x="1179378" y="1419638"/>
                    </a:lnTo>
                    <a:lnTo>
                      <a:pt x="1180527" y="1401706"/>
                    </a:lnTo>
                    <a:cubicBezTo>
                      <a:pt x="1176124" y="1388800"/>
                      <a:pt x="1166798" y="1377571"/>
                      <a:pt x="1153588" y="1371080"/>
                    </a:cubicBezTo>
                    <a:cubicBezTo>
                      <a:pt x="1140382" y="1364591"/>
                      <a:pt x="1125794" y="1364070"/>
                      <a:pt x="1112884" y="1368469"/>
                    </a:cubicBezTo>
                    <a:lnTo>
                      <a:pt x="1108096" y="1372680"/>
                    </a:lnTo>
                    <a:lnTo>
                      <a:pt x="1109245" y="1354748"/>
                    </a:lnTo>
                    <a:cubicBezTo>
                      <a:pt x="1104840" y="1341841"/>
                      <a:pt x="1095513" y="1330611"/>
                      <a:pt x="1082306" y="1324122"/>
                    </a:cubicBezTo>
                    <a:cubicBezTo>
                      <a:pt x="1069097" y="1317631"/>
                      <a:pt x="1054509" y="1317110"/>
                      <a:pt x="1041599" y="1321510"/>
                    </a:cubicBezTo>
                    <a:lnTo>
                      <a:pt x="1036810" y="1325722"/>
                    </a:lnTo>
                    <a:lnTo>
                      <a:pt x="1037965" y="1307787"/>
                    </a:lnTo>
                    <a:cubicBezTo>
                      <a:pt x="1033559" y="1294880"/>
                      <a:pt x="1024233" y="1283650"/>
                      <a:pt x="1011023" y="1277160"/>
                    </a:cubicBezTo>
                    <a:cubicBezTo>
                      <a:pt x="997817" y="1270670"/>
                      <a:pt x="983229" y="1270149"/>
                      <a:pt x="970319" y="1274549"/>
                    </a:cubicBezTo>
                    <a:lnTo>
                      <a:pt x="965526" y="1278763"/>
                    </a:lnTo>
                    <a:lnTo>
                      <a:pt x="966676" y="1260827"/>
                    </a:lnTo>
                    <a:cubicBezTo>
                      <a:pt x="962274" y="1247921"/>
                      <a:pt x="952944" y="1236690"/>
                      <a:pt x="939737" y="1230200"/>
                    </a:cubicBezTo>
                    <a:cubicBezTo>
                      <a:pt x="926530" y="1223707"/>
                      <a:pt x="911941" y="1223186"/>
                      <a:pt x="899030" y="1227589"/>
                    </a:cubicBezTo>
                    <a:lnTo>
                      <a:pt x="894242" y="1231800"/>
                    </a:lnTo>
                    <a:lnTo>
                      <a:pt x="895390" y="1213868"/>
                    </a:lnTo>
                    <a:cubicBezTo>
                      <a:pt x="890989" y="1200962"/>
                      <a:pt x="881663" y="1189729"/>
                      <a:pt x="868454" y="1183238"/>
                    </a:cubicBezTo>
                    <a:cubicBezTo>
                      <a:pt x="855248" y="1176749"/>
                      <a:pt x="840656" y="1176227"/>
                      <a:pt x="827748" y="1180632"/>
                    </a:cubicBezTo>
                    <a:lnTo>
                      <a:pt x="822964" y="1184837"/>
                    </a:lnTo>
                    <a:lnTo>
                      <a:pt x="824114" y="1166909"/>
                    </a:lnTo>
                    <a:cubicBezTo>
                      <a:pt x="819712" y="1154003"/>
                      <a:pt x="810383" y="1142772"/>
                      <a:pt x="797175" y="1136283"/>
                    </a:cubicBezTo>
                    <a:cubicBezTo>
                      <a:pt x="783966" y="1129792"/>
                      <a:pt x="769378" y="1129271"/>
                      <a:pt x="756468" y="1133671"/>
                    </a:cubicBezTo>
                    <a:lnTo>
                      <a:pt x="751678" y="1137886"/>
                    </a:lnTo>
                    <a:lnTo>
                      <a:pt x="752826" y="1119949"/>
                    </a:lnTo>
                    <a:cubicBezTo>
                      <a:pt x="748425" y="1107039"/>
                      <a:pt x="739099" y="1095809"/>
                      <a:pt x="725889" y="1089319"/>
                    </a:cubicBezTo>
                    <a:cubicBezTo>
                      <a:pt x="712683" y="1082830"/>
                      <a:pt x="698094" y="1082308"/>
                      <a:pt x="685184" y="1086711"/>
                    </a:cubicBezTo>
                    <a:lnTo>
                      <a:pt x="680395" y="1090924"/>
                    </a:lnTo>
                    <a:lnTo>
                      <a:pt x="681544" y="1072991"/>
                    </a:lnTo>
                    <a:cubicBezTo>
                      <a:pt x="677140" y="1060080"/>
                      <a:pt x="667814" y="1048850"/>
                      <a:pt x="654607" y="1042361"/>
                    </a:cubicBezTo>
                    <a:cubicBezTo>
                      <a:pt x="641398" y="1035870"/>
                      <a:pt x="626809" y="1035349"/>
                      <a:pt x="613899" y="1039753"/>
                    </a:cubicBezTo>
                    <a:lnTo>
                      <a:pt x="609111" y="1043961"/>
                    </a:lnTo>
                    <a:lnTo>
                      <a:pt x="610263" y="1026030"/>
                    </a:lnTo>
                    <a:cubicBezTo>
                      <a:pt x="605860" y="1013119"/>
                      <a:pt x="596534" y="1001890"/>
                      <a:pt x="583323" y="995399"/>
                    </a:cubicBezTo>
                    <a:cubicBezTo>
                      <a:pt x="570117" y="988909"/>
                      <a:pt x="555529" y="988389"/>
                      <a:pt x="542618" y="992792"/>
                    </a:cubicBezTo>
                    <a:lnTo>
                      <a:pt x="537831" y="997000"/>
                    </a:lnTo>
                    <a:lnTo>
                      <a:pt x="538982" y="979073"/>
                    </a:lnTo>
                    <a:cubicBezTo>
                      <a:pt x="534580" y="966167"/>
                      <a:pt x="525250" y="954935"/>
                      <a:pt x="512045" y="948443"/>
                    </a:cubicBezTo>
                    <a:lnTo>
                      <a:pt x="493047" y="947228"/>
                    </a:lnTo>
                    <a:lnTo>
                      <a:pt x="493193" y="944922"/>
                    </a:lnTo>
                    <a:cubicBezTo>
                      <a:pt x="488792" y="932016"/>
                      <a:pt x="479465" y="920786"/>
                      <a:pt x="466255" y="914295"/>
                    </a:cubicBezTo>
                    <a:lnTo>
                      <a:pt x="426137" y="911723"/>
                    </a:lnTo>
                    <a:lnTo>
                      <a:pt x="426847" y="900678"/>
                    </a:lnTo>
                    <a:cubicBezTo>
                      <a:pt x="422444" y="887767"/>
                      <a:pt x="413117" y="876537"/>
                      <a:pt x="399907" y="870047"/>
                    </a:cubicBezTo>
                    <a:lnTo>
                      <a:pt x="359788" y="867476"/>
                    </a:lnTo>
                    <a:lnTo>
                      <a:pt x="360497" y="856423"/>
                    </a:lnTo>
                    <a:cubicBezTo>
                      <a:pt x="356095" y="843517"/>
                      <a:pt x="346767" y="832283"/>
                      <a:pt x="333561" y="825793"/>
                    </a:cubicBezTo>
                    <a:lnTo>
                      <a:pt x="293441" y="823224"/>
                    </a:lnTo>
                    <a:lnTo>
                      <a:pt x="294147" y="812177"/>
                    </a:lnTo>
                    <a:cubicBezTo>
                      <a:pt x="289747" y="799268"/>
                      <a:pt x="280420" y="788039"/>
                      <a:pt x="267211" y="781548"/>
                    </a:cubicBezTo>
                    <a:lnTo>
                      <a:pt x="227092" y="778977"/>
                    </a:lnTo>
                    <a:lnTo>
                      <a:pt x="227802" y="767929"/>
                    </a:lnTo>
                    <a:cubicBezTo>
                      <a:pt x="223399" y="755018"/>
                      <a:pt x="214072" y="743789"/>
                      <a:pt x="200863" y="737298"/>
                    </a:cubicBezTo>
                    <a:cubicBezTo>
                      <a:pt x="190957" y="732430"/>
                      <a:pt x="180274" y="730920"/>
                      <a:pt x="170106" y="732327"/>
                    </a:cubicBezTo>
                    <a:lnTo>
                      <a:pt x="161063" y="736421"/>
                    </a:lnTo>
                    <a:lnTo>
                      <a:pt x="163272" y="717966"/>
                    </a:lnTo>
                    <a:cubicBezTo>
                      <a:pt x="162761" y="711064"/>
                      <a:pt x="160888" y="704148"/>
                      <a:pt x="157530" y="697604"/>
                    </a:cubicBezTo>
                    <a:cubicBezTo>
                      <a:pt x="150814" y="684513"/>
                      <a:pt x="139428" y="675385"/>
                      <a:pt x="126449" y="671208"/>
                    </a:cubicBezTo>
                    <a:lnTo>
                      <a:pt x="104243" y="673018"/>
                    </a:lnTo>
                    <a:lnTo>
                      <a:pt x="106433" y="654728"/>
                    </a:lnTo>
                    <a:cubicBezTo>
                      <a:pt x="105922" y="647827"/>
                      <a:pt x="104049" y="640911"/>
                      <a:pt x="100690" y="634366"/>
                    </a:cubicBezTo>
                    <a:cubicBezTo>
                      <a:pt x="87258" y="608187"/>
                      <a:pt x="55147" y="597853"/>
                      <a:pt x="28968" y="61128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32" name="Rectangle 931">
              <a:extLst>
                <a:ext uri="{FF2B5EF4-FFF2-40B4-BE49-F238E27FC236}">
                  <a16:creationId xmlns:a16="http://schemas.microsoft.com/office/drawing/2014/main" id="{63C06D29-368C-4068-A6D4-86173216EF02}"/>
                </a:ext>
              </a:extLst>
            </p:cNvPr>
            <p:cNvSpPr/>
            <p:nvPr/>
          </p:nvSpPr>
          <p:spPr>
            <a:xfrm>
              <a:off x="6027511" y="3426716"/>
              <a:ext cx="37787" cy="659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3" name="Freeform: Shape 932">
              <a:extLst>
                <a:ext uri="{FF2B5EF4-FFF2-40B4-BE49-F238E27FC236}">
                  <a16:creationId xmlns:a16="http://schemas.microsoft.com/office/drawing/2014/main" id="{E435B919-69FE-405E-A518-1817CCEAC8A9}"/>
                </a:ext>
              </a:extLst>
            </p:cNvPr>
            <p:cNvSpPr/>
            <p:nvPr/>
          </p:nvSpPr>
          <p:spPr>
            <a:xfrm>
              <a:off x="5148913" y="3652796"/>
              <a:ext cx="212305" cy="298952"/>
            </a:xfrm>
            <a:custGeom>
              <a:avLst/>
              <a:gdLst>
                <a:gd name="connsiteX0" fmla="*/ 121557 w 212305"/>
                <a:gd name="connsiteY0" fmla="*/ 601 h 298952"/>
                <a:gd name="connsiteX1" fmla="*/ 187057 w 212305"/>
                <a:gd name="connsiteY1" fmla="*/ 135349 h 298952"/>
                <a:gd name="connsiteX2" fmla="*/ 205086 w 212305"/>
                <a:gd name="connsiteY2" fmla="*/ 170083 h 298952"/>
                <a:gd name="connsiteX3" fmla="*/ 212305 w 212305"/>
                <a:gd name="connsiteY3" fmla="*/ 199223 h 298952"/>
                <a:gd name="connsiteX4" fmla="*/ 159239 w 212305"/>
                <a:gd name="connsiteY4" fmla="*/ 298952 h 298952"/>
                <a:gd name="connsiteX5" fmla="*/ 117229 w 212305"/>
                <a:gd name="connsiteY5" fmla="*/ 272329 h 298952"/>
                <a:gd name="connsiteX6" fmla="*/ 79876 w 212305"/>
                <a:gd name="connsiteY6" fmla="*/ 236795 h 298952"/>
                <a:gd name="connsiteX7" fmla="*/ 42165 w 212305"/>
                <a:gd name="connsiteY7" fmla="*/ 198202 h 298952"/>
                <a:gd name="connsiteX8" fmla="*/ 23419 w 212305"/>
                <a:gd name="connsiteY8" fmla="*/ 156961 h 298952"/>
                <a:gd name="connsiteX9" fmla="*/ 9966 w 212305"/>
                <a:gd name="connsiteY9" fmla="*/ 101607 h 298952"/>
                <a:gd name="connsiteX10" fmla="*/ 4232 w 212305"/>
                <a:gd name="connsiteY10" fmla="*/ 63013 h 298952"/>
                <a:gd name="connsiteX11" fmla="*/ 114280 w 212305"/>
                <a:gd name="connsiteY11" fmla="*/ 110208 h 298952"/>
                <a:gd name="connsiteX12" fmla="*/ 121557 w 212305"/>
                <a:gd name="connsiteY12" fmla="*/ 601 h 298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12305" h="298952">
                  <a:moveTo>
                    <a:pt x="121557" y="601"/>
                  </a:moveTo>
                  <a:cubicBezTo>
                    <a:pt x="155079" y="-8441"/>
                    <a:pt x="155079" y="86831"/>
                    <a:pt x="187057" y="135349"/>
                  </a:cubicBezTo>
                  <a:cubicBezTo>
                    <a:pt x="195437" y="147148"/>
                    <a:pt x="201006" y="158450"/>
                    <a:pt x="205086" y="170083"/>
                  </a:cubicBezTo>
                  <a:lnTo>
                    <a:pt x="212305" y="199223"/>
                  </a:lnTo>
                  <a:lnTo>
                    <a:pt x="159239" y="298952"/>
                  </a:lnTo>
                  <a:lnTo>
                    <a:pt x="117229" y="272329"/>
                  </a:lnTo>
                  <a:cubicBezTo>
                    <a:pt x="103914" y="262212"/>
                    <a:pt x="91675" y="250799"/>
                    <a:pt x="79876" y="236795"/>
                  </a:cubicBezTo>
                  <a:cubicBezTo>
                    <a:pt x="71496" y="227974"/>
                    <a:pt x="52530" y="217388"/>
                    <a:pt x="42165" y="198202"/>
                  </a:cubicBezTo>
                  <a:cubicBezTo>
                    <a:pt x="34225" y="185851"/>
                    <a:pt x="47678" y="176589"/>
                    <a:pt x="23419" y="156961"/>
                  </a:cubicBezTo>
                  <a:cubicBezTo>
                    <a:pt x="13715" y="148360"/>
                    <a:pt x="10187" y="118809"/>
                    <a:pt x="9966" y="101607"/>
                  </a:cubicBezTo>
                  <a:cubicBezTo>
                    <a:pt x="12613" y="90801"/>
                    <a:pt x="-8780" y="72055"/>
                    <a:pt x="4232" y="63013"/>
                  </a:cubicBezTo>
                  <a:cubicBezTo>
                    <a:pt x="17023" y="51104"/>
                    <a:pt x="68629" y="131820"/>
                    <a:pt x="114280" y="110208"/>
                  </a:cubicBezTo>
                  <a:cubicBezTo>
                    <a:pt x="143170" y="101166"/>
                    <a:pt x="84066" y="13833"/>
                    <a:pt x="121557" y="601"/>
                  </a:cubicBezTo>
                  <a:close/>
                </a:path>
              </a:pathLst>
            </a:custGeom>
            <a:solidFill>
              <a:srgbClr val="F8DFC9"/>
            </a:solidFill>
            <a:ln w="585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34" name="Freeform: Shape 933">
              <a:extLst>
                <a:ext uri="{FF2B5EF4-FFF2-40B4-BE49-F238E27FC236}">
                  <a16:creationId xmlns:a16="http://schemas.microsoft.com/office/drawing/2014/main" id="{7FCBEAE2-38EF-4589-9DE8-FF1C9F33949E}"/>
                </a:ext>
              </a:extLst>
            </p:cNvPr>
            <p:cNvSpPr/>
            <p:nvPr/>
          </p:nvSpPr>
          <p:spPr>
            <a:xfrm>
              <a:off x="6713557" y="3712997"/>
              <a:ext cx="137051" cy="265303"/>
            </a:xfrm>
            <a:custGeom>
              <a:avLst/>
              <a:gdLst>
                <a:gd name="connsiteX0" fmla="*/ 87096 w 137051"/>
                <a:gd name="connsiteY0" fmla="*/ 496 h 265303"/>
                <a:gd name="connsiteX1" fmla="*/ 92168 w 137051"/>
                <a:gd name="connsiteY1" fmla="*/ 72391 h 265303"/>
                <a:gd name="connsiteX2" fmla="*/ 130100 w 137051"/>
                <a:gd name="connsiteY2" fmla="*/ 82315 h 265303"/>
                <a:gd name="connsiteX3" fmla="*/ 123264 w 137051"/>
                <a:gd name="connsiteY3" fmla="*/ 139213 h 265303"/>
                <a:gd name="connsiteX4" fmla="*/ 121279 w 137051"/>
                <a:gd name="connsiteY4" fmla="*/ 170309 h 265303"/>
                <a:gd name="connsiteX5" fmla="*/ 85331 w 137051"/>
                <a:gd name="connsiteY5" fmla="*/ 256538 h 265303"/>
                <a:gd name="connsiteX6" fmla="*/ 87003 w 137051"/>
                <a:gd name="connsiteY6" fmla="*/ 265303 h 265303"/>
                <a:gd name="connsiteX7" fmla="*/ 0 w 137051"/>
                <a:gd name="connsiteY7" fmla="*/ 184048 h 265303"/>
                <a:gd name="connsiteX8" fmla="*/ 28654 w 137051"/>
                <a:gd name="connsiteY8" fmla="*/ 102383 h 265303"/>
                <a:gd name="connsiteX9" fmla="*/ 87096 w 137051"/>
                <a:gd name="connsiteY9" fmla="*/ 496 h 265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7051" h="265303">
                  <a:moveTo>
                    <a:pt x="87096" y="496"/>
                  </a:moveTo>
                  <a:cubicBezTo>
                    <a:pt x="100548" y="4907"/>
                    <a:pt x="91727" y="47250"/>
                    <a:pt x="92168" y="72391"/>
                  </a:cubicBezTo>
                  <a:cubicBezTo>
                    <a:pt x="92168" y="92459"/>
                    <a:pt x="120617" y="71950"/>
                    <a:pt x="130100" y="82315"/>
                  </a:cubicBezTo>
                  <a:cubicBezTo>
                    <a:pt x="145097" y="97752"/>
                    <a:pt x="132526" y="122011"/>
                    <a:pt x="123264" y="139213"/>
                  </a:cubicBezTo>
                  <a:cubicBezTo>
                    <a:pt x="111134" y="152445"/>
                    <a:pt x="120397" y="156194"/>
                    <a:pt x="121279" y="170309"/>
                  </a:cubicBezTo>
                  <a:cubicBezTo>
                    <a:pt x="126572" y="187290"/>
                    <a:pt x="93932" y="180233"/>
                    <a:pt x="85331" y="256538"/>
                  </a:cubicBezTo>
                  <a:lnTo>
                    <a:pt x="87003" y="265303"/>
                  </a:lnTo>
                  <a:lnTo>
                    <a:pt x="0" y="184048"/>
                  </a:lnTo>
                  <a:lnTo>
                    <a:pt x="28654" y="102383"/>
                  </a:lnTo>
                  <a:cubicBezTo>
                    <a:pt x="45856" y="59158"/>
                    <a:pt x="64822" y="-6341"/>
                    <a:pt x="87096" y="496"/>
                  </a:cubicBezTo>
                  <a:close/>
                </a:path>
              </a:pathLst>
            </a:custGeom>
            <a:solidFill>
              <a:srgbClr val="F8DFC9"/>
            </a:solidFill>
            <a:ln w="585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937" name="그룹 42">
            <a:extLst>
              <a:ext uri="{FF2B5EF4-FFF2-40B4-BE49-F238E27FC236}">
                <a16:creationId xmlns:a16="http://schemas.microsoft.com/office/drawing/2014/main" id="{1928C74E-BC33-4A8C-8A0D-DF756CA59D94}"/>
              </a:ext>
            </a:extLst>
          </p:cNvPr>
          <p:cNvGrpSpPr/>
          <p:nvPr/>
        </p:nvGrpSpPr>
        <p:grpSpPr>
          <a:xfrm>
            <a:off x="519558" y="1821056"/>
            <a:ext cx="4230407" cy="944910"/>
            <a:chOff x="2279575" y="5092585"/>
            <a:chExt cx="4230407" cy="944909"/>
          </a:xfrm>
        </p:grpSpPr>
        <p:sp>
          <p:nvSpPr>
            <p:cNvPr id="938" name="TextBox 937">
              <a:extLst>
                <a:ext uri="{FF2B5EF4-FFF2-40B4-BE49-F238E27FC236}">
                  <a16:creationId xmlns:a16="http://schemas.microsoft.com/office/drawing/2014/main" id="{979A0807-8E5B-46A9-BC66-4798100CEA24}"/>
                </a:ext>
              </a:extLst>
            </p:cNvPr>
            <p:cNvSpPr txBox="1"/>
            <p:nvPr/>
          </p:nvSpPr>
          <p:spPr>
            <a:xfrm>
              <a:off x="2279575" y="5092585"/>
              <a:ext cx="4230407" cy="307776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939" name="TextBox 938">
              <a:extLst>
                <a:ext uri="{FF2B5EF4-FFF2-40B4-BE49-F238E27FC236}">
                  <a16:creationId xmlns:a16="http://schemas.microsoft.com/office/drawing/2014/main" id="{2B6CCA6E-7AF4-429E-9428-42C30FC565C3}"/>
                </a:ext>
              </a:extLst>
            </p:cNvPr>
            <p:cNvSpPr txBox="1"/>
            <p:nvPr/>
          </p:nvSpPr>
          <p:spPr>
            <a:xfrm>
              <a:off x="2279575" y="5391164"/>
              <a:ext cx="4230407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0" name="그룹 41">
            <a:extLst>
              <a:ext uri="{FF2B5EF4-FFF2-40B4-BE49-F238E27FC236}">
                <a16:creationId xmlns:a16="http://schemas.microsoft.com/office/drawing/2014/main" id="{00908723-93AB-4E9D-80E5-E9BDACF4582C}"/>
              </a:ext>
            </a:extLst>
          </p:cNvPr>
          <p:cNvGrpSpPr/>
          <p:nvPr/>
        </p:nvGrpSpPr>
        <p:grpSpPr>
          <a:xfrm>
            <a:off x="7442035" y="1821056"/>
            <a:ext cx="4230407" cy="944910"/>
            <a:chOff x="7032103" y="5083387"/>
            <a:chExt cx="4230407" cy="944909"/>
          </a:xfrm>
        </p:grpSpPr>
        <p:sp>
          <p:nvSpPr>
            <p:cNvPr id="941" name="TextBox 940">
              <a:extLst>
                <a:ext uri="{FF2B5EF4-FFF2-40B4-BE49-F238E27FC236}">
                  <a16:creationId xmlns:a16="http://schemas.microsoft.com/office/drawing/2014/main" id="{62AED49F-CABF-4E75-A6F6-B71058202607}"/>
                </a:ext>
              </a:extLst>
            </p:cNvPr>
            <p:cNvSpPr txBox="1"/>
            <p:nvPr/>
          </p:nvSpPr>
          <p:spPr>
            <a:xfrm>
              <a:off x="7032103" y="5083387"/>
              <a:ext cx="4230407" cy="307776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942" name="TextBox 941">
              <a:extLst>
                <a:ext uri="{FF2B5EF4-FFF2-40B4-BE49-F238E27FC236}">
                  <a16:creationId xmlns:a16="http://schemas.microsoft.com/office/drawing/2014/main" id="{0A9BB817-FA2C-4147-86D0-CFD84F2C6473}"/>
                </a:ext>
              </a:extLst>
            </p:cNvPr>
            <p:cNvSpPr txBox="1"/>
            <p:nvPr/>
          </p:nvSpPr>
          <p:spPr>
            <a:xfrm>
              <a:off x="7032103" y="5381966"/>
              <a:ext cx="4230407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3" name="Group 942">
            <a:extLst>
              <a:ext uri="{FF2B5EF4-FFF2-40B4-BE49-F238E27FC236}">
                <a16:creationId xmlns:a16="http://schemas.microsoft.com/office/drawing/2014/main" id="{76DF37D2-4F1D-4C3D-9BB9-E0DA9EED10C6}"/>
              </a:ext>
            </a:extLst>
          </p:cNvPr>
          <p:cNvGrpSpPr/>
          <p:nvPr/>
        </p:nvGrpSpPr>
        <p:grpSpPr>
          <a:xfrm>
            <a:off x="8423761" y="2765966"/>
            <a:ext cx="3032273" cy="3391190"/>
            <a:chOff x="8384468" y="2880262"/>
            <a:chExt cx="3032273" cy="3391190"/>
          </a:xfrm>
        </p:grpSpPr>
        <p:sp>
          <p:nvSpPr>
            <p:cNvPr id="944" name="TextBox 943">
              <a:extLst>
                <a:ext uri="{FF2B5EF4-FFF2-40B4-BE49-F238E27FC236}">
                  <a16:creationId xmlns:a16="http://schemas.microsoft.com/office/drawing/2014/main" id="{3E5ABE76-6CD1-48B6-8471-219978219E72}"/>
                </a:ext>
              </a:extLst>
            </p:cNvPr>
            <p:cNvSpPr txBox="1"/>
            <p:nvPr/>
          </p:nvSpPr>
          <p:spPr>
            <a:xfrm>
              <a:off x="10633048" y="2880262"/>
              <a:ext cx="59079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4000" b="1" dirty="0">
                  <a:solidFill>
                    <a:schemeClr val="accent3"/>
                  </a:solidFill>
                  <a:cs typeface="Arial" pitchFamily="34" charset="0"/>
                </a:rPr>
                <a:t>Q</a:t>
              </a:r>
              <a:endParaRPr lang="ko-KR" altLang="en-US" sz="4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945" name="TextBox 944">
              <a:extLst>
                <a:ext uri="{FF2B5EF4-FFF2-40B4-BE49-F238E27FC236}">
                  <a16:creationId xmlns:a16="http://schemas.microsoft.com/office/drawing/2014/main" id="{82B1862D-1DCE-48EA-8ACC-B865E7C0C8F8}"/>
                </a:ext>
              </a:extLst>
            </p:cNvPr>
            <p:cNvSpPr txBox="1"/>
            <p:nvPr/>
          </p:nvSpPr>
          <p:spPr>
            <a:xfrm>
              <a:off x="10633048" y="4579413"/>
              <a:ext cx="59079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4000" b="1" dirty="0">
                  <a:solidFill>
                    <a:schemeClr val="accent3"/>
                  </a:solidFill>
                  <a:cs typeface="Arial" pitchFamily="34" charset="0"/>
                </a:rPr>
                <a:t>A</a:t>
              </a:r>
              <a:endParaRPr lang="ko-KR" altLang="en-US" sz="4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grpSp>
          <p:nvGrpSpPr>
            <p:cNvPr id="946" name="Group 945">
              <a:extLst>
                <a:ext uri="{FF2B5EF4-FFF2-40B4-BE49-F238E27FC236}">
                  <a16:creationId xmlns:a16="http://schemas.microsoft.com/office/drawing/2014/main" id="{130ACB8E-BB36-4875-AB7E-A8A72CD1954D}"/>
                </a:ext>
              </a:extLst>
            </p:cNvPr>
            <p:cNvGrpSpPr/>
            <p:nvPr/>
          </p:nvGrpSpPr>
          <p:grpSpPr>
            <a:xfrm>
              <a:off x="8384468" y="3667271"/>
              <a:ext cx="3032273" cy="896263"/>
              <a:chOff x="6372200" y="1720413"/>
              <a:chExt cx="2160240" cy="896263"/>
            </a:xfrm>
          </p:grpSpPr>
          <p:sp>
            <p:nvSpPr>
              <p:cNvPr id="950" name="TextBox 949">
                <a:extLst>
                  <a:ext uri="{FF2B5EF4-FFF2-40B4-BE49-F238E27FC236}">
                    <a16:creationId xmlns:a16="http://schemas.microsoft.com/office/drawing/2014/main" id="{40FE1E2E-24C2-41EF-89E3-E73356E32A43}"/>
                  </a:ext>
                </a:extLst>
              </p:cNvPr>
              <p:cNvSpPr txBox="1"/>
              <p:nvPr/>
            </p:nvSpPr>
            <p:spPr>
              <a:xfrm>
                <a:off x="6372201" y="1970345"/>
                <a:ext cx="2160239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en-US" altLang="ko-KR" sz="1200" dirty="0"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en-US" altLang="ko-KR" sz="1200" dirty="0"/>
              </a:p>
            </p:txBody>
          </p:sp>
          <p:sp>
            <p:nvSpPr>
              <p:cNvPr id="951" name="TextBox 950">
                <a:extLst>
                  <a:ext uri="{FF2B5EF4-FFF2-40B4-BE49-F238E27FC236}">
                    <a16:creationId xmlns:a16="http://schemas.microsoft.com/office/drawing/2014/main" id="{09A62713-703D-46A2-9043-41106AD8AEB1}"/>
                  </a:ext>
                </a:extLst>
              </p:cNvPr>
              <p:cNvSpPr txBox="1"/>
              <p:nvPr/>
            </p:nvSpPr>
            <p:spPr>
              <a:xfrm>
                <a:off x="6372200" y="1720413"/>
                <a:ext cx="2160239" cy="307777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en-US" altLang="ko-KR" sz="1400" b="1" dirty="0"/>
                  <a:t>Contents Title</a:t>
                </a:r>
                <a:endParaRPr lang="ko-KR" altLang="en-US" sz="1400" b="1" dirty="0"/>
              </a:p>
            </p:txBody>
          </p:sp>
        </p:grpSp>
        <p:grpSp>
          <p:nvGrpSpPr>
            <p:cNvPr id="947" name="Group 946">
              <a:extLst>
                <a:ext uri="{FF2B5EF4-FFF2-40B4-BE49-F238E27FC236}">
                  <a16:creationId xmlns:a16="http://schemas.microsoft.com/office/drawing/2014/main" id="{D8FC1606-F7AC-4FB4-9C20-89EDCF0FBEA1}"/>
                </a:ext>
              </a:extLst>
            </p:cNvPr>
            <p:cNvGrpSpPr/>
            <p:nvPr/>
          </p:nvGrpSpPr>
          <p:grpSpPr>
            <a:xfrm>
              <a:off x="8384468" y="5375189"/>
              <a:ext cx="3032273" cy="896263"/>
              <a:chOff x="6372200" y="1720413"/>
              <a:chExt cx="2160240" cy="896263"/>
            </a:xfrm>
          </p:grpSpPr>
          <p:sp>
            <p:nvSpPr>
              <p:cNvPr id="948" name="TextBox 947">
                <a:extLst>
                  <a:ext uri="{FF2B5EF4-FFF2-40B4-BE49-F238E27FC236}">
                    <a16:creationId xmlns:a16="http://schemas.microsoft.com/office/drawing/2014/main" id="{D87C01C9-67E9-4AFE-B62E-F52657A54E9D}"/>
                  </a:ext>
                </a:extLst>
              </p:cNvPr>
              <p:cNvSpPr txBox="1"/>
              <p:nvPr/>
            </p:nvSpPr>
            <p:spPr>
              <a:xfrm>
                <a:off x="6372201" y="1970345"/>
                <a:ext cx="2160239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en-US" altLang="ko-KR" sz="1200" dirty="0"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en-US" altLang="ko-KR" sz="1200" dirty="0"/>
              </a:p>
            </p:txBody>
          </p:sp>
          <p:sp>
            <p:nvSpPr>
              <p:cNvPr id="949" name="TextBox 948">
                <a:extLst>
                  <a:ext uri="{FF2B5EF4-FFF2-40B4-BE49-F238E27FC236}">
                    <a16:creationId xmlns:a16="http://schemas.microsoft.com/office/drawing/2014/main" id="{297010EC-BB29-4B35-9D03-0A098D900EDF}"/>
                  </a:ext>
                </a:extLst>
              </p:cNvPr>
              <p:cNvSpPr txBox="1"/>
              <p:nvPr/>
            </p:nvSpPr>
            <p:spPr>
              <a:xfrm>
                <a:off x="6372200" y="1720413"/>
                <a:ext cx="2160239" cy="307777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en-US" altLang="ko-KR" sz="1400" b="1" dirty="0"/>
                  <a:t>Contents Title</a:t>
                </a:r>
                <a:endParaRPr lang="ko-KR" altLang="en-US" sz="1400" b="1" dirty="0"/>
              </a:p>
            </p:txBody>
          </p:sp>
        </p:grpSp>
      </p:grpSp>
      <p:grpSp>
        <p:nvGrpSpPr>
          <p:cNvPr id="952" name="Group 951">
            <a:extLst>
              <a:ext uri="{FF2B5EF4-FFF2-40B4-BE49-F238E27FC236}">
                <a16:creationId xmlns:a16="http://schemas.microsoft.com/office/drawing/2014/main" id="{B6C3F60A-AC3A-4AED-ABA5-EEF6FA3DE0F3}"/>
              </a:ext>
            </a:extLst>
          </p:cNvPr>
          <p:cNvGrpSpPr/>
          <p:nvPr/>
        </p:nvGrpSpPr>
        <p:grpSpPr>
          <a:xfrm>
            <a:off x="735967" y="2765966"/>
            <a:ext cx="3032273" cy="3391190"/>
            <a:chOff x="8384466" y="2880262"/>
            <a:chExt cx="3032273" cy="3391190"/>
          </a:xfrm>
        </p:grpSpPr>
        <p:sp>
          <p:nvSpPr>
            <p:cNvPr id="953" name="TextBox 952">
              <a:extLst>
                <a:ext uri="{FF2B5EF4-FFF2-40B4-BE49-F238E27FC236}">
                  <a16:creationId xmlns:a16="http://schemas.microsoft.com/office/drawing/2014/main" id="{91F5A08D-3B9F-4910-A39E-C49FBA60B743}"/>
                </a:ext>
              </a:extLst>
            </p:cNvPr>
            <p:cNvSpPr txBox="1"/>
            <p:nvPr/>
          </p:nvSpPr>
          <p:spPr>
            <a:xfrm>
              <a:off x="8529431" y="2880262"/>
              <a:ext cx="59079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4000" b="1" dirty="0">
                  <a:solidFill>
                    <a:schemeClr val="accent3"/>
                  </a:solidFill>
                  <a:cs typeface="Arial" pitchFamily="34" charset="0"/>
                </a:rPr>
                <a:t>Q</a:t>
              </a:r>
              <a:endParaRPr lang="ko-KR" altLang="en-US" sz="4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954" name="TextBox 953">
              <a:extLst>
                <a:ext uri="{FF2B5EF4-FFF2-40B4-BE49-F238E27FC236}">
                  <a16:creationId xmlns:a16="http://schemas.microsoft.com/office/drawing/2014/main" id="{D503783E-DC27-4680-B2BB-0CBFCAAB07FC}"/>
                </a:ext>
              </a:extLst>
            </p:cNvPr>
            <p:cNvSpPr txBox="1"/>
            <p:nvPr/>
          </p:nvSpPr>
          <p:spPr>
            <a:xfrm>
              <a:off x="8529431" y="4579413"/>
              <a:ext cx="59079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4000" b="1" dirty="0">
                  <a:solidFill>
                    <a:schemeClr val="accent3"/>
                  </a:solidFill>
                  <a:cs typeface="Arial" pitchFamily="34" charset="0"/>
                </a:rPr>
                <a:t>A</a:t>
              </a:r>
              <a:endParaRPr lang="ko-KR" altLang="en-US" sz="4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grpSp>
          <p:nvGrpSpPr>
            <p:cNvPr id="955" name="Group 954">
              <a:extLst>
                <a:ext uri="{FF2B5EF4-FFF2-40B4-BE49-F238E27FC236}">
                  <a16:creationId xmlns:a16="http://schemas.microsoft.com/office/drawing/2014/main" id="{A756D3B3-480D-475D-8810-6C7C7AADC925}"/>
                </a:ext>
              </a:extLst>
            </p:cNvPr>
            <p:cNvGrpSpPr/>
            <p:nvPr/>
          </p:nvGrpSpPr>
          <p:grpSpPr>
            <a:xfrm>
              <a:off x="8384466" y="3667271"/>
              <a:ext cx="3032273" cy="896263"/>
              <a:chOff x="6372199" y="1720413"/>
              <a:chExt cx="2160240" cy="896263"/>
            </a:xfrm>
          </p:grpSpPr>
          <p:sp>
            <p:nvSpPr>
              <p:cNvPr id="959" name="TextBox 958">
                <a:extLst>
                  <a:ext uri="{FF2B5EF4-FFF2-40B4-BE49-F238E27FC236}">
                    <a16:creationId xmlns:a16="http://schemas.microsoft.com/office/drawing/2014/main" id="{03091CC2-D61C-40F0-B8E6-8FC6D0724D2F}"/>
                  </a:ext>
                </a:extLst>
              </p:cNvPr>
              <p:cNvSpPr txBox="1"/>
              <p:nvPr/>
            </p:nvSpPr>
            <p:spPr>
              <a:xfrm>
                <a:off x="6372200" y="1970345"/>
                <a:ext cx="2160239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200" dirty="0"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en-US" altLang="ko-KR" sz="1200" dirty="0"/>
              </a:p>
            </p:txBody>
          </p:sp>
          <p:sp>
            <p:nvSpPr>
              <p:cNvPr id="960" name="TextBox 959">
                <a:extLst>
                  <a:ext uri="{FF2B5EF4-FFF2-40B4-BE49-F238E27FC236}">
                    <a16:creationId xmlns:a16="http://schemas.microsoft.com/office/drawing/2014/main" id="{70590D93-3D82-46BF-A331-84162ADF7161}"/>
                  </a:ext>
                </a:extLst>
              </p:cNvPr>
              <p:cNvSpPr txBox="1"/>
              <p:nvPr/>
            </p:nvSpPr>
            <p:spPr>
              <a:xfrm>
                <a:off x="6372199" y="1720413"/>
                <a:ext cx="2160239" cy="307777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400" b="1" dirty="0"/>
                  <a:t>Contents Title</a:t>
                </a:r>
                <a:endParaRPr lang="ko-KR" altLang="en-US" sz="1400" b="1" dirty="0"/>
              </a:p>
            </p:txBody>
          </p:sp>
        </p:grpSp>
        <p:grpSp>
          <p:nvGrpSpPr>
            <p:cNvPr id="956" name="Group 955">
              <a:extLst>
                <a:ext uri="{FF2B5EF4-FFF2-40B4-BE49-F238E27FC236}">
                  <a16:creationId xmlns:a16="http://schemas.microsoft.com/office/drawing/2014/main" id="{03D8D352-E88E-4315-A3D5-8579B50A0FF8}"/>
                </a:ext>
              </a:extLst>
            </p:cNvPr>
            <p:cNvGrpSpPr/>
            <p:nvPr/>
          </p:nvGrpSpPr>
          <p:grpSpPr>
            <a:xfrm>
              <a:off x="8384466" y="5375189"/>
              <a:ext cx="3032273" cy="896263"/>
              <a:chOff x="6372199" y="1720413"/>
              <a:chExt cx="2160240" cy="896263"/>
            </a:xfrm>
          </p:grpSpPr>
          <p:sp>
            <p:nvSpPr>
              <p:cNvPr id="957" name="TextBox 956">
                <a:extLst>
                  <a:ext uri="{FF2B5EF4-FFF2-40B4-BE49-F238E27FC236}">
                    <a16:creationId xmlns:a16="http://schemas.microsoft.com/office/drawing/2014/main" id="{9CCF21D6-E53C-49AE-BA0C-81BD57AB45F2}"/>
                  </a:ext>
                </a:extLst>
              </p:cNvPr>
              <p:cNvSpPr txBox="1"/>
              <p:nvPr/>
            </p:nvSpPr>
            <p:spPr>
              <a:xfrm>
                <a:off x="6372200" y="1970345"/>
                <a:ext cx="2160239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200" dirty="0"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en-US" altLang="ko-KR" sz="1200" dirty="0"/>
              </a:p>
            </p:txBody>
          </p:sp>
          <p:sp>
            <p:nvSpPr>
              <p:cNvPr id="958" name="TextBox 957">
                <a:extLst>
                  <a:ext uri="{FF2B5EF4-FFF2-40B4-BE49-F238E27FC236}">
                    <a16:creationId xmlns:a16="http://schemas.microsoft.com/office/drawing/2014/main" id="{ED750565-9A2C-49F6-84EC-EAF47B586F70}"/>
                  </a:ext>
                </a:extLst>
              </p:cNvPr>
              <p:cNvSpPr txBox="1"/>
              <p:nvPr/>
            </p:nvSpPr>
            <p:spPr>
              <a:xfrm>
                <a:off x="6372199" y="1720413"/>
                <a:ext cx="2160239" cy="307777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400" b="1" dirty="0"/>
                  <a:t>Contents Title</a:t>
                </a:r>
                <a:endParaRPr lang="ko-KR" altLang="en-US" sz="14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146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54</cp:revision>
  <dcterms:created xsi:type="dcterms:W3CDTF">2018-02-18T19:39:47Z</dcterms:created>
  <dcterms:modified xsi:type="dcterms:W3CDTF">2020-08-31T06:25:20Z</dcterms:modified>
</cp:coreProperties>
</file>