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67" name="Graphic 30">
            <a:extLst>
              <a:ext uri="{FF2B5EF4-FFF2-40B4-BE49-F238E27FC236}">
                <a16:creationId xmlns:a16="http://schemas.microsoft.com/office/drawing/2014/main" id="{78A5456D-83AF-4F4E-9506-C63C18FDCBD2}"/>
              </a:ext>
            </a:extLst>
          </p:cNvPr>
          <p:cNvGrpSpPr/>
          <p:nvPr/>
        </p:nvGrpSpPr>
        <p:grpSpPr>
          <a:xfrm>
            <a:off x="9103301" y="3191502"/>
            <a:ext cx="2030757" cy="1783893"/>
            <a:chOff x="2194560" y="0"/>
            <a:chExt cx="7802880" cy="6854343"/>
          </a:xfrm>
        </p:grpSpPr>
        <p:sp>
          <p:nvSpPr>
            <p:cNvPr id="1068" name="Freeform: Shape 1067">
              <a:extLst>
                <a:ext uri="{FF2B5EF4-FFF2-40B4-BE49-F238E27FC236}">
                  <a16:creationId xmlns:a16="http://schemas.microsoft.com/office/drawing/2014/main" id="{827F753A-3779-48B0-9F16-A2FCC64ADABB}"/>
                </a:ext>
              </a:extLst>
            </p:cNvPr>
            <p:cNvSpPr/>
            <p:nvPr/>
          </p:nvSpPr>
          <p:spPr>
            <a:xfrm>
              <a:off x="2620061" y="3800247"/>
              <a:ext cx="6925056" cy="3054096"/>
            </a:xfrm>
            <a:custGeom>
              <a:avLst/>
              <a:gdLst>
                <a:gd name="connsiteX0" fmla="*/ 6926275 w 6925056"/>
                <a:gd name="connsiteY0" fmla="*/ 3057754 h 3054096"/>
                <a:gd name="connsiteX1" fmla="*/ 4183075 w 6925056"/>
                <a:gd name="connsiteY1" fmla="*/ 3057754 h 3054096"/>
                <a:gd name="connsiteX2" fmla="*/ 4184295 w 6925056"/>
                <a:gd name="connsiteY2" fmla="*/ 3036418 h 3054096"/>
                <a:gd name="connsiteX3" fmla="*/ 4184295 w 6925056"/>
                <a:gd name="connsiteY3" fmla="*/ 913181 h 3054096"/>
                <a:gd name="connsiteX4" fmla="*/ 4183075 w 6925056"/>
                <a:gd name="connsiteY4" fmla="*/ 884529 h 3054096"/>
                <a:gd name="connsiteX5" fmla="*/ 2866949 w 6925056"/>
                <a:gd name="connsiteY5" fmla="*/ 884529 h 3054096"/>
                <a:gd name="connsiteX6" fmla="*/ 2866949 w 6925056"/>
                <a:gd name="connsiteY6" fmla="*/ 919277 h 3054096"/>
                <a:gd name="connsiteX7" fmla="*/ 2866949 w 6925056"/>
                <a:gd name="connsiteY7" fmla="*/ 1376477 h 3054096"/>
                <a:gd name="connsiteX8" fmla="*/ 2866339 w 6925056"/>
                <a:gd name="connsiteY8" fmla="*/ 3058363 h 3054096"/>
                <a:gd name="connsiteX9" fmla="*/ 1219 w 6925056"/>
                <a:gd name="connsiteY9" fmla="*/ 3058363 h 3054096"/>
                <a:gd name="connsiteX10" fmla="*/ 0 w 6925056"/>
                <a:gd name="connsiteY10" fmla="*/ 3027883 h 3054096"/>
                <a:gd name="connsiteX11" fmla="*/ 0 w 6925056"/>
                <a:gd name="connsiteY11" fmla="*/ 34747 h 3054096"/>
                <a:gd name="connsiteX12" fmla="*/ 1829 w 6925056"/>
                <a:gd name="connsiteY12" fmla="*/ 609 h 3054096"/>
                <a:gd name="connsiteX13" fmla="*/ 47549 w 6925056"/>
                <a:gd name="connsiteY13" fmla="*/ 609 h 3054096"/>
                <a:gd name="connsiteX14" fmla="*/ 3497885 w 6925056"/>
                <a:gd name="connsiteY14" fmla="*/ 0 h 3054096"/>
                <a:gd name="connsiteX15" fmla="*/ 6865925 w 6925056"/>
                <a:gd name="connsiteY15" fmla="*/ 0 h 3054096"/>
                <a:gd name="connsiteX16" fmla="*/ 6928105 w 6925056"/>
                <a:gd name="connsiteY16" fmla="*/ 62179 h 3054096"/>
                <a:gd name="connsiteX17" fmla="*/ 6926275 w 6925056"/>
                <a:gd name="connsiteY17" fmla="*/ 3057754 h 3054096"/>
                <a:gd name="connsiteX18" fmla="*/ 2348179 w 6925056"/>
                <a:gd name="connsiteY18" fmla="*/ 371246 h 3054096"/>
                <a:gd name="connsiteX19" fmla="*/ 1460602 w 6925056"/>
                <a:gd name="connsiteY19" fmla="*/ 371246 h 3054096"/>
                <a:gd name="connsiteX20" fmla="*/ 1460602 w 6925056"/>
                <a:gd name="connsiteY20" fmla="*/ 896721 h 3054096"/>
                <a:gd name="connsiteX21" fmla="*/ 2348179 w 6925056"/>
                <a:gd name="connsiteY21" fmla="*/ 896721 h 3054096"/>
                <a:gd name="connsiteX22" fmla="*/ 2348179 w 6925056"/>
                <a:gd name="connsiteY22" fmla="*/ 371246 h 3054096"/>
                <a:gd name="connsiteX23" fmla="*/ 6412382 w 6925056"/>
                <a:gd name="connsiteY23" fmla="*/ 897331 h 3054096"/>
                <a:gd name="connsiteX24" fmla="*/ 6412382 w 6925056"/>
                <a:gd name="connsiteY24" fmla="*/ 371246 h 3054096"/>
                <a:gd name="connsiteX25" fmla="*/ 5525415 w 6925056"/>
                <a:gd name="connsiteY25" fmla="*/ 371246 h 3054096"/>
                <a:gd name="connsiteX26" fmla="*/ 5525415 w 6925056"/>
                <a:gd name="connsiteY26" fmla="*/ 897331 h 3054096"/>
                <a:gd name="connsiteX27" fmla="*/ 6412382 w 6925056"/>
                <a:gd name="connsiteY27" fmla="*/ 897331 h 3054096"/>
                <a:gd name="connsiteX28" fmla="*/ 2347570 w 6925056"/>
                <a:gd name="connsiteY28" fmla="*/ 1532534 h 3054096"/>
                <a:gd name="connsiteX29" fmla="*/ 2347570 w 6925056"/>
                <a:gd name="connsiteY29" fmla="*/ 1004621 h 3054096"/>
                <a:gd name="connsiteX30" fmla="*/ 1461211 w 6925056"/>
                <a:gd name="connsiteY30" fmla="*/ 1004621 h 3054096"/>
                <a:gd name="connsiteX31" fmla="*/ 1461211 w 6925056"/>
                <a:gd name="connsiteY31" fmla="*/ 1532534 h 3054096"/>
                <a:gd name="connsiteX32" fmla="*/ 2347570 w 6925056"/>
                <a:gd name="connsiteY32" fmla="*/ 1532534 h 3054096"/>
                <a:gd name="connsiteX33" fmla="*/ 5526024 w 6925056"/>
                <a:gd name="connsiteY33" fmla="*/ 1004011 h 3054096"/>
                <a:gd name="connsiteX34" fmla="*/ 5526024 w 6925056"/>
                <a:gd name="connsiteY34" fmla="*/ 1531315 h 3054096"/>
                <a:gd name="connsiteX35" fmla="*/ 6411773 w 6925056"/>
                <a:gd name="connsiteY35" fmla="*/ 1531315 h 3054096"/>
                <a:gd name="connsiteX36" fmla="*/ 6411773 w 6925056"/>
                <a:gd name="connsiteY36" fmla="*/ 1004011 h 3054096"/>
                <a:gd name="connsiteX37" fmla="*/ 5526024 w 6925056"/>
                <a:gd name="connsiteY37" fmla="*/ 1004011 h 3054096"/>
                <a:gd name="connsiteX38" fmla="*/ 547421 w 6925056"/>
                <a:gd name="connsiteY38" fmla="*/ 1532534 h 3054096"/>
                <a:gd name="connsiteX39" fmla="*/ 1353312 w 6925056"/>
                <a:gd name="connsiteY39" fmla="*/ 1532534 h 3054096"/>
                <a:gd name="connsiteX40" fmla="*/ 1353312 w 6925056"/>
                <a:gd name="connsiteY40" fmla="*/ 1005230 h 3054096"/>
                <a:gd name="connsiteX41" fmla="*/ 547421 w 6925056"/>
                <a:gd name="connsiteY41" fmla="*/ 1005230 h 3054096"/>
                <a:gd name="connsiteX42" fmla="*/ 547421 w 6925056"/>
                <a:gd name="connsiteY42" fmla="*/ 1532534 h 3054096"/>
                <a:gd name="connsiteX43" fmla="*/ 5418735 w 6925056"/>
                <a:gd name="connsiteY43" fmla="*/ 1005230 h 3054096"/>
                <a:gd name="connsiteX44" fmla="*/ 4613453 w 6925056"/>
                <a:gd name="connsiteY44" fmla="*/ 1005230 h 3054096"/>
                <a:gd name="connsiteX45" fmla="*/ 4613453 w 6925056"/>
                <a:gd name="connsiteY45" fmla="*/ 1531315 h 3054096"/>
                <a:gd name="connsiteX46" fmla="*/ 5418735 w 6925056"/>
                <a:gd name="connsiteY46" fmla="*/ 1531315 h 3054096"/>
                <a:gd name="connsiteX47" fmla="*/ 5418735 w 6925056"/>
                <a:gd name="connsiteY47" fmla="*/ 1005230 h 3054096"/>
                <a:gd name="connsiteX48" fmla="*/ 548640 w 6925056"/>
                <a:gd name="connsiteY48" fmla="*/ 370637 h 3054096"/>
                <a:gd name="connsiteX49" fmla="*/ 548640 w 6925056"/>
                <a:gd name="connsiteY49" fmla="*/ 896721 h 3054096"/>
                <a:gd name="connsiteX50" fmla="*/ 1353312 w 6925056"/>
                <a:gd name="connsiteY50" fmla="*/ 896721 h 3054096"/>
                <a:gd name="connsiteX51" fmla="*/ 1353312 w 6925056"/>
                <a:gd name="connsiteY51" fmla="*/ 370637 h 3054096"/>
                <a:gd name="connsiteX52" fmla="*/ 548640 w 6925056"/>
                <a:gd name="connsiteY52" fmla="*/ 370637 h 3054096"/>
                <a:gd name="connsiteX53" fmla="*/ 4613453 w 6925056"/>
                <a:gd name="connsiteY53" fmla="*/ 897331 h 3054096"/>
                <a:gd name="connsiteX54" fmla="*/ 5416906 w 6925056"/>
                <a:gd name="connsiteY54" fmla="*/ 897331 h 3054096"/>
                <a:gd name="connsiteX55" fmla="*/ 5416906 w 6925056"/>
                <a:gd name="connsiteY55" fmla="*/ 370637 h 3054096"/>
                <a:gd name="connsiteX56" fmla="*/ 4613453 w 6925056"/>
                <a:gd name="connsiteY56" fmla="*/ 370637 h 3054096"/>
                <a:gd name="connsiteX57" fmla="*/ 4613453 w 6925056"/>
                <a:gd name="connsiteY57" fmla="*/ 897331 h 305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925056" h="3054096">
                  <a:moveTo>
                    <a:pt x="6926275" y="3057754"/>
                  </a:moveTo>
                  <a:cubicBezTo>
                    <a:pt x="6011875" y="3057754"/>
                    <a:pt x="5097475" y="3057754"/>
                    <a:pt x="4183075" y="3057754"/>
                  </a:cubicBezTo>
                  <a:cubicBezTo>
                    <a:pt x="4183685" y="3050439"/>
                    <a:pt x="4184295" y="3043732"/>
                    <a:pt x="4184295" y="3036418"/>
                  </a:cubicBezTo>
                  <a:cubicBezTo>
                    <a:pt x="4184295" y="2328672"/>
                    <a:pt x="4184295" y="1620926"/>
                    <a:pt x="4184295" y="913181"/>
                  </a:cubicBezTo>
                  <a:cubicBezTo>
                    <a:pt x="4184295" y="904037"/>
                    <a:pt x="4183075" y="895502"/>
                    <a:pt x="4183075" y="884529"/>
                  </a:cubicBezTo>
                  <a:cubicBezTo>
                    <a:pt x="3744163" y="884529"/>
                    <a:pt x="3307080" y="884529"/>
                    <a:pt x="2866949" y="884529"/>
                  </a:cubicBezTo>
                  <a:cubicBezTo>
                    <a:pt x="2866949" y="897331"/>
                    <a:pt x="2866949" y="908304"/>
                    <a:pt x="2866949" y="919277"/>
                  </a:cubicBezTo>
                  <a:cubicBezTo>
                    <a:pt x="2866949" y="1071677"/>
                    <a:pt x="2866949" y="1224077"/>
                    <a:pt x="2866949" y="1376477"/>
                  </a:cubicBezTo>
                  <a:cubicBezTo>
                    <a:pt x="2866949" y="1937309"/>
                    <a:pt x="2866949" y="2497531"/>
                    <a:pt x="2866339" y="3058363"/>
                  </a:cubicBezTo>
                  <a:cubicBezTo>
                    <a:pt x="1911096" y="3058363"/>
                    <a:pt x="956462" y="3058363"/>
                    <a:pt x="1219" y="3058363"/>
                  </a:cubicBezTo>
                  <a:cubicBezTo>
                    <a:pt x="610" y="3048000"/>
                    <a:pt x="0" y="3038247"/>
                    <a:pt x="0" y="3027883"/>
                  </a:cubicBezTo>
                  <a:cubicBezTo>
                    <a:pt x="0" y="2029968"/>
                    <a:pt x="0" y="1032662"/>
                    <a:pt x="0" y="34747"/>
                  </a:cubicBezTo>
                  <a:cubicBezTo>
                    <a:pt x="0" y="24384"/>
                    <a:pt x="1219" y="13411"/>
                    <a:pt x="1829" y="609"/>
                  </a:cubicBezTo>
                  <a:cubicBezTo>
                    <a:pt x="18898" y="609"/>
                    <a:pt x="32918" y="609"/>
                    <a:pt x="47549" y="609"/>
                  </a:cubicBezTo>
                  <a:cubicBezTo>
                    <a:pt x="1197864" y="609"/>
                    <a:pt x="2347570" y="0"/>
                    <a:pt x="3497885" y="0"/>
                  </a:cubicBezTo>
                  <a:cubicBezTo>
                    <a:pt x="4620768" y="0"/>
                    <a:pt x="5743042" y="0"/>
                    <a:pt x="6865925" y="0"/>
                  </a:cubicBezTo>
                  <a:cubicBezTo>
                    <a:pt x="6928105" y="0"/>
                    <a:pt x="6928105" y="0"/>
                    <a:pt x="6928105" y="62179"/>
                  </a:cubicBezTo>
                  <a:cubicBezTo>
                    <a:pt x="6926885" y="1060704"/>
                    <a:pt x="6926275" y="2059229"/>
                    <a:pt x="6926275" y="3057754"/>
                  </a:cubicBezTo>
                  <a:close/>
                  <a:moveTo>
                    <a:pt x="2348179" y="371246"/>
                  </a:moveTo>
                  <a:cubicBezTo>
                    <a:pt x="2051304" y="371246"/>
                    <a:pt x="1755648" y="371246"/>
                    <a:pt x="1460602" y="371246"/>
                  </a:cubicBezTo>
                  <a:cubicBezTo>
                    <a:pt x="1460602" y="547421"/>
                    <a:pt x="1460602" y="721766"/>
                    <a:pt x="1460602" y="896721"/>
                  </a:cubicBezTo>
                  <a:cubicBezTo>
                    <a:pt x="1757477" y="896721"/>
                    <a:pt x="2052523" y="896721"/>
                    <a:pt x="2348179" y="896721"/>
                  </a:cubicBezTo>
                  <a:cubicBezTo>
                    <a:pt x="2348179" y="720547"/>
                    <a:pt x="2348179" y="546201"/>
                    <a:pt x="2348179" y="371246"/>
                  </a:cubicBezTo>
                  <a:close/>
                  <a:moveTo>
                    <a:pt x="6412382" y="897331"/>
                  </a:moveTo>
                  <a:cubicBezTo>
                    <a:pt x="6412382" y="720547"/>
                    <a:pt x="6412382" y="545592"/>
                    <a:pt x="6412382" y="371246"/>
                  </a:cubicBezTo>
                  <a:cubicBezTo>
                    <a:pt x="6115507" y="371246"/>
                    <a:pt x="5820461" y="371246"/>
                    <a:pt x="5525415" y="371246"/>
                  </a:cubicBezTo>
                  <a:cubicBezTo>
                    <a:pt x="5525415" y="547421"/>
                    <a:pt x="5525415" y="721766"/>
                    <a:pt x="5525415" y="897331"/>
                  </a:cubicBezTo>
                  <a:cubicBezTo>
                    <a:pt x="5821070" y="897331"/>
                    <a:pt x="6114898" y="897331"/>
                    <a:pt x="6412382" y="897331"/>
                  </a:cubicBezTo>
                  <a:close/>
                  <a:moveTo>
                    <a:pt x="2347570" y="1532534"/>
                  </a:moveTo>
                  <a:cubicBezTo>
                    <a:pt x="2347570" y="1355141"/>
                    <a:pt x="2347570" y="1180186"/>
                    <a:pt x="2347570" y="1004621"/>
                  </a:cubicBezTo>
                  <a:cubicBezTo>
                    <a:pt x="2051304" y="1004621"/>
                    <a:pt x="1757477" y="1004621"/>
                    <a:pt x="1461211" y="1004621"/>
                  </a:cubicBezTo>
                  <a:cubicBezTo>
                    <a:pt x="1461211" y="1180795"/>
                    <a:pt x="1461211" y="1355750"/>
                    <a:pt x="1461211" y="1532534"/>
                  </a:cubicBezTo>
                  <a:cubicBezTo>
                    <a:pt x="1757477" y="1532534"/>
                    <a:pt x="2051304" y="1532534"/>
                    <a:pt x="2347570" y="1532534"/>
                  </a:cubicBezTo>
                  <a:close/>
                  <a:moveTo>
                    <a:pt x="5526024" y="1004011"/>
                  </a:moveTo>
                  <a:cubicBezTo>
                    <a:pt x="5526024" y="1182014"/>
                    <a:pt x="5526024" y="1356970"/>
                    <a:pt x="5526024" y="1531315"/>
                  </a:cubicBezTo>
                  <a:cubicBezTo>
                    <a:pt x="5822899" y="1531315"/>
                    <a:pt x="6117946" y="1531315"/>
                    <a:pt x="6411773" y="1531315"/>
                  </a:cubicBezTo>
                  <a:cubicBezTo>
                    <a:pt x="6411773" y="1353922"/>
                    <a:pt x="6411773" y="1178966"/>
                    <a:pt x="6411773" y="1004011"/>
                  </a:cubicBezTo>
                  <a:cubicBezTo>
                    <a:pt x="6115507" y="1004011"/>
                    <a:pt x="5822290" y="1004011"/>
                    <a:pt x="5526024" y="1004011"/>
                  </a:cubicBezTo>
                  <a:close/>
                  <a:moveTo>
                    <a:pt x="547421" y="1532534"/>
                  </a:moveTo>
                  <a:cubicBezTo>
                    <a:pt x="816864" y="1532534"/>
                    <a:pt x="1084478" y="1532534"/>
                    <a:pt x="1353312" y="1532534"/>
                  </a:cubicBezTo>
                  <a:cubicBezTo>
                    <a:pt x="1353312" y="1356360"/>
                    <a:pt x="1353312" y="1181405"/>
                    <a:pt x="1353312" y="1005230"/>
                  </a:cubicBezTo>
                  <a:cubicBezTo>
                    <a:pt x="1084478" y="1005230"/>
                    <a:pt x="816864" y="1005230"/>
                    <a:pt x="547421" y="1005230"/>
                  </a:cubicBezTo>
                  <a:cubicBezTo>
                    <a:pt x="547421" y="1180795"/>
                    <a:pt x="547421" y="1354531"/>
                    <a:pt x="547421" y="1532534"/>
                  </a:cubicBezTo>
                  <a:close/>
                  <a:moveTo>
                    <a:pt x="5418735" y="1005230"/>
                  </a:moveTo>
                  <a:cubicBezTo>
                    <a:pt x="5149291" y="1005230"/>
                    <a:pt x="4881677" y="1005230"/>
                    <a:pt x="4613453" y="1005230"/>
                  </a:cubicBezTo>
                  <a:cubicBezTo>
                    <a:pt x="4613453" y="1182014"/>
                    <a:pt x="4613453" y="1356360"/>
                    <a:pt x="4613453" y="1531315"/>
                  </a:cubicBezTo>
                  <a:cubicBezTo>
                    <a:pt x="4882896" y="1531315"/>
                    <a:pt x="5149901" y="1531315"/>
                    <a:pt x="5418735" y="1531315"/>
                  </a:cubicBezTo>
                  <a:cubicBezTo>
                    <a:pt x="5418735" y="1355750"/>
                    <a:pt x="5418735" y="1182014"/>
                    <a:pt x="5418735" y="1005230"/>
                  </a:cubicBezTo>
                  <a:close/>
                  <a:moveTo>
                    <a:pt x="548640" y="370637"/>
                  </a:moveTo>
                  <a:cubicBezTo>
                    <a:pt x="548640" y="547421"/>
                    <a:pt x="548640" y="721766"/>
                    <a:pt x="548640" y="896721"/>
                  </a:cubicBezTo>
                  <a:cubicBezTo>
                    <a:pt x="818083" y="896721"/>
                    <a:pt x="1085088" y="896721"/>
                    <a:pt x="1353312" y="896721"/>
                  </a:cubicBezTo>
                  <a:cubicBezTo>
                    <a:pt x="1353312" y="720547"/>
                    <a:pt x="1353312" y="546201"/>
                    <a:pt x="1353312" y="370637"/>
                  </a:cubicBezTo>
                  <a:cubicBezTo>
                    <a:pt x="1084478" y="370637"/>
                    <a:pt x="818083" y="370637"/>
                    <a:pt x="548640" y="370637"/>
                  </a:cubicBezTo>
                  <a:close/>
                  <a:moveTo>
                    <a:pt x="4613453" y="897331"/>
                  </a:moveTo>
                  <a:cubicBezTo>
                    <a:pt x="4882896" y="897331"/>
                    <a:pt x="5149901" y="897331"/>
                    <a:pt x="5416906" y="897331"/>
                  </a:cubicBezTo>
                  <a:cubicBezTo>
                    <a:pt x="5416906" y="720547"/>
                    <a:pt x="5416906" y="545592"/>
                    <a:pt x="5416906" y="370637"/>
                  </a:cubicBezTo>
                  <a:cubicBezTo>
                    <a:pt x="5148072" y="370637"/>
                    <a:pt x="4881677" y="370637"/>
                    <a:pt x="4613453" y="370637"/>
                  </a:cubicBezTo>
                  <a:cubicBezTo>
                    <a:pt x="4613453" y="546811"/>
                    <a:pt x="4613453" y="721157"/>
                    <a:pt x="4613453" y="897331"/>
                  </a:cubicBezTo>
                  <a:close/>
                </a:path>
              </a:pathLst>
            </a:custGeom>
            <a:solidFill>
              <a:schemeClr val="accent1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9" name="Freeform: Shape 1068">
              <a:extLst>
                <a:ext uri="{FF2B5EF4-FFF2-40B4-BE49-F238E27FC236}">
                  <a16:creationId xmlns:a16="http://schemas.microsoft.com/office/drawing/2014/main" id="{184F84D1-7920-40FB-A348-CD42925F9E16}"/>
                </a:ext>
              </a:extLst>
            </p:cNvPr>
            <p:cNvSpPr/>
            <p:nvPr/>
          </p:nvSpPr>
          <p:spPr>
            <a:xfrm>
              <a:off x="2194560" y="0"/>
              <a:ext cx="7802880" cy="3639312"/>
            </a:xfrm>
            <a:custGeom>
              <a:avLst/>
              <a:gdLst>
                <a:gd name="connsiteX0" fmla="*/ 3877056 w 7802880"/>
                <a:gd name="connsiteY0" fmla="*/ 0 h 3639312"/>
                <a:gd name="connsiteX1" fmla="*/ 3883152 w 7802880"/>
                <a:gd name="connsiteY1" fmla="*/ 0 h 3639312"/>
                <a:gd name="connsiteX2" fmla="*/ 3903269 w 7802880"/>
                <a:gd name="connsiteY2" fmla="*/ 18288 h 3639312"/>
                <a:gd name="connsiteX3" fmla="*/ 5491277 w 7802880"/>
                <a:gd name="connsiteY3" fmla="*/ 1210666 h 3639312"/>
                <a:gd name="connsiteX4" fmla="*/ 5586984 w 7802880"/>
                <a:gd name="connsiteY4" fmla="*/ 1242365 h 3639312"/>
                <a:gd name="connsiteX5" fmla="*/ 6717792 w 7802880"/>
                <a:gd name="connsiteY5" fmla="*/ 1239926 h 3639312"/>
                <a:gd name="connsiteX6" fmla="*/ 6797650 w 7802880"/>
                <a:gd name="connsiteY6" fmla="*/ 1292962 h 3639312"/>
                <a:gd name="connsiteX7" fmla="*/ 7774839 w 7802880"/>
                <a:gd name="connsiteY7" fmla="*/ 3573475 h 3639312"/>
                <a:gd name="connsiteX8" fmla="*/ 7802880 w 7802880"/>
                <a:gd name="connsiteY8" fmla="*/ 3633216 h 3639312"/>
                <a:gd name="connsiteX9" fmla="*/ 7802880 w 7802880"/>
                <a:gd name="connsiteY9" fmla="*/ 3639312 h 3639312"/>
                <a:gd name="connsiteX10" fmla="*/ 7766914 w 7802880"/>
                <a:gd name="connsiteY10" fmla="*/ 3642360 h 3639312"/>
                <a:gd name="connsiteX11" fmla="*/ 35966 w 7802880"/>
                <a:gd name="connsiteY11" fmla="*/ 3642360 h 3639312"/>
                <a:gd name="connsiteX12" fmla="*/ 0 w 7802880"/>
                <a:gd name="connsiteY12" fmla="*/ 3639312 h 3639312"/>
                <a:gd name="connsiteX13" fmla="*/ 0 w 7802880"/>
                <a:gd name="connsiteY13" fmla="*/ 3633216 h 3639312"/>
                <a:gd name="connsiteX14" fmla="*/ 10363 w 7802880"/>
                <a:gd name="connsiteY14" fmla="*/ 3615538 h 3639312"/>
                <a:gd name="connsiteX15" fmla="*/ 1007059 w 7802880"/>
                <a:gd name="connsiteY15" fmla="*/ 1288085 h 3639312"/>
                <a:gd name="connsiteX16" fmla="*/ 1080211 w 7802880"/>
                <a:gd name="connsiteY16" fmla="*/ 1240536 h 3639312"/>
                <a:gd name="connsiteX17" fmla="*/ 2189074 w 7802880"/>
                <a:gd name="connsiteY17" fmla="*/ 1243584 h 3639312"/>
                <a:gd name="connsiteX18" fmla="*/ 2295754 w 7802880"/>
                <a:gd name="connsiteY18" fmla="*/ 1207618 h 3639312"/>
                <a:gd name="connsiteX19" fmla="*/ 3126029 w 7802880"/>
                <a:gd name="connsiteY19" fmla="*/ 573634 h 3639312"/>
                <a:gd name="connsiteX20" fmla="*/ 3877056 w 7802880"/>
                <a:gd name="connsiteY20" fmla="*/ 0 h 3639312"/>
                <a:gd name="connsiteX21" fmla="*/ 5071872 w 7802880"/>
                <a:gd name="connsiteY21" fmla="*/ 2077517 h 3639312"/>
                <a:gd name="connsiteX22" fmla="*/ 3970325 w 7802880"/>
                <a:gd name="connsiteY22" fmla="*/ 2077517 h 3639312"/>
                <a:gd name="connsiteX23" fmla="*/ 3970325 w 7802880"/>
                <a:gd name="connsiteY23" fmla="*/ 2881579 h 3639312"/>
                <a:gd name="connsiteX24" fmla="*/ 5071872 w 7802880"/>
                <a:gd name="connsiteY24" fmla="*/ 2881579 h 3639312"/>
                <a:gd name="connsiteX25" fmla="*/ 5071872 w 7802880"/>
                <a:gd name="connsiteY25" fmla="*/ 2077517 h 3639312"/>
                <a:gd name="connsiteX26" fmla="*/ 3819754 w 7802880"/>
                <a:gd name="connsiteY26" fmla="*/ 2882798 h 3639312"/>
                <a:gd name="connsiteX27" fmla="*/ 3819754 w 7802880"/>
                <a:gd name="connsiteY27" fmla="*/ 2079346 h 3639312"/>
                <a:gd name="connsiteX28" fmla="*/ 2717597 w 7802880"/>
                <a:gd name="connsiteY28" fmla="*/ 2079346 h 3639312"/>
                <a:gd name="connsiteX29" fmla="*/ 2717597 w 7802880"/>
                <a:gd name="connsiteY29" fmla="*/ 2882798 h 3639312"/>
                <a:gd name="connsiteX30" fmla="*/ 3819754 w 7802880"/>
                <a:gd name="connsiteY30" fmla="*/ 2882798 h 3639312"/>
                <a:gd name="connsiteX31" fmla="*/ 3889858 w 7802880"/>
                <a:gd name="connsiteY31" fmla="*/ 303581 h 3639312"/>
                <a:gd name="connsiteX32" fmla="*/ 5677205 w 7802880"/>
                <a:gd name="connsiteY32" fmla="*/ 1648358 h 3639312"/>
                <a:gd name="connsiteX33" fmla="*/ 5677815 w 7802880"/>
                <a:gd name="connsiteY33" fmla="*/ 1422806 h 3639312"/>
                <a:gd name="connsiteX34" fmla="*/ 5630876 w 7802880"/>
                <a:gd name="connsiteY34" fmla="*/ 1325270 h 3639312"/>
                <a:gd name="connsiteX35" fmla="*/ 4153815 w 7802880"/>
                <a:gd name="connsiteY35" fmla="*/ 218846 h 3639312"/>
                <a:gd name="connsiteX36" fmla="*/ 3878885 w 7802880"/>
                <a:gd name="connsiteY36" fmla="*/ 12802 h 3639312"/>
                <a:gd name="connsiteX37" fmla="*/ 3857549 w 7802880"/>
                <a:gd name="connsiteY37" fmla="*/ 28042 h 3639312"/>
                <a:gd name="connsiteX38" fmla="*/ 2976067 w 7802880"/>
                <a:gd name="connsiteY38" fmla="*/ 700430 h 3639312"/>
                <a:gd name="connsiteX39" fmla="*/ 2128114 w 7802880"/>
                <a:gd name="connsiteY39" fmla="*/ 1346606 h 3639312"/>
                <a:gd name="connsiteX40" fmla="*/ 2092757 w 7802880"/>
                <a:gd name="connsiteY40" fmla="*/ 1409395 h 3639312"/>
                <a:gd name="connsiteX41" fmla="*/ 2093976 w 7802880"/>
                <a:gd name="connsiteY41" fmla="*/ 1595323 h 3639312"/>
                <a:gd name="connsiteX42" fmla="*/ 2098243 w 7802880"/>
                <a:gd name="connsiteY42" fmla="*/ 1631899 h 3639312"/>
                <a:gd name="connsiteX43" fmla="*/ 3889858 w 7802880"/>
                <a:gd name="connsiteY43" fmla="*/ 303581 h 3639312"/>
                <a:gd name="connsiteX44" fmla="*/ 2717597 w 7802880"/>
                <a:gd name="connsiteY44" fmla="*/ 1470355 h 3639312"/>
                <a:gd name="connsiteX45" fmla="*/ 2717597 w 7802880"/>
                <a:gd name="connsiteY45" fmla="*/ 1997659 h 3639312"/>
                <a:gd name="connsiteX46" fmla="*/ 3819144 w 7802880"/>
                <a:gd name="connsiteY46" fmla="*/ 1997659 h 3639312"/>
                <a:gd name="connsiteX47" fmla="*/ 3819144 w 7802880"/>
                <a:gd name="connsiteY47" fmla="*/ 1470355 h 3639312"/>
                <a:gd name="connsiteX48" fmla="*/ 2717597 w 7802880"/>
                <a:gd name="connsiteY48" fmla="*/ 1470355 h 3639312"/>
                <a:gd name="connsiteX49" fmla="*/ 3969106 w 7802880"/>
                <a:gd name="connsiteY49" fmla="*/ 1997050 h 3639312"/>
                <a:gd name="connsiteX50" fmla="*/ 5070044 w 7802880"/>
                <a:gd name="connsiteY50" fmla="*/ 1997050 h 3639312"/>
                <a:gd name="connsiteX51" fmla="*/ 5070044 w 7802880"/>
                <a:gd name="connsiteY51" fmla="*/ 1471574 h 3639312"/>
                <a:gd name="connsiteX52" fmla="*/ 3969106 w 7802880"/>
                <a:gd name="connsiteY52" fmla="*/ 1471574 h 3639312"/>
                <a:gd name="connsiteX53" fmla="*/ 3969106 w 7802880"/>
                <a:gd name="connsiteY53" fmla="*/ 1997050 h 3639312"/>
                <a:gd name="connsiteX54" fmla="*/ 5436413 w 7802880"/>
                <a:gd name="connsiteY54" fmla="*/ 1486814 h 3639312"/>
                <a:gd name="connsiteX55" fmla="*/ 5436413 w 7802880"/>
                <a:gd name="connsiteY55" fmla="*/ 3062630 h 3639312"/>
                <a:gd name="connsiteX56" fmla="*/ 2307946 w 7802880"/>
                <a:gd name="connsiteY56" fmla="*/ 3062630 h 3639312"/>
                <a:gd name="connsiteX57" fmla="*/ 2307946 w 7802880"/>
                <a:gd name="connsiteY57" fmla="*/ 1501445 h 3639312"/>
                <a:gd name="connsiteX58" fmla="*/ 2235403 w 7802880"/>
                <a:gd name="connsiteY58" fmla="*/ 1608734 h 3639312"/>
                <a:gd name="connsiteX59" fmla="*/ 2236622 w 7802880"/>
                <a:gd name="connsiteY59" fmla="*/ 3126639 h 3639312"/>
                <a:gd name="connsiteX60" fmla="*/ 2236622 w 7802880"/>
                <a:gd name="connsiteY60" fmla="*/ 3161386 h 3639312"/>
                <a:gd name="connsiteX61" fmla="*/ 5515052 w 7802880"/>
                <a:gd name="connsiteY61" fmla="*/ 3161386 h 3639312"/>
                <a:gd name="connsiteX62" fmla="*/ 5516880 w 7802880"/>
                <a:gd name="connsiteY62" fmla="*/ 3150413 h 3639312"/>
                <a:gd name="connsiteX63" fmla="*/ 5516880 w 7802880"/>
                <a:gd name="connsiteY63" fmla="*/ 1568501 h 3639312"/>
                <a:gd name="connsiteX64" fmla="*/ 5508346 w 7802880"/>
                <a:gd name="connsiteY64" fmla="*/ 1544117 h 3639312"/>
                <a:gd name="connsiteX65" fmla="*/ 5436413 w 7802880"/>
                <a:gd name="connsiteY65" fmla="*/ 1486814 h 3639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7802880" h="3639312">
                  <a:moveTo>
                    <a:pt x="3877056" y="0"/>
                  </a:moveTo>
                  <a:cubicBezTo>
                    <a:pt x="3878885" y="0"/>
                    <a:pt x="3881323" y="0"/>
                    <a:pt x="3883152" y="0"/>
                  </a:cubicBezTo>
                  <a:cubicBezTo>
                    <a:pt x="3889858" y="6096"/>
                    <a:pt x="3895954" y="12802"/>
                    <a:pt x="3903269" y="18288"/>
                  </a:cubicBezTo>
                  <a:cubicBezTo>
                    <a:pt x="4432402" y="415747"/>
                    <a:pt x="4962144" y="813206"/>
                    <a:pt x="5491277" y="1210666"/>
                  </a:cubicBezTo>
                  <a:cubicBezTo>
                    <a:pt x="5520538" y="1232611"/>
                    <a:pt x="5551018" y="1242365"/>
                    <a:pt x="5586984" y="1242365"/>
                  </a:cubicBezTo>
                  <a:cubicBezTo>
                    <a:pt x="5963717" y="1241146"/>
                    <a:pt x="6340450" y="1241755"/>
                    <a:pt x="6717792" y="1239926"/>
                  </a:cubicBezTo>
                  <a:cubicBezTo>
                    <a:pt x="6759855" y="1239926"/>
                    <a:pt x="6781191" y="1254557"/>
                    <a:pt x="6797650" y="1292962"/>
                  </a:cubicBezTo>
                  <a:cubicBezTo>
                    <a:pt x="7122567" y="2053742"/>
                    <a:pt x="7448703" y="2813304"/>
                    <a:pt x="7774839" y="3573475"/>
                  </a:cubicBezTo>
                  <a:cubicBezTo>
                    <a:pt x="7783373" y="3593592"/>
                    <a:pt x="7793736" y="3613099"/>
                    <a:pt x="7802880" y="3633216"/>
                  </a:cubicBezTo>
                  <a:cubicBezTo>
                    <a:pt x="7802880" y="3635045"/>
                    <a:pt x="7802880" y="3637483"/>
                    <a:pt x="7802880" y="3639312"/>
                  </a:cubicBezTo>
                  <a:cubicBezTo>
                    <a:pt x="7790688" y="3640531"/>
                    <a:pt x="7779106" y="3642360"/>
                    <a:pt x="7766914" y="3642360"/>
                  </a:cubicBezTo>
                  <a:cubicBezTo>
                    <a:pt x="5190135" y="3642360"/>
                    <a:pt x="2613355" y="3642360"/>
                    <a:pt x="35966" y="3642360"/>
                  </a:cubicBezTo>
                  <a:cubicBezTo>
                    <a:pt x="23774" y="3642360"/>
                    <a:pt x="12192" y="3640531"/>
                    <a:pt x="0" y="3639312"/>
                  </a:cubicBezTo>
                  <a:cubicBezTo>
                    <a:pt x="0" y="3637483"/>
                    <a:pt x="0" y="3635045"/>
                    <a:pt x="0" y="3633216"/>
                  </a:cubicBezTo>
                  <a:cubicBezTo>
                    <a:pt x="3658" y="3627120"/>
                    <a:pt x="7925" y="3621634"/>
                    <a:pt x="10363" y="3615538"/>
                  </a:cubicBezTo>
                  <a:cubicBezTo>
                    <a:pt x="343205" y="2839517"/>
                    <a:pt x="675437" y="2064106"/>
                    <a:pt x="1007059" y="1288085"/>
                  </a:cubicBezTo>
                  <a:cubicBezTo>
                    <a:pt x="1022299" y="1252728"/>
                    <a:pt x="1041806" y="1239926"/>
                    <a:pt x="1080211" y="1240536"/>
                  </a:cubicBezTo>
                  <a:cubicBezTo>
                    <a:pt x="1449629" y="1242365"/>
                    <a:pt x="1819656" y="1242365"/>
                    <a:pt x="2189074" y="1243584"/>
                  </a:cubicBezTo>
                  <a:cubicBezTo>
                    <a:pt x="2229917" y="1243584"/>
                    <a:pt x="2263445" y="1232002"/>
                    <a:pt x="2295754" y="1207618"/>
                  </a:cubicBezTo>
                  <a:cubicBezTo>
                    <a:pt x="2571902" y="996086"/>
                    <a:pt x="2849270" y="785165"/>
                    <a:pt x="3126029" y="573634"/>
                  </a:cubicBezTo>
                  <a:cubicBezTo>
                    <a:pt x="3376575" y="382219"/>
                    <a:pt x="3627120" y="190805"/>
                    <a:pt x="3877056" y="0"/>
                  </a:cubicBezTo>
                  <a:close/>
                  <a:moveTo>
                    <a:pt x="5071872" y="2077517"/>
                  </a:moveTo>
                  <a:cubicBezTo>
                    <a:pt x="4701845" y="2077517"/>
                    <a:pt x="4336085" y="2077517"/>
                    <a:pt x="3970325" y="2077517"/>
                  </a:cubicBezTo>
                  <a:cubicBezTo>
                    <a:pt x="3970325" y="2347570"/>
                    <a:pt x="3970325" y="2614574"/>
                    <a:pt x="3970325" y="2881579"/>
                  </a:cubicBezTo>
                  <a:cubicBezTo>
                    <a:pt x="4339133" y="2881579"/>
                    <a:pt x="4704893" y="2881579"/>
                    <a:pt x="5071872" y="2881579"/>
                  </a:cubicBezTo>
                  <a:cubicBezTo>
                    <a:pt x="5071872" y="2612746"/>
                    <a:pt x="5071872" y="2345741"/>
                    <a:pt x="5071872" y="2077517"/>
                  </a:cubicBezTo>
                  <a:close/>
                  <a:moveTo>
                    <a:pt x="3819754" y="2882798"/>
                  </a:moveTo>
                  <a:cubicBezTo>
                    <a:pt x="3819754" y="2613355"/>
                    <a:pt x="3819754" y="2346350"/>
                    <a:pt x="3819754" y="2079346"/>
                  </a:cubicBezTo>
                  <a:cubicBezTo>
                    <a:pt x="3450946" y="2079346"/>
                    <a:pt x="3083966" y="2079346"/>
                    <a:pt x="2717597" y="2079346"/>
                  </a:cubicBezTo>
                  <a:cubicBezTo>
                    <a:pt x="2717597" y="2348789"/>
                    <a:pt x="2717597" y="2615184"/>
                    <a:pt x="2717597" y="2882798"/>
                  </a:cubicBezTo>
                  <a:cubicBezTo>
                    <a:pt x="3085186" y="2882798"/>
                    <a:pt x="3450946" y="2882798"/>
                    <a:pt x="3819754" y="2882798"/>
                  </a:cubicBezTo>
                  <a:close/>
                  <a:moveTo>
                    <a:pt x="3889858" y="303581"/>
                  </a:moveTo>
                  <a:cubicBezTo>
                    <a:pt x="4482999" y="751637"/>
                    <a:pt x="5071872" y="1204570"/>
                    <a:pt x="5677205" y="1648358"/>
                  </a:cubicBezTo>
                  <a:cubicBezTo>
                    <a:pt x="5677205" y="1566672"/>
                    <a:pt x="5674767" y="1494739"/>
                    <a:pt x="5677815" y="1422806"/>
                  </a:cubicBezTo>
                  <a:cubicBezTo>
                    <a:pt x="5679644" y="1379525"/>
                    <a:pt x="5665623" y="1351483"/>
                    <a:pt x="5630876" y="1325270"/>
                  </a:cubicBezTo>
                  <a:cubicBezTo>
                    <a:pt x="5138319" y="957072"/>
                    <a:pt x="4646372" y="587654"/>
                    <a:pt x="4153815" y="218846"/>
                  </a:cubicBezTo>
                  <a:cubicBezTo>
                    <a:pt x="4062375" y="149962"/>
                    <a:pt x="3970935" y="81686"/>
                    <a:pt x="3878885" y="12802"/>
                  </a:cubicBezTo>
                  <a:cubicBezTo>
                    <a:pt x="3870351" y="18898"/>
                    <a:pt x="3863645" y="23165"/>
                    <a:pt x="3857549" y="28042"/>
                  </a:cubicBezTo>
                  <a:cubicBezTo>
                    <a:pt x="3563722" y="251765"/>
                    <a:pt x="3269895" y="476098"/>
                    <a:pt x="2976067" y="700430"/>
                  </a:cubicBezTo>
                  <a:cubicBezTo>
                    <a:pt x="2693213" y="915619"/>
                    <a:pt x="2410968" y="1131418"/>
                    <a:pt x="2128114" y="1346606"/>
                  </a:cubicBezTo>
                  <a:cubicBezTo>
                    <a:pt x="2106778" y="1363066"/>
                    <a:pt x="2091538" y="1380134"/>
                    <a:pt x="2092757" y="1409395"/>
                  </a:cubicBezTo>
                  <a:cubicBezTo>
                    <a:pt x="2093976" y="1471574"/>
                    <a:pt x="2093366" y="1533144"/>
                    <a:pt x="2093976" y="1595323"/>
                  </a:cubicBezTo>
                  <a:cubicBezTo>
                    <a:pt x="2093976" y="1605686"/>
                    <a:pt x="2096414" y="1616050"/>
                    <a:pt x="2098243" y="1631899"/>
                  </a:cubicBezTo>
                  <a:cubicBezTo>
                    <a:pt x="2707843" y="1199693"/>
                    <a:pt x="3290621" y="741883"/>
                    <a:pt x="3889858" y="303581"/>
                  </a:cubicBezTo>
                  <a:close/>
                  <a:moveTo>
                    <a:pt x="2717597" y="1470355"/>
                  </a:moveTo>
                  <a:cubicBezTo>
                    <a:pt x="2717597" y="1648358"/>
                    <a:pt x="2717597" y="1823314"/>
                    <a:pt x="2717597" y="1997659"/>
                  </a:cubicBezTo>
                  <a:cubicBezTo>
                    <a:pt x="3086405" y="1997659"/>
                    <a:pt x="3452775" y="1997659"/>
                    <a:pt x="3819144" y="1997659"/>
                  </a:cubicBezTo>
                  <a:cubicBezTo>
                    <a:pt x="3819144" y="1820875"/>
                    <a:pt x="3819144" y="1645920"/>
                    <a:pt x="3819144" y="1470355"/>
                  </a:cubicBezTo>
                  <a:cubicBezTo>
                    <a:pt x="3450946" y="1470355"/>
                    <a:pt x="3085795" y="1470355"/>
                    <a:pt x="2717597" y="1470355"/>
                  </a:cubicBezTo>
                  <a:close/>
                  <a:moveTo>
                    <a:pt x="3969106" y="1997050"/>
                  </a:moveTo>
                  <a:cubicBezTo>
                    <a:pt x="4338524" y="1997050"/>
                    <a:pt x="4704284" y="1997050"/>
                    <a:pt x="5070044" y="1997050"/>
                  </a:cubicBezTo>
                  <a:cubicBezTo>
                    <a:pt x="5070044" y="1820266"/>
                    <a:pt x="5070044" y="1645310"/>
                    <a:pt x="5070044" y="1471574"/>
                  </a:cubicBezTo>
                  <a:cubicBezTo>
                    <a:pt x="4701845" y="1471574"/>
                    <a:pt x="4335476" y="1471574"/>
                    <a:pt x="3969106" y="1471574"/>
                  </a:cubicBezTo>
                  <a:cubicBezTo>
                    <a:pt x="3969106" y="1647749"/>
                    <a:pt x="3969106" y="1821485"/>
                    <a:pt x="3969106" y="1997050"/>
                  </a:cubicBezTo>
                  <a:close/>
                  <a:moveTo>
                    <a:pt x="5436413" y="1486814"/>
                  </a:moveTo>
                  <a:cubicBezTo>
                    <a:pt x="5436413" y="2018386"/>
                    <a:pt x="5436413" y="2540203"/>
                    <a:pt x="5436413" y="3062630"/>
                  </a:cubicBezTo>
                  <a:cubicBezTo>
                    <a:pt x="4393388" y="3062630"/>
                    <a:pt x="3352800" y="3062630"/>
                    <a:pt x="2307946" y="3062630"/>
                  </a:cubicBezTo>
                  <a:cubicBezTo>
                    <a:pt x="2307946" y="2541422"/>
                    <a:pt x="2307946" y="2022043"/>
                    <a:pt x="2307946" y="1501445"/>
                  </a:cubicBezTo>
                  <a:cubicBezTo>
                    <a:pt x="2253691" y="1519733"/>
                    <a:pt x="2235403" y="1553870"/>
                    <a:pt x="2235403" y="1608734"/>
                  </a:cubicBezTo>
                  <a:cubicBezTo>
                    <a:pt x="2237232" y="2114702"/>
                    <a:pt x="2236622" y="2620670"/>
                    <a:pt x="2236622" y="3126639"/>
                  </a:cubicBezTo>
                  <a:cubicBezTo>
                    <a:pt x="2236622" y="3138221"/>
                    <a:pt x="2236622" y="3150413"/>
                    <a:pt x="2236622" y="3161386"/>
                  </a:cubicBezTo>
                  <a:cubicBezTo>
                    <a:pt x="3332683" y="3161386"/>
                    <a:pt x="4423868" y="3161386"/>
                    <a:pt x="5515052" y="3161386"/>
                  </a:cubicBezTo>
                  <a:cubicBezTo>
                    <a:pt x="5515661" y="3155899"/>
                    <a:pt x="5516880" y="3152851"/>
                    <a:pt x="5516880" y="3150413"/>
                  </a:cubicBezTo>
                  <a:cubicBezTo>
                    <a:pt x="5516880" y="2623109"/>
                    <a:pt x="5516880" y="2095805"/>
                    <a:pt x="5516880" y="1568501"/>
                  </a:cubicBezTo>
                  <a:cubicBezTo>
                    <a:pt x="5516880" y="1560576"/>
                    <a:pt x="5513832" y="1548994"/>
                    <a:pt x="5508346" y="1544117"/>
                  </a:cubicBezTo>
                  <a:cubicBezTo>
                    <a:pt x="5488229" y="1525829"/>
                    <a:pt x="5465674" y="1509370"/>
                    <a:pt x="5436413" y="1486814"/>
                  </a:cubicBezTo>
                  <a:close/>
                </a:path>
              </a:pathLst>
            </a:custGeom>
            <a:solidFill>
              <a:schemeClr val="accent1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0" name="Freeform: Shape 1069">
              <a:extLst>
                <a:ext uri="{FF2B5EF4-FFF2-40B4-BE49-F238E27FC236}">
                  <a16:creationId xmlns:a16="http://schemas.microsoft.com/office/drawing/2014/main" id="{4BF911DA-EE17-4F0B-A2FC-564E25A8AC63}"/>
                </a:ext>
              </a:extLst>
            </p:cNvPr>
            <p:cNvSpPr/>
            <p:nvPr/>
          </p:nvSpPr>
          <p:spPr>
            <a:xfrm>
              <a:off x="5486400" y="4684167"/>
              <a:ext cx="1316736" cy="2170176"/>
            </a:xfrm>
            <a:custGeom>
              <a:avLst/>
              <a:gdLst>
                <a:gd name="connsiteX0" fmla="*/ 0 w 1316736"/>
                <a:gd name="connsiteY0" fmla="*/ 2173834 h 2170176"/>
                <a:gd name="connsiteX1" fmla="*/ 609 w 1316736"/>
                <a:gd name="connsiteY1" fmla="*/ 491947 h 2170176"/>
                <a:gd name="connsiteX2" fmla="*/ 609 w 1316736"/>
                <a:gd name="connsiteY2" fmla="*/ 34747 h 2170176"/>
                <a:gd name="connsiteX3" fmla="*/ 609 w 1316736"/>
                <a:gd name="connsiteY3" fmla="*/ 0 h 2170176"/>
                <a:gd name="connsiteX4" fmla="*/ 1316736 w 1316736"/>
                <a:gd name="connsiteY4" fmla="*/ 0 h 2170176"/>
                <a:gd name="connsiteX5" fmla="*/ 1317955 w 1316736"/>
                <a:gd name="connsiteY5" fmla="*/ 28651 h 2170176"/>
                <a:gd name="connsiteX6" fmla="*/ 1317955 w 1316736"/>
                <a:gd name="connsiteY6" fmla="*/ 2151888 h 2170176"/>
                <a:gd name="connsiteX7" fmla="*/ 1316736 w 1316736"/>
                <a:gd name="connsiteY7" fmla="*/ 2173224 h 2170176"/>
                <a:gd name="connsiteX8" fmla="*/ 0 w 1316736"/>
                <a:gd name="connsiteY8" fmla="*/ 2173834 h 2170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6736" h="2170176">
                  <a:moveTo>
                    <a:pt x="0" y="2173834"/>
                  </a:moveTo>
                  <a:cubicBezTo>
                    <a:pt x="0" y="1613002"/>
                    <a:pt x="0" y="1052779"/>
                    <a:pt x="609" y="491947"/>
                  </a:cubicBezTo>
                  <a:cubicBezTo>
                    <a:pt x="609" y="339547"/>
                    <a:pt x="609" y="187147"/>
                    <a:pt x="609" y="34747"/>
                  </a:cubicBezTo>
                  <a:cubicBezTo>
                    <a:pt x="609" y="23774"/>
                    <a:pt x="609" y="12801"/>
                    <a:pt x="609" y="0"/>
                  </a:cubicBezTo>
                  <a:cubicBezTo>
                    <a:pt x="440741" y="0"/>
                    <a:pt x="877824" y="0"/>
                    <a:pt x="1316736" y="0"/>
                  </a:cubicBezTo>
                  <a:cubicBezTo>
                    <a:pt x="1317346" y="10363"/>
                    <a:pt x="1317955" y="19507"/>
                    <a:pt x="1317955" y="28651"/>
                  </a:cubicBezTo>
                  <a:cubicBezTo>
                    <a:pt x="1317955" y="736397"/>
                    <a:pt x="1317955" y="1444142"/>
                    <a:pt x="1317955" y="2151888"/>
                  </a:cubicBezTo>
                  <a:cubicBezTo>
                    <a:pt x="1317955" y="2159203"/>
                    <a:pt x="1317346" y="2165908"/>
                    <a:pt x="1316736" y="2173224"/>
                  </a:cubicBezTo>
                  <a:cubicBezTo>
                    <a:pt x="877824" y="2173834"/>
                    <a:pt x="438912" y="2173834"/>
                    <a:pt x="0" y="2173834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1" name="Freeform: Shape 1070">
              <a:extLst>
                <a:ext uri="{FF2B5EF4-FFF2-40B4-BE49-F238E27FC236}">
                  <a16:creationId xmlns:a16="http://schemas.microsoft.com/office/drawing/2014/main" id="{63BF9642-23C2-4B46-9975-8D55C27A82FB}"/>
                </a:ext>
              </a:extLst>
            </p:cNvPr>
            <p:cNvSpPr/>
            <p:nvPr/>
          </p:nvSpPr>
          <p:spPr>
            <a:xfrm>
              <a:off x="4080662" y="4171493"/>
              <a:ext cx="883920" cy="524256"/>
            </a:xfrm>
            <a:custGeom>
              <a:avLst/>
              <a:gdLst>
                <a:gd name="connsiteX0" fmla="*/ 887578 w 883920"/>
                <a:gd name="connsiteY0" fmla="*/ 0 h 524256"/>
                <a:gd name="connsiteX1" fmla="*/ 887578 w 883920"/>
                <a:gd name="connsiteY1" fmla="*/ 525475 h 524256"/>
                <a:gd name="connsiteX2" fmla="*/ 0 w 883920"/>
                <a:gd name="connsiteY2" fmla="*/ 525475 h 524256"/>
                <a:gd name="connsiteX3" fmla="*/ 0 w 883920"/>
                <a:gd name="connsiteY3" fmla="*/ 0 h 524256"/>
                <a:gd name="connsiteX4" fmla="*/ 887578 w 883920"/>
                <a:gd name="connsiteY4" fmla="*/ 0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3920" h="524256">
                  <a:moveTo>
                    <a:pt x="887578" y="0"/>
                  </a:moveTo>
                  <a:cubicBezTo>
                    <a:pt x="887578" y="174955"/>
                    <a:pt x="887578" y="349301"/>
                    <a:pt x="887578" y="525475"/>
                  </a:cubicBezTo>
                  <a:cubicBezTo>
                    <a:pt x="591922" y="525475"/>
                    <a:pt x="296875" y="525475"/>
                    <a:pt x="0" y="525475"/>
                  </a:cubicBezTo>
                  <a:cubicBezTo>
                    <a:pt x="0" y="350520"/>
                    <a:pt x="0" y="176784"/>
                    <a:pt x="0" y="0"/>
                  </a:cubicBezTo>
                  <a:cubicBezTo>
                    <a:pt x="295046" y="0"/>
                    <a:pt x="590702" y="0"/>
                    <a:pt x="887578" y="0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2" name="Freeform: Shape 1071">
              <a:extLst>
                <a:ext uri="{FF2B5EF4-FFF2-40B4-BE49-F238E27FC236}">
                  <a16:creationId xmlns:a16="http://schemas.microsoft.com/office/drawing/2014/main" id="{3B5C3DF7-D032-48E3-B9FD-40C6798C39A3}"/>
                </a:ext>
              </a:extLst>
            </p:cNvPr>
            <p:cNvSpPr/>
            <p:nvPr/>
          </p:nvSpPr>
          <p:spPr>
            <a:xfrm>
              <a:off x="8145475" y="4171493"/>
              <a:ext cx="883920" cy="524256"/>
            </a:xfrm>
            <a:custGeom>
              <a:avLst/>
              <a:gdLst>
                <a:gd name="connsiteX0" fmla="*/ 886968 w 883920"/>
                <a:gd name="connsiteY0" fmla="*/ 526085 h 524256"/>
                <a:gd name="connsiteX1" fmla="*/ 0 w 883920"/>
                <a:gd name="connsiteY1" fmla="*/ 526085 h 524256"/>
                <a:gd name="connsiteX2" fmla="*/ 0 w 883920"/>
                <a:gd name="connsiteY2" fmla="*/ 0 h 524256"/>
                <a:gd name="connsiteX3" fmla="*/ 886968 w 883920"/>
                <a:gd name="connsiteY3" fmla="*/ 0 h 524256"/>
                <a:gd name="connsiteX4" fmla="*/ 886968 w 883920"/>
                <a:gd name="connsiteY4" fmla="*/ 526085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3920" h="524256">
                  <a:moveTo>
                    <a:pt x="886968" y="526085"/>
                  </a:moveTo>
                  <a:cubicBezTo>
                    <a:pt x="589483" y="526085"/>
                    <a:pt x="295656" y="526085"/>
                    <a:pt x="0" y="526085"/>
                  </a:cubicBezTo>
                  <a:cubicBezTo>
                    <a:pt x="0" y="350520"/>
                    <a:pt x="0" y="176175"/>
                    <a:pt x="0" y="0"/>
                  </a:cubicBezTo>
                  <a:cubicBezTo>
                    <a:pt x="295046" y="0"/>
                    <a:pt x="590093" y="0"/>
                    <a:pt x="886968" y="0"/>
                  </a:cubicBezTo>
                  <a:cubicBezTo>
                    <a:pt x="886968" y="174346"/>
                    <a:pt x="886968" y="349301"/>
                    <a:pt x="886968" y="526085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3" name="Freeform: Shape 1072">
              <a:extLst>
                <a:ext uri="{FF2B5EF4-FFF2-40B4-BE49-F238E27FC236}">
                  <a16:creationId xmlns:a16="http://schemas.microsoft.com/office/drawing/2014/main" id="{6CAE59DD-EA2D-4D99-AB34-8BAB078B90BA}"/>
                </a:ext>
              </a:extLst>
            </p:cNvPr>
            <p:cNvSpPr/>
            <p:nvPr/>
          </p:nvSpPr>
          <p:spPr>
            <a:xfrm>
              <a:off x="4081272" y="4804867"/>
              <a:ext cx="883920" cy="524256"/>
            </a:xfrm>
            <a:custGeom>
              <a:avLst/>
              <a:gdLst>
                <a:gd name="connsiteX0" fmla="*/ 886358 w 883920"/>
                <a:gd name="connsiteY0" fmla="*/ 527913 h 524256"/>
                <a:gd name="connsiteX1" fmla="*/ 0 w 883920"/>
                <a:gd name="connsiteY1" fmla="*/ 527913 h 524256"/>
                <a:gd name="connsiteX2" fmla="*/ 0 w 883920"/>
                <a:gd name="connsiteY2" fmla="*/ 0 h 524256"/>
                <a:gd name="connsiteX3" fmla="*/ 886358 w 883920"/>
                <a:gd name="connsiteY3" fmla="*/ 0 h 524256"/>
                <a:gd name="connsiteX4" fmla="*/ 886358 w 883920"/>
                <a:gd name="connsiteY4" fmla="*/ 527913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3920" h="524256">
                  <a:moveTo>
                    <a:pt x="886358" y="527913"/>
                  </a:moveTo>
                  <a:cubicBezTo>
                    <a:pt x="590093" y="527913"/>
                    <a:pt x="296266" y="527913"/>
                    <a:pt x="0" y="527913"/>
                  </a:cubicBezTo>
                  <a:cubicBezTo>
                    <a:pt x="0" y="351739"/>
                    <a:pt x="0" y="176784"/>
                    <a:pt x="0" y="0"/>
                  </a:cubicBezTo>
                  <a:cubicBezTo>
                    <a:pt x="295656" y="0"/>
                    <a:pt x="590093" y="0"/>
                    <a:pt x="886358" y="0"/>
                  </a:cubicBezTo>
                  <a:cubicBezTo>
                    <a:pt x="886358" y="175565"/>
                    <a:pt x="886358" y="350520"/>
                    <a:pt x="886358" y="527913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4" name="Freeform: Shape 1073">
              <a:extLst>
                <a:ext uri="{FF2B5EF4-FFF2-40B4-BE49-F238E27FC236}">
                  <a16:creationId xmlns:a16="http://schemas.microsoft.com/office/drawing/2014/main" id="{9EB34601-A40A-4FD1-86F0-2AC04784CEF9}"/>
                </a:ext>
              </a:extLst>
            </p:cNvPr>
            <p:cNvSpPr/>
            <p:nvPr/>
          </p:nvSpPr>
          <p:spPr>
            <a:xfrm>
              <a:off x="8146086" y="4804256"/>
              <a:ext cx="883919" cy="524256"/>
            </a:xfrm>
            <a:custGeom>
              <a:avLst/>
              <a:gdLst>
                <a:gd name="connsiteX0" fmla="*/ 0 w 883920"/>
                <a:gd name="connsiteY0" fmla="*/ 0 h 524256"/>
                <a:gd name="connsiteX1" fmla="*/ 885749 w 883920"/>
                <a:gd name="connsiteY1" fmla="*/ 0 h 524256"/>
                <a:gd name="connsiteX2" fmla="*/ 885749 w 883920"/>
                <a:gd name="connsiteY2" fmla="*/ 527304 h 524256"/>
                <a:gd name="connsiteX3" fmla="*/ 0 w 883920"/>
                <a:gd name="connsiteY3" fmla="*/ 527304 h 524256"/>
                <a:gd name="connsiteX4" fmla="*/ 0 w 883920"/>
                <a:gd name="connsiteY4" fmla="*/ 0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3920" h="524256">
                  <a:moveTo>
                    <a:pt x="0" y="0"/>
                  </a:moveTo>
                  <a:cubicBezTo>
                    <a:pt x="296266" y="0"/>
                    <a:pt x="589483" y="0"/>
                    <a:pt x="885749" y="0"/>
                  </a:cubicBezTo>
                  <a:cubicBezTo>
                    <a:pt x="885749" y="175565"/>
                    <a:pt x="885749" y="350520"/>
                    <a:pt x="885749" y="527304"/>
                  </a:cubicBezTo>
                  <a:cubicBezTo>
                    <a:pt x="591922" y="527304"/>
                    <a:pt x="296875" y="527304"/>
                    <a:pt x="0" y="527304"/>
                  </a:cubicBezTo>
                  <a:cubicBezTo>
                    <a:pt x="0" y="352959"/>
                    <a:pt x="0" y="178003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5" name="Freeform: Shape 1074">
              <a:extLst>
                <a:ext uri="{FF2B5EF4-FFF2-40B4-BE49-F238E27FC236}">
                  <a16:creationId xmlns:a16="http://schemas.microsoft.com/office/drawing/2014/main" id="{5AF080DC-465F-45E4-BB00-C64018DA59BA}"/>
                </a:ext>
              </a:extLst>
            </p:cNvPr>
            <p:cNvSpPr/>
            <p:nvPr/>
          </p:nvSpPr>
          <p:spPr>
            <a:xfrm>
              <a:off x="3167482" y="4805477"/>
              <a:ext cx="804672" cy="524256"/>
            </a:xfrm>
            <a:custGeom>
              <a:avLst/>
              <a:gdLst>
                <a:gd name="connsiteX0" fmla="*/ 0 w 804672"/>
                <a:gd name="connsiteY0" fmla="*/ 527304 h 524256"/>
                <a:gd name="connsiteX1" fmla="*/ 0 w 804672"/>
                <a:gd name="connsiteY1" fmla="*/ 0 h 524256"/>
                <a:gd name="connsiteX2" fmla="*/ 805891 w 804672"/>
                <a:gd name="connsiteY2" fmla="*/ 0 h 524256"/>
                <a:gd name="connsiteX3" fmla="*/ 805891 w 804672"/>
                <a:gd name="connsiteY3" fmla="*/ 527304 h 524256"/>
                <a:gd name="connsiteX4" fmla="*/ 0 w 804672"/>
                <a:gd name="connsiteY4" fmla="*/ 527304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672" h="524256">
                  <a:moveTo>
                    <a:pt x="0" y="527304"/>
                  </a:moveTo>
                  <a:cubicBezTo>
                    <a:pt x="0" y="349911"/>
                    <a:pt x="0" y="175565"/>
                    <a:pt x="0" y="0"/>
                  </a:cubicBezTo>
                  <a:cubicBezTo>
                    <a:pt x="269443" y="0"/>
                    <a:pt x="536448" y="0"/>
                    <a:pt x="805891" y="0"/>
                  </a:cubicBezTo>
                  <a:cubicBezTo>
                    <a:pt x="805891" y="176175"/>
                    <a:pt x="805891" y="351130"/>
                    <a:pt x="805891" y="527304"/>
                  </a:cubicBezTo>
                  <a:cubicBezTo>
                    <a:pt x="536448" y="527304"/>
                    <a:pt x="269443" y="527304"/>
                    <a:pt x="0" y="527304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6" name="Freeform: Shape 1075">
              <a:extLst>
                <a:ext uri="{FF2B5EF4-FFF2-40B4-BE49-F238E27FC236}">
                  <a16:creationId xmlns:a16="http://schemas.microsoft.com/office/drawing/2014/main" id="{7F304B17-90FF-4FF6-9E77-0E78BE03BC02}"/>
                </a:ext>
              </a:extLst>
            </p:cNvPr>
            <p:cNvSpPr/>
            <p:nvPr/>
          </p:nvSpPr>
          <p:spPr>
            <a:xfrm>
              <a:off x="7233513" y="4805477"/>
              <a:ext cx="804672" cy="524256"/>
            </a:xfrm>
            <a:custGeom>
              <a:avLst/>
              <a:gdLst>
                <a:gd name="connsiteX0" fmla="*/ 805282 w 804672"/>
                <a:gd name="connsiteY0" fmla="*/ 0 h 524256"/>
                <a:gd name="connsiteX1" fmla="*/ 805282 w 804672"/>
                <a:gd name="connsiteY1" fmla="*/ 526085 h 524256"/>
                <a:gd name="connsiteX2" fmla="*/ 0 w 804672"/>
                <a:gd name="connsiteY2" fmla="*/ 526085 h 524256"/>
                <a:gd name="connsiteX3" fmla="*/ 0 w 804672"/>
                <a:gd name="connsiteY3" fmla="*/ 0 h 524256"/>
                <a:gd name="connsiteX4" fmla="*/ 805282 w 804672"/>
                <a:gd name="connsiteY4" fmla="*/ 0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672" h="524256">
                  <a:moveTo>
                    <a:pt x="805282" y="0"/>
                  </a:moveTo>
                  <a:cubicBezTo>
                    <a:pt x="805282" y="176784"/>
                    <a:pt x="805282" y="349911"/>
                    <a:pt x="805282" y="526085"/>
                  </a:cubicBezTo>
                  <a:cubicBezTo>
                    <a:pt x="537058" y="526085"/>
                    <a:pt x="269443" y="526085"/>
                    <a:pt x="0" y="526085"/>
                  </a:cubicBezTo>
                  <a:cubicBezTo>
                    <a:pt x="0" y="351130"/>
                    <a:pt x="0" y="176784"/>
                    <a:pt x="0" y="0"/>
                  </a:cubicBezTo>
                  <a:cubicBezTo>
                    <a:pt x="268224" y="0"/>
                    <a:pt x="535839" y="0"/>
                    <a:pt x="805282" y="0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7" name="Freeform: Shape 1076">
              <a:extLst>
                <a:ext uri="{FF2B5EF4-FFF2-40B4-BE49-F238E27FC236}">
                  <a16:creationId xmlns:a16="http://schemas.microsoft.com/office/drawing/2014/main" id="{9BDB255E-F8BA-4539-846D-49A8C35AA527}"/>
                </a:ext>
              </a:extLst>
            </p:cNvPr>
            <p:cNvSpPr/>
            <p:nvPr/>
          </p:nvSpPr>
          <p:spPr>
            <a:xfrm>
              <a:off x="3168701" y="4170883"/>
              <a:ext cx="798576" cy="524256"/>
            </a:xfrm>
            <a:custGeom>
              <a:avLst/>
              <a:gdLst>
                <a:gd name="connsiteX0" fmla="*/ 0 w 798576"/>
                <a:gd name="connsiteY0" fmla="*/ 0 h 524256"/>
                <a:gd name="connsiteX1" fmla="*/ 804672 w 798576"/>
                <a:gd name="connsiteY1" fmla="*/ 0 h 524256"/>
                <a:gd name="connsiteX2" fmla="*/ 804672 w 798576"/>
                <a:gd name="connsiteY2" fmla="*/ 526085 h 524256"/>
                <a:gd name="connsiteX3" fmla="*/ 0 w 798576"/>
                <a:gd name="connsiteY3" fmla="*/ 526085 h 524256"/>
                <a:gd name="connsiteX4" fmla="*/ 0 w 798576"/>
                <a:gd name="connsiteY4" fmla="*/ 0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576" h="524256">
                  <a:moveTo>
                    <a:pt x="0" y="0"/>
                  </a:moveTo>
                  <a:cubicBezTo>
                    <a:pt x="269443" y="0"/>
                    <a:pt x="536448" y="0"/>
                    <a:pt x="804672" y="0"/>
                  </a:cubicBezTo>
                  <a:cubicBezTo>
                    <a:pt x="804672" y="175565"/>
                    <a:pt x="804672" y="349910"/>
                    <a:pt x="804672" y="526085"/>
                  </a:cubicBezTo>
                  <a:cubicBezTo>
                    <a:pt x="537058" y="526085"/>
                    <a:pt x="269443" y="526085"/>
                    <a:pt x="0" y="526085"/>
                  </a:cubicBezTo>
                  <a:cubicBezTo>
                    <a:pt x="0" y="351129"/>
                    <a:pt x="0" y="176784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8" name="Freeform: Shape 1077">
              <a:extLst>
                <a:ext uri="{FF2B5EF4-FFF2-40B4-BE49-F238E27FC236}">
                  <a16:creationId xmlns:a16="http://schemas.microsoft.com/office/drawing/2014/main" id="{4F8C0CB5-9D4A-4CFE-AE4E-49768924BE97}"/>
                </a:ext>
              </a:extLst>
            </p:cNvPr>
            <p:cNvSpPr/>
            <p:nvPr/>
          </p:nvSpPr>
          <p:spPr>
            <a:xfrm>
              <a:off x="7233513" y="4170883"/>
              <a:ext cx="798576" cy="524256"/>
            </a:xfrm>
            <a:custGeom>
              <a:avLst/>
              <a:gdLst>
                <a:gd name="connsiteX0" fmla="*/ 0 w 798576"/>
                <a:gd name="connsiteY0" fmla="*/ 526694 h 524256"/>
                <a:gd name="connsiteX1" fmla="*/ 0 w 798576"/>
                <a:gd name="connsiteY1" fmla="*/ 0 h 524256"/>
                <a:gd name="connsiteX2" fmla="*/ 803453 w 798576"/>
                <a:gd name="connsiteY2" fmla="*/ 0 h 524256"/>
                <a:gd name="connsiteX3" fmla="*/ 803453 w 798576"/>
                <a:gd name="connsiteY3" fmla="*/ 526694 h 524256"/>
                <a:gd name="connsiteX4" fmla="*/ 0 w 798576"/>
                <a:gd name="connsiteY4" fmla="*/ 526694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8576" h="524256">
                  <a:moveTo>
                    <a:pt x="0" y="526694"/>
                  </a:moveTo>
                  <a:cubicBezTo>
                    <a:pt x="0" y="349910"/>
                    <a:pt x="0" y="175565"/>
                    <a:pt x="0" y="0"/>
                  </a:cubicBezTo>
                  <a:cubicBezTo>
                    <a:pt x="268224" y="0"/>
                    <a:pt x="534619" y="0"/>
                    <a:pt x="803453" y="0"/>
                  </a:cubicBezTo>
                  <a:cubicBezTo>
                    <a:pt x="803453" y="174955"/>
                    <a:pt x="803453" y="349910"/>
                    <a:pt x="803453" y="526694"/>
                  </a:cubicBezTo>
                  <a:cubicBezTo>
                    <a:pt x="536448" y="526694"/>
                    <a:pt x="269443" y="526694"/>
                    <a:pt x="0" y="526694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9" name="Freeform: Shape 1078">
              <a:extLst>
                <a:ext uri="{FF2B5EF4-FFF2-40B4-BE49-F238E27FC236}">
                  <a16:creationId xmlns:a16="http://schemas.microsoft.com/office/drawing/2014/main" id="{8F0C9DC7-777C-4966-8C01-636A313A5B20}"/>
                </a:ext>
              </a:extLst>
            </p:cNvPr>
            <p:cNvSpPr/>
            <p:nvPr/>
          </p:nvSpPr>
          <p:spPr>
            <a:xfrm>
              <a:off x="6164885" y="2077517"/>
              <a:ext cx="1097280" cy="798576"/>
            </a:xfrm>
            <a:custGeom>
              <a:avLst/>
              <a:gdLst>
                <a:gd name="connsiteX0" fmla="*/ 1101547 w 1097280"/>
                <a:gd name="connsiteY0" fmla="*/ 0 h 798576"/>
                <a:gd name="connsiteX1" fmla="*/ 1101547 w 1097280"/>
                <a:gd name="connsiteY1" fmla="*/ 804063 h 798576"/>
                <a:gd name="connsiteX2" fmla="*/ 0 w 1097280"/>
                <a:gd name="connsiteY2" fmla="*/ 804063 h 798576"/>
                <a:gd name="connsiteX3" fmla="*/ 0 w 1097280"/>
                <a:gd name="connsiteY3" fmla="*/ 0 h 798576"/>
                <a:gd name="connsiteX4" fmla="*/ 1101547 w 1097280"/>
                <a:gd name="connsiteY4" fmla="*/ 0 h 798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7280" h="798576">
                  <a:moveTo>
                    <a:pt x="1101547" y="0"/>
                  </a:moveTo>
                  <a:cubicBezTo>
                    <a:pt x="1101547" y="268834"/>
                    <a:pt x="1101547" y="535229"/>
                    <a:pt x="1101547" y="804063"/>
                  </a:cubicBezTo>
                  <a:cubicBezTo>
                    <a:pt x="734568" y="804063"/>
                    <a:pt x="368199" y="804063"/>
                    <a:pt x="0" y="804063"/>
                  </a:cubicBezTo>
                  <a:cubicBezTo>
                    <a:pt x="0" y="537058"/>
                    <a:pt x="0" y="269443"/>
                    <a:pt x="0" y="0"/>
                  </a:cubicBezTo>
                  <a:cubicBezTo>
                    <a:pt x="365760" y="0"/>
                    <a:pt x="732130" y="0"/>
                    <a:pt x="1101547" y="0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0" name="Freeform: Shape 1079">
              <a:extLst>
                <a:ext uri="{FF2B5EF4-FFF2-40B4-BE49-F238E27FC236}">
                  <a16:creationId xmlns:a16="http://schemas.microsoft.com/office/drawing/2014/main" id="{3F28780B-2844-414B-A475-D4CD10D0E785}"/>
                </a:ext>
              </a:extLst>
            </p:cNvPr>
            <p:cNvSpPr/>
            <p:nvPr/>
          </p:nvSpPr>
          <p:spPr>
            <a:xfrm>
              <a:off x="4912157" y="2079346"/>
              <a:ext cx="1097280" cy="798576"/>
            </a:xfrm>
            <a:custGeom>
              <a:avLst/>
              <a:gdLst>
                <a:gd name="connsiteX0" fmla="*/ 1102157 w 1097280"/>
                <a:gd name="connsiteY0" fmla="*/ 803453 h 798576"/>
                <a:gd name="connsiteX1" fmla="*/ 0 w 1097280"/>
                <a:gd name="connsiteY1" fmla="*/ 803453 h 798576"/>
                <a:gd name="connsiteX2" fmla="*/ 0 w 1097280"/>
                <a:gd name="connsiteY2" fmla="*/ 0 h 798576"/>
                <a:gd name="connsiteX3" fmla="*/ 1102157 w 1097280"/>
                <a:gd name="connsiteY3" fmla="*/ 0 h 798576"/>
                <a:gd name="connsiteX4" fmla="*/ 1102157 w 1097280"/>
                <a:gd name="connsiteY4" fmla="*/ 803453 h 798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7280" h="798576">
                  <a:moveTo>
                    <a:pt x="1102157" y="803453"/>
                  </a:moveTo>
                  <a:cubicBezTo>
                    <a:pt x="733349" y="803453"/>
                    <a:pt x="368199" y="803453"/>
                    <a:pt x="0" y="803453"/>
                  </a:cubicBezTo>
                  <a:cubicBezTo>
                    <a:pt x="0" y="535838"/>
                    <a:pt x="0" y="269443"/>
                    <a:pt x="0" y="0"/>
                  </a:cubicBezTo>
                  <a:cubicBezTo>
                    <a:pt x="366370" y="0"/>
                    <a:pt x="733349" y="0"/>
                    <a:pt x="1102157" y="0"/>
                  </a:cubicBezTo>
                  <a:cubicBezTo>
                    <a:pt x="1102157" y="267005"/>
                    <a:pt x="1102157" y="534010"/>
                    <a:pt x="1102157" y="803453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1" name="Freeform: Shape 1080">
              <a:extLst>
                <a:ext uri="{FF2B5EF4-FFF2-40B4-BE49-F238E27FC236}">
                  <a16:creationId xmlns:a16="http://schemas.microsoft.com/office/drawing/2014/main" id="{CB3DC8AB-E3E4-41A9-9FAA-FBE004304BFC}"/>
                </a:ext>
              </a:extLst>
            </p:cNvPr>
            <p:cNvSpPr/>
            <p:nvPr/>
          </p:nvSpPr>
          <p:spPr>
            <a:xfrm>
              <a:off x="4286689" y="12192"/>
              <a:ext cx="3584448" cy="1633728"/>
            </a:xfrm>
            <a:custGeom>
              <a:avLst/>
              <a:gdLst>
                <a:gd name="connsiteX0" fmla="*/ 1797729 w 3584448"/>
                <a:gd name="connsiteY0" fmla="*/ 291389 h 1633728"/>
                <a:gd name="connsiteX1" fmla="*/ 5505 w 3584448"/>
                <a:gd name="connsiteY1" fmla="*/ 1619098 h 1633728"/>
                <a:gd name="connsiteX2" fmla="*/ 1237 w 3584448"/>
                <a:gd name="connsiteY2" fmla="*/ 1582522 h 1633728"/>
                <a:gd name="connsiteX3" fmla="*/ 18 w 3584448"/>
                <a:gd name="connsiteY3" fmla="*/ 1396594 h 1633728"/>
                <a:gd name="connsiteX4" fmla="*/ 35375 w 3584448"/>
                <a:gd name="connsiteY4" fmla="*/ 1333805 h 1633728"/>
                <a:gd name="connsiteX5" fmla="*/ 883329 w 3584448"/>
                <a:gd name="connsiteY5" fmla="*/ 687629 h 1633728"/>
                <a:gd name="connsiteX6" fmla="*/ 1764810 w 3584448"/>
                <a:gd name="connsiteY6" fmla="*/ 15240 h 1633728"/>
                <a:gd name="connsiteX7" fmla="*/ 1786146 w 3584448"/>
                <a:gd name="connsiteY7" fmla="*/ 0 h 1633728"/>
                <a:gd name="connsiteX8" fmla="*/ 2061076 w 3584448"/>
                <a:gd name="connsiteY8" fmla="*/ 206045 h 1633728"/>
                <a:gd name="connsiteX9" fmla="*/ 3538137 w 3584448"/>
                <a:gd name="connsiteY9" fmla="*/ 1312469 h 1633728"/>
                <a:gd name="connsiteX10" fmla="*/ 3585076 w 3584448"/>
                <a:gd name="connsiteY10" fmla="*/ 1410005 h 1633728"/>
                <a:gd name="connsiteX11" fmla="*/ 3584466 w 3584448"/>
                <a:gd name="connsiteY11" fmla="*/ 1635557 h 1633728"/>
                <a:gd name="connsiteX12" fmla="*/ 1797729 w 3584448"/>
                <a:gd name="connsiteY12" fmla="*/ 291389 h 1633728"/>
                <a:gd name="connsiteX13" fmla="*/ 68903 w 3584448"/>
                <a:gd name="connsiteY13" fmla="*/ 1486814 h 1633728"/>
                <a:gd name="connsiteX14" fmla="*/ 96335 w 3584448"/>
                <a:gd name="connsiteY14" fmla="*/ 1466698 h 1633728"/>
                <a:gd name="connsiteX15" fmla="*/ 1770297 w 3584448"/>
                <a:gd name="connsiteY15" fmla="*/ 191414 h 1633728"/>
                <a:gd name="connsiteX16" fmla="*/ 1824551 w 3584448"/>
                <a:gd name="connsiteY16" fmla="*/ 192024 h 1633728"/>
                <a:gd name="connsiteX17" fmla="*/ 3384518 w 3584448"/>
                <a:gd name="connsiteY17" fmla="*/ 1380744 h 1633728"/>
                <a:gd name="connsiteX18" fmla="*/ 3525335 w 3584448"/>
                <a:gd name="connsiteY18" fmla="*/ 1487424 h 1633728"/>
                <a:gd name="connsiteX19" fmla="*/ 3477177 w 3584448"/>
                <a:gd name="connsiteY19" fmla="*/ 1359408 h 1633728"/>
                <a:gd name="connsiteX20" fmla="*/ 1930622 w 3584448"/>
                <a:gd name="connsiteY20" fmla="*/ 187147 h 1633728"/>
                <a:gd name="connsiteX21" fmla="*/ 1786756 w 3584448"/>
                <a:gd name="connsiteY21" fmla="*/ 78029 h 1633728"/>
                <a:gd name="connsiteX22" fmla="*/ 1771516 w 3584448"/>
                <a:gd name="connsiteY22" fmla="*/ 89002 h 1633728"/>
                <a:gd name="connsiteX23" fmla="*/ 112185 w 3584448"/>
                <a:gd name="connsiteY23" fmla="*/ 1363066 h 1633728"/>
                <a:gd name="connsiteX24" fmla="*/ 68903 w 3584448"/>
                <a:gd name="connsiteY24" fmla="*/ 1486814 h 163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584448" h="1633728">
                  <a:moveTo>
                    <a:pt x="1797729" y="291389"/>
                  </a:moveTo>
                  <a:cubicBezTo>
                    <a:pt x="1197882" y="729691"/>
                    <a:pt x="615714" y="1187501"/>
                    <a:pt x="5505" y="1619098"/>
                  </a:cubicBezTo>
                  <a:cubicBezTo>
                    <a:pt x="3676" y="1603248"/>
                    <a:pt x="1237" y="1592885"/>
                    <a:pt x="1237" y="1582522"/>
                  </a:cubicBezTo>
                  <a:cubicBezTo>
                    <a:pt x="628" y="1520342"/>
                    <a:pt x="1847" y="1458773"/>
                    <a:pt x="18" y="1396594"/>
                  </a:cubicBezTo>
                  <a:cubicBezTo>
                    <a:pt x="-591" y="1367333"/>
                    <a:pt x="14039" y="1350264"/>
                    <a:pt x="35375" y="1333805"/>
                  </a:cubicBezTo>
                  <a:cubicBezTo>
                    <a:pt x="318229" y="1118616"/>
                    <a:pt x="600474" y="903427"/>
                    <a:pt x="883329" y="687629"/>
                  </a:cubicBezTo>
                  <a:cubicBezTo>
                    <a:pt x="1177156" y="463296"/>
                    <a:pt x="1470983" y="239573"/>
                    <a:pt x="1764810" y="15240"/>
                  </a:cubicBezTo>
                  <a:cubicBezTo>
                    <a:pt x="1770906" y="10363"/>
                    <a:pt x="1777612" y="6096"/>
                    <a:pt x="1786146" y="0"/>
                  </a:cubicBezTo>
                  <a:cubicBezTo>
                    <a:pt x="1878196" y="68885"/>
                    <a:pt x="1969636" y="137770"/>
                    <a:pt x="2061076" y="206045"/>
                  </a:cubicBezTo>
                  <a:cubicBezTo>
                    <a:pt x="2553023" y="574853"/>
                    <a:pt x="3044970" y="944270"/>
                    <a:pt x="3538137" y="1312469"/>
                  </a:cubicBezTo>
                  <a:cubicBezTo>
                    <a:pt x="3572884" y="1338682"/>
                    <a:pt x="3587514" y="1366723"/>
                    <a:pt x="3585076" y="1410005"/>
                  </a:cubicBezTo>
                  <a:cubicBezTo>
                    <a:pt x="3582028" y="1481938"/>
                    <a:pt x="3584466" y="1553870"/>
                    <a:pt x="3584466" y="1635557"/>
                  </a:cubicBezTo>
                  <a:cubicBezTo>
                    <a:pt x="2980353" y="1192378"/>
                    <a:pt x="2391479" y="739445"/>
                    <a:pt x="1797729" y="291389"/>
                  </a:cubicBezTo>
                  <a:close/>
                  <a:moveTo>
                    <a:pt x="68903" y="1486814"/>
                  </a:moveTo>
                  <a:cubicBezTo>
                    <a:pt x="79876" y="1478890"/>
                    <a:pt x="87801" y="1472794"/>
                    <a:pt x="96335" y="1466698"/>
                  </a:cubicBezTo>
                  <a:cubicBezTo>
                    <a:pt x="654729" y="1041806"/>
                    <a:pt x="1212513" y="616915"/>
                    <a:pt x="1770297" y="191414"/>
                  </a:cubicBezTo>
                  <a:cubicBezTo>
                    <a:pt x="1791633" y="174955"/>
                    <a:pt x="1803825" y="176174"/>
                    <a:pt x="1824551" y="192024"/>
                  </a:cubicBezTo>
                  <a:cubicBezTo>
                    <a:pt x="2343930" y="588874"/>
                    <a:pt x="2864529" y="984504"/>
                    <a:pt x="3384518" y="1380744"/>
                  </a:cubicBezTo>
                  <a:cubicBezTo>
                    <a:pt x="3430847" y="1416101"/>
                    <a:pt x="3477786" y="1451458"/>
                    <a:pt x="3525335" y="1487424"/>
                  </a:cubicBezTo>
                  <a:cubicBezTo>
                    <a:pt x="3538746" y="1430731"/>
                    <a:pt x="3522287" y="1393546"/>
                    <a:pt x="3477177" y="1359408"/>
                  </a:cubicBezTo>
                  <a:cubicBezTo>
                    <a:pt x="2960236" y="969874"/>
                    <a:pt x="2445734" y="578510"/>
                    <a:pt x="1930622" y="187147"/>
                  </a:cubicBezTo>
                  <a:cubicBezTo>
                    <a:pt x="1882463" y="150571"/>
                    <a:pt x="1834305" y="113995"/>
                    <a:pt x="1786756" y="78029"/>
                  </a:cubicBezTo>
                  <a:cubicBezTo>
                    <a:pt x="1779441" y="83515"/>
                    <a:pt x="1775174" y="85954"/>
                    <a:pt x="1771516" y="89002"/>
                  </a:cubicBezTo>
                  <a:cubicBezTo>
                    <a:pt x="1218609" y="513893"/>
                    <a:pt x="666311" y="940003"/>
                    <a:pt x="112185" y="1363066"/>
                  </a:cubicBezTo>
                  <a:cubicBezTo>
                    <a:pt x="67074" y="1397813"/>
                    <a:pt x="57930" y="1434389"/>
                    <a:pt x="68903" y="1486814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2" name="Freeform: Shape 1081">
              <a:extLst>
                <a:ext uri="{FF2B5EF4-FFF2-40B4-BE49-F238E27FC236}">
                  <a16:creationId xmlns:a16="http://schemas.microsoft.com/office/drawing/2014/main" id="{67329BB3-8D29-49BC-9BA4-D96B6A6C3641}"/>
                </a:ext>
              </a:extLst>
            </p:cNvPr>
            <p:cNvSpPr/>
            <p:nvPr/>
          </p:nvSpPr>
          <p:spPr>
            <a:xfrm>
              <a:off x="4912157" y="1470355"/>
              <a:ext cx="1097280" cy="524256"/>
            </a:xfrm>
            <a:custGeom>
              <a:avLst/>
              <a:gdLst>
                <a:gd name="connsiteX0" fmla="*/ 0 w 1097280"/>
                <a:gd name="connsiteY0" fmla="*/ 0 h 524256"/>
                <a:gd name="connsiteX1" fmla="*/ 1101547 w 1097280"/>
                <a:gd name="connsiteY1" fmla="*/ 0 h 524256"/>
                <a:gd name="connsiteX2" fmla="*/ 1101547 w 1097280"/>
                <a:gd name="connsiteY2" fmla="*/ 527304 h 524256"/>
                <a:gd name="connsiteX3" fmla="*/ 0 w 1097280"/>
                <a:gd name="connsiteY3" fmla="*/ 527304 h 524256"/>
                <a:gd name="connsiteX4" fmla="*/ 0 w 1097280"/>
                <a:gd name="connsiteY4" fmla="*/ 0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7280" h="524256">
                  <a:moveTo>
                    <a:pt x="0" y="0"/>
                  </a:moveTo>
                  <a:cubicBezTo>
                    <a:pt x="368199" y="0"/>
                    <a:pt x="733349" y="0"/>
                    <a:pt x="1101547" y="0"/>
                  </a:cubicBezTo>
                  <a:cubicBezTo>
                    <a:pt x="1101547" y="175565"/>
                    <a:pt x="1101547" y="350520"/>
                    <a:pt x="1101547" y="527304"/>
                  </a:cubicBezTo>
                  <a:cubicBezTo>
                    <a:pt x="735178" y="527304"/>
                    <a:pt x="368808" y="527304"/>
                    <a:pt x="0" y="527304"/>
                  </a:cubicBezTo>
                  <a:cubicBezTo>
                    <a:pt x="0" y="352349"/>
                    <a:pt x="0" y="177394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3" name="Freeform: Shape 1082">
              <a:extLst>
                <a:ext uri="{FF2B5EF4-FFF2-40B4-BE49-F238E27FC236}">
                  <a16:creationId xmlns:a16="http://schemas.microsoft.com/office/drawing/2014/main" id="{F8DBBCF5-0B5D-49A6-95EF-298D39A2EDDF}"/>
                </a:ext>
              </a:extLst>
            </p:cNvPr>
            <p:cNvSpPr/>
            <p:nvPr/>
          </p:nvSpPr>
          <p:spPr>
            <a:xfrm>
              <a:off x="6163665" y="1471574"/>
              <a:ext cx="1097280" cy="524256"/>
            </a:xfrm>
            <a:custGeom>
              <a:avLst/>
              <a:gdLst>
                <a:gd name="connsiteX0" fmla="*/ 0 w 1097280"/>
                <a:gd name="connsiteY0" fmla="*/ 525475 h 524256"/>
                <a:gd name="connsiteX1" fmla="*/ 0 w 1097280"/>
                <a:gd name="connsiteY1" fmla="*/ 0 h 524256"/>
                <a:gd name="connsiteX2" fmla="*/ 1100938 w 1097280"/>
                <a:gd name="connsiteY2" fmla="*/ 0 h 524256"/>
                <a:gd name="connsiteX3" fmla="*/ 1100938 w 1097280"/>
                <a:gd name="connsiteY3" fmla="*/ 525475 h 524256"/>
                <a:gd name="connsiteX4" fmla="*/ 0 w 1097280"/>
                <a:gd name="connsiteY4" fmla="*/ 525475 h 524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7280" h="524256">
                  <a:moveTo>
                    <a:pt x="0" y="525475"/>
                  </a:moveTo>
                  <a:cubicBezTo>
                    <a:pt x="0" y="349301"/>
                    <a:pt x="0" y="176174"/>
                    <a:pt x="0" y="0"/>
                  </a:cubicBezTo>
                  <a:cubicBezTo>
                    <a:pt x="366370" y="0"/>
                    <a:pt x="732130" y="0"/>
                    <a:pt x="1100938" y="0"/>
                  </a:cubicBezTo>
                  <a:cubicBezTo>
                    <a:pt x="1100938" y="173736"/>
                    <a:pt x="1100938" y="348691"/>
                    <a:pt x="1100938" y="525475"/>
                  </a:cubicBezTo>
                  <a:cubicBezTo>
                    <a:pt x="735178" y="525475"/>
                    <a:pt x="369418" y="525475"/>
                    <a:pt x="0" y="525475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4" name="Freeform: Shape 1083">
              <a:extLst>
                <a:ext uri="{FF2B5EF4-FFF2-40B4-BE49-F238E27FC236}">
                  <a16:creationId xmlns:a16="http://schemas.microsoft.com/office/drawing/2014/main" id="{730B9732-D853-4A69-90F8-BC20B6F811ED}"/>
                </a:ext>
              </a:extLst>
            </p:cNvPr>
            <p:cNvSpPr/>
            <p:nvPr/>
          </p:nvSpPr>
          <p:spPr>
            <a:xfrm>
              <a:off x="4430573" y="1486814"/>
              <a:ext cx="3279648" cy="1670304"/>
            </a:xfrm>
            <a:custGeom>
              <a:avLst/>
              <a:gdLst>
                <a:gd name="connsiteX0" fmla="*/ 3200400 w 3279648"/>
                <a:gd name="connsiteY0" fmla="*/ 0 h 1670304"/>
                <a:gd name="connsiteX1" fmla="*/ 3272943 w 3279648"/>
                <a:gd name="connsiteY1" fmla="*/ 57302 h 1670304"/>
                <a:gd name="connsiteX2" fmla="*/ 3281477 w 3279648"/>
                <a:gd name="connsiteY2" fmla="*/ 81686 h 1670304"/>
                <a:gd name="connsiteX3" fmla="*/ 3281477 w 3279648"/>
                <a:gd name="connsiteY3" fmla="*/ 1663598 h 1670304"/>
                <a:gd name="connsiteX4" fmla="*/ 3279648 w 3279648"/>
                <a:gd name="connsiteY4" fmla="*/ 1674571 h 1670304"/>
                <a:gd name="connsiteX5" fmla="*/ 1219 w 3279648"/>
                <a:gd name="connsiteY5" fmla="*/ 1674571 h 1670304"/>
                <a:gd name="connsiteX6" fmla="*/ 1219 w 3279648"/>
                <a:gd name="connsiteY6" fmla="*/ 1639824 h 1670304"/>
                <a:gd name="connsiteX7" fmla="*/ 0 w 3279648"/>
                <a:gd name="connsiteY7" fmla="*/ 121920 h 1670304"/>
                <a:gd name="connsiteX8" fmla="*/ 72543 w 3279648"/>
                <a:gd name="connsiteY8" fmla="*/ 14630 h 1670304"/>
                <a:gd name="connsiteX9" fmla="*/ 72543 w 3279648"/>
                <a:gd name="connsiteY9" fmla="*/ 1575816 h 1670304"/>
                <a:gd name="connsiteX10" fmla="*/ 3201010 w 3279648"/>
                <a:gd name="connsiteY10" fmla="*/ 1575816 h 1670304"/>
                <a:gd name="connsiteX11" fmla="*/ 3200400 w 3279648"/>
                <a:gd name="connsiteY11" fmla="*/ 0 h 1670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79648" h="1670304">
                  <a:moveTo>
                    <a:pt x="3200400" y="0"/>
                  </a:moveTo>
                  <a:cubicBezTo>
                    <a:pt x="3229661" y="22555"/>
                    <a:pt x="3252216" y="39014"/>
                    <a:pt x="3272943" y="57302"/>
                  </a:cubicBezTo>
                  <a:cubicBezTo>
                    <a:pt x="3278429" y="62179"/>
                    <a:pt x="3281477" y="73152"/>
                    <a:pt x="3281477" y="81686"/>
                  </a:cubicBezTo>
                  <a:cubicBezTo>
                    <a:pt x="3282087" y="608990"/>
                    <a:pt x="3281477" y="1136294"/>
                    <a:pt x="3281477" y="1663598"/>
                  </a:cubicBezTo>
                  <a:cubicBezTo>
                    <a:pt x="3281477" y="1666646"/>
                    <a:pt x="3280867" y="1669694"/>
                    <a:pt x="3279648" y="1674571"/>
                  </a:cubicBezTo>
                  <a:cubicBezTo>
                    <a:pt x="2188464" y="1674571"/>
                    <a:pt x="1096671" y="1674571"/>
                    <a:pt x="1219" y="1674571"/>
                  </a:cubicBezTo>
                  <a:cubicBezTo>
                    <a:pt x="1219" y="1662989"/>
                    <a:pt x="1219" y="1651406"/>
                    <a:pt x="1219" y="1639824"/>
                  </a:cubicBezTo>
                  <a:cubicBezTo>
                    <a:pt x="1219" y="1133856"/>
                    <a:pt x="1829" y="627888"/>
                    <a:pt x="0" y="121920"/>
                  </a:cubicBezTo>
                  <a:cubicBezTo>
                    <a:pt x="0" y="67056"/>
                    <a:pt x="18288" y="33528"/>
                    <a:pt x="72543" y="14630"/>
                  </a:cubicBezTo>
                  <a:cubicBezTo>
                    <a:pt x="72543" y="535229"/>
                    <a:pt x="72543" y="1054608"/>
                    <a:pt x="72543" y="1575816"/>
                  </a:cubicBezTo>
                  <a:cubicBezTo>
                    <a:pt x="1116787" y="1575816"/>
                    <a:pt x="2157375" y="1575816"/>
                    <a:pt x="3201010" y="1575816"/>
                  </a:cubicBezTo>
                  <a:cubicBezTo>
                    <a:pt x="3200400" y="1053389"/>
                    <a:pt x="3200400" y="531571"/>
                    <a:pt x="3200400" y="0"/>
                  </a:cubicBezTo>
                  <a:close/>
                </a:path>
              </a:pathLst>
            </a:custGeom>
            <a:solidFill>
              <a:srgbClr val="FFFFFF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5" name="Freeform: Shape 1084">
              <a:extLst>
                <a:ext uri="{FF2B5EF4-FFF2-40B4-BE49-F238E27FC236}">
                  <a16:creationId xmlns:a16="http://schemas.microsoft.com/office/drawing/2014/main" id="{BD8FEE0E-E49B-4CAC-8614-049051F462F7}"/>
                </a:ext>
              </a:extLst>
            </p:cNvPr>
            <p:cNvSpPr/>
            <p:nvPr/>
          </p:nvSpPr>
          <p:spPr>
            <a:xfrm>
              <a:off x="4351638" y="90830"/>
              <a:ext cx="3462528" cy="1408176"/>
            </a:xfrm>
            <a:custGeom>
              <a:avLst/>
              <a:gdLst>
                <a:gd name="connsiteX0" fmla="*/ 3954 w 3462528"/>
                <a:gd name="connsiteY0" fmla="*/ 1408176 h 1408176"/>
                <a:gd name="connsiteX1" fmla="*/ 47236 w 3462528"/>
                <a:gd name="connsiteY1" fmla="*/ 1285037 h 1408176"/>
                <a:gd name="connsiteX2" fmla="*/ 1706567 w 3462528"/>
                <a:gd name="connsiteY2" fmla="*/ 10973 h 1408176"/>
                <a:gd name="connsiteX3" fmla="*/ 1721807 w 3462528"/>
                <a:gd name="connsiteY3" fmla="*/ 0 h 1408176"/>
                <a:gd name="connsiteX4" fmla="*/ 1865673 w 3462528"/>
                <a:gd name="connsiteY4" fmla="*/ 109118 h 1408176"/>
                <a:gd name="connsiteX5" fmla="*/ 3411618 w 3462528"/>
                <a:gd name="connsiteY5" fmla="*/ 1280770 h 1408176"/>
                <a:gd name="connsiteX6" fmla="*/ 3459777 w 3462528"/>
                <a:gd name="connsiteY6" fmla="*/ 1408786 h 1408176"/>
                <a:gd name="connsiteX7" fmla="*/ 3318959 w 3462528"/>
                <a:gd name="connsiteY7" fmla="*/ 1302106 h 1408176"/>
                <a:gd name="connsiteX8" fmla="*/ 1758993 w 3462528"/>
                <a:gd name="connsiteY8" fmla="*/ 113386 h 1408176"/>
                <a:gd name="connsiteX9" fmla="*/ 1704738 w 3462528"/>
                <a:gd name="connsiteY9" fmla="*/ 112776 h 1408176"/>
                <a:gd name="connsiteX10" fmla="*/ 30776 w 3462528"/>
                <a:gd name="connsiteY10" fmla="*/ 1388059 h 1408176"/>
                <a:gd name="connsiteX11" fmla="*/ 3954 w 3462528"/>
                <a:gd name="connsiteY11" fmla="*/ 1408176 h 1408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62528" h="1408176">
                  <a:moveTo>
                    <a:pt x="3954" y="1408176"/>
                  </a:moveTo>
                  <a:cubicBezTo>
                    <a:pt x="-6409" y="1355750"/>
                    <a:pt x="2125" y="1319174"/>
                    <a:pt x="47236" y="1285037"/>
                  </a:cubicBezTo>
                  <a:cubicBezTo>
                    <a:pt x="601362" y="861365"/>
                    <a:pt x="1153660" y="435864"/>
                    <a:pt x="1706567" y="10973"/>
                  </a:cubicBezTo>
                  <a:cubicBezTo>
                    <a:pt x="1710834" y="7925"/>
                    <a:pt x="1714492" y="4877"/>
                    <a:pt x="1721807" y="0"/>
                  </a:cubicBezTo>
                  <a:cubicBezTo>
                    <a:pt x="1769356" y="35966"/>
                    <a:pt x="1817514" y="72542"/>
                    <a:pt x="1865673" y="109118"/>
                  </a:cubicBezTo>
                  <a:cubicBezTo>
                    <a:pt x="2380785" y="499872"/>
                    <a:pt x="2895287" y="891235"/>
                    <a:pt x="3411618" y="1280770"/>
                  </a:cubicBezTo>
                  <a:cubicBezTo>
                    <a:pt x="3456729" y="1314907"/>
                    <a:pt x="3473188" y="1352093"/>
                    <a:pt x="3459777" y="1408786"/>
                  </a:cubicBezTo>
                  <a:cubicBezTo>
                    <a:pt x="3412228" y="1372819"/>
                    <a:pt x="3365289" y="1337462"/>
                    <a:pt x="3318959" y="1302106"/>
                  </a:cubicBezTo>
                  <a:cubicBezTo>
                    <a:pt x="2798970" y="905866"/>
                    <a:pt x="2278372" y="510235"/>
                    <a:pt x="1758993" y="113386"/>
                  </a:cubicBezTo>
                  <a:cubicBezTo>
                    <a:pt x="1738876" y="98146"/>
                    <a:pt x="1726074" y="96926"/>
                    <a:pt x="1704738" y="112776"/>
                  </a:cubicBezTo>
                  <a:cubicBezTo>
                    <a:pt x="1146954" y="538277"/>
                    <a:pt x="589170" y="963168"/>
                    <a:pt x="30776" y="1388059"/>
                  </a:cubicBezTo>
                  <a:cubicBezTo>
                    <a:pt x="22852" y="1394155"/>
                    <a:pt x="14927" y="1400251"/>
                    <a:pt x="3954" y="1408176"/>
                  </a:cubicBezTo>
                  <a:close/>
                </a:path>
              </a:pathLst>
            </a:custGeom>
            <a:solidFill>
              <a:schemeClr val="accent1"/>
            </a:solidFill>
            <a:ln w="609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86" name="Group 1085">
            <a:extLst>
              <a:ext uri="{FF2B5EF4-FFF2-40B4-BE49-F238E27FC236}">
                <a16:creationId xmlns:a16="http://schemas.microsoft.com/office/drawing/2014/main" id="{39735441-D935-4F63-A371-13D2F5345FA2}"/>
              </a:ext>
            </a:extLst>
          </p:cNvPr>
          <p:cNvGrpSpPr/>
          <p:nvPr/>
        </p:nvGrpSpPr>
        <p:grpSpPr>
          <a:xfrm>
            <a:off x="9103301" y="4770287"/>
            <a:ext cx="3088699" cy="1832733"/>
            <a:chOff x="9299115" y="2146073"/>
            <a:chExt cx="2501960" cy="1484581"/>
          </a:xfrm>
        </p:grpSpPr>
        <p:sp>
          <p:nvSpPr>
            <p:cNvPr id="1087" name="Freeform: Shape 1086">
              <a:extLst>
                <a:ext uri="{FF2B5EF4-FFF2-40B4-BE49-F238E27FC236}">
                  <a16:creationId xmlns:a16="http://schemas.microsoft.com/office/drawing/2014/main" id="{717F2B25-907A-4024-9109-4C6F673C9B75}"/>
                </a:ext>
              </a:extLst>
            </p:cNvPr>
            <p:cNvSpPr/>
            <p:nvPr/>
          </p:nvSpPr>
          <p:spPr>
            <a:xfrm>
              <a:off x="10846728" y="2469262"/>
              <a:ext cx="954347" cy="1161392"/>
            </a:xfrm>
            <a:custGeom>
              <a:avLst/>
              <a:gdLst>
                <a:gd name="connsiteX0" fmla="*/ 1872802 w 1873250"/>
                <a:gd name="connsiteY0" fmla="*/ 500218 h 2279650"/>
                <a:gd name="connsiteX1" fmla="*/ 1873437 w 1873250"/>
                <a:gd name="connsiteY1" fmla="*/ 2283298 h 2279650"/>
                <a:gd name="connsiteX2" fmla="*/ 21777 w 1873250"/>
                <a:gd name="connsiteY2" fmla="*/ 1399378 h 2279650"/>
                <a:gd name="connsiteX3" fmla="*/ 7807 w 1873250"/>
                <a:gd name="connsiteY3" fmla="*/ 1354293 h 2279650"/>
                <a:gd name="connsiteX4" fmla="*/ 762822 w 1873250"/>
                <a:gd name="connsiteY4" fmla="*/ 48733 h 2279650"/>
                <a:gd name="connsiteX5" fmla="*/ 863787 w 1873250"/>
                <a:gd name="connsiteY5" fmla="*/ 20158 h 2279650"/>
                <a:gd name="connsiteX6" fmla="*/ 1872802 w 1873250"/>
                <a:gd name="connsiteY6" fmla="*/ 500218 h 227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73250" h="2279650">
                  <a:moveTo>
                    <a:pt x="1872802" y="500218"/>
                  </a:moveTo>
                  <a:cubicBezTo>
                    <a:pt x="1873437" y="509743"/>
                    <a:pt x="1874072" y="2276948"/>
                    <a:pt x="1873437" y="2283298"/>
                  </a:cubicBezTo>
                  <a:cubicBezTo>
                    <a:pt x="1855022" y="2281393"/>
                    <a:pt x="157666" y="1463513"/>
                    <a:pt x="21777" y="1399378"/>
                  </a:cubicBezTo>
                  <a:cubicBezTo>
                    <a:pt x="-2353" y="1387948"/>
                    <a:pt x="-5528" y="1377153"/>
                    <a:pt x="7807" y="1354293"/>
                  </a:cubicBezTo>
                  <a:cubicBezTo>
                    <a:pt x="92897" y="1209513"/>
                    <a:pt x="741232" y="49368"/>
                    <a:pt x="762822" y="48733"/>
                  </a:cubicBezTo>
                  <a:cubicBezTo>
                    <a:pt x="800287" y="-10322"/>
                    <a:pt x="800287" y="-10322"/>
                    <a:pt x="863787" y="20158"/>
                  </a:cubicBezTo>
                  <a:cubicBezTo>
                    <a:pt x="1190177" y="176368"/>
                    <a:pt x="1862642" y="496408"/>
                    <a:pt x="1872802" y="500218"/>
                  </a:cubicBez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8" name="Freeform: Shape 1087">
              <a:extLst>
                <a:ext uri="{FF2B5EF4-FFF2-40B4-BE49-F238E27FC236}">
                  <a16:creationId xmlns:a16="http://schemas.microsoft.com/office/drawing/2014/main" id="{4952C31B-C222-43FE-9708-2E2D66C24F73}"/>
                </a:ext>
              </a:extLst>
            </p:cNvPr>
            <p:cNvSpPr/>
            <p:nvPr/>
          </p:nvSpPr>
          <p:spPr>
            <a:xfrm>
              <a:off x="9299115" y="2146073"/>
              <a:ext cx="1724296" cy="588784"/>
            </a:xfrm>
            <a:custGeom>
              <a:avLst/>
              <a:gdLst>
                <a:gd name="connsiteX0" fmla="*/ 3027139 w 3384550"/>
                <a:gd name="connsiteY0" fmla="*/ 1156818 h 1155700"/>
                <a:gd name="connsiteX1" fmla="*/ 2561685 w 3384550"/>
                <a:gd name="connsiteY1" fmla="*/ 894563 h 1155700"/>
                <a:gd name="connsiteX2" fmla="*/ 1955260 w 3384550"/>
                <a:gd name="connsiteY2" fmla="*/ 766293 h 1155700"/>
                <a:gd name="connsiteX3" fmla="*/ 1420589 w 3384550"/>
                <a:gd name="connsiteY3" fmla="*/ 636118 h 1155700"/>
                <a:gd name="connsiteX4" fmla="*/ 278859 w 3384550"/>
                <a:gd name="connsiteY4" fmla="*/ 387833 h 1155700"/>
                <a:gd name="connsiteX5" fmla="*/ 26764 w 3384550"/>
                <a:gd name="connsiteY5" fmla="*/ 263374 h 1155700"/>
                <a:gd name="connsiteX6" fmla="*/ 1320260 w 3384550"/>
                <a:gd name="connsiteY6" fmla="*/ 200508 h 1155700"/>
                <a:gd name="connsiteX7" fmla="*/ 1324704 w 3384550"/>
                <a:gd name="connsiteY7" fmla="*/ 192253 h 1155700"/>
                <a:gd name="connsiteX8" fmla="*/ 1581879 w 3384550"/>
                <a:gd name="connsiteY8" fmla="*/ 87478 h 1155700"/>
                <a:gd name="connsiteX9" fmla="*/ 2243550 w 3384550"/>
                <a:gd name="connsiteY9" fmla="*/ 85574 h 1155700"/>
                <a:gd name="connsiteX10" fmla="*/ 2873469 w 3384550"/>
                <a:gd name="connsiteY10" fmla="*/ 90653 h 1155700"/>
                <a:gd name="connsiteX11" fmla="*/ 3049364 w 3384550"/>
                <a:gd name="connsiteY11" fmla="*/ 254483 h 1155700"/>
                <a:gd name="connsiteX12" fmla="*/ 3377025 w 3384550"/>
                <a:gd name="connsiteY12" fmla="*/ 491338 h 1155700"/>
                <a:gd name="connsiteX13" fmla="*/ 3027139 w 3384550"/>
                <a:gd name="connsiteY13" fmla="*/ 1156818 h 1155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84550" h="1155700">
                  <a:moveTo>
                    <a:pt x="3027139" y="1156818"/>
                  </a:moveTo>
                  <a:cubicBezTo>
                    <a:pt x="2846800" y="1126338"/>
                    <a:pt x="2733135" y="949174"/>
                    <a:pt x="2561685" y="894563"/>
                  </a:cubicBezTo>
                  <a:cubicBezTo>
                    <a:pt x="2364200" y="831699"/>
                    <a:pt x="2159729" y="798043"/>
                    <a:pt x="1955260" y="766293"/>
                  </a:cubicBezTo>
                  <a:cubicBezTo>
                    <a:pt x="1809210" y="743433"/>
                    <a:pt x="1526635" y="753593"/>
                    <a:pt x="1420589" y="636118"/>
                  </a:cubicBezTo>
                  <a:cubicBezTo>
                    <a:pt x="1413604" y="628499"/>
                    <a:pt x="656685" y="441808"/>
                    <a:pt x="278859" y="387833"/>
                  </a:cubicBezTo>
                  <a:cubicBezTo>
                    <a:pt x="215994" y="378943"/>
                    <a:pt x="-91346" y="370688"/>
                    <a:pt x="26764" y="263374"/>
                  </a:cubicBezTo>
                  <a:cubicBezTo>
                    <a:pt x="245204" y="64618"/>
                    <a:pt x="1312639" y="218924"/>
                    <a:pt x="1320260" y="200508"/>
                  </a:cubicBezTo>
                  <a:cubicBezTo>
                    <a:pt x="1321529" y="197333"/>
                    <a:pt x="1323435" y="194793"/>
                    <a:pt x="1324704" y="192253"/>
                  </a:cubicBezTo>
                  <a:cubicBezTo>
                    <a:pt x="1393919" y="77318"/>
                    <a:pt x="1452339" y="53824"/>
                    <a:pt x="1581879" y="87478"/>
                  </a:cubicBezTo>
                  <a:cubicBezTo>
                    <a:pt x="1793969" y="142088"/>
                    <a:pt x="2029554" y="166853"/>
                    <a:pt x="2243550" y="85574"/>
                  </a:cubicBezTo>
                  <a:cubicBezTo>
                    <a:pt x="2462625" y="2388"/>
                    <a:pt x="2660110" y="-57937"/>
                    <a:pt x="2873469" y="90653"/>
                  </a:cubicBezTo>
                  <a:cubicBezTo>
                    <a:pt x="2940144" y="137643"/>
                    <a:pt x="2988404" y="203049"/>
                    <a:pt x="3049364" y="254483"/>
                  </a:cubicBezTo>
                  <a:cubicBezTo>
                    <a:pt x="3152235" y="340843"/>
                    <a:pt x="3267804" y="412599"/>
                    <a:pt x="3377025" y="491338"/>
                  </a:cubicBezTo>
                  <a:cubicBezTo>
                    <a:pt x="3451954" y="544043"/>
                    <a:pt x="3038569" y="1158724"/>
                    <a:pt x="3027139" y="1156818"/>
                  </a:cubicBezTo>
                  <a:close/>
                </a:path>
              </a:pathLst>
            </a:custGeom>
            <a:solidFill>
              <a:srgbClr val="F4DD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1089" name="Freeform: Shape 1088">
              <a:extLst>
                <a:ext uri="{FF2B5EF4-FFF2-40B4-BE49-F238E27FC236}">
                  <a16:creationId xmlns:a16="http://schemas.microsoft.com/office/drawing/2014/main" id="{5EA2B8DC-9CAA-4AAB-B1EC-CEA0A92C0501}"/>
                </a:ext>
              </a:extLst>
            </p:cNvPr>
            <p:cNvSpPr/>
            <p:nvPr/>
          </p:nvSpPr>
          <p:spPr>
            <a:xfrm>
              <a:off x="10790738" y="2374219"/>
              <a:ext cx="443205" cy="559668"/>
            </a:xfrm>
            <a:custGeom>
              <a:avLst/>
              <a:gdLst>
                <a:gd name="connsiteX0" fmla="*/ 478387 w 869950"/>
                <a:gd name="connsiteY0" fmla="*/ 54948 h 1098550"/>
                <a:gd name="connsiteX1" fmla="*/ 575542 w 869950"/>
                <a:gd name="connsiteY1" fmla="*/ 29548 h 1098550"/>
                <a:gd name="connsiteX2" fmla="*/ 873357 w 869950"/>
                <a:gd name="connsiteY2" fmla="*/ 234654 h 1098550"/>
                <a:gd name="connsiteX3" fmla="*/ 371707 w 869950"/>
                <a:gd name="connsiteY3" fmla="*/ 1104604 h 1098550"/>
                <a:gd name="connsiteX4" fmla="*/ 17377 w 869950"/>
                <a:gd name="connsiteY4" fmla="*/ 916009 h 1098550"/>
                <a:gd name="connsiteX5" fmla="*/ 7216 w 869950"/>
                <a:gd name="connsiteY5" fmla="*/ 877273 h 1098550"/>
                <a:gd name="connsiteX6" fmla="*/ 478387 w 869950"/>
                <a:gd name="connsiteY6" fmla="*/ 54948 h 1098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9950" h="1098550">
                  <a:moveTo>
                    <a:pt x="478387" y="54948"/>
                  </a:moveTo>
                  <a:cubicBezTo>
                    <a:pt x="512041" y="-12996"/>
                    <a:pt x="512677" y="-13632"/>
                    <a:pt x="575542" y="29548"/>
                  </a:cubicBezTo>
                  <a:cubicBezTo>
                    <a:pt x="675237" y="97493"/>
                    <a:pt x="773662" y="166073"/>
                    <a:pt x="873357" y="234654"/>
                  </a:cubicBezTo>
                  <a:cubicBezTo>
                    <a:pt x="746357" y="454364"/>
                    <a:pt x="411712" y="1034119"/>
                    <a:pt x="371707" y="1104604"/>
                  </a:cubicBezTo>
                  <a:cubicBezTo>
                    <a:pt x="361547" y="1107779"/>
                    <a:pt x="127232" y="975698"/>
                    <a:pt x="17377" y="916009"/>
                  </a:cubicBezTo>
                  <a:cubicBezTo>
                    <a:pt x="-2943" y="905214"/>
                    <a:pt x="-4213" y="896323"/>
                    <a:pt x="7216" y="877273"/>
                  </a:cubicBezTo>
                  <a:cubicBezTo>
                    <a:pt x="38332" y="824569"/>
                    <a:pt x="435841" y="127973"/>
                    <a:pt x="478387" y="54948"/>
                  </a:cubicBezTo>
                  <a:close/>
                </a:path>
              </a:pathLst>
            </a:custGeom>
            <a:solidFill>
              <a:srgbClr val="B3B3B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0" name="Freeform: Shape 1089">
              <a:extLst>
                <a:ext uri="{FF2B5EF4-FFF2-40B4-BE49-F238E27FC236}">
                  <a16:creationId xmlns:a16="http://schemas.microsoft.com/office/drawing/2014/main" id="{65FA579F-5904-4558-A7F7-EDD922B0210A}"/>
                </a:ext>
              </a:extLst>
            </p:cNvPr>
            <p:cNvSpPr/>
            <p:nvPr/>
          </p:nvSpPr>
          <p:spPr>
            <a:xfrm>
              <a:off x="10130901" y="2358540"/>
              <a:ext cx="414090" cy="93817"/>
            </a:xfrm>
            <a:custGeom>
              <a:avLst/>
              <a:gdLst>
                <a:gd name="connsiteX0" fmla="*/ 701040 w 812800"/>
                <a:gd name="connsiteY0" fmla="*/ 187325 h 184150"/>
                <a:gd name="connsiteX1" fmla="*/ 242570 w 812800"/>
                <a:gd name="connsiteY1" fmla="*/ 93345 h 184150"/>
                <a:gd name="connsiteX2" fmla="*/ 0 w 812800"/>
                <a:gd name="connsiteY2" fmla="*/ 0 h 184150"/>
                <a:gd name="connsiteX3" fmla="*/ 197485 w 812800"/>
                <a:gd name="connsiteY3" fmla="*/ 48260 h 184150"/>
                <a:gd name="connsiteX4" fmla="*/ 445770 w 812800"/>
                <a:gd name="connsiteY4" fmla="*/ 79375 h 184150"/>
                <a:gd name="connsiteX5" fmla="*/ 606425 w 812800"/>
                <a:gd name="connsiteY5" fmla="*/ 126365 h 184150"/>
                <a:gd name="connsiteX6" fmla="*/ 815340 w 812800"/>
                <a:gd name="connsiteY6" fmla="*/ 132715 h 184150"/>
                <a:gd name="connsiteX7" fmla="*/ 701040 w 812800"/>
                <a:gd name="connsiteY7" fmla="*/ 187325 h 184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2800" h="184150">
                  <a:moveTo>
                    <a:pt x="701040" y="187325"/>
                  </a:moveTo>
                  <a:cubicBezTo>
                    <a:pt x="544830" y="173990"/>
                    <a:pt x="391160" y="144145"/>
                    <a:pt x="242570" y="93345"/>
                  </a:cubicBezTo>
                  <a:cubicBezTo>
                    <a:pt x="166370" y="67310"/>
                    <a:pt x="2540" y="10795"/>
                    <a:pt x="0" y="0"/>
                  </a:cubicBezTo>
                  <a:cubicBezTo>
                    <a:pt x="65405" y="21590"/>
                    <a:pt x="132080" y="33020"/>
                    <a:pt x="197485" y="48260"/>
                  </a:cubicBezTo>
                  <a:cubicBezTo>
                    <a:pt x="279400" y="67310"/>
                    <a:pt x="362585" y="71755"/>
                    <a:pt x="445770" y="79375"/>
                  </a:cubicBezTo>
                  <a:cubicBezTo>
                    <a:pt x="502920" y="84455"/>
                    <a:pt x="555625" y="102235"/>
                    <a:pt x="606425" y="126365"/>
                  </a:cubicBezTo>
                  <a:cubicBezTo>
                    <a:pt x="676275" y="160020"/>
                    <a:pt x="744855" y="158115"/>
                    <a:pt x="815340" y="132715"/>
                  </a:cubicBezTo>
                  <a:cubicBezTo>
                    <a:pt x="825500" y="130175"/>
                    <a:pt x="758825" y="192405"/>
                    <a:pt x="701040" y="187325"/>
                  </a:cubicBezTo>
                  <a:close/>
                </a:path>
              </a:pathLst>
            </a:custGeom>
            <a:solidFill>
              <a:srgbClr val="E4A7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</p:grpSp>
      <p:grpSp>
        <p:nvGrpSpPr>
          <p:cNvPr id="1091" name="Group 1090">
            <a:extLst>
              <a:ext uri="{FF2B5EF4-FFF2-40B4-BE49-F238E27FC236}">
                <a16:creationId xmlns:a16="http://schemas.microsoft.com/office/drawing/2014/main" id="{C9A07202-4F22-4FA0-B072-FB7311DB2B8F}"/>
              </a:ext>
            </a:extLst>
          </p:cNvPr>
          <p:cNvGrpSpPr/>
          <p:nvPr/>
        </p:nvGrpSpPr>
        <p:grpSpPr>
          <a:xfrm>
            <a:off x="0" y="1626465"/>
            <a:ext cx="3381375" cy="3190463"/>
            <a:chOff x="0" y="1476998"/>
            <a:chExt cx="3925545" cy="3703909"/>
          </a:xfrm>
        </p:grpSpPr>
        <p:grpSp>
          <p:nvGrpSpPr>
            <p:cNvPr id="1092" name="Group 1091">
              <a:extLst>
                <a:ext uri="{FF2B5EF4-FFF2-40B4-BE49-F238E27FC236}">
                  <a16:creationId xmlns:a16="http://schemas.microsoft.com/office/drawing/2014/main" id="{90378AB1-E674-44E3-B797-446F6818C5A3}"/>
                </a:ext>
              </a:extLst>
            </p:cNvPr>
            <p:cNvGrpSpPr/>
            <p:nvPr/>
          </p:nvGrpSpPr>
          <p:grpSpPr>
            <a:xfrm>
              <a:off x="0" y="1971756"/>
              <a:ext cx="3684835" cy="1336022"/>
              <a:chOff x="7162137" y="458182"/>
              <a:chExt cx="2571084" cy="932206"/>
            </a:xfrm>
          </p:grpSpPr>
          <p:sp>
            <p:nvSpPr>
              <p:cNvPr id="1101" name="Freeform: Shape 1100">
                <a:extLst>
                  <a:ext uri="{FF2B5EF4-FFF2-40B4-BE49-F238E27FC236}">
                    <a16:creationId xmlns:a16="http://schemas.microsoft.com/office/drawing/2014/main" id="{72792A60-60C1-4B80-B2B9-B72239A01681}"/>
                  </a:ext>
                </a:extLst>
              </p:cNvPr>
              <p:cNvSpPr/>
              <p:nvPr/>
            </p:nvSpPr>
            <p:spPr>
              <a:xfrm>
                <a:off x="8545948" y="458182"/>
                <a:ext cx="1187273" cy="572608"/>
              </a:xfrm>
              <a:custGeom>
                <a:avLst/>
                <a:gdLst>
                  <a:gd name="connsiteX0" fmla="*/ 2317418 w 2330450"/>
                  <a:gd name="connsiteY0" fmla="*/ 681710 h 1123950"/>
                  <a:gd name="connsiteX1" fmla="*/ 2297098 w 2330450"/>
                  <a:gd name="connsiteY1" fmla="*/ 646150 h 1123950"/>
                  <a:gd name="connsiteX2" fmla="*/ 2196133 w 2330450"/>
                  <a:gd name="connsiteY2" fmla="*/ 428980 h 1123950"/>
                  <a:gd name="connsiteX3" fmla="*/ 2167558 w 2330450"/>
                  <a:gd name="connsiteY3" fmla="*/ 308330 h 1123950"/>
                  <a:gd name="connsiteX4" fmla="*/ 2043733 w 2330450"/>
                  <a:gd name="connsiteY4" fmla="*/ 209905 h 1123950"/>
                  <a:gd name="connsiteX5" fmla="*/ 1864663 w 2330450"/>
                  <a:gd name="connsiteY5" fmla="*/ 231495 h 1123950"/>
                  <a:gd name="connsiteX6" fmla="*/ 1790368 w 2330450"/>
                  <a:gd name="connsiteY6" fmla="*/ 164820 h 1123950"/>
                  <a:gd name="connsiteX7" fmla="*/ 1707818 w 2330450"/>
                  <a:gd name="connsiteY7" fmla="*/ 32105 h 1123950"/>
                  <a:gd name="connsiteX8" fmla="*/ 1035353 w 2330450"/>
                  <a:gd name="connsiteY8" fmla="*/ 13055 h 1123950"/>
                  <a:gd name="connsiteX9" fmla="*/ 414958 w 2330450"/>
                  <a:gd name="connsiteY9" fmla="*/ 152120 h 1123950"/>
                  <a:gd name="connsiteX10" fmla="*/ 54278 w 2330450"/>
                  <a:gd name="connsiteY10" fmla="*/ 362940 h 1123950"/>
                  <a:gd name="connsiteX11" fmla="*/ 1573 w 2330450"/>
                  <a:gd name="connsiteY11" fmla="*/ 420090 h 1123950"/>
                  <a:gd name="connsiteX12" fmla="*/ 140638 w 2330450"/>
                  <a:gd name="connsiteY12" fmla="*/ 1125575 h 1123950"/>
                  <a:gd name="connsiteX13" fmla="*/ 388923 w 2330450"/>
                  <a:gd name="connsiteY13" fmla="*/ 997305 h 1123950"/>
                  <a:gd name="connsiteX14" fmla="*/ 2293288 w 2330450"/>
                  <a:gd name="connsiteY14" fmla="*/ 775690 h 1123950"/>
                  <a:gd name="connsiteX15" fmla="*/ 2317418 w 2330450"/>
                  <a:gd name="connsiteY15" fmla="*/ 681710 h 1123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330450" h="1123950">
                    <a:moveTo>
                      <a:pt x="2317418" y="681710"/>
                    </a:moveTo>
                    <a:cubicBezTo>
                      <a:pt x="2311068" y="669645"/>
                      <a:pt x="2303448" y="657580"/>
                      <a:pt x="2297098" y="646150"/>
                    </a:cubicBezTo>
                    <a:cubicBezTo>
                      <a:pt x="2257728" y="576300"/>
                      <a:pt x="2211373" y="510260"/>
                      <a:pt x="2196133" y="428980"/>
                    </a:cubicBezTo>
                    <a:cubicBezTo>
                      <a:pt x="2188513" y="388340"/>
                      <a:pt x="2177718" y="348335"/>
                      <a:pt x="2167558" y="308330"/>
                    </a:cubicBezTo>
                    <a:cubicBezTo>
                      <a:pt x="2149143" y="237210"/>
                      <a:pt x="2116758" y="211810"/>
                      <a:pt x="2043733" y="209905"/>
                    </a:cubicBezTo>
                    <a:cubicBezTo>
                      <a:pt x="1982773" y="208000"/>
                      <a:pt x="1923718" y="221335"/>
                      <a:pt x="1864663" y="231495"/>
                    </a:cubicBezTo>
                    <a:cubicBezTo>
                      <a:pt x="1781478" y="246100"/>
                      <a:pt x="1780843" y="220065"/>
                      <a:pt x="1790368" y="164820"/>
                    </a:cubicBezTo>
                    <a:cubicBezTo>
                      <a:pt x="1803068" y="93700"/>
                      <a:pt x="1780843" y="40360"/>
                      <a:pt x="1707818" y="32105"/>
                    </a:cubicBezTo>
                    <a:cubicBezTo>
                      <a:pt x="1537638" y="12420"/>
                      <a:pt x="1261413" y="-17425"/>
                      <a:pt x="1035353" y="13055"/>
                    </a:cubicBezTo>
                    <a:cubicBezTo>
                      <a:pt x="827708" y="56870"/>
                      <a:pt x="618793" y="94970"/>
                      <a:pt x="414958" y="152120"/>
                    </a:cubicBezTo>
                    <a:cubicBezTo>
                      <a:pt x="277163" y="190855"/>
                      <a:pt x="149528" y="249275"/>
                      <a:pt x="54278" y="362940"/>
                    </a:cubicBezTo>
                    <a:cubicBezTo>
                      <a:pt x="37768" y="382625"/>
                      <a:pt x="26973" y="408660"/>
                      <a:pt x="1573" y="420090"/>
                    </a:cubicBezTo>
                    <a:cubicBezTo>
                      <a:pt x="-16207" y="434695"/>
                      <a:pt x="122223" y="1126210"/>
                      <a:pt x="140638" y="1125575"/>
                    </a:cubicBezTo>
                    <a:cubicBezTo>
                      <a:pt x="140003" y="1107160"/>
                      <a:pt x="310183" y="1016990"/>
                      <a:pt x="388923" y="997305"/>
                    </a:cubicBezTo>
                    <a:cubicBezTo>
                      <a:pt x="725473" y="936980"/>
                      <a:pt x="1623998" y="896975"/>
                      <a:pt x="2293288" y="775690"/>
                    </a:cubicBezTo>
                    <a:cubicBezTo>
                      <a:pt x="2334563" y="747115"/>
                      <a:pt x="2340278" y="724890"/>
                      <a:pt x="2317418" y="681710"/>
                    </a:cubicBezTo>
                    <a:close/>
                  </a:path>
                </a:pathLst>
              </a:custGeom>
              <a:solidFill>
                <a:srgbClr val="F4DD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4DDD0"/>
                  </a:solidFill>
                </a:endParaRPr>
              </a:p>
            </p:txBody>
          </p:sp>
          <p:sp>
            <p:nvSpPr>
              <p:cNvPr id="1102" name="Freeform: Shape 1101">
                <a:extLst>
                  <a:ext uri="{FF2B5EF4-FFF2-40B4-BE49-F238E27FC236}">
                    <a16:creationId xmlns:a16="http://schemas.microsoft.com/office/drawing/2014/main" id="{D80E4CD1-3166-4397-81DD-0C25DBF7A7A0}"/>
                  </a:ext>
                </a:extLst>
              </p:cNvPr>
              <p:cNvSpPr/>
              <p:nvPr/>
            </p:nvSpPr>
            <p:spPr>
              <a:xfrm>
                <a:off x="7162137" y="610735"/>
                <a:ext cx="1413728" cy="779653"/>
              </a:xfrm>
              <a:custGeom>
                <a:avLst/>
                <a:gdLst>
                  <a:gd name="connsiteX0" fmla="*/ 2778760 w 2774950"/>
                  <a:gd name="connsiteY0" fmla="*/ 1206500 h 1530350"/>
                  <a:gd name="connsiteX1" fmla="*/ 2756535 w 2774950"/>
                  <a:gd name="connsiteY1" fmla="*/ 1239520 h 1530350"/>
                  <a:gd name="connsiteX2" fmla="*/ 629920 w 2774950"/>
                  <a:gd name="connsiteY2" fmla="*/ 1531620 h 1530350"/>
                  <a:gd name="connsiteX3" fmla="*/ 443865 w 2774950"/>
                  <a:gd name="connsiteY3" fmla="*/ 1505585 h 1530350"/>
                  <a:gd name="connsiteX4" fmla="*/ 0 w 2774950"/>
                  <a:gd name="connsiteY4" fmla="*/ 1327150 h 1530350"/>
                  <a:gd name="connsiteX5" fmla="*/ 0 w 2774950"/>
                  <a:gd name="connsiteY5" fmla="*/ 0 h 1530350"/>
                  <a:gd name="connsiteX6" fmla="*/ 605155 w 2774950"/>
                  <a:gd name="connsiteY6" fmla="*/ 314960 h 1530350"/>
                  <a:gd name="connsiteX7" fmla="*/ 644525 w 2774950"/>
                  <a:gd name="connsiteY7" fmla="*/ 321945 h 1530350"/>
                  <a:gd name="connsiteX8" fmla="*/ 2469515 w 2774950"/>
                  <a:gd name="connsiteY8" fmla="*/ 64770 h 1530350"/>
                  <a:gd name="connsiteX9" fmla="*/ 2518410 w 2774950"/>
                  <a:gd name="connsiteY9" fmla="*/ 97790 h 1530350"/>
                  <a:gd name="connsiteX10" fmla="*/ 2778760 w 2774950"/>
                  <a:gd name="connsiteY10" fmla="*/ 1206500 h 153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774950" h="1530350">
                    <a:moveTo>
                      <a:pt x="2778760" y="1206500"/>
                    </a:moveTo>
                    <a:cubicBezTo>
                      <a:pt x="2784475" y="1228090"/>
                      <a:pt x="2780030" y="1236345"/>
                      <a:pt x="2756535" y="1239520"/>
                    </a:cubicBezTo>
                    <a:cubicBezTo>
                      <a:pt x="2530475" y="1270000"/>
                      <a:pt x="882015" y="1494155"/>
                      <a:pt x="629920" y="1531620"/>
                    </a:cubicBezTo>
                    <a:cubicBezTo>
                      <a:pt x="562610" y="1541780"/>
                      <a:pt x="504825" y="1531620"/>
                      <a:pt x="443865" y="1505585"/>
                    </a:cubicBezTo>
                    <a:cubicBezTo>
                      <a:pt x="305435" y="1445895"/>
                      <a:pt x="8255" y="1329055"/>
                      <a:pt x="0" y="1327150"/>
                    </a:cubicBezTo>
                    <a:cubicBezTo>
                      <a:pt x="0" y="884555"/>
                      <a:pt x="0" y="442595"/>
                      <a:pt x="0" y="0"/>
                    </a:cubicBezTo>
                    <a:cubicBezTo>
                      <a:pt x="98425" y="50800"/>
                      <a:pt x="502285" y="260350"/>
                      <a:pt x="605155" y="314960"/>
                    </a:cubicBezTo>
                    <a:cubicBezTo>
                      <a:pt x="617855" y="321310"/>
                      <a:pt x="630555" y="323850"/>
                      <a:pt x="644525" y="321945"/>
                    </a:cubicBezTo>
                    <a:cubicBezTo>
                      <a:pt x="975360" y="274955"/>
                      <a:pt x="2192020" y="104140"/>
                      <a:pt x="2469515" y="64770"/>
                    </a:cubicBezTo>
                    <a:cubicBezTo>
                      <a:pt x="2498090" y="60960"/>
                      <a:pt x="2516505" y="64135"/>
                      <a:pt x="2518410" y="97790"/>
                    </a:cubicBezTo>
                    <a:cubicBezTo>
                      <a:pt x="2519680" y="109220"/>
                      <a:pt x="2767965" y="1164590"/>
                      <a:pt x="2778760" y="120650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F4DDD0"/>
                  </a:solidFill>
                </a:endParaRPr>
              </a:p>
            </p:txBody>
          </p:sp>
          <p:sp>
            <p:nvSpPr>
              <p:cNvPr id="1103" name="Freeform: Shape 1102">
                <a:extLst>
                  <a:ext uri="{FF2B5EF4-FFF2-40B4-BE49-F238E27FC236}">
                    <a16:creationId xmlns:a16="http://schemas.microsoft.com/office/drawing/2014/main" id="{7D52B7EC-4590-46F5-86F4-C05476D1DB01}"/>
                  </a:ext>
                </a:extLst>
              </p:cNvPr>
              <p:cNvSpPr/>
              <p:nvPr/>
            </p:nvSpPr>
            <p:spPr>
              <a:xfrm>
                <a:off x="8449697" y="645416"/>
                <a:ext cx="184399" cy="514377"/>
              </a:xfrm>
              <a:custGeom>
                <a:avLst/>
                <a:gdLst>
                  <a:gd name="connsiteX0" fmla="*/ 363855 w 361950"/>
                  <a:gd name="connsiteY0" fmla="*/ 931417 h 1009650"/>
                  <a:gd name="connsiteX1" fmla="*/ 343535 w 361950"/>
                  <a:gd name="connsiteY1" fmla="*/ 968247 h 1009650"/>
                  <a:gd name="connsiteX2" fmla="*/ 221615 w 361950"/>
                  <a:gd name="connsiteY2" fmla="*/ 1012062 h 1009650"/>
                  <a:gd name="connsiteX3" fmla="*/ 0 w 361950"/>
                  <a:gd name="connsiteY3" fmla="*/ 65912 h 1009650"/>
                  <a:gd name="connsiteX4" fmla="*/ 151765 w 361950"/>
                  <a:gd name="connsiteY4" fmla="*/ 4952 h 1009650"/>
                  <a:gd name="connsiteX5" fmla="*/ 185420 w 361950"/>
                  <a:gd name="connsiteY5" fmla="*/ 24637 h 1009650"/>
                  <a:gd name="connsiteX6" fmla="*/ 363855 w 361950"/>
                  <a:gd name="connsiteY6" fmla="*/ 931417 h 1009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61950" h="1009650">
                    <a:moveTo>
                      <a:pt x="363855" y="931417"/>
                    </a:moveTo>
                    <a:cubicBezTo>
                      <a:pt x="368300" y="951102"/>
                      <a:pt x="365125" y="961262"/>
                      <a:pt x="343535" y="968247"/>
                    </a:cubicBezTo>
                    <a:cubicBezTo>
                      <a:pt x="302260" y="980947"/>
                      <a:pt x="262255" y="997457"/>
                      <a:pt x="221615" y="1012062"/>
                    </a:cubicBezTo>
                    <a:cubicBezTo>
                      <a:pt x="199390" y="918082"/>
                      <a:pt x="51435" y="287527"/>
                      <a:pt x="0" y="65912"/>
                    </a:cubicBezTo>
                    <a:cubicBezTo>
                      <a:pt x="50800" y="45592"/>
                      <a:pt x="102235" y="26542"/>
                      <a:pt x="151765" y="4952"/>
                    </a:cubicBezTo>
                    <a:cubicBezTo>
                      <a:pt x="175895" y="-5843"/>
                      <a:pt x="184150" y="1142"/>
                      <a:pt x="185420" y="24637"/>
                    </a:cubicBezTo>
                    <a:cubicBezTo>
                      <a:pt x="186690" y="34162"/>
                      <a:pt x="351790" y="873632"/>
                      <a:pt x="363855" y="93141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F4DDD0"/>
                  </a:solidFill>
                </a:endParaRPr>
              </a:p>
            </p:txBody>
          </p:sp>
        </p:grpSp>
        <p:grpSp>
          <p:nvGrpSpPr>
            <p:cNvPr id="1093" name="Group 1092">
              <a:extLst>
                <a:ext uri="{FF2B5EF4-FFF2-40B4-BE49-F238E27FC236}">
                  <a16:creationId xmlns:a16="http://schemas.microsoft.com/office/drawing/2014/main" id="{7BC5C81B-E895-48B4-B1EA-96BFDACC59A5}"/>
                </a:ext>
              </a:extLst>
            </p:cNvPr>
            <p:cNvGrpSpPr/>
            <p:nvPr/>
          </p:nvGrpSpPr>
          <p:grpSpPr>
            <a:xfrm>
              <a:off x="1941140" y="1476998"/>
              <a:ext cx="1984405" cy="2744783"/>
              <a:chOff x="8516562" y="112966"/>
              <a:chExt cx="1384613" cy="1915165"/>
            </a:xfrm>
          </p:grpSpPr>
          <p:sp>
            <p:nvSpPr>
              <p:cNvPr id="1099" name="Freeform: Shape 1098">
                <a:extLst>
                  <a:ext uri="{FF2B5EF4-FFF2-40B4-BE49-F238E27FC236}">
                    <a16:creationId xmlns:a16="http://schemas.microsoft.com/office/drawing/2014/main" id="{A100F50F-4536-4B5A-B39A-EDB85E43BB00}"/>
                  </a:ext>
                </a:extLst>
              </p:cNvPr>
              <p:cNvSpPr/>
              <p:nvPr/>
            </p:nvSpPr>
            <p:spPr>
              <a:xfrm>
                <a:off x="8516562" y="112966"/>
                <a:ext cx="1384613" cy="1915165"/>
              </a:xfrm>
              <a:custGeom>
                <a:avLst/>
                <a:gdLst>
                  <a:gd name="connsiteX0" fmla="*/ 51634 w 2717800"/>
                  <a:gd name="connsiteY0" fmla="*/ 3644051 h 3759200"/>
                  <a:gd name="connsiteX1" fmla="*/ 199 w 2717800"/>
                  <a:gd name="connsiteY1" fmla="*/ 3565311 h 3759200"/>
                  <a:gd name="connsiteX2" fmla="*/ 100529 w 2717800"/>
                  <a:gd name="connsiteY2" fmla="*/ 3463711 h 3759200"/>
                  <a:gd name="connsiteX3" fmla="*/ 296744 w 2717800"/>
                  <a:gd name="connsiteY3" fmla="*/ 3277021 h 3759200"/>
                  <a:gd name="connsiteX4" fmla="*/ 351354 w 2717800"/>
                  <a:gd name="connsiteY4" fmla="*/ 2962696 h 3759200"/>
                  <a:gd name="connsiteX5" fmla="*/ 392629 w 2717800"/>
                  <a:gd name="connsiteY5" fmla="*/ 2273086 h 3759200"/>
                  <a:gd name="connsiteX6" fmla="*/ 535504 w 2717800"/>
                  <a:gd name="connsiteY6" fmla="*/ 1337731 h 3759200"/>
                  <a:gd name="connsiteX7" fmla="*/ 727909 w 2717800"/>
                  <a:gd name="connsiteY7" fmla="*/ 1073571 h 3759200"/>
                  <a:gd name="connsiteX8" fmla="*/ 1072714 w 2717800"/>
                  <a:gd name="connsiteY8" fmla="*/ 882436 h 3759200"/>
                  <a:gd name="connsiteX9" fmla="*/ 1115259 w 2717800"/>
                  <a:gd name="connsiteY9" fmla="*/ 744006 h 3759200"/>
                  <a:gd name="connsiteX10" fmla="*/ 734894 w 2717800"/>
                  <a:gd name="connsiteY10" fmla="*/ 345861 h 3759200"/>
                  <a:gd name="connsiteX11" fmla="*/ 756484 w 2717800"/>
                  <a:gd name="connsiteY11" fmla="*/ 262676 h 3759200"/>
                  <a:gd name="connsiteX12" fmla="*/ 1040964 w 2717800"/>
                  <a:gd name="connsiteY12" fmla="*/ 11851 h 3759200"/>
                  <a:gd name="connsiteX13" fmla="*/ 1202254 w 2717800"/>
                  <a:gd name="connsiteY13" fmla="*/ 13756 h 3759200"/>
                  <a:gd name="connsiteX14" fmla="*/ 1901389 w 2717800"/>
                  <a:gd name="connsiteY14" fmla="*/ 211241 h 3759200"/>
                  <a:gd name="connsiteX15" fmla="*/ 1930599 w 2717800"/>
                  <a:gd name="connsiteY15" fmla="*/ 332526 h 3759200"/>
                  <a:gd name="connsiteX16" fmla="*/ 1645484 w 2717800"/>
                  <a:gd name="connsiteY16" fmla="*/ 708446 h 3759200"/>
                  <a:gd name="connsiteX17" fmla="*/ 1705809 w 2717800"/>
                  <a:gd name="connsiteY17" fmla="*/ 874181 h 3759200"/>
                  <a:gd name="connsiteX18" fmla="*/ 1963619 w 2717800"/>
                  <a:gd name="connsiteY18" fmla="*/ 1041821 h 3759200"/>
                  <a:gd name="connsiteX19" fmla="*/ 2248734 w 2717800"/>
                  <a:gd name="connsiteY19" fmla="*/ 1262166 h 3759200"/>
                  <a:gd name="connsiteX20" fmla="*/ 2345254 w 2717800"/>
                  <a:gd name="connsiteY20" fmla="*/ 1399326 h 3759200"/>
                  <a:gd name="connsiteX21" fmla="*/ 2420819 w 2717800"/>
                  <a:gd name="connsiteY21" fmla="*/ 1751751 h 3759200"/>
                  <a:gd name="connsiteX22" fmla="*/ 2433519 w 2717800"/>
                  <a:gd name="connsiteY22" fmla="*/ 2052741 h 3759200"/>
                  <a:gd name="connsiteX23" fmla="*/ 2454474 w 2717800"/>
                  <a:gd name="connsiteY23" fmla="*/ 2607096 h 3759200"/>
                  <a:gd name="connsiteX24" fmla="*/ 2552899 w 2717800"/>
                  <a:gd name="connsiteY24" fmla="*/ 3312581 h 3759200"/>
                  <a:gd name="connsiteX25" fmla="*/ 2708474 w 2717800"/>
                  <a:gd name="connsiteY25" fmla="*/ 3703106 h 3759200"/>
                  <a:gd name="connsiteX26" fmla="*/ 2684344 w 2717800"/>
                  <a:gd name="connsiteY26" fmla="*/ 3761526 h 3759200"/>
                  <a:gd name="connsiteX27" fmla="*/ 2213174 w 2717800"/>
                  <a:gd name="connsiteY27" fmla="*/ 3743111 h 3759200"/>
                  <a:gd name="connsiteX28" fmla="*/ 51634 w 2717800"/>
                  <a:gd name="connsiteY28" fmla="*/ 3644051 h 3759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717800" h="3759200">
                    <a:moveTo>
                      <a:pt x="51634" y="3644051"/>
                    </a:moveTo>
                    <a:cubicBezTo>
                      <a:pt x="32584" y="3637701"/>
                      <a:pt x="-2976" y="3585631"/>
                      <a:pt x="199" y="3565311"/>
                    </a:cubicBezTo>
                    <a:cubicBezTo>
                      <a:pt x="10359" y="3508796"/>
                      <a:pt x="39569" y="3471331"/>
                      <a:pt x="100529" y="3463711"/>
                    </a:cubicBezTo>
                    <a:cubicBezTo>
                      <a:pt x="211654" y="3449741"/>
                      <a:pt x="264994" y="3374176"/>
                      <a:pt x="296744" y="3277021"/>
                    </a:cubicBezTo>
                    <a:cubicBezTo>
                      <a:pt x="329764" y="3174786"/>
                      <a:pt x="344369" y="3069376"/>
                      <a:pt x="351354" y="2962696"/>
                    </a:cubicBezTo>
                    <a:cubicBezTo>
                      <a:pt x="367229" y="2732826"/>
                      <a:pt x="376754" y="2502956"/>
                      <a:pt x="392629" y="2273086"/>
                    </a:cubicBezTo>
                    <a:cubicBezTo>
                      <a:pt x="400884" y="2154976"/>
                      <a:pt x="491689" y="1437426"/>
                      <a:pt x="535504" y="1337731"/>
                    </a:cubicBezTo>
                    <a:cubicBezTo>
                      <a:pt x="580589" y="1236131"/>
                      <a:pt x="644724" y="1148501"/>
                      <a:pt x="727909" y="1073571"/>
                    </a:cubicBezTo>
                    <a:cubicBezTo>
                      <a:pt x="828874" y="983401"/>
                      <a:pt x="952064" y="935776"/>
                      <a:pt x="1072714" y="882436"/>
                    </a:cubicBezTo>
                    <a:cubicBezTo>
                      <a:pt x="1155264" y="846241"/>
                      <a:pt x="1164789" y="818936"/>
                      <a:pt x="1115259" y="744006"/>
                    </a:cubicBezTo>
                    <a:cubicBezTo>
                      <a:pt x="1104464" y="728131"/>
                      <a:pt x="743784" y="361736"/>
                      <a:pt x="734894" y="345861"/>
                    </a:cubicBezTo>
                    <a:cubicBezTo>
                      <a:pt x="712034" y="305221"/>
                      <a:pt x="716479" y="286171"/>
                      <a:pt x="756484" y="262676"/>
                    </a:cubicBezTo>
                    <a:cubicBezTo>
                      <a:pt x="993974" y="158536"/>
                      <a:pt x="976829" y="25186"/>
                      <a:pt x="1040964" y="11851"/>
                    </a:cubicBezTo>
                    <a:cubicBezTo>
                      <a:pt x="1094939" y="1056"/>
                      <a:pt x="1135579" y="-9104"/>
                      <a:pt x="1202254" y="13756"/>
                    </a:cubicBezTo>
                    <a:cubicBezTo>
                      <a:pt x="1432124" y="84241"/>
                      <a:pt x="1762324" y="92496"/>
                      <a:pt x="1901389" y="211241"/>
                    </a:cubicBezTo>
                    <a:cubicBezTo>
                      <a:pt x="1941394" y="243626"/>
                      <a:pt x="1951554" y="286171"/>
                      <a:pt x="1930599" y="332526"/>
                    </a:cubicBezTo>
                    <a:cubicBezTo>
                      <a:pt x="1914089" y="368721"/>
                      <a:pt x="1686759" y="587796"/>
                      <a:pt x="1645484" y="708446"/>
                    </a:cubicBezTo>
                    <a:cubicBezTo>
                      <a:pt x="1619449" y="780201"/>
                      <a:pt x="1651834" y="832906"/>
                      <a:pt x="1705809" y="874181"/>
                    </a:cubicBezTo>
                    <a:cubicBezTo>
                      <a:pt x="1787724" y="935776"/>
                      <a:pt x="1879164" y="983401"/>
                      <a:pt x="1963619" y="1041821"/>
                    </a:cubicBezTo>
                    <a:cubicBezTo>
                      <a:pt x="2062679" y="1110401"/>
                      <a:pt x="2168724" y="1169456"/>
                      <a:pt x="2248734" y="1262166"/>
                    </a:cubicBezTo>
                    <a:cubicBezTo>
                      <a:pt x="2285564" y="1304711"/>
                      <a:pt x="2319219" y="1349161"/>
                      <a:pt x="2345254" y="1399326"/>
                    </a:cubicBezTo>
                    <a:cubicBezTo>
                      <a:pt x="2354779" y="1417106"/>
                      <a:pt x="2410024" y="1648881"/>
                      <a:pt x="2420819" y="1751751"/>
                    </a:cubicBezTo>
                    <a:cubicBezTo>
                      <a:pt x="2431614" y="1851446"/>
                      <a:pt x="2429074" y="1952411"/>
                      <a:pt x="2433519" y="2052741"/>
                    </a:cubicBezTo>
                    <a:cubicBezTo>
                      <a:pt x="2441774" y="2237526"/>
                      <a:pt x="2442409" y="2422946"/>
                      <a:pt x="2454474" y="2607096"/>
                    </a:cubicBezTo>
                    <a:cubicBezTo>
                      <a:pt x="2470349" y="2844586"/>
                      <a:pt x="2494479" y="3081441"/>
                      <a:pt x="2552899" y="3312581"/>
                    </a:cubicBezTo>
                    <a:cubicBezTo>
                      <a:pt x="2587189" y="3449741"/>
                      <a:pt x="2636084" y="3581186"/>
                      <a:pt x="2708474" y="3703106"/>
                    </a:cubicBezTo>
                    <a:cubicBezTo>
                      <a:pt x="2726889" y="3734221"/>
                      <a:pt x="2719904" y="3752001"/>
                      <a:pt x="2684344" y="3761526"/>
                    </a:cubicBezTo>
                    <a:cubicBezTo>
                      <a:pt x="2657039" y="3769146"/>
                      <a:pt x="2226509" y="3742476"/>
                      <a:pt x="2213174" y="3743111"/>
                    </a:cubicBezTo>
                    <a:cubicBezTo>
                      <a:pt x="2201109" y="3714536"/>
                      <a:pt x="372309" y="3786926"/>
                      <a:pt x="51634" y="3644051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00" name="Freeform: Shape 1099">
                <a:extLst>
                  <a:ext uri="{FF2B5EF4-FFF2-40B4-BE49-F238E27FC236}">
                    <a16:creationId xmlns:a16="http://schemas.microsoft.com/office/drawing/2014/main" id="{442E6DDF-FE40-40F0-ADB3-088F27C3DAF5}"/>
                  </a:ext>
                </a:extLst>
              </p:cNvPr>
              <p:cNvSpPr/>
              <p:nvPr/>
            </p:nvSpPr>
            <p:spPr>
              <a:xfrm>
                <a:off x="8981088" y="931470"/>
                <a:ext cx="462616" cy="627605"/>
              </a:xfrm>
              <a:custGeom>
                <a:avLst/>
                <a:gdLst>
                  <a:gd name="connsiteX0" fmla="*/ 878465 w 908050"/>
                  <a:gd name="connsiteY0" fmla="*/ 689972 h 1231900"/>
                  <a:gd name="connsiteX1" fmla="*/ 781310 w 908050"/>
                  <a:gd name="connsiteY1" fmla="*/ 601072 h 1231900"/>
                  <a:gd name="connsiteX2" fmla="*/ 591445 w 908050"/>
                  <a:gd name="connsiteY2" fmla="*/ 505822 h 1231900"/>
                  <a:gd name="connsiteX3" fmla="*/ 564140 w 908050"/>
                  <a:gd name="connsiteY3" fmla="*/ 471532 h 1231900"/>
                  <a:gd name="connsiteX4" fmla="*/ 557790 w 908050"/>
                  <a:gd name="connsiteY4" fmla="*/ 253092 h 1231900"/>
                  <a:gd name="connsiteX5" fmla="*/ 589540 w 908050"/>
                  <a:gd name="connsiteY5" fmla="*/ 227057 h 1231900"/>
                  <a:gd name="connsiteX6" fmla="*/ 750195 w 908050"/>
                  <a:gd name="connsiteY6" fmla="*/ 300717 h 1231900"/>
                  <a:gd name="connsiteX7" fmla="*/ 811790 w 908050"/>
                  <a:gd name="connsiteY7" fmla="*/ 420097 h 1231900"/>
                  <a:gd name="connsiteX8" fmla="*/ 815600 w 908050"/>
                  <a:gd name="connsiteY8" fmla="*/ 534397 h 1231900"/>
                  <a:gd name="connsiteX9" fmla="*/ 849255 w 908050"/>
                  <a:gd name="connsiteY9" fmla="*/ 564877 h 1231900"/>
                  <a:gd name="connsiteX10" fmla="*/ 877830 w 908050"/>
                  <a:gd name="connsiteY10" fmla="*/ 564242 h 1231900"/>
                  <a:gd name="connsiteX11" fmla="*/ 902595 w 908050"/>
                  <a:gd name="connsiteY11" fmla="*/ 536937 h 1231900"/>
                  <a:gd name="connsiteX12" fmla="*/ 894340 w 908050"/>
                  <a:gd name="connsiteY12" fmla="*/ 172447 h 1231900"/>
                  <a:gd name="connsiteX13" fmla="*/ 853700 w 908050"/>
                  <a:gd name="connsiteY13" fmla="*/ 133077 h 1231900"/>
                  <a:gd name="connsiteX14" fmla="*/ 805440 w 908050"/>
                  <a:gd name="connsiteY14" fmla="*/ 183242 h 1231900"/>
                  <a:gd name="connsiteX15" fmla="*/ 805440 w 908050"/>
                  <a:gd name="connsiteY15" fmla="*/ 199117 h 1231900"/>
                  <a:gd name="connsiteX16" fmla="*/ 778770 w 908050"/>
                  <a:gd name="connsiteY16" fmla="*/ 213087 h 1231900"/>
                  <a:gd name="connsiteX17" fmla="*/ 641610 w 908050"/>
                  <a:gd name="connsiteY17" fmla="*/ 148317 h 1231900"/>
                  <a:gd name="connsiteX18" fmla="*/ 560965 w 908050"/>
                  <a:gd name="connsiteY18" fmla="*/ 121012 h 1231900"/>
                  <a:gd name="connsiteX19" fmla="*/ 552075 w 908050"/>
                  <a:gd name="connsiteY19" fmla="*/ 33382 h 1231900"/>
                  <a:gd name="connsiteX20" fmla="*/ 519055 w 908050"/>
                  <a:gd name="connsiteY20" fmla="*/ 362 h 1231900"/>
                  <a:gd name="connsiteX21" fmla="*/ 493655 w 908050"/>
                  <a:gd name="connsiteY21" fmla="*/ 997 h 1231900"/>
                  <a:gd name="connsiteX22" fmla="*/ 465080 w 908050"/>
                  <a:gd name="connsiteY22" fmla="*/ 35287 h 1231900"/>
                  <a:gd name="connsiteX23" fmla="*/ 468255 w 908050"/>
                  <a:gd name="connsiteY23" fmla="*/ 105137 h 1231900"/>
                  <a:gd name="connsiteX24" fmla="*/ 446030 w 908050"/>
                  <a:gd name="connsiteY24" fmla="*/ 126092 h 1231900"/>
                  <a:gd name="connsiteX25" fmla="*/ 424440 w 908050"/>
                  <a:gd name="connsiteY25" fmla="*/ 105137 h 1231900"/>
                  <a:gd name="connsiteX26" fmla="*/ 419995 w 908050"/>
                  <a:gd name="connsiteY26" fmla="*/ 38462 h 1231900"/>
                  <a:gd name="connsiteX27" fmla="*/ 388245 w 908050"/>
                  <a:gd name="connsiteY27" fmla="*/ 6712 h 1231900"/>
                  <a:gd name="connsiteX28" fmla="*/ 356495 w 908050"/>
                  <a:gd name="connsiteY28" fmla="*/ 7347 h 1231900"/>
                  <a:gd name="connsiteX29" fmla="*/ 332365 w 908050"/>
                  <a:gd name="connsiteY29" fmla="*/ 35287 h 1231900"/>
                  <a:gd name="connsiteX30" fmla="*/ 336175 w 908050"/>
                  <a:gd name="connsiteY30" fmla="*/ 101962 h 1231900"/>
                  <a:gd name="connsiteX31" fmla="*/ 303155 w 908050"/>
                  <a:gd name="connsiteY31" fmla="*/ 142602 h 1231900"/>
                  <a:gd name="connsiteX32" fmla="*/ 101225 w 908050"/>
                  <a:gd name="connsiteY32" fmla="*/ 230867 h 1231900"/>
                  <a:gd name="connsiteX33" fmla="*/ 46615 w 908050"/>
                  <a:gd name="connsiteY33" fmla="*/ 548367 h 1231900"/>
                  <a:gd name="connsiteX34" fmla="*/ 159010 w 908050"/>
                  <a:gd name="connsiteY34" fmla="*/ 634092 h 1231900"/>
                  <a:gd name="connsiteX35" fmla="*/ 327285 w 908050"/>
                  <a:gd name="connsiteY35" fmla="*/ 715372 h 1231900"/>
                  <a:gd name="connsiteX36" fmla="*/ 353955 w 908050"/>
                  <a:gd name="connsiteY36" fmla="*/ 747757 h 1231900"/>
                  <a:gd name="connsiteX37" fmla="*/ 360305 w 908050"/>
                  <a:gd name="connsiteY37" fmla="*/ 975722 h 1231900"/>
                  <a:gd name="connsiteX38" fmla="*/ 333635 w 908050"/>
                  <a:gd name="connsiteY38" fmla="*/ 995407 h 1231900"/>
                  <a:gd name="connsiteX39" fmla="*/ 148850 w 908050"/>
                  <a:gd name="connsiteY39" fmla="*/ 909047 h 1231900"/>
                  <a:gd name="connsiteX40" fmla="*/ 101860 w 908050"/>
                  <a:gd name="connsiteY40" fmla="*/ 822052 h 1231900"/>
                  <a:gd name="connsiteX41" fmla="*/ 95510 w 908050"/>
                  <a:gd name="connsiteY41" fmla="*/ 708387 h 1231900"/>
                  <a:gd name="connsiteX42" fmla="*/ 42805 w 908050"/>
                  <a:gd name="connsiteY42" fmla="*/ 655682 h 1231900"/>
                  <a:gd name="connsiteX43" fmla="*/ 5975 w 908050"/>
                  <a:gd name="connsiteY43" fmla="*/ 695052 h 1231900"/>
                  <a:gd name="connsiteX44" fmla="*/ 12325 w 908050"/>
                  <a:gd name="connsiteY44" fmla="*/ 830942 h 1231900"/>
                  <a:gd name="connsiteX45" fmla="*/ 18675 w 908050"/>
                  <a:gd name="connsiteY45" fmla="*/ 1058907 h 1231900"/>
                  <a:gd name="connsiteX46" fmla="*/ 47885 w 908050"/>
                  <a:gd name="connsiteY46" fmla="*/ 1086847 h 1231900"/>
                  <a:gd name="connsiteX47" fmla="*/ 79635 w 908050"/>
                  <a:gd name="connsiteY47" fmla="*/ 1086212 h 1231900"/>
                  <a:gd name="connsiteX48" fmla="*/ 107575 w 908050"/>
                  <a:gd name="connsiteY48" fmla="*/ 1057002 h 1231900"/>
                  <a:gd name="connsiteX49" fmla="*/ 107575 w 908050"/>
                  <a:gd name="connsiteY49" fmla="*/ 986517 h 1231900"/>
                  <a:gd name="connsiteX50" fmla="*/ 339985 w 908050"/>
                  <a:gd name="connsiteY50" fmla="*/ 1084942 h 1231900"/>
                  <a:gd name="connsiteX51" fmla="*/ 363480 w 908050"/>
                  <a:gd name="connsiteY51" fmla="*/ 1113517 h 1231900"/>
                  <a:gd name="connsiteX52" fmla="*/ 367925 w 908050"/>
                  <a:gd name="connsiteY52" fmla="*/ 1205592 h 1231900"/>
                  <a:gd name="connsiteX53" fmla="*/ 396500 w 908050"/>
                  <a:gd name="connsiteY53" fmla="*/ 1234167 h 1231900"/>
                  <a:gd name="connsiteX54" fmla="*/ 425075 w 908050"/>
                  <a:gd name="connsiteY54" fmla="*/ 1234167 h 1231900"/>
                  <a:gd name="connsiteX55" fmla="*/ 454285 w 908050"/>
                  <a:gd name="connsiteY55" fmla="*/ 1202417 h 1231900"/>
                  <a:gd name="connsiteX56" fmla="*/ 451745 w 908050"/>
                  <a:gd name="connsiteY56" fmla="*/ 1123042 h 1231900"/>
                  <a:gd name="connsiteX57" fmla="*/ 472700 w 908050"/>
                  <a:gd name="connsiteY57" fmla="*/ 1094467 h 1231900"/>
                  <a:gd name="connsiteX58" fmla="*/ 496195 w 908050"/>
                  <a:gd name="connsiteY58" fmla="*/ 1120502 h 1231900"/>
                  <a:gd name="connsiteX59" fmla="*/ 500640 w 908050"/>
                  <a:gd name="connsiteY59" fmla="*/ 1199242 h 1231900"/>
                  <a:gd name="connsiteX60" fmla="*/ 543820 w 908050"/>
                  <a:gd name="connsiteY60" fmla="*/ 1232262 h 1231900"/>
                  <a:gd name="connsiteX61" fmla="*/ 589540 w 908050"/>
                  <a:gd name="connsiteY61" fmla="*/ 1196067 h 1231900"/>
                  <a:gd name="connsiteX62" fmla="*/ 583825 w 908050"/>
                  <a:gd name="connsiteY62" fmla="*/ 1120502 h 1231900"/>
                  <a:gd name="connsiteX63" fmla="*/ 618115 w 908050"/>
                  <a:gd name="connsiteY63" fmla="*/ 1074782 h 1231900"/>
                  <a:gd name="connsiteX64" fmla="*/ 837825 w 908050"/>
                  <a:gd name="connsiteY64" fmla="*/ 966832 h 1231900"/>
                  <a:gd name="connsiteX65" fmla="*/ 878465 w 908050"/>
                  <a:gd name="connsiteY65" fmla="*/ 689972 h 1231900"/>
                  <a:gd name="connsiteX66" fmla="*/ 344430 w 908050"/>
                  <a:gd name="connsiteY66" fmla="*/ 377552 h 1231900"/>
                  <a:gd name="connsiteX67" fmla="*/ 258705 w 908050"/>
                  <a:gd name="connsiteY67" fmla="*/ 336912 h 1231900"/>
                  <a:gd name="connsiteX68" fmla="*/ 264420 w 908050"/>
                  <a:gd name="connsiteY68" fmla="*/ 261982 h 1231900"/>
                  <a:gd name="connsiteX69" fmla="*/ 346970 w 908050"/>
                  <a:gd name="connsiteY69" fmla="*/ 239122 h 1231900"/>
                  <a:gd name="connsiteX70" fmla="*/ 344430 w 908050"/>
                  <a:gd name="connsiteY70" fmla="*/ 377552 h 1231900"/>
                  <a:gd name="connsiteX71" fmla="*/ 430155 w 908050"/>
                  <a:gd name="connsiteY71" fmla="*/ 408032 h 1231900"/>
                  <a:gd name="connsiteX72" fmla="*/ 424440 w 908050"/>
                  <a:gd name="connsiteY72" fmla="*/ 234042 h 1231900"/>
                  <a:gd name="connsiteX73" fmla="*/ 447300 w 908050"/>
                  <a:gd name="connsiteY73" fmla="*/ 218802 h 1231900"/>
                  <a:gd name="connsiteX74" fmla="*/ 468890 w 908050"/>
                  <a:gd name="connsiteY74" fmla="*/ 233407 h 1231900"/>
                  <a:gd name="connsiteX75" fmla="*/ 474605 w 908050"/>
                  <a:gd name="connsiteY75" fmla="*/ 410572 h 1231900"/>
                  <a:gd name="connsiteX76" fmla="*/ 453650 w 908050"/>
                  <a:gd name="connsiteY76" fmla="*/ 440417 h 1231900"/>
                  <a:gd name="connsiteX77" fmla="*/ 430155 w 908050"/>
                  <a:gd name="connsiteY77" fmla="*/ 408032 h 1231900"/>
                  <a:gd name="connsiteX78" fmla="*/ 467620 w 908050"/>
                  <a:gd name="connsiteY78" fmla="*/ 1002392 h 1231900"/>
                  <a:gd name="connsiteX79" fmla="*/ 447300 w 908050"/>
                  <a:gd name="connsiteY79" fmla="*/ 973182 h 1231900"/>
                  <a:gd name="connsiteX80" fmla="*/ 442220 w 908050"/>
                  <a:gd name="connsiteY80" fmla="*/ 822052 h 1231900"/>
                  <a:gd name="connsiteX81" fmla="*/ 455555 w 908050"/>
                  <a:gd name="connsiteY81" fmla="*/ 779507 h 1231900"/>
                  <a:gd name="connsiteX82" fmla="*/ 487305 w 908050"/>
                  <a:gd name="connsiteY82" fmla="*/ 809352 h 1231900"/>
                  <a:gd name="connsiteX83" fmla="*/ 492385 w 908050"/>
                  <a:gd name="connsiteY83" fmla="*/ 967467 h 1231900"/>
                  <a:gd name="connsiteX84" fmla="*/ 467620 w 908050"/>
                  <a:gd name="connsiteY84" fmla="*/ 1002392 h 1231900"/>
                  <a:gd name="connsiteX85" fmla="*/ 668280 w 908050"/>
                  <a:gd name="connsiteY85" fmla="*/ 926827 h 1231900"/>
                  <a:gd name="connsiteX86" fmla="*/ 604145 w 908050"/>
                  <a:gd name="connsiteY86" fmla="*/ 981437 h 1231900"/>
                  <a:gd name="connsiteX87" fmla="*/ 577475 w 908050"/>
                  <a:gd name="connsiteY87" fmla="*/ 964292 h 1231900"/>
                  <a:gd name="connsiteX88" fmla="*/ 583190 w 908050"/>
                  <a:gd name="connsiteY88" fmla="*/ 850627 h 1231900"/>
                  <a:gd name="connsiteX89" fmla="*/ 633355 w 908050"/>
                  <a:gd name="connsiteY89" fmla="*/ 870312 h 1231900"/>
                  <a:gd name="connsiteX90" fmla="*/ 668280 w 908050"/>
                  <a:gd name="connsiteY90" fmla="*/ 926827 h 1231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</a:cxnLst>
                <a:rect l="l" t="t" r="r" b="b"/>
                <a:pathLst>
                  <a:path w="908050" h="1231900">
                    <a:moveTo>
                      <a:pt x="878465" y="689972"/>
                    </a:moveTo>
                    <a:cubicBezTo>
                      <a:pt x="854335" y="651237"/>
                      <a:pt x="820680" y="622027"/>
                      <a:pt x="781310" y="601072"/>
                    </a:cubicBezTo>
                    <a:cubicBezTo>
                      <a:pt x="719080" y="568052"/>
                      <a:pt x="654945" y="537572"/>
                      <a:pt x="591445" y="505822"/>
                    </a:cubicBezTo>
                    <a:cubicBezTo>
                      <a:pt x="576205" y="498202"/>
                      <a:pt x="564140" y="490582"/>
                      <a:pt x="564140" y="471532"/>
                    </a:cubicBezTo>
                    <a:cubicBezTo>
                      <a:pt x="563505" y="398507"/>
                      <a:pt x="564775" y="325482"/>
                      <a:pt x="557790" y="253092"/>
                    </a:cubicBezTo>
                    <a:cubicBezTo>
                      <a:pt x="555250" y="228962"/>
                      <a:pt x="564775" y="220707"/>
                      <a:pt x="589540" y="227057"/>
                    </a:cubicBezTo>
                    <a:cubicBezTo>
                      <a:pt x="647960" y="241662"/>
                      <a:pt x="701935" y="265157"/>
                      <a:pt x="750195" y="300717"/>
                    </a:cubicBezTo>
                    <a:cubicBezTo>
                      <a:pt x="790200" y="329927"/>
                      <a:pt x="810520" y="369932"/>
                      <a:pt x="811790" y="420097"/>
                    </a:cubicBezTo>
                    <a:cubicBezTo>
                      <a:pt x="812425" y="458197"/>
                      <a:pt x="811790" y="496297"/>
                      <a:pt x="815600" y="534397"/>
                    </a:cubicBezTo>
                    <a:cubicBezTo>
                      <a:pt x="818140" y="557257"/>
                      <a:pt x="826395" y="566782"/>
                      <a:pt x="849255" y="564877"/>
                    </a:cubicBezTo>
                    <a:cubicBezTo>
                      <a:pt x="858780" y="564242"/>
                      <a:pt x="868305" y="564242"/>
                      <a:pt x="877830" y="564242"/>
                    </a:cubicBezTo>
                    <a:cubicBezTo>
                      <a:pt x="896245" y="564242"/>
                      <a:pt x="903230" y="556622"/>
                      <a:pt x="902595" y="536937"/>
                    </a:cubicBezTo>
                    <a:cubicBezTo>
                      <a:pt x="898785" y="415652"/>
                      <a:pt x="895610" y="293732"/>
                      <a:pt x="894340" y="172447"/>
                    </a:cubicBezTo>
                    <a:cubicBezTo>
                      <a:pt x="893705" y="141967"/>
                      <a:pt x="884180" y="131807"/>
                      <a:pt x="853700" y="133077"/>
                    </a:cubicBezTo>
                    <a:cubicBezTo>
                      <a:pt x="804805" y="134982"/>
                      <a:pt x="804805" y="133712"/>
                      <a:pt x="805440" y="183242"/>
                    </a:cubicBezTo>
                    <a:cubicBezTo>
                      <a:pt x="805440" y="188322"/>
                      <a:pt x="805440" y="194037"/>
                      <a:pt x="805440" y="199117"/>
                    </a:cubicBezTo>
                    <a:cubicBezTo>
                      <a:pt x="807345" y="224517"/>
                      <a:pt x="797820" y="226422"/>
                      <a:pt x="778770" y="213087"/>
                    </a:cubicBezTo>
                    <a:cubicBezTo>
                      <a:pt x="736860" y="184512"/>
                      <a:pt x="690505" y="164192"/>
                      <a:pt x="641610" y="148317"/>
                    </a:cubicBezTo>
                    <a:cubicBezTo>
                      <a:pt x="614305" y="139427"/>
                      <a:pt x="576840" y="147682"/>
                      <a:pt x="560965" y="121012"/>
                    </a:cubicBezTo>
                    <a:cubicBezTo>
                      <a:pt x="546995" y="96247"/>
                      <a:pt x="550805" y="63227"/>
                      <a:pt x="552075" y="33382"/>
                    </a:cubicBezTo>
                    <a:cubicBezTo>
                      <a:pt x="553345" y="8617"/>
                      <a:pt x="543820" y="-2178"/>
                      <a:pt x="519055" y="362"/>
                    </a:cubicBezTo>
                    <a:cubicBezTo>
                      <a:pt x="510800" y="997"/>
                      <a:pt x="501910" y="997"/>
                      <a:pt x="493655" y="997"/>
                    </a:cubicBezTo>
                    <a:cubicBezTo>
                      <a:pt x="469525" y="362"/>
                      <a:pt x="462540" y="11792"/>
                      <a:pt x="465080" y="35287"/>
                    </a:cubicBezTo>
                    <a:cubicBezTo>
                      <a:pt x="467620" y="58147"/>
                      <a:pt x="467620" y="81642"/>
                      <a:pt x="468255" y="105137"/>
                    </a:cubicBezTo>
                    <a:cubicBezTo>
                      <a:pt x="468255" y="119107"/>
                      <a:pt x="460000" y="126092"/>
                      <a:pt x="446030" y="126092"/>
                    </a:cubicBezTo>
                    <a:cubicBezTo>
                      <a:pt x="431425" y="126092"/>
                      <a:pt x="425075" y="119107"/>
                      <a:pt x="424440" y="105137"/>
                    </a:cubicBezTo>
                    <a:cubicBezTo>
                      <a:pt x="423170" y="82912"/>
                      <a:pt x="419995" y="60687"/>
                      <a:pt x="419995" y="38462"/>
                    </a:cubicBezTo>
                    <a:cubicBezTo>
                      <a:pt x="419995" y="16237"/>
                      <a:pt x="411740" y="4807"/>
                      <a:pt x="388245" y="6712"/>
                    </a:cubicBezTo>
                    <a:cubicBezTo>
                      <a:pt x="377450" y="7347"/>
                      <a:pt x="367290" y="7347"/>
                      <a:pt x="356495" y="7347"/>
                    </a:cubicBezTo>
                    <a:cubicBezTo>
                      <a:pt x="336810" y="7347"/>
                      <a:pt x="330460" y="16872"/>
                      <a:pt x="332365" y="35287"/>
                    </a:cubicBezTo>
                    <a:cubicBezTo>
                      <a:pt x="334270" y="57512"/>
                      <a:pt x="334270" y="79737"/>
                      <a:pt x="336175" y="101962"/>
                    </a:cubicBezTo>
                    <a:cubicBezTo>
                      <a:pt x="338080" y="126092"/>
                      <a:pt x="328555" y="137522"/>
                      <a:pt x="303155" y="142602"/>
                    </a:cubicBezTo>
                    <a:cubicBezTo>
                      <a:pt x="229495" y="157207"/>
                      <a:pt x="161550" y="185782"/>
                      <a:pt x="101225" y="230867"/>
                    </a:cubicBezTo>
                    <a:cubicBezTo>
                      <a:pt x="-9265" y="312147"/>
                      <a:pt x="-32125" y="446132"/>
                      <a:pt x="46615" y="548367"/>
                    </a:cubicBezTo>
                    <a:cubicBezTo>
                      <a:pt x="76460" y="586467"/>
                      <a:pt x="115830" y="613137"/>
                      <a:pt x="159010" y="634092"/>
                    </a:cubicBezTo>
                    <a:cubicBezTo>
                      <a:pt x="215525" y="661397"/>
                      <a:pt x="271405" y="688702"/>
                      <a:pt x="327285" y="715372"/>
                    </a:cubicBezTo>
                    <a:cubicBezTo>
                      <a:pt x="341255" y="722357"/>
                      <a:pt x="353320" y="729977"/>
                      <a:pt x="353955" y="747757"/>
                    </a:cubicBezTo>
                    <a:cubicBezTo>
                      <a:pt x="355860" y="823957"/>
                      <a:pt x="358400" y="900157"/>
                      <a:pt x="360305" y="975722"/>
                    </a:cubicBezTo>
                    <a:cubicBezTo>
                      <a:pt x="360940" y="994772"/>
                      <a:pt x="350780" y="998582"/>
                      <a:pt x="333635" y="995407"/>
                    </a:cubicBezTo>
                    <a:cubicBezTo>
                      <a:pt x="265055" y="980802"/>
                      <a:pt x="202825" y="954132"/>
                      <a:pt x="148850" y="909047"/>
                    </a:cubicBezTo>
                    <a:cubicBezTo>
                      <a:pt x="121545" y="886187"/>
                      <a:pt x="104400" y="857612"/>
                      <a:pt x="101860" y="822052"/>
                    </a:cubicBezTo>
                    <a:cubicBezTo>
                      <a:pt x="98685" y="783952"/>
                      <a:pt x="96780" y="745852"/>
                      <a:pt x="95510" y="708387"/>
                    </a:cubicBezTo>
                    <a:cubicBezTo>
                      <a:pt x="94240" y="655047"/>
                      <a:pt x="94875" y="656952"/>
                      <a:pt x="42805" y="655682"/>
                    </a:cubicBezTo>
                    <a:cubicBezTo>
                      <a:pt x="12325" y="655047"/>
                      <a:pt x="4070" y="667747"/>
                      <a:pt x="5975" y="695052"/>
                    </a:cubicBezTo>
                    <a:cubicBezTo>
                      <a:pt x="9150" y="740137"/>
                      <a:pt x="10420" y="785857"/>
                      <a:pt x="12325" y="830942"/>
                    </a:cubicBezTo>
                    <a:cubicBezTo>
                      <a:pt x="14865" y="907142"/>
                      <a:pt x="17405" y="983342"/>
                      <a:pt x="18675" y="1058907"/>
                    </a:cubicBezTo>
                    <a:cubicBezTo>
                      <a:pt x="19310" y="1079227"/>
                      <a:pt x="27565" y="1088117"/>
                      <a:pt x="47885" y="1086847"/>
                    </a:cubicBezTo>
                    <a:cubicBezTo>
                      <a:pt x="58680" y="1086212"/>
                      <a:pt x="68840" y="1086212"/>
                      <a:pt x="79635" y="1086212"/>
                    </a:cubicBezTo>
                    <a:cubicBezTo>
                      <a:pt x="99320" y="1086212"/>
                      <a:pt x="108210" y="1076687"/>
                      <a:pt x="107575" y="1057002"/>
                    </a:cubicBezTo>
                    <a:cubicBezTo>
                      <a:pt x="106940" y="1036047"/>
                      <a:pt x="107575" y="1015092"/>
                      <a:pt x="107575" y="986517"/>
                    </a:cubicBezTo>
                    <a:cubicBezTo>
                      <a:pt x="178060" y="1044302"/>
                      <a:pt x="257435" y="1067797"/>
                      <a:pt x="339985" y="1084942"/>
                    </a:cubicBezTo>
                    <a:cubicBezTo>
                      <a:pt x="356495" y="1088117"/>
                      <a:pt x="362845" y="1097642"/>
                      <a:pt x="363480" y="1113517"/>
                    </a:cubicBezTo>
                    <a:cubicBezTo>
                      <a:pt x="364750" y="1143997"/>
                      <a:pt x="367290" y="1174477"/>
                      <a:pt x="367925" y="1205592"/>
                    </a:cubicBezTo>
                    <a:cubicBezTo>
                      <a:pt x="368560" y="1225277"/>
                      <a:pt x="376180" y="1235437"/>
                      <a:pt x="396500" y="1234167"/>
                    </a:cubicBezTo>
                    <a:cubicBezTo>
                      <a:pt x="406025" y="1233532"/>
                      <a:pt x="415550" y="1233532"/>
                      <a:pt x="425075" y="1234167"/>
                    </a:cubicBezTo>
                    <a:cubicBezTo>
                      <a:pt x="447935" y="1235437"/>
                      <a:pt x="457460" y="1227817"/>
                      <a:pt x="454285" y="1202417"/>
                    </a:cubicBezTo>
                    <a:cubicBezTo>
                      <a:pt x="451110" y="1176382"/>
                      <a:pt x="452380" y="1149712"/>
                      <a:pt x="451745" y="1123042"/>
                    </a:cubicBezTo>
                    <a:cubicBezTo>
                      <a:pt x="451745" y="1108437"/>
                      <a:pt x="453650" y="1095102"/>
                      <a:pt x="472700" y="1094467"/>
                    </a:cubicBezTo>
                    <a:cubicBezTo>
                      <a:pt x="491750" y="1093832"/>
                      <a:pt x="495560" y="1105262"/>
                      <a:pt x="496195" y="1120502"/>
                    </a:cubicBezTo>
                    <a:cubicBezTo>
                      <a:pt x="497465" y="1147172"/>
                      <a:pt x="501910" y="1173207"/>
                      <a:pt x="500640" y="1199242"/>
                    </a:cubicBezTo>
                    <a:cubicBezTo>
                      <a:pt x="499370" y="1233532"/>
                      <a:pt x="520325" y="1233532"/>
                      <a:pt x="543820" y="1232262"/>
                    </a:cubicBezTo>
                    <a:cubicBezTo>
                      <a:pt x="567950" y="1230992"/>
                      <a:pt x="592715" y="1231627"/>
                      <a:pt x="589540" y="1196067"/>
                    </a:cubicBezTo>
                    <a:cubicBezTo>
                      <a:pt x="587000" y="1170667"/>
                      <a:pt x="587000" y="1145267"/>
                      <a:pt x="583825" y="1120502"/>
                    </a:cubicBezTo>
                    <a:cubicBezTo>
                      <a:pt x="580650" y="1093832"/>
                      <a:pt x="590810" y="1081132"/>
                      <a:pt x="618115" y="1074782"/>
                    </a:cubicBezTo>
                    <a:cubicBezTo>
                      <a:pt x="700030" y="1057002"/>
                      <a:pt x="773690" y="1022712"/>
                      <a:pt x="837825" y="966832"/>
                    </a:cubicBezTo>
                    <a:cubicBezTo>
                      <a:pt x="911485" y="898887"/>
                      <a:pt x="931170" y="774427"/>
                      <a:pt x="878465" y="689972"/>
                    </a:cubicBezTo>
                    <a:close/>
                    <a:moveTo>
                      <a:pt x="344430" y="377552"/>
                    </a:moveTo>
                    <a:cubicBezTo>
                      <a:pt x="329825" y="387077"/>
                      <a:pt x="267595" y="345167"/>
                      <a:pt x="258705" y="336912"/>
                    </a:cubicBezTo>
                    <a:cubicBezTo>
                      <a:pt x="232670" y="312147"/>
                      <a:pt x="234575" y="281667"/>
                      <a:pt x="264420" y="261982"/>
                    </a:cubicBezTo>
                    <a:cubicBezTo>
                      <a:pt x="282835" y="249917"/>
                      <a:pt x="320935" y="237217"/>
                      <a:pt x="346970" y="239122"/>
                    </a:cubicBezTo>
                    <a:cubicBezTo>
                      <a:pt x="344430" y="261347"/>
                      <a:pt x="344430" y="345167"/>
                      <a:pt x="344430" y="377552"/>
                    </a:cubicBezTo>
                    <a:close/>
                    <a:moveTo>
                      <a:pt x="430155" y="408032"/>
                    </a:moveTo>
                    <a:cubicBezTo>
                      <a:pt x="428885" y="369932"/>
                      <a:pt x="424440" y="253727"/>
                      <a:pt x="424440" y="234042"/>
                    </a:cubicBezTo>
                    <a:cubicBezTo>
                      <a:pt x="424440" y="218802"/>
                      <a:pt x="431425" y="218802"/>
                      <a:pt x="447300" y="218802"/>
                    </a:cubicBezTo>
                    <a:cubicBezTo>
                      <a:pt x="462540" y="218802"/>
                      <a:pt x="466985" y="220707"/>
                      <a:pt x="468890" y="233407"/>
                    </a:cubicBezTo>
                    <a:cubicBezTo>
                      <a:pt x="473335" y="272142"/>
                      <a:pt x="475875" y="390887"/>
                      <a:pt x="474605" y="410572"/>
                    </a:cubicBezTo>
                    <a:cubicBezTo>
                      <a:pt x="473970" y="421367"/>
                      <a:pt x="479050" y="450577"/>
                      <a:pt x="453650" y="440417"/>
                    </a:cubicBezTo>
                    <a:cubicBezTo>
                      <a:pt x="436505" y="433432"/>
                      <a:pt x="431425" y="430892"/>
                      <a:pt x="430155" y="408032"/>
                    </a:cubicBezTo>
                    <a:close/>
                    <a:moveTo>
                      <a:pt x="467620" y="1002392"/>
                    </a:moveTo>
                    <a:cubicBezTo>
                      <a:pt x="446030" y="1005567"/>
                      <a:pt x="449840" y="991597"/>
                      <a:pt x="447300" y="973182"/>
                    </a:cubicBezTo>
                    <a:cubicBezTo>
                      <a:pt x="442855" y="939527"/>
                      <a:pt x="440315" y="843007"/>
                      <a:pt x="442220" y="822052"/>
                    </a:cubicBezTo>
                    <a:cubicBezTo>
                      <a:pt x="442855" y="811257"/>
                      <a:pt x="436505" y="773157"/>
                      <a:pt x="455555" y="779507"/>
                    </a:cubicBezTo>
                    <a:cubicBezTo>
                      <a:pt x="475240" y="785857"/>
                      <a:pt x="486035" y="789667"/>
                      <a:pt x="487305" y="809352"/>
                    </a:cubicBezTo>
                    <a:cubicBezTo>
                      <a:pt x="491750" y="858247"/>
                      <a:pt x="494290" y="916667"/>
                      <a:pt x="492385" y="967467"/>
                    </a:cubicBezTo>
                    <a:cubicBezTo>
                      <a:pt x="493655" y="990962"/>
                      <a:pt x="489845" y="999852"/>
                      <a:pt x="467620" y="1002392"/>
                    </a:cubicBezTo>
                    <a:close/>
                    <a:moveTo>
                      <a:pt x="668280" y="926827"/>
                    </a:moveTo>
                    <a:cubicBezTo>
                      <a:pt x="663835" y="960482"/>
                      <a:pt x="630815" y="969372"/>
                      <a:pt x="604145" y="981437"/>
                    </a:cubicBezTo>
                    <a:cubicBezTo>
                      <a:pt x="587635" y="988422"/>
                      <a:pt x="577475" y="983977"/>
                      <a:pt x="577475" y="964292"/>
                    </a:cubicBezTo>
                    <a:cubicBezTo>
                      <a:pt x="577475" y="947147"/>
                      <a:pt x="569855" y="858247"/>
                      <a:pt x="583190" y="850627"/>
                    </a:cubicBezTo>
                    <a:cubicBezTo>
                      <a:pt x="594620" y="844912"/>
                      <a:pt x="616210" y="855707"/>
                      <a:pt x="633355" y="870312"/>
                    </a:cubicBezTo>
                    <a:cubicBezTo>
                      <a:pt x="653040" y="883647"/>
                      <a:pt x="672090" y="896347"/>
                      <a:pt x="668280" y="926827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094" name="Group 1093">
              <a:extLst>
                <a:ext uri="{FF2B5EF4-FFF2-40B4-BE49-F238E27FC236}">
                  <a16:creationId xmlns:a16="http://schemas.microsoft.com/office/drawing/2014/main" id="{0BBBA9CD-4922-444A-A901-0F325C98E7C9}"/>
                </a:ext>
              </a:extLst>
            </p:cNvPr>
            <p:cNvGrpSpPr/>
            <p:nvPr/>
          </p:nvGrpSpPr>
          <p:grpSpPr>
            <a:xfrm>
              <a:off x="0" y="3669297"/>
              <a:ext cx="3575634" cy="1511610"/>
              <a:chOff x="7162137" y="1642637"/>
              <a:chExt cx="2494889" cy="1054722"/>
            </a:xfrm>
          </p:grpSpPr>
          <p:sp>
            <p:nvSpPr>
              <p:cNvPr id="1095" name="Freeform: Shape 1094">
                <a:extLst>
                  <a:ext uri="{FF2B5EF4-FFF2-40B4-BE49-F238E27FC236}">
                    <a16:creationId xmlns:a16="http://schemas.microsoft.com/office/drawing/2014/main" id="{ED67877E-FD04-4F04-B83A-51302A63708D}"/>
                  </a:ext>
                </a:extLst>
              </p:cNvPr>
              <p:cNvSpPr/>
              <p:nvPr/>
            </p:nvSpPr>
            <p:spPr>
              <a:xfrm>
                <a:off x="7162137" y="1853004"/>
                <a:ext cx="1122571" cy="844355"/>
              </a:xfrm>
              <a:custGeom>
                <a:avLst/>
                <a:gdLst>
                  <a:gd name="connsiteX0" fmla="*/ 0 w 2203450"/>
                  <a:gd name="connsiteY0" fmla="*/ 0 h 1657350"/>
                  <a:gd name="connsiteX1" fmla="*/ 2123440 w 2203450"/>
                  <a:gd name="connsiteY1" fmla="*/ 120650 h 1657350"/>
                  <a:gd name="connsiteX2" fmla="*/ 2173605 w 2203450"/>
                  <a:gd name="connsiteY2" fmla="*/ 172720 h 1657350"/>
                  <a:gd name="connsiteX3" fmla="*/ 2207260 w 2203450"/>
                  <a:gd name="connsiteY3" fmla="*/ 1624965 h 1657350"/>
                  <a:gd name="connsiteX4" fmla="*/ 2171065 w 2203450"/>
                  <a:gd name="connsiteY4" fmla="*/ 1663065 h 1657350"/>
                  <a:gd name="connsiteX5" fmla="*/ 635 w 2203450"/>
                  <a:gd name="connsiteY5" fmla="*/ 1638300 h 1657350"/>
                  <a:gd name="connsiteX6" fmla="*/ 0 w 2203450"/>
                  <a:gd name="connsiteY6" fmla="*/ 0 h 1657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03450" h="1657350">
                    <a:moveTo>
                      <a:pt x="0" y="0"/>
                    </a:moveTo>
                    <a:cubicBezTo>
                      <a:pt x="95885" y="6350"/>
                      <a:pt x="1991360" y="114300"/>
                      <a:pt x="2123440" y="120650"/>
                    </a:cubicBezTo>
                    <a:cubicBezTo>
                      <a:pt x="2172970" y="123190"/>
                      <a:pt x="2173605" y="122555"/>
                      <a:pt x="2173605" y="172720"/>
                    </a:cubicBezTo>
                    <a:cubicBezTo>
                      <a:pt x="2173605" y="219075"/>
                      <a:pt x="2202180" y="1487170"/>
                      <a:pt x="2207260" y="1624965"/>
                    </a:cubicBezTo>
                    <a:cubicBezTo>
                      <a:pt x="2208530" y="1655445"/>
                      <a:pt x="2200275" y="1664970"/>
                      <a:pt x="2171065" y="1663065"/>
                    </a:cubicBezTo>
                    <a:cubicBezTo>
                      <a:pt x="1969135" y="1652270"/>
                      <a:pt x="29210" y="1637665"/>
                      <a:pt x="635" y="1638300"/>
                    </a:cubicBezTo>
                    <a:cubicBezTo>
                      <a:pt x="0" y="1092200"/>
                      <a:pt x="0" y="546100"/>
                      <a:pt x="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F4DDD0"/>
                  </a:solidFill>
                </a:endParaRPr>
              </a:p>
            </p:txBody>
          </p:sp>
          <p:sp>
            <p:nvSpPr>
              <p:cNvPr id="1096" name="Freeform: Shape 1095">
                <a:extLst>
                  <a:ext uri="{FF2B5EF4-FFF2-40B4-BE49-F238E27FC236}">
                    <a16:creationId xmlns:a16="http://schemas.microsoft.com/office/drawing/2014/main" id="{6BB27E71-4D4C-40A7-8834-86800094F9BD}"/>
                  </a:ext>
                </a:extLst>
              </p:cNvPr>
              <p:cNvSpPr/>
              <p:nvPr/>
            </p:nvSpPr>
            <p:spPr>
              <a:xfrm>
                <a:off x="8430932" y="1642637"/>
                <a:ext cx="1226094" cy="702011"/>
              </a:xfrm>
              <a:custGeom>
                <a:avLst/>
                <a:gdLst>
                  <a:gd name="connsiteX0" fmla="*/ 2366013 w 2406650"/>
                  <a:gd name="connsiteY0" fmla="*/ 724072 h 1377950"/>
                  <a:gd name="connsiteX1" fmla="*/ 2393953 w 2406650"/>
                  <a:gd name="connsiteY1" fmla="*/ 770427 h 1377950"/>
                  <a:gd name="connsiteX2" fmla="*/ 2252983 w 2406650"/>
                  <a:gd name="connsiteY2" fmla="*/ 897427 h 1377950"/>
                  <a:gd name="connsiteX3" fmla="*/ 2007238 w 2406650"/>
                  <a:gd name="connsiteY3" fmla="*/ 945052 h 1377950"/>
                  <a:gd name="connsiteX4" fmla="*/ 1609093 w 2406650"/>
                  <a:gd name="connsiteY4" fmla="*/ 979342 h 1377950"/>
                  <a:gd name="connsiteX5" fmla="*/ 1481458 w 2406650"/>
                  <a:gd name="connsiteY5" fmla="*/ 1021887 h 1377950"/>
                  <a:gd name="connsiteX6" fmla="*/ 1243333 w 2406650"/>
                  <a:gd name="connsiteY6" fmla="*/ 1092372 h 1377950"/>
                  <a:gd name="connsiteX7" fmla="*/ 619128 w 2406650"/>
                  <a:gd name="connsiteY7" fmla="*/ 1188257 h 1377950"/>
                  <a:gd name="connsiteX8" fmla="*/ 314328 w 2406650"/>
                  <a:gd name="connsiteY8" fmla="*/ 1292397 h 1377950"/>
                  <a:gd name="connsiteX9" fmla="*/ 55248 w 2406650"/>
                  <a:gd name="connsiteY9" fmla="*/ 1378757 h 1377950"/>
                  <a:gd name="connsiteX10" fmla="*/ 3 w 2406650"/>
                  <a:gd name="connsiteY10" fmla="*/ 724072 h 1377950"/>
                  <a:gd name="connsiteX11" fmla="*/ 569598 w 2406650"/>
                  <a:gd name="connsiteY11" fmla="*/ 407207 h 1377950"/>
                  <a:gd name="connsiteX12" fmla="*/ 1016638 w 2406650"/>
                  <a:gd name="connsiteY12" fmla="*/ 294812 h 1377950"/>
                  <a:gd name="connsiteX13" fmla="*/ 1583693 w 2406650"/>
                  <a:gd name="connsiteY13" fmla="*/ 136697 h 1377950"/>
                  <a:gd name="connsiteX14" fmla="*/ 1847218 w 2406650"/>
                  <a:gd name="connsiteY14" fmla="*/ 18587 h 1377950"/>
                  <a:gd name="connsiteX15" fmla="*/ 1971678 w 2406650"/>
                  <a:gd name="connsiteY15" fmla="*/ 172 h 1377950"/>
                  <a:gd name="connsiteX16" fmla="*/ 2097408 w 2406650"/>
                  <a:gd name="connsiteY16" fmla="*/ 75102 h 1377950"/>
                  <a:gd name="connsiteX17" fmla="*/ 2044703 w 2406650"/>
                  <a:gd name="connsiteY17" fmla="*/ 217977 h 1377950"/>
                  <a:gd name="connsiteX18" fmla="*/ 1853568 w 2406650"/>
                  <a:gd name="connsiteY18" fmla="*/ 329102 h 1377950"/>
                  <a:gd name="connsiteX19" fmla="*/ 1461773 w 2406650"/>
                  <a:gd name="connsiteY19" fmla="*/ 499917 h 1377950"/>
                  <a:gd name="connsiteX20" fmla="*/ 1464313 w 2406650"/>
                  <a:gd name="connsiteY20" fmla="*/ 575482 h 1377950"/>
                  <a:gd name="connsiteX21" fmla="*/ 2366013 w 2406650"/>
                  <a:gd name="connsiteY21" fmla="*/ 724072 h 1377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406650" h="1377950">
                    <a:moveTo>
                      <a:pt x="2366013" y="724072"/>
                    </a:moveTo>
                    <a:cubicBezTo>
                      <a:pt x="2419353" y="725977"/>
                      <a:pt x="2419353" y="724707"/>
                      <a:pt x="2393953" y="770427"/>
                    </a:cubicBezTo>
                    <a:cubicBezTo>
                      <a:pt x="2370458" y="839007"/>
                      <a:pt x="2316483" y="873932"/>
                      <a:pt x="2252983" y="897427"/>
                    </a:cubicBezTo>
                    <a:cubicBezTo>
                      <a:pt x="2173608" y="926637"/>
                      <a:pt x="2090423" y="936797"/>
                      <a:pt x="2007238" y="945052"/>
                    </a:cubicBezTo>
                    <a:cubicBezTo>
                      <a:pt x="1874523" y="958387"/>
                      <a:pt x="1741808" y="967912"/>
                      <a:pt x="1609093" y="979342"/>
                    </a:cubicBezTo>
                    <a:cubicBezTo>
                      <a:pt x="1563373" y="983152"/>
                      <a:pt x="1520828" y="995217"/>
                      <a:pt x="1481458" y="1021887"/>
                    </a:cubicBezTo>
                    <a:cubicBezTo>
                      <a:pt x="1410338" y="1070782"/>
                      <a:pt x="1325248" y="1079037"/>
                      <a:pt x="1243333" y="1092372"/>
                    </a:cubicBezTo>
                    <a:cubicBezTo>
                      <a:pt x="1035688" y="1126027"/>
                      <a:pt x="826138" y="1149522"/>
                      <a:pt x="619128" y="1188257"/>
                    </a:cubicBezTo>
                    <a:cubicBezTo>
                      <a:pt x="512448" y="1207942"/>
                      <a:pt x="410213" y="1241597"/>
                      <a:pt x="314328" y="1292397"/>
                    </a:cubicBezTo>
                    <a:cubicBezTo>
                      <a:pt x="252733" y="1325417"/>
                      <a:pt x="52708" y="1355262"/>
                      <a:pt x="55248" y="1378757"/>
                    </a:cubicBezTo>
                    <a:cubicBezTo>
                      <a:pt x="36198" y="1376852"/>
                      <a:pt x="8893" y="846627"/>
                      <a:pt x="3" y="724072"/>
                    </a:cubicBezTo>
                    <a:cubicBezTo>
                      <a:pt x="-1267" y="706292"/>
                      <a:pt x="427993" y="470707"/>
                      <a:pt x="569598" y="407207"/>
                    </a:cubicBezTo>
                    <a:cubicBezTo>
                      <a:pt x="712473" y="343072"/>
                      <a:pt x="862333" y="305607"/>
                      <a:pt x="1016638" y="294812"/>
                    </a:cubicBezTo>
                    <a:cubicBezTo>
                      <a:pt x="1217298" y="280842"/>
                      <a:pt x="1404623" y="228137"/>
                      <a:pt x="1583693" y="136697"/>
                    </a:cubicBezTo>
                    <a:cubicBezTo>
                      <a:pt x="1669418" y="92882"/>
                      <a:pt x="1755778" y="50972"/>
                      <a:pt x="1847218" y="18587"/>
                    </a:cubicBezTo>
                    <a:cubicBezTo>
                      <a:pt x="1887858" y="4617"/>
                      <a:pt x="1929133" y="-1098"/>
                      <a:pt x="1971678" y="172"/>
                    </a:cubicBezTo>
                    <a:cubicBezTo>
                      <a:pt x="2033273" y="2077"/>
                      <a:pt x="2081533" y="31287"/>
                      <a:pt x="2097408" y="75102"/>
                    </a:cubicBezTo>
                    <a:cubicBezTo>
                      <a:pt x="2113918" y="120822"/>
                      <a:pt x="2092328" y="178607"/>
                      <a:pt x="2044703" y="217977"/>
                    </a:cubicBezTo>
                    <a:cubicBezTo>
                      <a:pt x="1986918" y="265602"/>
                      <a:pt x="1921513" y="299892"/>
                      <a:pt x="1853568" y="329102"/>
                    </a:cubicBezTo>
                    <a:cubicBezTo>
                      <a:pt x="1745618" y="375457"/>
                      <a:pt x="1482728" y="485312"/>
                      <a:pt x="1461773" y="499917"/>
                    </a:cubicBezTo>
                    <a:cubicBezTo>
                      <a:pt x="1427483" y="524047"/>
                      <a:pt x="1428753" y="552622"/>
                      <a:pt x="1464313" y="575482"/>
                    </a:cubicBezTo>
                    <a:cubicBezTo>
                      <a:pt x="1481458" y="587547"/>
                      <a:pt x="2321563" y="722802"/>
                      <a:pt x="2366013" y="724072"/>
                    </a:cubicBezTo>
                    <a:close/>
                  </a:path>
                </a:pathLst>
              </a:custGeom>
              <a:solidFill>
                <a:srgbClr val="F4DD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4DDD0"/>
                  </a:solidFill>
                </a:endParaRPr>
              </a:p>
            </p:txBody>
          </p:sp>
          <p:sp>
            <p:nvSpPr>
              <p:cNvPr id="1097" name="Freeform: Shape 1096">
                <a:extLst>
                  <a:ext uri="{FF2B5EF4-FFF2-40B4-BE49-F238E27FC236}">
                    <a16:creationId xmlns:a16="http://schemas.microsoft.com/office/drawing/2014/main" id="{2F801898-A392-49F8-A8AE-1F49723E1023}"/>
                  </a:ext>
                </a:extLst>
              </p:cNvPr>
              <p:cNvSpPr/>
              <p:nvPr/>
            </p:nvSpPr>
            <p:spPr>
              <a:xfrm>
                <a:off x="8269382" y="1953292"/>
                <a:ext cx="190869" cy="524082"/>
              </a:xfrm>
              <a:custGeom>
                <a:avLst/>
                <a:gdLst>
                  <a:gd name="connsiteX0" fmla="*/ 376159 w 374650"/>
                  <a:gd name="connsiteY0" fmla="*/ 841375 h 1028700"/>
                  <a:gd name="connsiteX1" fmla="*/ 343774 w 374650"/>
                  <a:gd name="connsiteY1" fmla="*/ 894715 h 1028700"/>
                  <a:gd name="connsiteX2" fmla="*/ 23099 w 374650"/>
                  <a:gd name="connsiteY2" fmla="*/ 1028700 h 1028700"/>
                  <a:gd name="connsiteX3" fmla="*/ 239 w 374650"/>
                  <a:gd name="connsiteY3" fmla="*/ 0 h 1028700"/>
                  <a:gd name="connsiteX4" fmla="*/ 304404 w 374650"/>
                  <a:gd name="connsiteY4" fmla="*/ 6350 h 1028700"/>
                  <a:gd name="connsiteX5" fmla="*/ 328534 w 374650"/>
                  <a:gd name="connsiteY5" fmla="*/ 31115 h 1028700"/>
                  <a:gd name="connsiteX6" fmla="*/ 376159 w 374650"/>
                  <a:gd name="connsiteY6" fmla="*/ 841375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650" h="1028700">
                    <a:moveTo>
                      <a:pt x="376159" y="841375"/>
                    </a:moveTo>
                    <a:cubicBezTo>
                      <a:pt x="382509" y="871855"/>
                      <a:pt x="371079" y="884555"/>
                      <a:pt x="343774" y="894715"/>
                    </a:cubicBezTo>
                    <a:cubicBezTo>
                      <a:pt x="245984" y="931545"/>
                      <a:pt x="31989" y="1025525"/>
                      <a:pt x="23099" y="1028700"/>
                    </a:cubicBezTo>
                    <a:cubicBezTo>
                      <a:pt x="16114" y="728345"/>
                      <a:pt x="-2301" y="235585"/>
                      <a:pt x="239" y="0"/>
                    </a:cubicBezTo>
                    <a:cubicBezTo>
                      <a:pt x="92314" y="2540"/>
                      <a:pt x="212329" y="4445"/>
                      <a:pt x="304404" y="6350"/>
                    </a:cubicBezTo>
                    <a:cubicBezTo>
                      <a:pt x="322184" y="6985"/>
                      <a:pt x="329169" y="13970"/>
                      <a:pt x="328534" y="31115"/>
                    </a:cubicBezTo>
                    <a:cubicBezTo>
                      <a:pt x="327899" y="41910"/>
                      <a:pt x="371079" y="817880"/>
                      <a:pt x="376159" y="841375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F4DDD0"/>
                  </a:solidFill>
                </a:endParaRPr>
              </a:p>
            </p:txBody>
          </p:sp>
          <p:sp>
            <p:nvSpPr>
              <p:cNvPr id="1098" name="Freeform: Shape 1097">
                <a:extLst>
                  <a:ext uri="{FF2B5EF4-FFF2-40B4-BE49-F238E27FC236}">
                    <a16:creationId xmlns:a16="http://schemas.microsoft.com/office/drawing/2014/main" id="{8CD87742-9409-4F4D-BDF9-05CBA23294F0}"/>
                  </a:ext>
                </a:extLst>
              </p:cNvPr>
              <p:cNvSpPr/>
              <p:nvPr/>
            </p:nvSpPr>
            <p:spPr>
              <a:xfrm>
                <a:off x="9164913" y="1878226"/>
                <a:ext cx="375269" cy="113228"/>
              </a:xfrm>
              <a:custGeom>
                <a:avLst/>
                <a:gdLst>
                  <a:gd name="connsiteX0" fmla="*/ 723382 w 736600"/>
                  <a:gd name="connsiteY0" fmla="*/ 226720 h 222250"/>
                  <a:gd name="connsiteX1" fmla="*/ 408422 w 736600"/>
                  <a:gd name="connsiteY1" fmla="*/ 195604 h 222250"/>
                  <a:gd name="connsiteX2" fmla="*/ 118862 w 736600"/>
                  <a:gd name="connsiteY2" fmla="*/ 144170 h 222250"/>
                  <a:gd name="connsiteX3" fmla="*/ 12817 w 736600"/>
                  <a:gd name="connsiteY3" fmla="*/ 111784 h 222250"/>
                  <a:gd name="connsiteX4" fmla="*/ 125212 w 736600"/>
                  <a:gd name="connsiteY4" fmla="*/ 3200 h 222250"/>
                  <a:gd name="connsiteX5" fmla="*/ 376672 w 736600"/>
                  <a:gd name="connsiteY5" fmla="*/ 49554 h 222250"/>
                  <a:gd name="connsiteX6" fmla="*/ 562092 w 736600"/>
                  <a:gd name="connsiteY6" fmla="*/ 152425 h 222250"/>
                  <a:gd name="connsiteX7" fmla="*/ 739257 w 736600"/>
                  <a:gd name="connsiteY7" fmla="*/ 224814 h 222250"/>
                  <a:gd name="connsiteX8" fmla="*/ 723382 w 736600"/>
                  <a:gd name="connsiteY8" fmla="*/ 226720 h 222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36600" h="222250">
                    <a:moveTo>
                      <a:pt x="723382" y="226720"/>
                    </a:moveTo>
                    <a:cubicBezTo>
                      <a:pt x="617337" y="228625"/>
                      <a:pt x="512562" y="212114"/>
                      <a:pt x="408422" y="195604"/>
                    </a:cubicBezTo>
                    <a:cubicBezTo>
                      <a:pt x="311267" y="179729"/>
                      <a:pt x="214112" y="168300"/>
                      <a:pt x="118862" y="144170"/>
                    </a:cubicBezTo>
                    <a:cubicBezTo>
                      <a:pt x="83302" y="135279"/>
                      <a:pt x="47742" y="122579"/>
                      <a:pt x="12817" y="111784"/>
                    </a:cubicBezTo>
                    <a:cubicBezTo>
                      <a:pt x="-31633" y="52095"/>
                      <a:pt x="47742" y="13359"/>
                      <a:pt x="125212" y="3200"/>
                    </a:cubicBezTo>
                    <a:cubicBezTo>
                      <a:pt x="215382" y="-8866"/>
                      <a:pt x="296662" y="14629"/>
                      <a:pt x="376672" y="49554"/>
                    </a:cubicBezTo>
                    <a:cubicBezTo>
                      <a:pt x="441442" y="78129"/>
                      <a:pt x="502402" y="114959"/>
                      <a:pt x="562092" y="152425"/>
                    </a:cubicBezTo>
                    <a:cubicBezTo>
                      <a:pt x="616067" y="186079"/>
                      <a:pt x="676392" y="202589"/>
                      <a:pt x="739257" y="224814"/>
                    </a:cubicBezTo>
                    <a:cubicBezTo>
                      <a:pt x="731002" y="226084"/>
                      <a:pt x="727192" y="226084"/>
                      <a:pt x="723382" y="22672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rgbClr val="F4DDD0"/>
                  </a:solidFill>
                </a:endParaRPr>
              </a:p>
            </p:txBody>
          </p:sp>
        </p:grpSp>
      </p:grpSp>
      <p:sp>
        <p:nvSpPr>
          <p:cNvPr id="1104" name="Oval 1103">
            <a:extLst>
              <a:ext uri="{FF2B5EF4-FFF2-40B4-BE49-F238E27FC236}">
                <a16:creationId xmlns:a16="http://schemas.microsoft.com/office/drawing/2014/main" id="{1431E14E-8D6B-4DFA-AE48-B0A2BF930AD0}"/>
              </a:ext>
            </a:extLst>
          </p:cNvPr>
          <p:cNvSpPr/>
          <p:nvPr/>
        </p:nvSpPr>
        <p:spPr>
          <a:xfrm>
            <a:off x="3928952" y="5187162"/>
            <a:ext cx="948735" cy="94873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05" name="Oval 1104">
            <a:extLst>
              <a:ext uri="{FF2B5EF4-FFF2-40B4-BE49-F238E27FC236}">
                <a16:creationId xmlns:a16="http://schemas.microsoft.com/office/drawing/2014/main" id="{63F39386-8B10-4F05-A136-643ADDA8B543}"/>
              </a:ext>
            </a:extLst>
          </p:cNvPr>
          <p:cNvSpPr/>
          <p:nvPr/>
        </p:nvSpPr>
        <p:spPr>
          <a:xfrm>
            <a:off x="5057080" y="5187162"/>
            <a:ext cx="948735" cy="9487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06" name="Oval 1105">
            <a:extLst>
              <a:ext uri="{FF2B5EF4-FFF2-40B4-BE49-F238E27FC236}">
                <a16:creationId xmlns:a16="http://schemas.microsoft.com/office/drawing/2014/main" id="{5364EC14-EECB-4C28-AF3C-6D8CC426C799}"/>
              </a:ext>
            </a:extLst>
          </p:cNvPr>
          <p:cNvSpPr/>
          <p:nvPr/>
        </p:nvSpPr>
        <p:spPr>
          <a:xfrm>
            <a:off x="6185208" y="5187162"/>
            <a:ext cx="948735" cy="94873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07" name="Oval 1106">
            <a:extLst>
              <a:ext uri="{FF2B5EF4-FFF2-40B4-BE49-F238E27FC236}">
                <a16:creationId xmlns:a16="http://schemas.microsoft.com/office/drawing/2014/main" id="{A3E9A07F-9893-45BC-8ED1-55CF83E9E369}"/>
              </a:ext>
            </a:extLst>
          </p:cNvPr>
          <p:cNvSpPr/>
          <p:nvPr/>
        </p:nvSpPr>
        <p:spPr>
          <a:xfrm>
            <a:off x="7313335" y="5187162"/>
            <a:ext cx="948735" cy="94873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108" name="Freeform: Shape 1107">
            <a:extLst>
              <a:ext uri="{FF2B5EF4-FFF2-40B4-BE49-F238E27FC236}">
                <a16:creationId xmlns:a16="http://schemas.microsoft.com/office/drawing/2014/main" id="{00B137DC-9445-4AF2-B769-CF619BA440BE}"/>
              </a:ext>
            </a:extLst>
          </p:cNvPr>
          <p:cNvSpPr/>
          <p:nvPr/>
        </p:nvSpPr>
        <p:spPr>
          <a:xfrm>
            <a:off x="4090918" y="5444411"/>
            <a:ext cx="624802" cy="434237"/>
          </a:xfrm>
          <a:custGeom>
            <a:avLst/>
            <a:gdLst>
              <a:gd name="connsiteX0" fmla="*/ 687185 w 1178350"/>
              <a:gd name="connsiteY0" fmla="*/ 641948 h 818953"/>
              <a:gd name="connsiteX1" fmla="*/ 690131 w 1178350"/>
              <a:gd name="connsiteY1" fmla="*/ 641948 h 818953"/>
              <a:gd name="connsiteX2" fmla="*/ 778507 w 1178350"/>
              <a:gd name="connsiteY2" fmla="*/ 717952 h 818953"/>
              <a:gd name="connsiteX3" fmla="*/ 790880 w 1178350"/>
              <a:gd name="connsiteY3" fmla="*/ 801615 h 818953"/>
              <a:gd name="connsiteX4" fmla="*/ 766724 w 1178350"/>
              <a:gd name="connsiteY4" fmla="*/ 822236 h 818953"/>
              <a:gd name="connsiteX5" fmla="*/ 640051 w 1178350"/>
              <a:gd name="connsiteY5" fmla="*/ 822236 h 818953"/>
              <a:gd name="connsiteX6" fmla="*/ 615895 w 1178350"/>
              <a:gd name="connsiteY6" fmla="*/ 807506 h 818953"/>
              <a:gd name="connsiteX7" fmla="*/ 627089 w 1178350"/>
              <a:gd name="connsiteY7" fmla="*/ 753302 h 818953"/>
              <a:gd name="connsiteX8" fmla="*/ 605879 w 1178350"/>
              <a:gd name="connsiteY8" fmla="*/ 716773 h 818953"/>
              <a:gd name="connsiteX9" fmla="*/ 449158 w 1178350"/>
              <a:gd name="connsiteY9" fmla="*/ 679655 h 818953"/>
              <a:gd name="connsiteX10" fmla="*/ 416164 w 1178350"/>
              <a:gd name="connsiteY10" fmla="*/ 702633 h 818953"/>
              <a:gd name="connsiteX11" fmla="*/ 384938 w 1178350"/>
              <a:gd name="connsiteY11" fmla="*/ 824003 h 818953"/>
              <a:gd name="connsiteX12" fmla="*/ 149857 w 1178350"/>
              <a:gd name="connsiteY12" fmla="*/ 824592 h 818953"/>
              <a:gd name="connsiteX13" fmla="*/ 136895 w 1178350"/>
              <a:gd name="connsiteY13" fmla="*/ 780404 h 818953"/>
              <a:gd name="connsiteX14" fmla="*/ 202883 w 1178350"/>
              <a:gd name="connsiteY14" fmla="*/ 502314 h 818953"/>
              <a:gd name="connsiteX15" fmla="*/ 250606 w 1178350"/>
              <a:gd name="connsiteY15" fmla="*/ 457536 h 818953"/>
              <a:gd name="connsiteX16" fmla="*/ 318950 w 1178350"/>
              <a:gd name="connsiteY16" fmla="*/ 451055 h 818953"/>
              <a:gd name="connsiteX17" fmla="*/ 360193 w 1178350"/>
              <a:gd name="connsiteY17" fmla="*/ 440450 h 818953"/>
              <a:gd name="connsiteX18" fmla="*/ 417932 w 1178350"/>
              <a:gd name="connsiteY18" fmla="*/ 367981 h 818953"/>
              <a:gd name="connsiteX19" fmla="*/ 391419 w 1178350"/>
              <a:gd name="connsiteY19" fmla="*/ 379176 h 818953"/>
              <a:gd name="connsiteX20" fmla="*/ 295972 w 1178350"/>
              <a:gd name="connsiteY20" fmla="*/ 382711 h 818953"/>
              <a:gd name="connsiteX21" fmla="*/ 232931 w 1178350"/>
              <a:gd name="connsiteY21" fmla="*/ 388603 h 818953"/>
              <a:gd name="connsiteX22" fmla="*/ 247071 w 1178350"/>
              <a:gd name="connsiteY22" fmla="*/ 304940 h 818953"/>
              <a:gd name="connsiteX23" fmla="*/ 106847 w 1178350"/>
              <a:gd name="connsiteY23" fmla="*/ 362090 h 818953"/>
              <a:gd name="connsiteX24" fmla="*/ 57946 w 1178350"/>
              <a:gd name="connsiteY24" fmla="*/ 370338 h 818953"/>
              <a:gd name="connsiteX25" fmla="*/ 796 w 1178350"/>
              <a:gd name="connsiteY25" fmla="*/ 318491 h 818953"/>
              <a:gd name="connsiteX26" fmla="*/ 39092 w 1178350"/>
              <a:gd name="connsiteY26" fmla="*/ 256628 h 818953"/>
              <a:gd name="connsiteX27" fmla="*/ 289492 w 1178350"/>
              <a:gd name="connsiteY27" fmla="*/ 152932 h 818953"/>
              <a:gd name="connsiteX28" fmla="*/ 630035 w 1178350"/>
              <a:gd name="connsiteY28" fmla="*/ 13298 h 818953"/>
              <a:gd name="connsiteX29" fmla="*/ 746102 w 1178350"/>
              <a:gd name="connsiteY29" fmla="*/ 40989 h 818953"/>
              <a:gd name="connsiteX30" fmla="*/ 869240 w 1178350"/>
              <a:gd name="connsiteY30" fmla="*/ 183570 h 818953"/>
              <a:gd name="connsiteX31" fmla="*/ 879256 w 1178350"/>
              <a:gd name="connsiteY31" fmla="*/ 142917 h 818953"/>
              <a:gd name="connsiteX32" fmla="*/ 928747 w 1178350"/>
              <a:gd name="connsiteY32" fmla="*/ 109923 h 818953"/>
              <a:gd name="connsiteX33" fmla="*/ 991789 w 1178350"/>
              <a:gd name="connsiteY33" fmla="*/ 124652 h 818953"/>
              <a:gd name="connsiteX34" fmla="*/ 1024782 w 1178350"/>
              <a:gd name="connsiteY34" fmla="*/ 178856 h 818953"/>
              <a:gd name="connsiteX35" fmla="*/ 995913 w 1178350"/>
              <a:gd name="connsiteY35" fmla="*/ 299048 h 818953"/>
              <a:gd name="connsiteX36" fmla="*/ 1007107 w 1178350"/>
              <a:gd name="connsiteY36" fmla="*/ 343825 h 818953"/>
              <a:gd name="connsiteX37" fmla="*/ 1155579 w 1178350"/>
              <a:gd name="connsiteY37" fmla="*/ 515275 h 818953"/>
              <a:gd name="connsiteX38" fmla="*/ 1161471 w 1178350"/>
              <a:gd name="connsiteY38" fmla="*/ 606008 h 818953"/>
              <a:gd name="connsiteX39" fmla="*/ 1061900 w 1178350"/>
              <a:gd name="connsiteY39" fmla="*/ 594814 h 818953"/>
              <a:gd name="connsiteX40" fmla="*/ 955260 w 1178350"/>
              <a:gd name="connsiteY40" fmla="*/ 471677 h 818953"/>
              <a:gd name="connsiteX41" fmla="*/ 906358 w 1178350"/>
              <a:gd name="connsiteY41" fmla="*/ 673764 h 818953"/>
              <a:gd name="connsiteX42" fmla="*/ 899877 w 1178350"/>
              <a:gd name="connsiteY42" fmla="*/ 674353 h 818953"/>
              <a:gd name="connsiteX43" fmla="*/ 865116 w 1178350"/>
              <a:gd name="connsiteY43" fmla="*/ 592457 h 818953"/>
              <a:gd name="connsiteX44" fmla="*/ 820338 w 1178350"/>
              <a:gd name="connsiteY44" fmla="*/ 561820 h 818953"/>
              <a:gd name="connsiteX45" fmla="*/ 774383 w 1178350"/>
              <a:gd name="connsiteY45" fmla="*/ 520578 h 818953"/>
              <a:gd name="connsiteX46" fmla="*/ 713698 w 1178350"/>
              <a:gd name="connsiteY46" fmla="*/ 458126 h 818953"/>
              <a:gd name="connsiteX47" fmla="*/ 690131 w 1178350"/>
              <a:gd name="connsiteY47" fmla="*/ 456358 h 818953"/>
              <a:gd name="connsiteX48" fmla="*/ 655959 w 1178350"/>
              <a:gd name="connsiteY48" fmla="*/ 425132 h 818953"/>
              <a:gd name="connsiteX49" fmla="*/ 632392 w 1178350"/>
              <a:gd name="connsiteY49" fmla="*/ 341469 h 818953"/>
              <a:gd name="connsiteX50" fmla="*/ 614127 w 1178350"/>
              <a:gd name="connsiteY50" fmla="*/ 472266 h 818953"/>
              <a:gd name="connsiteX51" fmla="*/ 628857 w 1178350"/>
              <a:gd name="connsiteY51" fmla="*/ 491708 h 818953"/>
              <a:gd name="connsiteX52" fmla="*/ 680115 w 1178350"/>
              <a:gd name="connsiteY52" fmla="*/ 520578 h 818953"/>
              <a:gd name="connsiteX53" fmla="*/ 683061 w 1178350"/>
              <a:gd name="connsiteY53" fmla="*/ 612489 h 818953"/>
              <a:gd name="connsiteX54" fmla="*/ 687185 w 1178350"/>
              <a:gd name="connsiteY54" fmla="*/ 641948 h 818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178350" h="818953">
                <a:moveTo>
                  <a:pt x="687185" y="641948"/>
                </a:moveTo>
                <a:cubicBezTo>
                  <a:pt x="688363" y="641948"/>
                  <a:pt x="688952" y="641948"/>
                  <a:pt x="690131" y="641948"/>
                </a:cubicBezTo>
                <a:cubicBezTo>
                  <a:pt x="766134" y="643716"/>
                  <a:pt x="766724" y="643716"/>
                  <a:pt x="778507" y="717952"/>
                </a:cubicBezTo>
                <a:cubicBezTo>
                  <a:pt x="783220" y="745643"/>
                  <a:pt x="786756" y="773334"/>
                  <a:pt x="790880" y="801615"/>
                </a:cubicBezTo>
                <a:cubicBezTo>
                  <a:pt x="790291" y="816933"/>
                  <a:pt x="782631" y="822825"/>
                  <a:pt x="766724" y="822236"/>
                </a:cubicBezTo>
                <a:cubicBezTo>
                  <a:pt x="724303" y="821057"/>
                  <a:pt x="682471" y="821646"/>
                  <a:pt x="640051" y="822236"/>
                </a:cubicBezTo>
                <a:cubicBezTo>
                  <a:pt x="628267" y="822236"/>
                  <a:pt x="618251" y="821646"/>
                  <a:pt x="615895" y="807506"/>
                </a:cubicBezTo>
                <a:cubicBezTo>
                  <a:pt x="619430" y="789242"/>
                  <a:pt x="622965" y="770977"/>
                  <a:pt x="627089" y="753302"/>
                </a:cubicBezTo>
                <a:cubicBezTo>
                  <a:pt x="631802" y="733270"/>
                  <a:pt x="627089" y="722076"/>
                  <a:pt x="605879" y="716773"/>
                </a:cubicBezTo>
                <a:cubicBezTo>
                  <a:pt x="553442" y="704990"/>
                  <a:pt x="501595" y="692028"/>
                  <a:pt x="449158" y="679655"/>
                </a:cubicBezTo>
                <a:cubicBezTo>
                  <a:pt x="428537" y="674353"/>
                  <a:pt x="420878" y="685547"/>
                  <a:pt x="416164" y="702633"/>
                </a:cubicBezTo>
                <a:cubicBezTo>
                  <a:pt x="405559" y="743286"/>
                  <a:pt x="400256" y="785118"/>
                  <a:pt x="384938" y="824003"/>
                </a:cubicBezTo>
                <a:cubicBezTo>
                  <a:pt x="306578" y="821057"/>
                  <a:pt x="228217" y="819879"/>
                  <a:pt x="149857" y="824592"/>
                </a:cubicBezTo>
                <a:cubicBezTo>
                  <a:pt x="132182" y="813987"/>
                  <a:pt x="132771" y="798079"/>
                  <a:pt x="136895" y="780404"/>
                </a:cubicBezTo>
                <a:cubicBezTo>
                  <a:pt x="159284" y="687904"/>
                  <a:pt x="181083" y="595403"/>
                  <a:pt x="202883" y="502314"/>
                </a:cubicBezTo>
                <a:cubicBezTo>
                  <a:pt x="208775" y="475801"/>
                  <a:pt x="234698" y="472855"/>
                  <a:pt x="250606" y="457536"/>
                </a:cubicBezTo>
                <a:cubicBezTo>
                  <a:pt x="271816" y="436915"/>
                  <a:pt x="294794" y="435148"/>
                  <a:pt x="318950" y="451055"/>
                </a:cubicBezTo>
                <a:cubicBezTo>
                  <a:pt x="336626" y="462839"/>
                  <a:pt x="348409" y="456947"/>
                  <a:pt x="360193" y="440450"/>
                </a:cubicBezTo>
                <a:cubicBezTo>
                  <a:pt x="377868" y="416294"/>
                  <a:pt x="397311" y="393316"/>
                  <a:pt x="417932" y="367981"/>
                </a:cubicBezTo>
                <a:cubicBezTo>
                  <a:pt x="404381" y="367392"/>
                  <a:pt x="397900" y="373873"/>
                  <a:pt x="391419" y="379176"/>
                </a:cubicBezTo>
                <a:cubicBezTo>
                  <a:pt x="360193" y="405100"/>
                  <a:pt x="330145" y="412759"/>
                  <a:pt x="295972" y="382711"/>
                </a:cubicBezTo>
                <a:cubicBezTo>
                  <a:pt x="275351" y="364447"/>
                  <a:pt x="255909" y="390959"/>
                  <a:pt x="232931" y="388603"/>
                </a:cubicBezTo>
                <a:cubicBezTo>
                  <a:pt x="231163" y="362090"/>
                  <a:pt x="245303" y="336755"/>
                  <a:pt x="247071" y="304940"/>
                </a:cubicBezTo>
                <a:cubicBezTo>
                  <a:pt x="198169" y="324972"/>
                  <a:pt x="152214" y="343236"/>
                  <a:pt x="106847" y="362090"/>
                </a:cubicBezTo>
                <a:cubicBezTo>
                  <a:pt x="90939" y="368571"/>
                  <a:pt x="75621" y="372695"/>
                  <a:pt x="57946" y="370338"/>
                </a:cubicBezTo>
                <a:cubicBezTo>
                  <a:pt x="29076" y="366214"/>
                  <a:pt x="4920" y="345004"/>
                  <a:pt x="796" y="318491"/>
                </a:cubicBezTo>
                <a:cubicBezTo>
                  <a:pt x="-3329" y="290800"/>
                  <a:pt x="8455" y="269589"/>
                  <a:pt x="39092" y="256628"/>
                </a:cubicBezTo>
                <a:cubicBezTo>
                  <a:pt x="122166" y="221277"/>
                  <a:pt x="205829" y="187694"/>
                  <a:pt x="289492" y="152932"/>
                </a:cubicBezTo>
                <a:cubicBezTo>
                  <a:pt x="403202" y="106388"/>
                  <a:pt x="516324" y="59843"/>
                  <a:pt x="630035" y="13298"/>
                </a:cubicBezTo>
                <a:cubicBezTo>
                  <a:pt x="686007" y="-9680"/>
                  <a:pt x="706038" y="-4377"/>
                  <a:pt x="746102" y="40989"/>
                </a:cubicBezTo>
                <a:cubicBezTo>
                  <a:pt x="785577" y="86945"/>
                  <a:pt x="825641" y="132901"/>
                  <a:pt x="869240" y="183570"/>
                </a:cubicBezTo>
                <a:cubicBezTo>
                  <a:pt x="873364" y="166484"/>
                  <a:pt x="876899" y="154700"/>
                  <a:pt x="879256" y="142917"/>
                </a:cubicBezTo>
                <a:cubicBezTo>
                  <a:pt x="885148" y="115815"/>
                  <a:pt x="901645" y="104620"/>
                  <a:pt x="928747" y="109923"/>
                </a:cubicBezTo>
                <a:cubicBezTo>
                  <a:pt x="949957" y="114047"/>
                  <a:pt x="971167" y="118760"/>
                  <a:pt x="991789" y="124652"/>
                </a:cubicBezTo>
                <a:cubicBezTo>
                  <a:pt x="1023604" y="133490"/>
                  <a:pt x="1031852" y="147041"/>
                  <a:pt x="1024782" y="178856"/>
                </a:cubicBezTo>
                <a:cubicBezTo>
                  <a:pt x="1015945" y="218920"/>
                  <a:pt x="1007107" y="259573"/>
                  <a:pt x="995913" y="299048"/>
                </a:cubicBezTo>
                <a:cubicBezTo>
                  <a:pt x="990610" y="317902"/>
                  <a:pt x="995324" y="329685"/>
                  <a:pt x="1007107" y="343825"/>
                </a:cubicBezTo>
                <a:cubicBezTo>
                  <a:pt x="1057187" y="400386"/>
                  <a:pt x="1106678" y="458126"/>
                  <a:pt x="1155579" y="515275"/>
                </a:cubicBezTo>
                <a:cubicBezTo>
                  <a:pt x="1185627" y="550626"/>
                  <a:pt x="1187395" y="582441"/>
                  <a:pt x="1161471" y="606008"/>
                </a:cubicBezTo>
                <a:cubicBezTo>
                  <a:pt x="1133191" y="631343"/>
                  <a:pt x="1090770" y="627219"/>
                  <a:pt x="1061900" y="594814"/>
                </a:cubicBezTo>
                <a:cubicBezTo>
                  <a:pt x="1027139" y="555929"/>
                  <a:pt x="993556" y="516454"/>
                  <a:pt x="955260" y="471677"/>
                </a:cubicBezTo>
                <a:cubicBezTo>
                  <a:pt x="938174" y="542378"/>
                  <a:pt x="922266" y="608365"/>
                  <a:pt x="906358" y="673764"/>
                </a:cubicBezTo>
                <a:cubicBezTo>
                  <a:pt x="904001" y="673764"/>
                  <a:pt x="902234" y="674353"/>
                  <a:pt x="899877" y="674353"/>
                </a:cubicBezTo>
                <a:cubicBezTo>
                  <a:pt x="888094" y="647251"/>
                  <a:pt x="874543" y="620149"/>
                  <a:pt x="865116" y="592457"/>
                </a:cubicBezTo>
                <a:cubicBezTo>
                  <a:pt x="857457" y="569479"/>
                  <a:pt x="845084" y="560642"/>
                  <a:pt x="820338" y="561820"/>
                </a:cubicBezTo>
                <a:cubicBezTo>
                  <a:pt x="777329" y="563588"/>
                  <a:pt x="777329" y="562409"/>
                  <a:pt x="774383" y="520578"/>
                </a:cubicBezTo>
                <a:cubicBezTo>
                  <a:pt x="769669" y="454001"/>
                  <a:pt x="780864" y="468141"/>
                  <a:pt x="713698" y="458126"/>
                </a:cubicBezTo>
                <a:cubicBezTo>
                  <a:pt x="706038" y="456947"/>
                  <a:pt x="697790" y="456358"/>
                  <a:pt x="690131" y="456358"/>
                </a:cubicBezTo>
                <a:cubicBezTo>
                  <a:pt x="668920" y="456358"/>
                  <a:pt x="658904" y="446342"/>
                  <a:pt x="655959" y="425132"/>
                </a:cubicBezTo>
                <a:cubicBezTo>
                  <a:pt x="651834" y="397440"/>
                  <a:pt x="644175" y="369749"/>
                  <a:pt x="632392" y="341469"/>
                </a:cubicBezTo>
                <a:cubicBezTo>
                  <a:pt x="626500" y="385068"/>
                  <a:pt x="620019" y="428667"/>
                  <a:pt x="614127" y="472266"/>
                </a:cubicBezTo>
                <a:cubicBezTo>
                  <a:pt x="612360" y="483460"/>
                  <a:pt x="621197" y="486995"/>
                  <a:pt x="628857" y="491708"/>
                </a:cubicBezTo>
                <a:cubicBezTo>
                  <a:pt x="645943" y="501135"/>
                  <a:pt x="663029" y="511151"/>
                  <a:pt x="680115" y="520578"/>
                </a:cubicBezTo>
                <a:cubicBezTo>
                  <a:pt x="685417" y="551215"/>
                  <a:pt x="680704" y="581852"/>
                  <a:pt x="683061" y="612489"/>
                </a:cubicBezTo>
                <a:cubicBezTo>
                  <a:pt x="683650" y="623684"/>
                  <a:pt x="678936" y="633700"/>
                  <a:pt x="687185" y="641948"/>
                </a:cubicBezTo>
                <a:close/>
              </a:path>
            </a:pathLst>
          </a:custGeom>
          <a:solidFill>
            <a:schemeClr val="bg1"/>
          </a:solidFill>
          <a:ln w="58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109" name="Group 1108">
            <a:extLst>
              <a:ext uri="{FF2B5EF4-FFF2-40B4-BE49-F238E27FC236}">
                <a16:creationId xmlns:a16="http://schemas.microsoft.com/office/drawing/2014/main" id="{33133051-68F2-4612-A296-25E041883A81}"/>
              </a:ext>
            </a:extLst>
          </p:cNvPr>
          <p:cNvGrpSpPr/>
          <p:nvPr/>
        </p:nvGrpSpPr>
        <p:grpSpPr>
          <a:xfrm>
            <a:off x="6353422" y="5390269"/>
            <a:ext cx="612306" cy="542521"/>
            <a:chOff x="5904644" y="5833372"/>
            <a:chExt cx="1154784" cy="1023173"/>
          </a:xfrm>
          <a:solidFill>
            <a:schemeClr val="bg1"/>
          </a:solidFill>
        </p:grpSpPr>
        <p:sp>
          <p:nvSpPr>
            <p:cNvPr id="1110" name="Freeform: Shape 1109">
              <a:extLst>
                <a:ext uri="{FF2B5EF4-FFF2-40B4-BE49-F238E27FC236}">
                  <a16:creationId xmlns:a16="http://schemas.microsoft.com/office/drawing/2014/main" id="{24FB61F8-F418-40AE-A73F-ABCAD643C566}"/>
                </a:ext>
              </a:extLst>
            </p:cNvPr>
            <p:cNvSpPr/>
            <p:nvPr/>
          </p:nvSpPr>
          <p:spPr>
            <a:xfrm>
              <a:off x="5904644" y="5833372"/>
              <a:ext cx="1154784" cy="789495"/>
            </a:xfrm>
            <a:custGeom>
              <a:avLst/>
              <a:gdLst>
                <a:gd name="connsiteX0" fmla="*/ 630880 w 1154783"/>
                <a:gd name="connsiteY0" fmla="*/ 732397 h 789494"/>
                <a:gd name="connsiteX1" fmla="*/ 597886 w 1154783"/>
                <a:gd name="connsiteY1" fmla="*/ 685263 h 789494"/>
                <a:gd name="connsiteX2" fmla="*/ 467089 w 1154783"/>
                <a:gd name="connsiteY2" fmla="*/ 662874 h 789494"/>
                <a:gd name="connsiteX3" fmla="*/ 423490 w 1154783"/>
                <a:gd name="connsiteY3" fmla="*/ 691744 h 789494"/>
                <a:gd name="connsiteX4" fmla="*/ 400513 w 1154783"/>
                <a:gd name="connsiteY4" fmla="*/ 708830 h 789494"/>
                <a:gd name="connsiteX5" fmla="*/ 265002 w 1154783"/>
                <a:gd name="connsiteY5" fmla="*/ 764213 h 789494"/>
                <a:gd name="connsiteX6" fmla="*/ 196069 w 1154783"/>
                <a:gd name="connsiteY6" fmla="*/ 787190 h 789494"/>
                <a:gd name="connsiteX7" fmla="*/ 164253 w 1154783"/>
                <a:gd name="connsiteY7" fmla="*/ 738289 h 789494"/>
                <a:gd name="connsiteX8" fmla="*/ 234365 w 1154783"/>
                <a:gd name="connsiteY8" fmla="*/ 352968 h 789494"/>
                <a:gd name="connsiteX9" fmla="*/ 234365 w 1154783"/>
                <a:gd name="connsiteY9" fmla="*/ 322331 h 789494"/>
                <a:gd name="connsiteX10" fmla="*/ 204906 w 1154783"/>
                <a:gd name="connsiteY10" fmla="*/ 331169 h 789494"/>
                <a:gd name="connsiteX11" fmla="*/ 103568 w 1154783"/>
                <a:gd name="connsiteY11" fmla="*/ 378892 h 789494"/>
                <a:gd name="connsiteX12" fmla="*/ 55256 w 1154783"/>
                <a:gd name="connsiteY12" fmla="*/ 387730 h 789494"/>
                <a:gd name="connsiteX13" fmla="*/ 463 w 1154783"/>
                <a:gd name="connsiteY13" fmla="*/ 337061 h 789494"/>
                <a:gd name="connsiteX14" fmla="*/ 39348 w 1154783"/>
                <a:gd name="connsiteY14" fmla="*/ 278143 h 789494"/>
                <a:gd name="connsiteX15" fmla="*/ 544861 w 1154783"/>
                <a:gd name="connsiteY15" fmla="*/ 38348 h 789494"/>
                <a:gd name="connsiteX16" fmla="*/ 606135 w 1154783"/>
                <a:gd name="connsiteY16" fmla="*/ 10068 h 789494"/>
                <a:gd name="connsiteX17" fmla="*/ 699814 w 1154783"/>
                <a:gd name="connsiteY17" fmla="*/ 26565 h 789494"/>
                <a:gd name="connsiteX18" fmla="*/ 817649 w 1154783"/>
                <a:gd name="connsiteY18" fmla="*/ 146168 h 789494"/>
                <a:gd name="connsiteX19" fmla="*/ 840627 w 1154783"/>
                <a:gd name="connsiteY19" fmla="*/ 140276 h 789494"/>
                <a:gd name="connsiteX20" fmla="*/ 910149 w 1154783"/>
                <a:gd name="connsiteY20" fmla="*/ 94909 h 789494"/>
                <a:gd name="connsiteX21" fmla="*/ 977315 w 1154783"/>
                <a:gd name="connsiteY21" fmla="*/ 192712 h 789494"/>
                <a:gd name="connsiteX22" fmla="*/ 1033287 w 1154783"/>
                <a:gd name="connsiteY22" fmla="*/ 367697 h 789494"/>
                <a:gd name="connsiteX23" fmla="*/ 1133447 w 1154783"/>
                <a:gd name="connsiteY23" fmla="*/ 467268 h 789494"/>
                <a:gd name="connsiteX24" fmla="*/ 1144052 w 1154783"/>
                <a:gd name="connsiteY24" fmla="*/ 550342 h 789494"/>
                <a:gd name="connsiteX25" fmla="*/ 1050962 w 1154783"/>
                <a:gd name="connsiteY25" fmla="*/ 552110 h 789494"/>
                <a:gd name="connsiteX26" fmla="*/ 964942 w 1154783"/>
                <a:gd name="connsiteY26" fmla="*/ 467268 h 789494"/>
                <a:gd name="connsiteX27" fmla="*/ 939019 w 1154783"/>
                <a:gd name="connsiteY27" fmla="*/ 446058 h 789494"/>
                <a:gd name="connsiteX28" fmla="*/ 926646 w 1154783"/>
                <a:gd name="connsiteY28" fmla="*/ 479641 h 789494"/>
                <a:gd name="connsiteX29" fmla="*/ 875388 w 1154783"/>
                <a:gd name="connsiteY29" fmla="*/ 760677 h 789494"/>
                <a:gd name="connsiteX30" fmla="*/ 837092 w 1154783"/>
                <a:gd name="connsiteY30" fmla="*/ 774228 h 789494"/>
                <a:gd name="connsiteX31" fmla="*/ 811168 w 1154783"/>
                <a:gd name="connsiteY31" fmla="*/ 750072 h 789494"/>
                <a:gd name="connsiteX32" fmla="*/ 648555 w 1154783"/>
                <a:gd name="connsiteY32" fmla="*/ 724148 h 789494"/>
                <a:gd name="connsiteX33" fmla="*/ 630880 w 1154783"/>
                <a:gd name="connsiteY33" fmla="*/ 732397 h 789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154783" h="789494">
                  <a:moveTo>
                    <a:pt x="630880" y="732397"/>
                  </a:moveTo>
                  <a:cubicBezTo>
                    <a:pt x="639129" y="697636"/>
                    <a:pt x="622632" y="688798"/>
                    <a:pt x="597886" y="685263"/>
                  </a:cubicBezTo>
                  <a:cubicBezTo>
                    <a:pt x="554287" y="678782"/>
                    <a:pt x="510688" y="670534"/>
                    <a:pt x="467089" y="662874"/>
                  </a:cubicBezTo>
                  <a:cubicBezTo>
                    <a:pt x="442933" y="658161"/>
                    <a:pt x="427026" y="664642"/>
                    <a:pt x="423490" y="691744"/>
                  </a:cubicBezTo>
                  <a:cubicBezTo>
                    <a:pt x="422312" y="704705"/>
                    <a:pt x="414064" y="710597"/>
                    <a:pt x="400513" y="708830"/>
                  </a:cubicBezTo>
                  <a:cubicBezTo>
                    <a:pt x="344541" y="700581"/>
                    <a:pt x="302120" y="725327"/>
                    <a:pt x="265002" y="764213"/>
                  </a:cubicBezTo>
                  <a:cubicBezTo>
                    <a:pt x="246738" y="783655"/>
                    <a:pt x="224349" y="795439"/>
                    <a:pt x="196069" y="787190"/>
                  </a:cubicBezTo>
                  <a:cubicBezTo>
                    <a:pt x="171323" y="780120"/>
                    <a:pt x="158362" y="767748"/>
                    <a:pt x="164253" y="738289"/>
                  </a:cubicBezTo>
                  <a:cubicBezTo>
                    <a:pt x="188410" y="609848"/>
                    <a:pt x="211387" y="481409"/>
                    <a:pt x="234365" y="352968"/>
                  </a:cubicBezTo>
                  <a:cubicBezTo>
                    <a:pt x="236133" y="342363"/>
                    <a:pt x="243792" y="329401"/>
                    <a:pt x="234365" y="322331"/>
                  </a:cubicBezTo>
                  <a:cubicBezTo>
                    <a:pt x="224938" y="315261"/>
                    <a:pt x="214333" y="326455"/>
                    <a:pt x="204906" y="331169"/>
                  </a:cubicBezTo>
                  <a:cubicBezTo>
                    <a:pt x="170734" y="346487"/>
                    <a:pt x="137151" y="362984"/>
                    <a:pt x="103568" y="378892"/>
                  </a:cubicBezTo>
                  <a:cubicBezTo>
                    <a:pt x="88250" y="385962"/>
                    <a:pt x="72342" y="391264"/>
                    <a:pt x="55256" y="387730"/>
                  </a:cubicBezTo>
                  <a:cubicBezTo>
                    <a:pt x="26386" y="382427"/>
                    <a:pt x="3409" y="361806"/>
                    <a:pt x="463" y="337061"/>
                  </a:cubicBezTo>
                  <a:cubicBezTo>
                    <a:pt x="-3072" y="307012"/>
                    <a:pt x="14014" y="289927"/>
                    <a:pt x="39348" y="278143"/>
                  </a:cubicBezTo>
                  <a:cubicBezTo>
                    <a:pt x="207852" y="198015"/>
                    <a:pt x="376356" y="117887"/>
                    <a:pt x="544861" y="38348"/>
                  </a:cubicBezTo>
                  <a:cubicBezTo>
                    <a:pt x="565482" y="28922"/>
                    <a:pt x="585514" y="18906"/>
                    <a:pt x="606135" y="10068"/>
                  </a:cubicBezTo>
                  <a:cubicBezTo>
                    <a:pt x="644431" y="-7018"/>
                    <a:pt x="669766" y="-2894"/>
                    <a:pt x="699814" y="26565"/>
                  </a:cubicBezTo>
                  <a:cubicBezTo>
                    <a:pt x="739288" y="66040"/>
                    <a:pt x="778763" y="105514"/>
                    <a:pt x="817649" y="146168"/>
                  </a:cubicBezTo>
                  <a:cubicBezTo>
                    <a:pt x="830611" y="159129"/>
                    <a:pt x="835913" y="160897"/>
                    <a:pt x="840627" y="140276"/>
                  </a:cubicBezTo>
                  <a:cubicBezTo>
                    <a:pt x="851821" y="91374"/>
                    <a:pt x="861248" y="86072"/>
                    <a:pt x="910149" y="94909"/>
                  </a:cubicBezTo>
                  <a:cubicBezTo>
                    <a:pt x="993223" y="109639"/>
                    <a:pt x="999704" y="111406"/>
                    <a:pt x="977315" y="192712"/>
                  </a:cubicBezTo>
                  <a:cubicBezTo>
                    <a:pt x="956105" y="268127"/>
                    <a:pt x="973191" y="320563"/>
                    <a:pt x="1033287" y="367697"/>
                  </a:cubicBezTo>
                  <a:cubicBezTo>
                    <a:pt x="1070405" y="396567"/>
                    <a:pt x="1100453" y="433685"/>
                    <a:pt x="1133447" y="467268"/>
                  </a:cubicBezTo>
                  <a:cubicBezTo>
                    <a:pt x="1162316" y="496727"/>
                    <a:pt x="1165851" y="527364"/>
                    <a:pt x="1144052" y="550342"/>
                  </a:cubicBezTo>
                  <a:cubicBezTo>
                    <a:pt x="1120485" y="575677"/>
                    <a:pt x="1079243" y="577444"/>
                    <a:pt x="1050962" y="552110"/>
                  </a:cubicBezTo>
                  <a:cubicBezTo>
                    <a:pt x="1020914" y="525007"/>
                    <a:pt x="993812" y="495548"/>
                    <a:pt x="964942" y="467268"/>
                  </a:cubicBezTo>
                  <a:cubicBezTo>
                    <a:pt x="956694" y="459020"/>
                    <a:pt x="949624" y="443112"/>
                    <a:pt x="939019" y="446058"/>
                  </a:cubicBezTo>
                  <a:cubicBezTo>
                    <a:pt x="926057" y="449593"/>
                    <a:pt x="929003" y="467268"/>
                    <a:pt x="926646" y="479641"/>
                  </a:cubicBezTo>
                  <a:cubicBezTo>
                    <a:pt x="909560" y="573320"/>
                    <a:pt x="893063" y="666999"/>
                    <a:pt x="875388" y="760677"/>
                  </a:cubicBezTo>
                  <a:cubicBezTo>
                    <a:pt x="870085" y="790726"/>
                    <a:pt x="861837" y="793082"/>
                    <a:pt x="837092" y="774228"/>
                  </a:cubicBezTo>
                  <a:cubicBezTo>
                    <a:pt x="827665" y="767159"/>
                    <a:pt x="819416" y="758321"/>
                    <a:pt x="811168" y="750072"/>
                  </a:cubicBezTo>
                  <a:cubicBezTo>
                    <a:pt x="763445" y="704705"/>
                    <a:pt x="708062" y="695868"/>
                    <a:pt x="648555" y="724148"/>
                  </a:cubicBezTo>
                  <a:cubicBezTo>
                    <a:pt x="645610" y="725327"/>
                    <a:pt x="641485" y="727683"/>
                    <a:pt x="630880" y="732397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1" name="Freeform: Shape 1110">
              <a:extLst>
                <a:ext uri="{FF2B5EF4-FFF2-40B4-BE49-F238E27FC236}">
                  <a16:creationId xmlns:a16="http://schemas.microsoft.com/office/drawing/2014/main" id="{E8AB55F3-EFBE-49D2-B2DC-D14FF3CBEF3F}"/>
                </a:ext>
              </a:extLst>
            </p:cNvPr>
            <p:cNvSpPr/>
            <p:nvPr/>
          </p:nvSpPr>
          <p:spPr>
            <a:xfrm>
              <a:off x="5925780" y="6709251"/>
              <a:ext cx="1048732" cy="147294"/>
            </a:xfrm>
            <a:custGeom>
              <a:avLst/>
              <a:gdLst>
                <a:gd name="connsiteX0" fmla="*/ 860144 w 1048732"/>
                <a:gd name="connsiteY0" fmla="*/ 146392 h 147293"/>
                <a:gd name="connsiteX1" fmla="*/ 768822 w 1048732"/>
                <a:gd name="connsiteY1" fmla="*/ 112220 h 147293"/>
                <a:gd name="connsiteX2" fmla="*/ 743487 w 1048732"/>
                <a:gd name="connsiteY2" fmla="*/ 88064 h 147293"/>
                <a:gd name="connsiteX3" fmla="*/ 639793 w 1048732"/>
                <a:gd name="connsiteY3" fmla="*/ 91009 h 147293"/>
                <a:gd name="connsiteX4" fmla="*/ 530795 w 1048732"/>
                <a:gd name="connsiteY4" fmla="*/ 146981 h 147293"/>
                <a:gd name="connsiteX5" fmla="*/ 437116 w 1048732"/>
                <a:gd name="connsiteY5" fmla="*/ 111042 h 147293"/>
                <a:gd name="connsiteX6" fmla="*/ 399409 w 1048732"/>
                <a:gd name="connsiteY6" fmla="*/ 78048 h 147293"/>
                <a:gd name="connsiteX7" fmla="*/ 320460 w 1048732"/>
                <a:gd name="connsiteY7" fmla="*/ 80405 h 147293"/>
                <a:gd name="connsiteX8" fmla="*/ 280985 w 1048732"/>
                <a:gd name="connsiteY8" fmla="*/ 115755 h 147293"/>
                <a:gd name="connsiteX9" fmla="*/ 111302 w 1048732"/>
                <a:gd name="connsiteY9" fmla="*/ 115166 h 147293"/>
                <a:gd name="connsiteX10" fmla="*/ 22337 w 1048732"/>
                <a:gd name="connsiteY10" fmla="*/ 61551 h 147293"/>
                <a:gd name="connsiteX11" fmla="*/ 538 w 1048732"/>
                <a:gd name="connsiteY11" fmla="*/ 28557 h 147293"/>
                <a:gd name="connsiteX12" fmla="*/ 30585 w 1048732"/>
                <a:gd name="connsiteY12" fmla="*/ 866 h 147293"/>
                <a:gd name="connsiteX13" fmla="*/ 90092 w 1048732"/>
                <a:gd name="connsiteY13" fmla="*/ 15006 h 147293"/>
                <a:gd name="connsiteX14" fmla="*/ 136048 w 1048732"/>
                <a:gd name="connsiteY14" fmla="*/ 50946 h 147293"/>
                <a:gd name="connsiteX15" fmla="*/ 256829 w 1048732"/>
                <a:gd name="connsiteY15" fmla="*/ 50357 h 147293"/>
                <a:gd name="connsiteX16" fmla="*/ 283342 w 1048732"/>
                <a:gd name="connsiteY16" fmla="*/ 26790 h 147293"/>
                <a:gd name="connsiteX17" fmla="*/ 448311 w 1048732"/>
                <a:gd name="connsiteY17" fmla="*/ 34449 h 147293"/>
                <a:gd name="connsiteX18" fmla="*/ 480126 w 1048732"/>
                <a:gd name="connsiteY18" fmla="*/ 65086 h 147293"/>
                <a:gd name="connsiteX19" fmla="*/ 571448 w 1048732"/>
                <a:gd name="connsiteY19" fmla="*/ 65086 h 147293"/>
                <a:gd name="connsiteX20" fmla="*/ 610334 w 1048732"/>
                <a:gd name="connsiteY20" fmla="*/ 29146 h 147293"/>
                <a:gd name="connsiteX21" fmla="*/ 780016 w 1048732"/>
                <a:gd name="connsiteY21" fmla="*/ 35627 h 147293"/>
                <a:gd name="connsiteX22" fmla="*/ 805351 w 1048732"/>
                <a:gd name="connsiteY22" fmla="*/ 60373 h 147293"/>
                <a:gd name="connsiteX23" fmla="*/ 907278 w 1048732"/>
                <a:gd name="connsiteY23" fmla="*/ 59784 h 147293"/>
                <a:gd name="connsiteX24" fmla="*/ 1003903 w 1048732"/>
                <a:gd name="connsiteY24" fmla="*/ 2044 h 147293"/>
                <a:gd name="connsiteX25" fmla="*/ 1051626 w 1048732"/>
                <a:gd name="connsiteY25" fmla="*/ 27968 h 147293"/>
                <a:gd name="connsiteX26" fmla="*/ 1016276 w 1048732"/>
                <a:gd name="connsiteY26" fmla="*/ 65086 h 147293"/>
                <a:gd name="connsiteX27" fmla="*/ 957947 w 1048732"/>
                <a:gd name="connsiteY27" fmla="*/ 101615 h 147293"/>
                <a:gd name="connsiteX28" fmla="*/ 860144 w 1048732"/>
                <a:gd name="connsiteY28" fmla="*/ 146392 h 147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48732" h="147293">
                  <a:moveTo>
                    <a:pt x="860144" y="146392"/>
                  </a:moveTo>
                  <a:cubicBezTo>
                    <a:pt x="823026" y="146981"/>
                    <a:pt x="793567" y="135198"/>
                    <a:pt x="768822" y="112220"/>
                  </a:cubicBezTo>
                  <a:cubicBezTo>
                    <a:pt x="759984" y="103972"/>
                    <a:pt x="752325" y="95723"/>
                    <a:pt x="743487" y="88064"/>
                  </a:cubicBezTo>
                  <a:cubicBezTo>
                    <a:pt x="706959" y="56249"/>
                    <a:pt x="674554" y="56838"/>
                    <a:pt x="639793" y="91009"/>
                  </a:cubicBezTo>
                  <a:cubicBezTo>
                    <a:pt x="609156" y="121058"/>
                    <a:pt x="577340" y="147571"/>
                    <a:pt x="530795" y="146981"/>
                  </a:cubicBezTo>
                  <a:cubicBezTo>
                    <a:pt x="494266" y="146981"/>
                    <a:pt x="463629" y="135787"/>
                    <a:pt x="437116" y="111042"/>
                  </a:cubicBezTo>
                  <a:cubicBezTo>
                    <a:pt x="425333" y="99847"/>
                    <a:pt x="412960" y="87474"/>
                    <a:pt x="399409" y="78048"/>
                  </a:cubicBezTo>
                  <a:cubicBezTo>
                    <a:pt x="373485" y="59195"/>
                    <a:pt x="345205" y="60373"/>
                    <a:pt x="320460" y="80405"/>
                  </a:cubicBezTo>
                  <a:cubicBezTo>
                    <a:pt x="306909" y="91599"/>
                    <a:pt x="294536" y="103972"/>
                    <a:pt x="280985" y="115755"/>
                  </a:cubicBezTo>
                  <a:cubicBezTo>
                    <a:pt x="231494" y="158765"/>
                    <a:pt x="160204" y="158765"/>
                    <a:pt x="111302" y="115166"/>
                  </a:cubicBezTo>
                  <a:cubicBezTo>
                    <a:pt x="84790" y="91599"/>
                    <a:pt x="61223" y="65675"/>
                    <a:pt x="22337" y="61551"/>
                  </a:cubicBezTo>
                  <a:cubicBezTo>
                    <a:pt x="7018" y="59784"/>
                    <a:pt x="-2408" y="45643"/>
                    <a:pt x="538" y="28557"/>
                  </a:cubicBezTo>
                  <a:cubicBezTo>
                    <a:pt x="3483" y="12060"/>
                    <a:pt x="14088" y="2633"/>
                    <a:pt x="30585" y="866"/>
                  </a:cubicBezTo>
                  <a:cubicBezTo>
                    <a:pt x="51796" y="-902"/>
                    <a:pt x="71239" y="5579"/>
                    <a:pt x="90092" y="15006"/>
                  </a:cubicBezTo>
                  <a:cubicBezTo>
                    <a:pt x="107767" y="23844"/>
                    <a:pt x="121908" y="37395"/>
                    <a:pt x="136048" y="50946"/>
                  </a:cubicBezTo>
                  <a:cubicBezTo>
                    <a:pt x="180236" y="94545"/>
                    <a:pt x="211462" y="93955"/>
                    <a:pt x="256829" y="50357"/>
                  </a:cubicBezTo>
                  <a:cubicBezTo>
                    <a:pt x="265077" y="42108"/>
                    <a:pt x="273915" y="33860"/>
                    <a:pt x="283342" y="26790"/>
                  </a:cubicBezTo>
                  <a:cubicBezTo>
                    <a:pt x="335189" y="-11507"/>
                    <a:pt x="399998" y="-8561"/>
                    <a:pt x="448311" y="34449"/>
                  </a:cubicBezTo>
                  <a:cubicBezTo>
                    <a:pt x="459505" y="44465"/>
                    <a:pt x="468932" y="55070"/>
                    <a:pt x="480126" y="65086"/>
                  </a:cubicBezTo>
                  <a:cubicBezTo>
                    <a:pt x="507817" y="89242"/>
                    <a:pt x="543757" y="89242"/>
                    <a:pt x="571448" y="65086"/>
                  </a:cubicBezTo>
                  <a:cubicBezTo>
                    <a:pt x="584999" y="53303"/>
                    <a:pt x="596783" y="40340"/>
                    <a:pt x="610334" y="29146"/>
                  </a:cubicBezTo>
                  <a:cubicBezTo>
                    <a:pt x="663360" y="-12096"/>
                    <a:pt x="730526" y="-9150"/>
                    <a:pt x="780016" y="35627"/>
                  </a:cubicBezTo>
                  <a:cubicBezTo>
                    <a:pt x="788854" y="43286"/>
                    <a:pt x="796513" y="52124"/>
                    <a:pt x="805351" y="60373"/>
                  </a:cubicBezTo>
                  <a:cubicBezTo>
                    <a:pt x="838345" y="91009"/>
                    <a:pt x="874874" y="91599"/>
                    <a:pt x="907278" y="59784"/>
                  </a:cubicBezTo>
                  <a:cubicBezTo>
                    <a:pt x="934969" y="32682"/>
                    <a:pt x="963250" y="7936"/>
                    <a:pt x="1003903" y="2044"/>
                  </a:cubicBezTo>
                  <a:cubicBezTo>
                    <a:pt x="1026881" y="-902"/>
                    <a:pt x="1047502" y="2044"/>
                    <a:pt x="1051626" y="27968"/>
                  </a:cubicBezTo>
                  <a:cubicBezTo>
                    <a:pt x="1055750" y="52713"/>
                    <a:pt x="1038664" y="62729"/>
                    <a:pt x="1016276" y="65086"/>
                  </a:cubicBezTo>
                  <a:cubicBezTo>
                    <a:pt x="990941" y="67442"/>
                    <a:pt x="974444" y="85118"/>
                    <a:pt x="957947" y="101615"/>
                  </a:cubicBezTo>
                  <a:cubicBezTo>
                    <a:pt x="930256" y="128128"/>
                    <a:pt x="899030" y="148749"/>
                    <a:pt x="860144" y="146392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2" name="Freeform: Shape 1111">
              <a:extLst>
                <a:ext uri="{FF2B5EF4-FFF2-40B4-BE49-F238E27FC236}">
                  <a16:creationId xmlns:a16="http://schemas.microsoft.com/office/drawing/2014/main" id="{B4504004-20A9-406E-BD39-65AC5F1E403D}"/>
                </a:ext>
              </a:extLst>
            </p:cNvPr>
            <p:cNvSpPr/>
            <p:nvPr/>
          </p:nvSpPr>
          <p:spPr>
            <a:xfrm>
              <a:off x="5927184" y="6576262"/>
              <a:ext cx="1048732" cy="147294"/>
            </a:xfrm>
            <a:custGeom>
              <a:avLst/>
              <a:gdLst>
                <a:gd name="connsiteX0" fmla="*/ 855205 w 1048732"/>
                <a:gd name="connsiteY0" fmla="*/ 147996 h 147293"/>
                <a:gd name="connsiteX1" fmla="*/ 756223 w 1048732"/>
                <a:gd name="connsiteY1" fmla="*/ 102629 h 147293"/>
                <a:gd name="connsiteX2" fmla="*/ 624837 w 1048732"/>
                <a:gd name="connsiteY2" fmla="*/ 102629 h 147293"/>
                <a:gd name="connsiteX3" fmla="*/ 426874 w 1048732"/>
                <a:gd name="connsiteY3" fmla="*/ 102629 h 147293"/>
                <a:gd name="connsiteX4" fmla="*/ 295488 w 1048732"/>
                <a:gd name="connsiteY4" fmla="*/ 102040 h 147293"/>
                <a:gd name="connsiteX5" fmla="*/ 97525 w 1048732"/>
                <a:gd name="connsiteY5" fmla="*/ 102629 h 147293"/>
                <a:gd name="connsiteX6" fmla="*/ 28003 w 1048732"/>
                <a:gd name="connsiteY6" fmla="*/ 63154 h 147293"/>
                <a:gd name="connsiteX7" fmla="*/ 311 w 1048732"/>
                <a:gd name="connsiteY7" fmla="*/ 27804 h 147293"/>
                <a:gd name="connsiteX8" fmla="*/ 33894 w 1048732"/>
                <a:gd name="connsiteY8" fmla="*/ 702 h 147293"/>
                <a:gd name="connsiteX9" fmla="*/ 112255 w 1048732"/>
                <a:gd name="connsiteY9" fmla="*/ 28982 h 147293"/>
                <a:gd name="connsiteX10" fmla="*/ 138178 w 1048732"/>
                <a:gd name="connsiteY10" fmla="*/ 53138 h 147293"/>
                <a:gd name="connsiteX11" fmla="*/ 254246 w 1048732"/>
                <a:gd name="connsiteY11" fmla="*/ 51371 h 147293"/>
                <a:gd name="connsiteX12" fmla="*/ 470473 w 1048732"/>
                <a:gd name="connsiteY12" fmla="*/ 53138 h 147293"/>
                <a:gd name="connsiteX13" fmla="*/ 584184 w 1048732"/>
                <a:gd name="connsiteY13" fmla="*/ 52549 h 147293"/>
                <a:gd name="connsiteX14" fmla="*/ 677274 w 1048732"/>
                <a:gd name="connsiteY14" fmla="*/ 702 h 147293"/>
                <a:gd name="connsiteX15" fmla="*/ 793931 w 1048732"/>
                <a:gd name="connsiteY15" fmla="*/ 46657 h 147293"/>
                <a:gd name="connsiteX16" fmla="*/ 922960 w 1048732"/>
                <a:gd name="connsiteY16" fmla="*/ 44890 h 147293"/>
                <a:gd name="connsiteX17" fmla="*/ 1010158 w 1048732"/>
                <a:gd name="connsiteY17" fmla="*/ 702 h 147293"/>
                <a:gd name="connsiteX18" fmla="*/ 1052579 w 1048732"/>
                <a:gd name="connsiteY18" fmla="*/ 27215 h 147293"/>
                <a:gd name="connsiteX19" fmla="*/ 1019585 w 1048732"/>
                <a:gd name="connsiteY19" fmla="*/ 63743 h 147293"/>
                <a:gd name="connsiteX20" fmla="*/ 955365 w 1048732"/>
                <a:gd name="connsiteY20" fmla="*/ 102040 h 147293"/>
                <a:gd name="connsiteX21" fmla="*/ 855205 w 1048732"/>
                <a:gd name="connsiteY21" fmla="*/ 147996 h 147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048732" h="147293">
                  <a:moveTo>
                    <a:pt x="855205" y="147996"/>
                  </a:moveTo>
                  <a:cubicBezTo>
                    <a:pt x="815730" y="146817"/>
                    <a:pt x="783915" y="129731"/>
                    <a:pt x="756223" y="102629"/>
                  </a:cubicBezTo>
                  <a:cubicBezTo>
                    <a:pt x="703787" y="51371"/>
                    <a:pt x="677863" y="51960"/>
                    <a:pt x="624837" y="102629"/>
                  </a:cubicBezTo>
                  <a:cubicBezTo>
                    <a:pt x="562385" y="162725"/>
                    <a:pt x="489327" y="162725"/>
                    <a:pt x="426874" y="102629"/>
                  </a:cubicBezTo>
                  <a:cubicBezTo>
                    <a:pt x="373848" y="51960"/>
                    <a:pt x="347336" y="51960"/>
                    <a:pt x="295488" y="102040"/>
                  </a:cubicBezTo>
                  <a:cubicBezTo>
                    <a:pt x="233036" y="162135"/>
                    <a:pt x="158800" y="162725"/>
                    <a:pt x="97525" y="102629"/>
                  </a:cubicBezTo>
                  <a:cubicBezTo>
                    <a:pt x="77493" y="83186"/>
                    <a:pt x="58051" y="65511"/>
                    <a:pt x="28003" y="63154"/>
                  </a:cubicBezTo>
                  <a:cubicBezTo>
                    <a:pt x="9149" y="61975"/>
                    <a:pt x="-2045" y="47246"/>
                    <a:pt x="311" y="27804"/>
                  </a:cubicBezTo>
                  <a:cubicBezTo>
                    <a:pt x="2668" y="9539"/>
                    <a:pt x="16219" y="1291"/>
                    <a:pt x="33894" y="702"/>
                  </a:cubicBezTo>
                  <a:cubicBezTo>
                    <a:pt x="63942" y="-477"/>
                    <a:pt x="89866" y="10128"/>
                    <a:pt x="112255" y="28982"/>
                  </a:cubicBezTo>
                  <a:cubicBezTo>
                    <a:pt x="121092" y="36641"/>
                    <a:pt x="129341" y="44890"/>
                    <a:pt x="138178" y="53138"/>
                  </a:cubicBezTo>
                  <a:cubicBezTo>
                    <a:pt x="182956" y="93791"/>
                    <a:pt x="214182" y="96148"/>
                    <a:pt x="254246" y="51371"/>
                  </a:cubicBezTo>
                  <a:cubicBezTo>
                    <a:pt x="308450" y="-9315"/>
                    <a:pt x="398005" y="-23455"/>
                    <a:pt x="470473" y="53138"/>
                  </a:cubicBezTo>
                  <a:cubicBezTo>
                    <a:pt x="510537" y="94970"/>
                    <a:pt x="541763" y="93791"/>
                    <a:pt x="584184" y="52549"/>
                  </a:cubicBezTo>
                  <a:cubicBezTo>
                    <a:pt x="610697" y="26625"/>
                    <a:pt x="638388" y="4826"/>
                    <a:pt x="677274" y="702"/>
                  </a:cubicBezTo>
                  <a:cubicBezTo>
                    <a:pt x="724408" y="-4012"/>
                    <a:pt x="760937" y="15431"/>
                    <a:pt x="793931" y="46657"/>
                  </a:cubicBezTo>
                  <a:cubicBezTo>
                    <a:pt x="846367" y="96737"/>
                    <a:pt x="869934" y="96148"/>
                    <a:pt x="922960" y="44890"/>
                  </a:cubicBezTo>
                  <a:cubicBezTo>
                    <a:pt x="947705" y="20733"/>
                    <a:pt x="974807" y="2469"/>
                    <a:pt x="1010158" y="702"/>
                  </a:cubicBezTo>
                  <a:cubicBezTo>
                    <a:pt x="1030190" y="-477"/>
                    <a:pt x="1049043" y="3648"/>
                    <a:pt x="1052579" y="27215"/>
                  </a:cubicBezTo>
                  <a:cubicBezTo>
                    <a:pt x="1056114" y="50782"/>
                    <a:pt x="1040795" y="61975"/>
                    <a:pt x="1019585" y="63743"/>
                  </a:cubicBezTo>
                  <a:cubicBezTo>
                    <a:pt x="991894" y="66689"/>
                    <a:pt x="973629" y="83775"/>
                    <a:pt x="955365" y="102040"/>
                  </a:cubicBezTo>
                  <a:cubicBezTo>
                    <a:pt x="923549" y="133855"/>
                    <a:pt x="890555" y="147996"/>
                    <a:pt x="855205" y="147996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13" name="Group 1112">
            <a:extLst>
              <a:ext uri="{FF2B5EF4-FFF2-40B4-BE49-F238E27FC236}">
                <a16:creationId xmlns:a16="http://schemas.microsoft.com/office/drawing/2014/main" id="{DE965327-86CB-4B13-877D-6AABEC41825C}"/>
              </a:ext>
            </a:extLst>
          </p:cNvPr>
          <p:cNvGrpSpPr/>
          <p:nvPr/>
        </p:nvGrpSpPr>
        <p:grpSpPr>
          <a:xfrm>
            <a:off x="5171441" y="5412728"/>
            <a:ext cx="720012" cy="497603"/>
            <a:chOff x="4353034" y="5694157"/>
            <a:chExt cx="1357914" cy="938459"/>
          </a:xfrm>
          <a:solidFill>
            <a:schemeClr val="bg1"/>
          </a:solidFill>
        </p:grpSpPr>
        <p:sp>
          <p:nvSpPr>
            <p:cNvPr id="1114" name="Freeform: Shape 1113">
              <a:extLst>
                <a:ext uri="{FF2B5EF4-FFF2-40B4-BE49-F238E27FC236}">
                  <a16:creationId xmlns:a16="http://schemas.microsoft.com/office/drawing/2014/main" id="{956339DA-429C-4CD3-9B37-FC93E71FB226}"/>
                </a:ext>
              </a:extLst>
            </p:cNvPr>
            <p:cNvSpPr/>
            <p:nvPr/>
          </p:nvSpPr>
          <p:spPr>
            <a:xfrm>
              <a:off x="4353034" y="5694157"/>
              <a:ext cx="960356" cy="925005"/>
            </a:xfrm>
            <a:custGeom>
              <a:avLst/>
              <a:gdLst>
                <a:gd name="connsiteX0" fmla="*/ 241747 w 960355"/>
                <a:gd name="connsiteY0" fmla="*/ 652438 h 925005"/>
                <a:gd name="connsiteX1" fmla="*/ 241747 w 960355"/>
                <a:gd name="connsiteY1" fmla="*/ 428552 h 925005"/>
                <a:gd name="connsiteX2" fmla="*/ 237034 w 960355"/>
                <a:gd name="connsiteY2" fmla="*/ 403806 h 925005"/>
                <a:gd name="connsiteX3" fmla="*/ 212288 w 960355"/>
                <a:gd name="connsiteY3" fmla="*/ 414412 h 925005"/>
                <a:gd name="connsiteX4" fmla="*/ 109183 w 960355"/>
                <a:gd name="connsiteY4" fmla="*/ 488059 h 925005"/>
                <a:gd name="connsiteX5" fmla="*/ 59692 w 960355"/>
                <a:gd name="connsiteY5" fmla="*/ 502788 h 925005"/>
                <a:gd name="connsiteX6" fmla="*/ 3131 w 960355"/>
                <a:gd name="connsiteY6" fmla="*/ 462724 h 925005"/>
                <a:gd name="connsiteX7" fmla="*/ 25520 w 960355"/>
                <a:gd name="connsiteY7" fmla="*/ 397915 h 925005"/>
                <a:gd name="connsiteX8" fmla="*/ 214056 w 960355"/>
                <a:gd name="connsiteY8" fmla="*/ 261226 h 925005"/>
                <a:gd name="connsiteX9" fmla="*/ 541637 w 960355"/>
                <a:gd name="connsiteY9" fmla="*/ 25556 h 925005"/>
                <a:gd name="connsiteX10" fmla="*/ 664186 w 960355"/>
                <a:gd name="connsiteY10" fmla="*/ 26145 h 925005"/>
                <a:gd name="connsiteX11" fmla="*/ 790858 w 960355"/>
                <a:gd name="connsiteY11" fmla="*/ 117467 h 925005"/>
                <a:gd name="connsiteX12" fmla="*/ 808534 w 960355"/>
                <a:gd name="connsiteY12" fmla="*/ 125716 h 925005"/>
                <a:gd name="connsiteX13" fmla="*/ 814425 w 960355"/>
                <a:gd name="connsiteY13" fmla="*/ 105095 h 925005"/>
                <a:gd name="connsiteX14" fmla="*/ 872754 w 960355"/>
                <a:gd name="connsiteY14" fmla="*/ 49123 h 925005"/>
                <a:gd name="connsiteX15" fmla="*/ 928725 w 960355"/>
                <a:gd name="connsiteY15" fmla="*/ 50301 h 925005"/>
                <a:gd name="connsiteX16" fmla="*/ 962898 w 960355"/>
                <a:gd name="connsiteY16" fmla="*/ 87419 h 925005"/>
                <a:gd name="connsiteX17" fmla="*/ 931082 w 960355"/>
                <a:gd name="connsiteY17" fmla="*/ 112754 h 925005"/>
                <a:gd name="connsiteX18" fmla="*/ 832690 w 960355"/>
                <a:gd name="connsiteY18" fmla="*/ 198184 h 925005"/>
                <a:gd name="connsiteX19" fmla="*/ 815015 w 960355"/>
                <a:gd name="connsiteY19" fmla="*/ 305414 h 925005"/>
                <a:gd name="connsiteX20" fmla="*/ 870986 w 960355"/>
                <a:gd name="connsiteY20" fmla="*/ 436211 h 925005"/>
                <a:gd name="connsiteX21" fmla="*/ 876289 w 960355"/>
                <a:gd name="connsiteY21" fmla="*/ 482756 h 925005"/>
                <a:gd name="connsiteX22" fmla="*/ 901034 w 960355"/>
                <a:gd name="connsiteY22" fmla="*/ 620034 h 925005"/>
                <a:gd name="connsiteX23" fmla="*/ 902802 w 960355"/>
                <a:gd name="connsiteY23" fmla="*/ 663044 h 925005"/>
                <a:gd name="connsiteX24" fmla="*/ 901034 w 960355"/>
                <a:gd name="connsiteY24" fmla="*/ 807392 h 925005"/>
                <a:gd name="connsiteX25" fmla="*/ 912229 w 960355"/>
                <a:gd name="connsiteY25" fmla="*/ 816818 h 925005"/>
                <a:gd name="connsiteX26" fmla="*/ 906926 w 960355"/>
                <a:gd name="connsiteY26" fmla="*/ 860417 h 925005"/>
                <a:gd name="connsiteX27" fmla="*/ 875700 w 960355"/>
                <a:gd name="connsiteY27" fmla="*/ 909908 h 925005"/>
                <a:gd name="connsiteX28" fmla="*/ 856257 w 960355"/>
                <a:gd name="connsiteY28" fmla="*/ 928172 h 925005"/>
                <a:gd name="connsiteX29" fmla="*/ 735476 w 960355"/>
                <a:gd name="connsiteY29" fmla="*/ 928172 h 925005"/>
                <a:gd name="connsiteX30" fmla="*/ 710141 w 960355"/>
                <a:gd name="connsiteY30" fmla="*/ 901071 h 925005"/>
                <a:gd name="connsiteX31" fmla="*/ 710731 w 960355"/>
                <a:gd name="connsiteY31" fmla="*/ 747885 h 925005"/>
                <a:gd name="connsiteX32" fmla="*/ 673023 w 960355"/>
                <a:gd name="connsiteY32" fmla="*/ 709000 h 925005"/>
                <a:gd name="connsiteX33" fmla="*/ 531621 w 960355"/>
                <a:gd name="connsiteY33" fmla="*/ 709000 h 925005"/>
                <a:gd name="connsiteX34" fmla="*/ 496271 w 960355"/>
                <a:gd name="connsiteY34" fmla="*/ 743760 h 925005"/>
                <a:gd name="connsiteX35" fmla="*/ 496860 w 960355"/>
                <a:gd name="connsiteY35" fmla="*/ 896946 h 925005"/>
                <a:gd name="connsiteX36" fmla="*/ 466223 w 960355"/>
                <a:gd name="connsiteY36" fmla="*/ 927583 h 925005"/>
                <a:gd name="connsiteX37" fmla="*/ 295362 w 960355"/>
                <a:gd name="connsiteY37" fmla="*/ 926994 h 925005"/>
                <a:gd name="connsiteX38" fmla="*/ 243515 w 960355"/>
                <a:gd name="connsiteY38" fmla="*/ 875147 h 925005"/>
                <a:gd name="connsiteX39" fmla="*/ 241747 w 960355"/>
                <a:gd name="connsiteY39" fmla="*/ 652438 h 925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960355" h="925005">
                  <a:moveTo>
                    <a:pt x="241747" y="652438"/>
                  </a:moveTo>
                  <a:cubicBezTo>
                    <a:pt x="241747" y="577613"/>
                    <a:pt x="241747" y="503377"/>
                    <a:pt x="241747" y="428552"/>
                  </a:cubicBezTo>
                  <a:cubicBezTo>
                    <a:pt x="241747" y="420304"/>
                    <a:pt x="245282" y="408520"/>
                    <a:pt x="237034" y="403806"/>
                  </a:cubicBezTo>
                  <a:cubicBezTo>
                    <a:pt x="226428" y="397915"/>
                    <a:pt x="219358" y="409109"/>
                    <a:pt x="212288" y="414412"/>
                  </a:cubicBezTo>
                  <a:cubicBezTo>
                    <a:pt x="177527" y="438568"/>
                    <a:pt x="143355" y="463313"/>
                    <a:pt x="109183" y="488059"/>
                  </a:cubicBezTo>
                  <a:cubicBezTo>
                    <a:pt x="94453" y="498664"/>
                    <a:pt x="77956" y="504555"/>
                    <a:pt x="59692" y="502788"/>
                  </a:cubicBezTo>
                  <a:cubicBezTo>
                    <a:pt x="33768" y="499842"/>
                    <a:pt x="11969" y="489237"/>
                    <a:pt x="3131" y="462724"/>
                  </a:cubicBezTo>
                  <a:cubicBezTo>
                    <a:pt x="-5117" y="436211"/>
                    <a:pt x="3131" y="414412"/>
                    <a:pt x="25520" y="397915"/>
                  </a:cubicBezTo>
                  <a:cubicBezTo>
                    <a:pt x="87972" y="352549"/>
                    <a:pt x="151014" y="306593"/>
                    <a:pt x="214056" y="261226"/>
                  </a:cubicBezTo>
                  <a:cubicBezTo>
                    <a:pt x="323053" y="182277"/>
                    <a:pt x="432051" y="103916"/>
                    <a:pt x="541637" y="25556"/>
                  </a:cubicBezTo>
                  <a:cubicBezTo>
                    <a:pt x="589360" y="-8616"/>
                    <a:pt x="615873" y="-8616"/>
                    <a:pt x="664186" y="26145"/>
                  </a:cubicBezTo>
                  <a:cubicBezTo>
                    <a:pt x="706017" y="56782"/>
                    <a:pt x="748438" y="87419"/>
                    <a:pt x="790858" y="117467"/>
                  </a:cubicBezTo>
                  <a:cubicBezTo>
                    <a:pt x="796161" y="121591"/>
                    <a:pt x="801464" y="128662"/>
                    <a:pt x="808534" y="125716"/>
                  </a:cubicBezTo>
                  <a:cubicBezTo>
                    <a:pt x="817960" y="122181"/>
                    <a:pt x="814425" y="112165"/>
                    <a:pt x="814425" y="105095"/>
                  </a:cubicBezTo>
                  <a:cubicBezTo>
                    <a:pt x="816782" y="56782"/>
                    <a:pt x="824441" y="49123"/>
                    <a:pt x="872754" y="49123"/>
                  </a:cubicBezTo>
                  <a:cubicBezTo>
                    <a:pt x="891607" y="49123"/>
                    <a:pt x="910461" y="48534"/>
                    <a:pt x="928725" y="50301"/>
                  </a:cubicBezTo>
                  <a:cubicBezTo>
                    <a:pt x="949936" y="52658"/>
                    <a:pt x="962308" y="64442"/>
                    <a:pt x="962898" y="87419"/>
                  </a:cubicBezTo>
                  <a:cubicBezTo>
                    <a:pt x="963487" y="110986"/>
                    <a:pt x="946401" y="111576"/>
                    <a:pt x="931082" y="112754"/>
                  </a:cubicBezTo>
                  <a:cubicBezTo>
                    <a:pt x="876878" y="116878"/>
                    <a:pt x="845652" y="146337"/>
                    <a:pt x="832690" y="198184"/>
                  </a:cubicBezTo>
                  <a:cubicBezTo>
                    <a:pt x="823852" y="233535"/>
                    <a:pt x="814425" y="268296"/>
                    <a:pt x="815015" y="305414"/>
                  </a:cubicBezTo>
                  <a:cubicBezTo>
                    <a:pt x="815015" y="357261"/>
                    <a:pt x="829744" y="402628"/>
                    <a:pt x="870986" y="436211"/>
                  </a:cubicBezTo>
                  <a:cubicBezTo>
                    <a:pt x="889251" y="450940"/>
                    <a:pt x="889840" y="463902"/>
                    <a:pt x="876289" y="482756"/>
                  </a:cubicBezTo>
                  <a:cubicBezTo>
                    <a:pt x="833868" y="541085"/>
                    <a:pt x="841527" y="579381"/>
                    <a:pt x="901034" y="620034"/>
                  </a:cubicBezTo>
                  <a:cubicBezTo>
                    <a:pt x="929315" y="639477"/>
                    <a:pt x="929315" y="639477"/>
                    <a:pt x="902802" y="663044"/>
                  </a:cubicBezTo>
                  <a:cubicBezTo>
                    <a:pt x="856846" y="703697"/>
                    <a:pt x="855668" y="764971"/>
                    <a:pt x="901034" y="807392"/>
                  </a:cubicBezTo>
                  <a:cubicBezTo>
                    <a:pt x="904569" y="810926"/>
                    <a:pt x="908693" y="813872"/>
                    <a:pt x="912229" y="816818"/>
                  </a:cubicBezTo>
                  <a:cubicBezTo>
                    <a:pt x="941687" y="841564"/>
                    <a:pt x="941687" y="842153"/>
                    <a:pt x="906926" y="860417"/>
                  </a:cubicBezTo>
                  <a:cubicBezTo>
                    <a:pt x="886894" y="871023"/>
                    <a:pt x="875110" y="886930"/>
                    <a:pt x="875700" y="909908"/>
                  </a:cubicBezTo>
                  <a:cubicBezTo>
                    <a:pt x="876289" y="924638"/>
                    <a:pt x="869219" y="928172"/>
                    <a:pt x="856257" y="928172"/>
                  </a:cubicBezTo>
                  <a:cubicBezTo>
                    <a:pt x="816193" y="927583"/>
                    <a:pt x="775540" y="927583"/>
                    <a:pt x="735476" y="928172"/>
                  </a:cubicBezTo>
                  <a:cubicBezTo>
                    <a:pt x="716033" y="928761"/>
                    <a:pt x="710141" y="919335"/>
                    <a:pt x="710141" y="901071"/>
                  </a:cubicBezTo>
                  <a:cubicBezTo>
                    <a:pt x="710731" y="849812"/>
                    <a:pt x="709552" y="799143"/>
                    <a:pt x="710731" y="747885"/>
                  </a:cubicBezTo>
                  <a:cubicBezTo>
                    <a:pt x="711320" y="720193"/>
                    <a:pt x="700715" y="708410"/>
                    <a:pt x="673023" y="709000"/>
                  </a:cubicBezTo>
                  <a:cubicBezTo>
                    <a:pt x="625889" y="710178"/>
                    <a:pt x="578755" y="709589"/>
                    <a:pt x="531621" y="709000"/>
                  </a:cubicBezTo>
                  <a:cubicBezTo>
                    <a:pt x="506876" y="708410"/>
                    <a:pt x="495682" y="718426"/>
                    <a:pt x="496271" y="743760"/>
                  </a:cubicBezTo>
                  <a:cubicBezTo>
                    <a:pt x="497449" y="795019"/>
                    <a:pt x="495682" y="845688"/>
                    <a:pt x="496860" y="896946"/>
                  </a:cubicBezTo>
                  <a:cubicBezTo>
                    <a:pt x="497449" y="919924"/>
                    <a:pt x="489201" y="928172"/>
                    <a:pt x="466223" y="927583"/>
                  </a:cubicBezTo>
                  <a:cubicBezTo>
                    <a:pt x="409073" y="926405"/>
                    <a:pt x="352512" y="927583"/>
                    <a:pt x="295362" y="926994"/>
                  </a:cubicBezTo>
                  <a:cubicBezTo>
                    <a:pt x="257655" y="926405"/>
                    <a:pt x="244104" y="912854"/>
                    <a:pt x="243515" y="875147"/>
                  </a:cubicBezTo>
                  <a:cubicBezTo>
                    <a:pt x="241158" y="801500"/>
                    <a:pt x="241747" y="726675"/>
                    <a:pt x="241747" y="652438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5" name="Freeform: Shape 1114">
              <a:extLst>
                <a:ext uri="{FF2B5EF4-FFF2-40B4-BE49-F238E27FC236}">
                  <a16:creationId xmlns:a16="http://schemas.microsoft.com/office/drawing/2014/main" id="{5472A5D9-51F0-4FA7-B87D-C57CCE0EF97F}"/>
                </a:ext>
              </a:extLst>
            </p:cNvPr>
            <p:cNvSpPr/>
            <p:nvPr/>
          </p:nvSpPr>
          <p:spPr>
            <a:xfrm>
              <a:off x="5210149" y="5831338"/>
              <a:ext cx="500799" cy="801278"/>
            </a:xfrm>
            <a:custGeom>
              <a:avLst/>
              <a:gdLst>
                <a:gd name="connsiteX0" fmla="*/ 499351 w 500798"/>
                <a:gd name="connsiteY0" fmla="*/ 192390 h 801278"/>
                <a:gd name="connsiteX1" fmla="*/ 477552 w 500798"/>
                <a:gd name="connsiteY1" fmla="*/ 319062 h 801278"/>
                <a:gd name="connsiteX2" fmla="*/ 376214 w 500798"/>
                <a:gd name="connsiteY2" fmla="*/ 400368 h 801278"/>
                <a:gd name="connsiteX3" fmla="*/ 317885 w 500798"/>
                <a:gd name="connsiteY3" fmla="*/ 419222 h 801278"/>
                <a:gd name="connsiteX4" fmla="*/ 317296 w 500798"/>
                <a:gd name="connsiteY4" fmla="*/ 466945 h 801278"/>
                <a:gd name="connsiteX5" fmla="*/ 349701 w 500798"/>
                <a:gd name="connsiteY5" fmla="*/ 545895 h 801278"/>
                <a:gd name="connsiteX6" fmla="*/ 293729 w 500798"/>
                <a:gd name="connsiteY6" fmla="*/ 605990 h 801278"/>
                <a:gd name="connsiteX7" fmla="*/ 225974 w 500798"/>
                <a:gd name="connsiteY7" fmla="*/ 626023 h 801278"/>
                <a:gd name="connsiteX8" fmla="*/ 213012 w 500798"/>
                <a:gd name="connsiteY8" fmla="*/ 666676 h 801278"/>
                <a:gd name="connsiteX9" fmla="*/ 167646 w 500798"/>
                <a:gd name="connsiteY9" fmla="*/ 790992 h 801278"/>
                <a:gd name="connsiteX10" fmla="*/ 92231 w 500798"/>
                <a:gd name="connsiteY10" fmla="*/ 801007 h 801278"/>
                <a:gd name="connsiteX11" fmla="*/ 62772 w 500798"/>
                <a:gd name="connsiteY11" fmla="*/ 776851 h 801278"/>
                <a:gd name="connsiteX12" fmla="*/ 83983 w 500798"/>
                <a:gd name="connsiteY12" fmla="*/ 746214 h 801278"/>
                <a:gd name="connsiteX13" fmla="*/ 122279 w 500798"/>
                <a:gd name="connsiteY13" fmla="*/ 730896 h 801278"/>
                <a:gd name="connsiteX14" fmla="*/ 129938 w 500798"/>
                <a:gd name="connsiteY14" fmla="*/ 694367 h 801278"/>
                <a:gd name="connsiteX15" fmla="*/ 76912 w 500798"/>
                <a:gd name="connsiteY15" fmla="*/ 647233 h 801278"/>
                <a:gd name="connsiteX16" fmla="*/ 88107 w 500798"/>
                <a:gd name="connsiteY16" fmla="*/ 540003 h 801278"/>
                <a:gd name="connsiteX17" fmla="*/ 89285 w 500798"/>
                <a:gd name="connsiteY17" fmla="*/ 467534 h 801278"/>
                <a:gd name="connsiteX18" fmla="*/ 69842 w 500798"/>
                <a:gd name="connsiteY18" fmla="*/ 454573 h 801278"/>
                <a:gd name="connsiteX19" fmla="*/ 53935 w 500798"/>
                <a:gd name="connsiteY19" fmla="*/ 363251 h 801278"/>
                <a:gd name="connsiteX20" fmla="*/ 55702 w 500798"/>
                <a:gd name="connsiteY20" fmla="*/ 286069 h 801278"/>
                <a:gd name="connsiteX21" fmla="*/ 3266 w 500798"/>
                <a:gd name="connsiteY21" fmla="*/ 121689 h 801278"/>
                <a:gd name="connsiteX22" fmla="*/ 132884 w 500798"/>
                <a:gd name="connsiteY22" fmla="*/ 908 h 801278"/>
                <a:gd name="connsiteX23" fmla="*/ 439844 w 500798"/>
                <a:gd name="connsiteY23" fmla="*/ 83981 h 801278"/>
                <a:gd name="connsiteX24" fmla="*/ 499351 w 500798"/>
                <a:gd name="connsiteY24" fmla="*/ 192390 h 801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0798" h="801278">
                  <a:moveTo>
                    <a:pt x="499351" y="192390"/>
                  </a:moveTo>
                  <a:cubicBezTo>
                    <a:pt x="501708" y="240702"/>
                    <a:pt x="492870" y="280177"/>
                    <a:pt x="477552" y="319062"/>
                  </a:cubicBezTo>
                  <a:cubicBezTo>
                    <a:pt x="459287" y="366196"/>
                    <a:pt x="428061" y="395655"/>
                    <a:pt x="376214" y="400368"/>
                  </a:cubicBezTo>
                  <a:cubicBezTo>
                    <a:pt x="355592" y="402136"/>
                    <a:pt x="335560" y="406850"/>
                    <a:pt x="317885" y="419222"/>
                  </a:cubicBezTo>
                  <a:cubicBezTo>
                    <a:pt x="294907" y="435719"/>
                    <a:pt x="293140" y="455751"/>
                    <a:pt x="317296" y="466945"/>
                  </a:cubicBezTo>
                  <a:cubicBezTo>
                    <a:pt x="354414" y="484620"/>
                    <a:pt x="353825" y="513490"/>
                    <a:pt x="349701" y="545895"/>
                  </a:cubicBezTo>
                  <a:cubicBezTo>
                    <a:pt x="344987" y="578889"/>
                    <a:pt x="326134" y="598332"/>
                    <a:pt x="293729" y="605990"/>
                  </a:cubicBezTo>
                  <a:cubicBezTo>
                    <a:pt x="270751" y="611293"/>
                    <a:pt x="248363" y="618363"/>
                    <a:pt x="225974" y="626023"/>
                  </a:cubicBezTo>
                  <a:cubicBezTo>
                    <a:pt x="204763" y="633092"/>
                    <a:pt x="199461" y="646055"/>
                    <a:pt x="213012" y="666676"/>
                  </a:cubicBezTo>
                  <a:cubicBezTo>
                    <a:pt x="248363" y="721469"/>
                    <a:pt x="229509" y="771549"/>
                    <a:pt x="167646" y="790992"/>
                  </a:cubicBezTo>
                  <a:cubicBezTo>
                    <a:pt x="143489" y="798651"/>
                    <a:pt x="118155" y="803953"/>
                    <a:pt x="92231" y="801007"/>
                  </a:cubicBezTo>
                  <a:cubicBezTo>
                    <a:pt x="77502" y="799240"/>
                    <a:pt x="65718" y="792759"/>
                    <a:pt x="62772" y="776851"/>
                  </a:cubicBezTo>
                  <a:cubicBezTo>
                    <a:pt x="59237" y="759765"/>
                    <a:pt x="70432" y="752106"/>
                    <a:pt x="83983" y="746214"/>
                  </a:cubicBezTo>
                  <a:cubicBezTo>
                    <a:pt x="96944" y="740912"/>
                    <a:pt x="109317" y="736198"/>
                    <a:pt x="122279" y="730896"/>
                  </a:cubicBezTo>
                  <a:cubicBezTo>
                    <a:pt x="148792" y="719702"/>
                    <a:pt x="149970" y="713810"/>
                    <a:pt x="129938" y="694367"/>
                  </a:cubicBezTo>
                  <a:cubicBezTo>
                    <a:pt x="112852" y="678459"/>
                    <a:pt x="93999" y="663730"/>
                    <a:pt x="76912" y="647233"/>
                  </a:cubicBezTo>
                  <a:cubicBezTo>
                    <a:pt x="39205" y="611293"/>
                    <a:pt x="43919" y="567694"/>
                    <a:pt x="88107" y="540003"/>
                  </a:cubicBezTo>
                  <a:cubicBezTo>
                    <a:pt x="142900" y="505242"/>
                    <a:pt x="142900" y="503474"/>
                    <a:pt x="89285" y="467534"/>
                  </a:cubicBezTo>
                  <a:cubicBezTo>
                    <a:pt x="82804" y="463410"/>
                    <a:pt x="76323" y="458697"/>
                    <a:pt x="69842" y="454573"/>
                  </a:cubicBezTo>
                  <a:cubicBezTo>
                    <a:pt x="26243" y="424525"/>
                    <a:pt x="23298" y="406260"/>
                    <a:pt x="53935" y="363251"/>
                  </a:cubicBezTo>
                  <a:cubicBezTo>
                    <a:pt x="79269" y="327900"/>
                    <a:pt x="82215" y="307868"/>
                    <a:pt x="55702" y="286069"/>
                  </a:cubicBezTo>
                  <a:cubicBezTo>
                    <a:pt x="909" y="241881"/>
                    <a:pt x="-5572" y="185320"/>
                    <a:pt x="3266" y="121689"/>
                  </a:cubicBezTo>
                  <a:cubicBezTo>
                    <a:pt x="16817" y="27421"/>
                    <a:pt x="38027" y="6210"/>
                    <a:pt x="132884" y="908"/>
                  </a:cubicBezTo>
                  <a:cubicBezTo>
                    <a:pt x="244238" y="-5573"/>
                    <a:pt x="346166" y="22707"/>
                    <a:pt x="439844" y="83981"/>
                  </a:cubicBezTo>
                  <a:cubicBezTo>
                    <a:pt x="482854" y="112262"/>
                    <a:pt x="511135" y="144666"/>
                    <a:pt x="499351" y="192390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16" name="Group 1115">
            <a:extLst>
              <a:ext uri="{FF2B5EF4-FFF2-40B4-BE49-F238E27FC236}">
                <a16:creationId xmlns:a16="http://schemas.microsoft.com/office/drawing/2014/main" id="{5D11F9CD-13A1-45F4-9B55-0773B1F8557C}"/>
              </a:ext>
            </a:extLst>
          </p:cNvPr>
          <p:cNvGrpSpPr/>
          <p:nvPr/>
        </p:nvGrpSpPr>
        <p:grpSpPr>
          <a:xfrm>
            <a:off x="7455293" y="5416074"/>
            <a:ext cx="664818" cy="490910"/>
            <a:chOff x="8722119" y="2714883"/>
            <a:chExt cx="1253819" cy="925836"/>
          </a:xfrm>
          <a:solidFill>
            <a:schemeClr val="bg1"/>
          </a:solidFill>
        </p:grpSpPr>
        <p:sp>
          <p:nvSpPr>
            <p:cNvPr id="1117" name="Freeform: Shape 1116">
              <a:extLst>
                <a:ext uri="{FF2B5EF4-FFF2-40B4-BE49-F238E27FC236}">
                  <a16:creationId xmlns:a16="http://schemas.microsoft.com/office/drawing/2014/main" id="{B91CC6E1-50C6-4A24-A27A-C3F5136A22F8}"/>
                </a:ext>
              </a:extLst>
            </p:cNvPr>
            <p:cNvSpPr/>
            <p:nvPr/>
          </p:nvSpPr>
          <p:spPr>
            <a:xfrm>
              <a:off x="8722119" y="2714883"/>
              <a:ext cx="960356" cy="925005"/>
            </a:xfrm>
            <a:custGeom>
              <a:avLst/>
              <a:gdLst>
                <a:gd name="connsiteX0" fmla="*/ 241573 w 960355"/>
                <a:gd name="connsiteY0" fmla="*/ 647356 h 925005"/>
                <a:gd name="connsiteX1" fmla="*/ 241573 w 960355"/>
                <a:gd name="connsiteY1" fmla="*/ 426416 h 925005"/>
                <a:gd name="connsiteX2" fmla="*/ 238037 w 960355"/>
                <a:gd name="connsiteY2" fmla="*/ 401670 h 925005"/>
                <a:gd name="connsiteX3" fmla="*/ 213292 w 960355"/>
                <a:gd name="connsiteY3" fmla="*/ 412865 h 925005"/>
                <a:gd name="connsiteX4" fmla="*/ 112543 w 960355"/>
                <a:gd name="connsiteY4" fmla="*/ 484744 h 925005"/>
                <a:gd name="connsiteX5" fmla="*/ 60106 w 960355"/>
                <a:gd name="connsiteY5" fmla="*/ 501241 h 925005"/>
                <a:gd name="connsiteX6" fmla="*/ 3546 w 960355"/>
                <a:gd name="connsiteY6" fmla="*/ 461177 h 925005"/>
                <a:gd name="connsiteX7" fmla="*/ 25934 w 960355"/>
                <a:gd name="connsiteY7" fmla="*/ 396957 h 925005"/>
                <a:gd name="connsiteX8" fmla="*/ 178531 w 960355"/>
                <a:gd name="connsiteY8" fmla="*/ 286781 h 925005"/>
                <a:gd name="connsiteX9" fmla="*/ 544409 w 960355"/>
                <a:gd name="connsiteY9" fmla="*/ 23420 h 925005"/>
                <a:gd name="connsiteX10" fmla="*/ 656352 w 960355"/>
                <a:gd name="connsiteY10" fmla="*/ 23420 h 925005"/>
                <a:gd name="connsiteX11" fmla="*/ 790095 w 960355"/>
                <a:gd name="connsiteY11" fmla="*/ 119455 h 925005"/>
                <a:gd name="connsiteX12" fmla="*/ 807770 w 960355"/>
                <a:gd name="connsiteY12" fmla="*/ 127115 h 925005"/>
                <a:gd name="connsiteX13" fmla="*/ 811894 w 960355"/>
                <a:gd name="connsiteY13" fmla="*/ 108261 h 925005"/>
                <a:gd name="connsiteX14" fmla="*/ 872579 w 960355"/>
                <a:gd name="connsiteY14" fmla="*/ 49933 h 925005"/>
                <a:gd name="connsiteX15" fmla="*/ 961545 w 960355"/>
                <a:gd name="connsiteY15" fmla="*/ 138309 h 925005"/>
                <a:gd name="connsiteX16" fmla="*/ 907340 w 960355"/>
                <a:gd name="connsiteY16" fmla="*/ 306813 h 925005"/>
                <a:gd name="connsiteX17" fmla="*/ 871401 w 960355"/>
                <a:gd name="connsiteY17" fmla="*/ 313294 h 925005"/>
                <a:gd name="connsiteX18" fmla="*/ 817197 w 960355"/>
                <a:gd name="connsiteY18" fmla="*/ 290905 h 925005"/>
                <a:gd name="connsiteX19" fmla="*/ 806592 w 960355"/>
                <a:gd name="connsiteY19" fmla="*/ 345109 h 925005"/>
                <a:gd name="connsiteX20" fmla="*/ 751798 w 960355"/>
                <a:gd name="connsiteY20" fmla="*/ 503008 h 925005"/>
                <a:gd name="connsiteX21" fmla="*/ 674027 w 960355"/>
                <a:gd name="connsiteY21" fmla="*/ 695080 h 925005"/>
                <a:gd name="connsiteX22" fmla="*/ 653406 w 960355"/>
                <a:gd name="connsiteY22" fmla="*/ 708631 h 925005"/>
                <a:gd name="connsiteX23" fmla="*/ 529679 w 960355"/>
                <a:gd name="connsiteY23" fmla="*/ 708631 h 925005"/>
                <a:gd name="connsiteX24" fmla="*/ 490794 w 960355"/>
                <a:gd name="connsiteY24" fmla="*/ 746338 h 925005"/>
                <a:gd name="connsiteX25" fmla="*/ 491383 w 960355"/>
                <a:gd name="connsiteY25" fmla="*/ 902469 h 925005"/>
                <a:gd name="connsiteX26" fmla="*/ 466637 w 960355"/>
                <a:gd name="connsiteY26" fmla="*/ 927804 h 925005"/>
                <a:gd name="connsiteX27" fmla="*/ 295777 w 960355"/>
                <a:gd name="connsiteY27" fmla="*/ 927215 h 925005"/>
                <a:gd name="connsiteX28" fmla="*/ 240394 w 960355"/>
                <a:gd name="connsiteY28" fmla="*/ 872421 h 925005"/>
                <a:gd name="connsiteX29" fmla="*/ 241573 w 960355"/>
                <a:gd name="connsiteY29" fmla="*/ 647356 h 925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960355" h="925005">
                  <a:moveTo>
                    <a:pt x="241573" y="647356"/>
                  </a:moveTo>
                  <a:cubicBezTo>
                    <a:pt x="241573" y="573709"/>
                    <a:pt x="241573" y="500063"/>
                    <a:pt x="241573" y="426416"/>
                  </a:cubicBezTo>
                  <a:cubicBezTo>
                    <a:pt x="241573" y="418167"/>
                    <a:pt x="245697" y="405794"/>
                    <a:pt x="238037" y="401670"/>
                  </a:cubicBezTo>
                  <a:cubicBezTo>
                    <a:pt x="228021" y="396368"/>
                    <a:pt x="220951" y="407562"/>
                    <a:pt x="213292" y="412865"/>
                  </a:cubicBezTo>
                  <a:cubicBezTo>
                    <a:pt x="179709" y="436432"/>
                    <a:pt x="146126" y="460588"/>
                    <a:pt x="112543" y="484744"/>
                  </a:cubicBezTo>
                  <a:cubicBezTo>
                    <a:pt x="96635" y="495938"/>
                    <a:pt x="80139" y="503008"/>
                    <a:pt x="60106" y="501241"/>
                  </a:cubicBezTo>
                  <a:cubicBezTo>
                    <a:pt x="33594" y="498884"/>
                    <a:pt x="12383" y="487101"/>
                    <a:pt x="3546" y="461177"/>
                  </a:cubicBezTo>
                  <a:cubicBezTo>
                    <a:pt x="-5881" y="434664"/>
                    <a:pt x="4135" y="412865"/>
                    <a:pt x="25934" y="396957"/>
                  </a:cubicBezTo>
                  <a:cubicBezTo>
                    <a:pt x="76603" y="359839"/>
                    <a:pt x="127862" y="323310"/>
                    <a:pt x="178531" y="286781"/>
                  </a:cubicBezTo>
                  <a:cubicBezTo>
                    <a:pt x="300490" y="198994"/>
                    <a:pt x="422449" y="111207"/>
                    <a:pt x="544409" y="23420"/>
                  </a:cubicBezTo>
                  <a:cubicBezTo>
                    <a:pt x="588008" y="-7807"/>
                    <a:pt x="612753" y="-7807"/>
                    <a:pt x="656352" y="23420"/>
                  </a:cubicBezTo>
                  <a:cubicBezTo>
                    <a:pt x="701129" y="55235"/>
                    <a:pt x="745317" y="87640"/>
                    <a:pt x="790095" y="119455"/>
                  </a:cubicBezTo>
                  <a:cubicBezTo>
                    <a:pt x="795397" y="122990"/>
                    <a:pt x="800700" y="130650"/>
                    <a:pt x="807770" y="127115"/>
                  </a:cubicBezTo>
                  <a:cubicBezTo>
                    <a:pt x="814840" y="122990"/>
                    <a:pt x="811894" y="114742"/>
                    <a:pt x="811894" y="108261"/>
                  </a:cubicBezTo>
                  <a:cubicBezTo>
                    <a:pt x="814251" y="55235"/>
                    <a:pt x="820143" y="49933"/>
                    <a:pt x="872579" y="49933"/>
                  </a:cubicBezTo>
                  <a:cubicBezTo>
                    <a:pt x="960366" y="49933"/>
                    <a:pt x="956242" y="49933"/>
                    <a:pt x="961545" y="138309"/>
                  </a:cubicBezTo>
                  <a:cubicBezTo>
                    <a:pt x="965080" y="203707"/>
                    <a:pt x="946226" y="256733"/>
                    <a:pt x="907340" y="306813"/>
                  </a:cubicBezTo>
                  <a:cubicBezTo>
                    <a:pt x="896146" y="321542"/>
                    <a:pt x="887309" y="325077"/>
                    <a:pt x="871401" y="313294"/>
                  </a:cubicBezTo>
                  <a:cubicBezTo>
                    <a:pt x="855493" y="301510"/>
                    <a:pt x="837229" y="281479"/>
                    <a:pt x="817197" y="290905"/>
                  </a:cubicBezTo>
                  <a:cubicBezTo>
                    <a:pt x="795987" y="300921"/>
                    <a:pt x="807770" y="326256"/>
                    <a:pt x="806592" y="345109"/>
                  </a:cubicBezTo>
                  <a:cubicBezTo>
                    <a:pt x="804235" y="403438"/>
                    <a:pt x="790095" y="455874"/>
                    <a:pt x="751798" y="503008"/>
                  </a:cubicBezTo>
                  <a:cubicBezTo>
                    <a:pt x="707021" y="558391"/>
                    <a:pt x="671081" y="619665"/>
                    <a:pt x="674027" y="695080"/>
                  </a:cubicBezTo>
                  <a:cubicBezTo>
                    <a:pt x="674616" y="710987"/>
                    <a:pt x="662833" y="708631"/>
                    <a:pt x="653406" y="708631"/>
                  </a:cubicBezTo>
                  <a:cubicBezTo>
                    <a:pt x="612164" y="708631"/>
                    <a:pt x="570922" y="709809"/>
                    <a:pt x="529679" y="708631"/>
                  </a:cubicBezTo>
                  <a:cubicBezTo>
                    <a:pt x="501988" y="707452"/>
                    <a:pt x="490204" y="718057"/>
                    <a:pt x="490794" y="746338"/>
                  </a:cubicBezTo>
                  <a:cubicBezTo>
                    <a:pt x="491972" y="798185"/>
                    <a:pt x="490204" y="850622"/>
                    <a:pt x="491383" y="902469"/>
                  </a:cubicBezTo>
                  <a:cubicBezTo>
                    <a:pt x="491972" y="921912"/>
                    <a:pt x="486080" y="927804"/>
                    <a:pt x="466637" y="927804"/>
                  </a:cubicBezTo>
                  <a:cubicBezTo>
                    <a:pt x="409488" y="926626"/>
                    <a:pt x="352927" y="927804"/>
                    <a:pt x="295777" y="927215"/>
                  </a:cubicBezTo>
                  <a:cubicBezTo>
                    <a:pt x="255123" y="926626"/>
                    <a:pt x="240394" y="912485"/>
                    <a:pt x="240394" y="872421"/>
                  </a:cubicBezTo>
                  <a:cubicBezTo>
                    <a:pt x="241573" y="796418"/>
                    <a:pt x="241573" y="721593"/>
                    <a:pt x="241573" y="647356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8" name="Freeform: Shape 1117">
              <a:extLst>
                <a:ext uri="{FF2B5EF4-FFF2-40B4-BE49-F238E27FC236}">
                  <a16:creationId xmlns:a16="http://schemas.microsoft.com/office/drawing/2014/main" id="{7EC46C19-D841-4AB9-B204-7340AB4E47F0}"/>
                </a:ext>
              </a:extLst>
            </p:cNvPr>
            <p:cNvSpPr/>
            <p:nvPr/>
          </p:nvSpPr>
          <p:spPr>
            <a:xfrm>
              <a:off x="9436539" y="2871963"/>
              <a:ext cx="539399" cy="768756"/>
            </a:xfrm>
            <a:custGeom>
              <a:avLst/>
              <a:gdLst>
                <a:gd name="connsiteX0" fmla="*/ 258688 w 539399"/>
                <a:gd name="connsiteY0" fmla="*/ 414051 h 768756"/>
                <a:gd name="connsiteX1" fmla="*/ 248893 w 539399"/>
                <a:gd name="connsiteY1" fmla="*/ 430769 h 768756"/>
                <a:gd name="connsiteX2" fmla="*/ 211186 w 539399"/>
                <a:gd name="connsiteY2" fmla="*/ 506183 h 768756"/>
                <a:gd name="connsiteX3" fmla="*/ 166997 w 539399"/>
                <a:gd name="connsiteY3" fmla="*/ 568636 h 768756"/>
                <a:gd name="connsiteX4" fmla="*/ 270693 w 539399"/>
                <a:gd name="connsiteY4" fmla="*/ 745978 h 768756"/>
                <a:gd name="connsiteX5" fmla="*/ 397955 w 539399"/>
                <a:gd name="connsiteY5" fmla="*/ 638159 h 768756"/>
                <a:gd name="connsiteX6" fmla="*/ 275996 w 539399"/>
                <a:gd name="connsiteY6" fmla="*/ 420753 h 768756"/>
                <a:gd name="connsiteX7" fmla="*/ 258688 w 539399"/>
                <a:gd name="connsiteY7" fmla="*/ 414051 h 768756"/>
                <a:gd name="connsiteX8" fmla="*/ 301919 w 539399"/>
                <a:gd name="connsiteY8" fmla="*/ 82 h 768756"/>
                <a:gd name="connsiteX9" fmla="*/ 323129 w 539399"/>
                <a:gd name="connsiteY9" fmla="*/ 18347 h 768756"/>
                <a:gd name="connsiteX10" fmla="*/ 371442 w 539399"/>
                <a:gd name="connsiteY10" fmla="*/ 127933 h 768756"/>
                <a:gd name="connsiteX11" fmla="*/ 400900 w 539399"/>
                <a:gd name="connsiteY11" fmla="*/ 298795 h 768756"/>
                <a:gd name="connsiteX12" fmla="*/ 408559 w 539399"/>
                <a:gd name="connsiteY12" fmla="*/ 323540 h 768756"/>
                <a:gd name="connsiteX13" fmla="*/ 450980 w 539399"/>
                <a:gd name="connsiteY13" fmla="*/ 236341 h 768756"/>
                <a:gd name="connsiteX14" fmla="*/ 461585 w 539399"/>
                <a:gd name="connsiteY14" fmla="*/ 211007 h 768756"/>
                <a:gd name="connsiteX15" fmla="*/ 484563 w 539399"/>
                <a:gd name="connsiteY15" fmla="*/ 230450 h 768756"/>
                <a:gd name="connsiteX16" fmla="*/ 521681 w 539399"/>
                <a:gd name="connsiteY16" fmla="*/ 353588 h 768756"/>
                <a:gd name="connsiteX17" fmla="*/ 534054 w 539399"/>
                <a:gd name="connsiteY17" fmla="*/ 560978 h 768756"/>
                <a:gd name="connsiteX18" fmla="*/ 237108 w 539399"/>
                <a:gd name="connsiteY18" fmla="*/ 766011 h 768756"/>
                <a:gd name="connsiteX19" fmla="*/ 33843 w 539399"/>
                <a:gd name="connsiteY19" fmla="*/ 645230 h 768756"/>
                <a:gd name="connsiteX20" fmla="*/ 20881 w 539399"/>
                <a:gd name="connsiteY20" fmla="*/ 449035 h 768756"/>
                <a:gd name="connsiteX21" fmla="*/ 72139 w 539399"/>
                <a:gd name="connsiteY21" fmla="*/ 366550 h 768756"/>
                <a:gd name="connsiteX22" fmla="*/ 125165 w 539399"/>
                <a:gd name="connsiteY22" fmla="*/ 185083 h 768756"/>
                <a:gd name="connsiteX23" fmla="*/ 125165 w 539399"/>
                <a:gd name="connsiteY23" fmla="*/ 173300 h 768756"/>
                <a:gd name="connsiteX24" fmla="*/ 164640 w 539399"/>
                <a:gd name="connsiteY24" fmla="*/ 198634 h 768756"/>
                <a:gd name="connsiteX25" fmla="*/ 207060 w 539399"/>
                <a:gd name="connsiteY25" fmla="*/ 194510 h 768756"/>
                <a:gd name="connsiteX26" fmla="*/ 291313 w 539399"/>
                <a:gd name="connsiteY26" fmla="*/ 24827 h 768756"/>
                <a:gd name="connsiteX27" fmla="*/ 301919 w 539399"/>
                <a:gd name="connsiteY27" fmla="*/ 82 h 768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39399" h="768756">
                  <a:moveTo>
                    <a:pt x="258688" y="414051"/>
                  </a:moveTo>
                  <a:cubicBezTo>
                    <a:pt x="254048" y="414861"/>
                    <a:pt x="250661" y="419575"/>
                    <a:pt x="248893" y="430769"/>
                  </a:cubicBezTo>
                  <a:cubicBezTo>
                    <a:pt x="244769" y="459638"/>
                    <a:pt x="227682" y="483205"/>
                    <a:pt x="211186" y="506183"/>
                  </a:cubicBezTo>
                  <a:cubicBezTo>
                    <a:pt x="195867" y="526805"/>
                    <a:pt x="179370" y="546837"/>
                    <a:pt x="166997" y="568636"/>
                  </a:cubicBezTo>
                  <a:cubicBezTo>
                    <a:pt x="116328" y="657012"/>
                    <a:pt x="168765" y="745978"/>
                    <a:pt x="270693" y="745978"/>
                  </a:cubicBezTo>
                  <a:cubicBezTo>
                    <a:pt x="341394" y="745978"/>
                    <a:pt x="401490" y="698844"/>
                    <a:pt x="397955" y="638159"/>
                  </a:cubicBezTo>
                  <a:cubicBezTo>
                    <a:pt x="392063" y="548015"/>
                    <a:pt x="353767" y="472600"/>
                    <a:pt x="275996" y="420753"/>
                  </a:cubicBezTo>
                  <a:cubicBezTo>
                    <a:pt x="269220" y="416334"/>
                    <a:pt x="263328" y="413241"/>
                    <a:pt x="258688" y="414051"/>
                  </a:cubicBezTo>
                  <a:close/>
                  <a:moveTo>
                    <a:pt x="301919" y="82"/>
                  </a:moveTo>
                  <a:cubicBezTo>
                    <a:pt x="311935" y="-1096"/>
                    <a:pt x="317237" y="10687"/>
                    <a:pt x="323129" y="18347"/>
                  </a:cubicBezTo>
                  <a:cubicBezTo>
                    <a:pt x="347874" y="50751"/>
                    <a:pt x="360836" y="89048"/>
                    <a:pt x="371442" y="127933"/>
                  </a:cubicBezTo>
                  <a:cubicBezTo>
                    <a:pt x="386171" y="183905"/>
                    <a:pt x="394419" y="241644"/>
                    <a:pt x="400900" y="298795"/>
                  </a:cubicBezTo>
                  <a:cubicBezTo>
                    <a:pt x="401489" y="306454"/>
                    <a:pt x="400311" y="314703"/>
                    <a:pt x="408559" y="323540"/>
                  </a:cubicBezTo>
                  <a:cubicBezTo>
                    <a:pt x="432126" y="298206"/>
                    <a:pt x="443910" y="268746"/>
                    <a:pt x="450980" y="236341"/>
                  </a:cubicBezTo>
                  <a:cubicBezTo>
                    <a:pt x="452748" y="227504"/>
                    <a:pt x="449802" y="213364"/>
                    <a:pt x="461585" y="211007"/>
                  </a:cubicBezTo>
                  <a:cubicBezTo>
                    <a:pt x="473369" y="208650"/>
                    <a:pt x="479261" y="221612"/>
                    <a:pt x="484563" y="230450"/>
                  </a:cubicBezTo>
                  <a:cubicBezTo>
                    <a:pt x="508130" y="268157"/>
                    <a:pt x="513433" y="311757"/>
                    <a:pt x="521681" y="353588"/>
                  </a:cubicBezTo>
                  <a:cubicBezTo>
                    <a:pt x="535232" y="421933"/>
                    <a:pt x="546426" y="491455"/>
                    <a:pt x="534054" y="560978"/>
                  </a:cubicBezTo>
                  <a:cubicBezTo>
                    <a:pt x="508719" y="700024"/>
                    <a:pt x="383225" y="785454"/>
                    <a:pt x="237108" y="766011"/>
                  </a:cubicBezTo>
                  <a:cubicBezTo>
                    <a:pt x="152267" y="754817"/>
                    <a:pt x="80977" y="718877"/>
                    <a:pt x="33843" y="645230"/>
                  </a:cubicBezTo>
                  <a:cubicBezTo>
                    <a:pt x="-6221" y="582777"/>
                    <a:pt x="-10934" y="516790"/>
                    <a:pt x="20881" y="449035"/>
                  </a:cubicBezTo>
                  <a:cubicBezTo>
                    <a:pt x="35021" y="419576"/>
                    <a:pt x="52696" y="392474"/>
                    <a:pt x="72139" y="366550"/>
                  </a:cubicBezTo>
                  <a:cubicBezTo>
                    <a:pt x="112792" y="312346"/>
                    <a:pt x="134003" y="253427"/>
                    <a:pt x="125165" y="185083"/>
                  </a:cubicBezTo>
                  <a:cubicBezTo>
                    <a:pt x="123397" y="182137"/>
                    <a:pt x="124576" y="178602"/>
                    <a:pt x="125165" y="173300"/>
                  </a:cubicBezTo>
                  <a:cubicBezTo>
                    <a:pt x="143430" y="176246"/>
                    <a:pt x="154624" y="187440"/>
                    <a:pt x="164640" y="198634"/>
                  </a:cubicBezTo>
                  <a:cubicBezTo>
                    <a:pt x="181726" y="217488"/>
                    <a:pt x="193509" y="211596"/>
                    <a:pt x="207060" y="194510"/>
                  </a:cubicBezTo>
                  <a:cubicBezTo>
                    <a:pt x="247124" y="143841"/>
                    <a:pt x="277762" y="88458"/>
                    <a:pt x="291313" y="24827"/>
                  </a:cubicBezTo>
                  <a:cubicBezTo>
                    <a:pt x="293081" y="15990"/>
                    <a:pt x="289546" y="1850"/>
                    <a:pt x="301919" y="82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19" name="Group 1118">
            <a:extLst>
              <a:ext uri="{FF2B5EF4-FFF2-40B4-BE49-F238E27FC236}">
                <a16:creationId xmlns:a16="http://schemas.microsoft.com/office/drawing/2014/main" id="{0CB60202-F405-4DAF-A655-E276ABAE0539}"/>
              </a:ext>
            </a:extLst>
          </p:cNvPr>
          <p:cNvGrpSpPr/>
          <p:nvPr/>
        </p:nvGrpSpPr>
        <p:grpSpPr>
          <a:xfrm>
            <a:off x="3730728" y="1957134"/>
            <a:ext cx="2290765" cy="2576701"/>
            <a:chOff x="5507905" y="353326"/>
            <a:chExt cx="2290765" cy="2576701"/>
          </a:xfrm>
        </p:grpSpPr>
        <p:sp>
          <p:nvSpPr>
            <p:cNvPr id="1120" name="TextBox 1119">
              <a:extLst>
                <a:ext uri="{FF2B5EF4-FFF2-40B4-BE49-F238E27FC236}">
                  <a16:creationId xmlns:a16="http://schemas.microsoft.com/office/drawing/2014/main" id="{1879755A-5B84-4306-B516-050CF085739B}"/>
                </a:ext>
              </a:extLst>
            </p:cNvPr>
            <p:cNvSpPr txBox="1"/>
            <p:nvPr/>
          </p:nvSpPr>
          <p:spPr>
            <a:xfrm>
              <a:off x="5507906" y="353326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b="1" dirty="0">
                  <a:solidFill>
                    <a:schemeClr val="accent2"/>
                  </a:solidFill>
                  <a:cs typeface="Arial" pitchFamily="34" charset="0"/>
                </a:rPr>
                <a:t>Text Here</a:t>
              </a:r>
              <a:endParaRPr lang="ko-KR" altLang="en-US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121" name="TextBox 1120">
              <a:extLst>
                <a:ext uri="{FF2B5EF4-FFF2-40B4-BE49-F238E27FC236}">
                  <a16:creationId xmlns:a16="http://schemas.microsoft.com/office/drawing/2014/main" id="{BADE2AE5-4067-4F23-929B-0BD786739F9F}"/>
                </a:ext>
              </a:extLst>
            </p:cNvPr>
            <p:cNvSpPr txBox="1"/>
            <p:nvPr/>
          </p:nvSpPr>
          <p:spPr>
            <a:xfrm>
              <a:off x="5817470" y="996783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  <p:sp>
          <p:nvSpPr>
            <p:cNvPr id="1122" name="TextBox 1121">
              <a:extLst>
                <a:ext uri="{FF2B5EF4-FFF2-40B4-BE49-F238E27FC236}">
                  <a16:creationId xmlns:a16="http://schemas.microsoft.com/office/drawing/2014/main" id="{760041D3-42B9-404D-ACAD-4E659A63C393}"/>
                </a:ext>
              </a:extLst>
            </p:cNvPr>
            <p:cNvSpPr txBox="1"/>
            <p:nvPr/>
          </p:nvSpPr>
          <p:spPr>
            <a:xfrm>
              <a:off x="5507905" y="1640240"/>
              <a:ext cx="13620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Your</a:t>
              </a:r>
            </a:p>
            <a:p>
              <a:r>
                <a:rPr lang="en-US" altLang="ko-KR" b="1" dirty="0">
                  <a:solidFill>
                    <a:schemeClr val="accent1"/>
                  </a:solidFill>
                  <a:cs typeface="Arial" pitchFamily="34" charset="0"/>
                </a:rPr>
                <a:t>Text Here</a:t>
              </a:r>
              <a:endParaRPr lang="ko-KR" altLang="en-US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123" name="TextBox 1122">
              <a:extLst>
                <a:ext uri="{FF2B5EF4-FFF2-40B4-BE49-F238E27FC236}">
                  <a16:creationId xmlns:a16="http://schemas.microsoft.com/office/drawing/2014/main" id="{9FE99073-527F-47A7-A9C2-8F6C25E1EF75}"/>
                </a:ext>
              </a:extLst>
            </p:cNvPr>
            <p:cNvSpPr txBox="1"/>
            <p:nvPr/>
          </p:nvSpPr>
          <p:spPr>
            <a:xfrm>
              <a:off x="5817470" y="2283696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sp>
        <p:nvSpPr>
          <p:cNvPr id="1124" name="Rectangle 1123">
            <a:extLst>
              <a:ext uri="{FF2B5EF4-FFF2-40B4-BE49-F238E27FC236}">
                <a16:creationId xmlns:a16="http://schemas.microsoft.com/office/drawing/2014/main" id="{CE8BA484-BE3B-40E0-ACAF-5B61192365F1}"/>
              </a:ext>
            </a:extLst>
          </p:cNvPr>
          <p:cNvSpPr/>
          <p:nvPr/>
        </p:nvSpPr>
        <p:spPr>
          <a:xfrm>
            <a:off x="6061200" y="1916747"/>
            <a:ext cx="66021" cy="26574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1125" name="Group 1124">
            <a:extLst>
              <a:ext uri="{FF2B5EF4-FFF2-40B4-BE49-F238E27FC236}">
                <a16:creationId xmlns:a16="http://schemas.microsoft.com/office/drawing/2014/main" id="{A2C84841-7BF8-4DD7-B969-588DBA513258}"/>
              </a:ext>
            </a:extLst>
          </p:cNvPr>
          <p:cNvGrpSpPr/>
          <p:nvPr/>
        </p:nvGrpSpPr>
        <p:grpSpPr>
          <a:xfrm>
            <a:off x="6388321" y="1976770"/>
            <a:ext cx="3283552" cy="2537429"/>
            <a:chOff x="8908448" y="506479"/>
            <a:chExt cx="3283552" cy="2537429"/>
          </a:xfrm>
        </p:grpSpPr>
        <p:sp>
          <p:nvSpPr>
            <p:cNvPr id="1126" name="TextBox 1125">
              <a:extLst>
                <a:ext uri="{FF2B5EF4-FFF2-40B4-BE49-F238E27FC236}">
                  <a16:creationId xmlns:a16="http://schemas.microsoft.com/office/drawing/2014/main" id="{B550ACEA-534F-41EB-9872-ED2720BA5D41}"/>
                </a:ext>
              </a:extLst>
            </p:cNvPr>
            <p:cNvSpPr txBox="1"/>
            <p:nvPr/>
          </p:nvSpPr>
          <p:spPr>
            <a:xfrm>
              <a:off x="8908448" y="50647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127" name="TextBox 1126">
              <a:extLst>
                <a:ext uri="{FF2B5EF4-FFF2-40B4-BE49-F238E27FC236}">
                  <a16:creationId xmlns:a16="http://schemas.microsoft.com/office/drawing/2014/main" id="{8EAE25DD-3BBA-4A72-9BC5-3395AD279CA4}"/>
                </a:ext>
              </a:extLst>
            </p:cNvPr>
            <p:cNvSpPr txBox="1"/>
            <p:nvPr/>
          </p:nvSpPr>
          <p:spPr>
            <a:xfrm>
              <a:off x="8908448" y="82763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1128" name="TextBox 1127">
              <a:extLst>
                <a:ext uri="{FF2B5EF4-FFF2-40B4-BE49-F238E27FC236}">
                  <a16:creationId xmlns:a16="http://schemas.microsoft.com/office/drawing/2014/main" id="{48E76DD9-E82E-4E50-BBD0-480909BAC4CE}"/>
                </a:ext>
              </a:extLst>
            </p:cNvPr>
            <p:cNvSpPr txBox="1"/>
            <p:nvPr/>
          </p:nvSpPr>
          <p:spPr>
            <a:xfrm>
              <a:off x="8908448" y="179111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129" name="TextBox 1128">
              <a:extLst>
                <a:ext uri="{FF2B5EF4-FFF2-40B4-BE49-F238E27FC236}">
                  <a16:creationId xmlns:a16="http://schemas.microsoft.com/office/drawing/2014/main" id="{2C0C6E8D-B4A4-4A0C-BB26-F924F5E4547B}"/>
                </a:ext>
              </a:extLst>
            </p:cNvPr>
            <p:cNvSpPr txBox="1"/>
            <p:nvPr/>
          </p:nvSpPr>
          <p:spPr>
            <a:xfrm>
              <a:off x="8908448" y="146995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130" name="TextBox 1129">
              <a:extLst>
                <a:ext uri="{FF2B5EF4-FFF2-40B4-BE49-F238E27FC236}">
                  <a16:creationId xmlns:a16="http://schemas.microsoft.com/office/drawing/2014/main" id="{2D254DA7-3CEF-44C4-8B78-AC2C3B8120E2}"/>
                </a:ext>
              </a:extLst>
            </p:cNvPr>
            <p:cNvSpPr txBox="1"/>
            <p:nvPr/>
          </p:nvSpPr>
          <p:spPr>
            <a:xfrm>
              <a:off x="8908448" y="114879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1131" name="TextBox 1130">
              <a:extLst>
                <a:ext uri="{FF2B5EF4-FFF2-40B4-BE49-F238E27FC236}">
                  <a16:creationId xmlns:a16="http://schemas.microsoft.com/office/drawing/2014/main" id="{C6EE57C9-7D30-4D9C-B726-A8F5AE808928}"/>
                </a:ext>
              </a:extLst>
            </p:cNvPr>
            <p:cNvSpPr txBox="1"/>
            <p:nvPr/>
          </p:nvSpPr>
          <p:spPr>
            <a:xfrm>
              <a:off x="8908448" y="211227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1132" name="TextBox 1131">
              <a:extLst>
                <a:ext uri="{FF2B5EF4-FFF2-40B4-BE49-F238E27FC236}">
                  <a16:creationId xmlns:a16="http://schemas.microsoft.com/office/drawing/2014/main" id="{5CA5FA53-6255-479A-B0C1-FAD938461420}"/>
                </a:ext>
              </a:extLst>
            </p:cNvPr>
            <p:cNvSpPr txBox="1"/>
            <p:nvPr/>
          </p:nvSpPr>
          <p:spPr>
            <a:xfrm>
              <a:off x="8908448" y="2754598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133" name="TextBox 1132">
              <a:extLst>
                <a:ext uri="{FF2B5EF4-FFF2-40B4-BE49-F238E27FC236}">
                  <a16:creationId xmlns:a16="http://schemas.microsoft.com/office/drawing/2014/main" id="{96858279-2E84-41B0-92C0-C48351147F07}"/>
                </a:ext>
              </a:extLst>
            </p:cNvPr>
            <p:cNvSpPr txBox="1"/>
            <p:nvPr/>
          </p:nvSpPr>
          <p:spPr>
            <a:xfrm>
              <a:off x="8908448" y="2433439"/>
              <a:ext cx="3283552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cs typeface="Arial" pitchFamily="34" charset="0"/>
                </a:rPr>
                <a:t>Portfolio Presentation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60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59</cp:revision>
  <dcterms:created xsi:type="dcterms:W3CDTF">2018-02-18T19:39:47Z</dcterms:created>
  <dcterms:modified xsi:type="dcterms:W3CDTF">2020-08-31T06:30:37Z</dcterms:modified>
</cp:coreProperties>
</file>