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229" name="Graphic 3">
            <a:extLst>
              <a:ext uri="{FF2B5EF4-FFF2-40B4-BE49-F238E27FC236}">
                <a16:creationId xmlns:a16="http://schemas.microsoft.com/office/drawing/2014/main" id="{C193FCA5-2115-467A-BDAD-F2B9365B87A9}"/>
              </a:ext>
            </a:extLst>
          </p:cNvPr>
          <p:cNvGrpSpPr/>
          <p:nvPr/>
        </p:nvGrpSpPr>
        <p:grpSpPr>
          <a:xfrm>
            <a:off x="4324103" y="2025289"/>
            <a:ext cx="3540951" cy="3745448"/>
            <a:chOff x="4583380" y="3746358"/>
            <a:chExt cx="2022880" cy="2139709"/>
          </a:xfrm>
          <a:solidFill>
            <a:srgbClr val="FBB03B"/>
          </a:solidFill>
        </p:grpSpPr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8A81D08-E8DC-4E33-B0B6-4AE0A55BAB7D}"/>
                </a:ext>
              </a:extLst>
            </p:cNvPr>
            <p:cNvSpPr/>
            <p:nvPr/>
          </p:nvSpPr>
          <p:spPr>
            <a:xfrm>
              <a:off x="5138154" y="3863497"/>
              <a:ext cx="705935" cy="942817"/>
            </a:xfrm>
            <a:custGeom>
              <a:avLst/>
              <a:gdLst>
                <a:gd name="connsiteX0" fmla="*/ 297996 w 705935"/>
                <a:gd name="connsiteY0" fmla="*/ 667545 h 942817"/>
                <a:gd name="connsiteX1" fmla="*/ 449444 w 705935"/>
                <a:gd name="connsiteY1" fmla="*/ 942817 h 942817"/>
                <a:gd name="connsiteX2" fmla="*/ 700904 w 705935"/>
                <a:gd name="connsiteY2" fmla="*/ 79852 h 942817"/>
                <a:gd name="connsiteX3" fmla="*/ 666614 w 705935"/>
                <a:gd name="connsiteY3" fmla="*/ 20797 h 942817"/>
                <a:gd name="connsiteX4" fmla="*/ 25581 w 705935"/>
                <a:gd name="connsiteY4" fmla="*/ 95092 h 942817"/>
                <a:gd name="connsiteX5" fmla="*/ 9389 w 705935"/>
                <a:gd name="connsiteY5" fmla="*/ 147480 h 942817"/>
                <a:gd name="connsiteX6" fmla="*/ 297996 w 705935"/>
                <a:gd name="connsiteY6" fmla="*/ 667545 h 942817"/>
                <a:gd name="connsiteX7" fmla="*/ 456111 w 705935"/>
                <a:gd name="connsiteY7" fmla="*/ 316072 h 942817"/>
                <a:gd name="connsiteX8" fmla="*/ 476114 w 705935"/>
                <a:gd name="connsiteY8" fmla="*/ 337980 h 942817"/>
                <a:gd name="connsiteX9" fmla="*/ 456111 w 705935"/>
                <a:gd name="connsiteY9" fmla="*/ 358935 h 942817"/>
                <a:gd name="connsiteX10" fmla="*/ 436109 w 705935"/>
                <a:gd name="connsiteY10" fmla="*/ 337027 h 942817"/>
                <a:gd name="connsiteX11" fmla="*/ 456111 w 705935"/>
                <a:gd name="connsiteY11" fmla="*/ 316072 h 942817"/>
                <a:gd name="connsiteX12" fmla="*/ 400866 w 705935"/>
                <a:gd name="connsiteY12" fmla="*/ 552292 h 942817"/>
                <a:gd name="connsiteX13" fmla="*/ 423726 w 705935"/>
                <a:gd name="connsiteY13" fmla="*/ 533242 h 942817"/>
                <a:gd name="connsiteX14" fmla="*/ 442776 w 705935"/>
                <a:gd name="connsiteY14" fmla="*/ 554197 h 942817"/>
                <a:gd name="connsiteX15" fmla="*/ 420869 w 705935"/>
                <a:gd name="connsiteY15" fmla="*/ 572295 h 942817"/>
                <a:gd name="connsiteX16" fmla="*/ 400866 w 705935"/>
                <a:gd name="connsiteY16" fmla="*/ 552292 h 942817"/>
                <a:gd name="connsiteX17" fmla="*/ 255134 w 705935"/>
                <a:gd name="connsiteY17" fmla="*/ 194152 h 942817"/>
                <a:gd name="connsiteX18" fmla="*/ 288471 w 705935"/>
                <a:gd name="connsiteY18" fmla="*/ 226537 h 942817"/>
                <a:gd name="connsiteX19" fmla="*/ 256086 w 705935"/>
                <a:gd name="connsiteY19" fmla="*/ 257970 h 942817"/>
                <a:gd name="connsiteX20" fmla="*/ 225606 w 705935"/>
                <a:gd name="connsiteY20" fmla="*/ 223680 h 942817"/>
                <a:gd name="connsiteX21" fmla="*/ 255134 w 705935"/>
                <a:gd name="connsiteY21" fmla="*/ 194152 h 94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5935" h="942817">
                  <a:moveTo>
                    <a:pt x="297996" y="667545"/>
                  </a:moveTo>
                  <a:cubicBezTo>
                    <a:pt x="346574" y="756127"/>
                    <a:pt x="395151" y="844710"/>
                    <a:pt x="449444" y="942817"/>
                  </a:cubicBezTo>
                  <a:cubicBezTo>
                    <a:pt x="535169" y="647542"/>
                    <a:pt x="617084" y="363697"/>
                    <a:pt x="700904" y="79852"/>
                  </a:cubicBezTo>
                  <a:cubicBezTo>
                    <a:pt x="712334" y="42705"/>
                    <a:pt x="705666" y="28417"/>
                    <a:pt x="666614" y="20797"/>
                  </a:cubicBezTo>
                  <a:cubicBezTo>
                    <a:pt x="444681" y="-23018"/>
                    <a:pt x="232274" y="2700"/>
                    <a:pt x="25581" y="95092"/>
                  </a:cubicBezTo>
                  <a:cubicBezTo>
                    <a:pt x="-3946" y="108427"/>
                    <a:pt x="-5851" y="120810"/>
                    <a:pt x="9389" y="147480"/>
                  </a:cubicBezTo>
                  <a:cubicBezTo>
                    <a:pt x="107496" y="320835"/>
                    <a:pt x="201794" y="494190"/>
                    <a:pt x="297996" y="667545"/>
                  </a:cubicBezTo>
                  <a:close/>
                  <a:moveTo>
                    <a:pt x="456111" y="316072"/>
                  </a:moveTo>
                  <a:cubicBezTo>
                    <a:pt x="469446" y="316072"/>
                    <a:pt x="475161" y="325597"/>
                    <a:pt x="476114" y="337980"/>
                  </a:cubicBezTo>
                  <a:cubicBezTo>
                    <a:pt x="476114" y="350362"/>
                    <a:pt x="468494" y="357030"/>
                    <a:pt x="456111" y="358935"/>
                  </a:cubicBezTo>
                  <a:cubicBezTo>
                    <a:pt x="443729" y="356077"/>
                    <a:pt x="436109" y="350362"/>
                    <a:pt x="436109" y="337027"/>
                  </a:cubicBezTo>
                  <a:cubicBezTo>
                    <a:pt x="436109" y="323692"/>
                    <a:pt x="442776" y="316072"/>
                    <a:pt x="456111" y="316072"/>
                  </a:cubicBezTo>
                  <a:close/>
                  <a:moveTo>
                    <a:pt x="400866" y="552292"/>
                  </a:moveTo>
                  <a:cubicBezTo>
                    <a:pt x="401819" y="540862"/>
                    <a:pt x="409439" y="533242"/>
                    <a:pt x="423726" y="533242"/>
                  </a:cubicBezTo>
                  <a:cubicBezTo>
                    <a:pt x="435156" y="535147"/>
                    <a:pt x="443729" y="541815"/>
                    <a:pt x="442776" y="554197"/>
                  </a:cubicBezTo>
                  <a:cubicBezTo>
                    <a:pt x="441824" y="566580"/>
                    <a:pt x="433251" y="573247"/>
                    <a:pt x="420869" y="572295"/>
                  </a:cubicBezTo>
                  <a:cubicBezTo>
                    <a:pt x="408486" y="573247"/>
                    <a:pt x="399914" y="565627"/>
                    <a:pt x="400866" y="552292"/>
                  </a:cubicBezTo>
                  <a:close/>
                  <a:moveTo>
                    <a:pt x="255134" y="194152"/>
                  </a:moveTo>
                  <a:cubicBezTo>
                    <a:pt x="274184" y="194152"/>
                    <a:pt x="288471" y="207487"/>
                    <a:pt x="288471" y="226537"/>
                  </a:cubicBezTo>
                  <a:cubicBezTo>
                    <a:pt x="288471" y="244635"/>
                    <a:pt x="276089" y="257970"/>
                    <a:pt x="256086" y="257970"/>
                  </a:cubicBezTo>
                  <a:cubicBezTo>
                    <a:pt x="234179" y="256065"/>
                    <a:pt x="224654" y="243682"/>
                    <a:pt x="225606" y="223680"/>
                  </a:cubicBezTo>
                  <a:cubicBezTo>
                    <a:pt x="226559" y="205582"/>
                    <a:pt x="238941" y="195105"/>
                    <a:pt x="255134" y="19415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940BB5FC-9B36-4065-9FE3-6D44327055B9}"/>
                </a:ext>
              </a:extLst>
            </p:cNvPr>
            <p:cNvSpPr/>
            <p:nvPr/>
          </p:nvSpPr>
          <p:spPr>
            <a:xfrm>
              <a:off x="5774288" y="3746358"/>
              <a:ext cx="824656" cy="904699"/>
            </a:xfrm>
            <a:custGeom>
              <a:avLst/>
              <a:gdLst>
                <a:gd name="connsiteX0" fmla="*/ 133350 w 824656"/>
                <a:gd name="connsiteY0" fmla="*/ 831357 h 904699"/>
                <a:gd name="connsiteX1" fmla="*/ 794385 w 824656"/>
                <a:gd name="connsiteY1" fmla="*/ 467502 h 904699"/>
                <a:gd name="connsiteX2" fmla="*/ 817245 w 824656"/>
                <a:gd name="connsiteY2" fmla="*/ 425592 h 904699"/>
                <a:gd name="connsiteX3" fmla="*/ 289560 w 824656"/>
                <a:gd name="connsiteY3" fmla="*/ 3634 h 904699"/>
                <a:gd name="connsiteX4" fmla="*/ 255270 w 824656"/>
                <a:gd name="connsiteY4" fmla="*/ 19827 h 904699"/>
                <a:gd name="connsiteX5" fmla="*/ 0 w 824656"/>
                <a:gd name="connsiteY5" fmla="*/ 904699 h 904699"/>
                <a:gd name="connsiteX6" fmla="*/ 133350 w 824656"/>
                <a:gd name="connsiteY6" fmla="*/ 831357 h 904699"/>
                <a:gd name="connsiteX7" fmla="*/ 388620 w 824656"/>
                <a:gd name="connsiteY7" fmla="*/ 471312 h 904699"/>
                <a:gd name="connsiteX8" fmla="*/ 367665 w 824656"/>
                <a:gd name="connsiteY8" fmla="*/ 489409 h 904699"/>
                <a:gd name="connsiteX9" fmla="*/ 346710 w 824656"/>
                <a:gd name="connsiteY9" fmla="*/ 467502 h 904699"/>
                <a:gd name="connsiteX10" fmla="*/ 368618 w 824656"/>
                <a:gd name="connsiteY10" fmla="*/ 449404 h 904699"/>
                <a:gd name="connsiteX11" fmla="*/ 388620 w 824656"/>
                <a:gd name="connsiteY11" fmla="*/ 471312 h 904699"/>
                <a:gd name="connsiteX12" fmla="*/ 648653 w 824656"/>
                <a:gd name="connsiteY12" fmla="*/ 405589 h 904699"/>
                <a:gd name="connsiteX13" fmla="*/ 667703 w 824656"/>
                <a:gd name="connsiteY13" fmla="*/ 427497 h 904699"/>
                <a:gd name="connsiteX14" fmla="*/ 647700 w 824656"/>
                <a:gd name="connsiteY14" fmla="*/ 448452 h 904699"/>
                <a:gd name="connsiteX15" fmla="*/ 627697 w 824656"/>
                <a:gd name="connsiteY15" fmla="*/ 426544 h 904699"/>
                <a:gd name="connsiteX16" fmla="*/ 648653 w 824656"/>
                <a:gd name="connsiteY16" fmla="*/ 405589 h 904699"/>
                <a:gd name="connsiteX17" fmla="*/ 369570 w 824656"/>
                <a:gd name="connsiteY17" fmla="*/ 222709 h 904699"/>
                <a:gd name="connsiteX18" fmla="*/ 403860 w 824656"/>
                <a:gd name="connsiteY18" fmla="*/ 254142 h 904699"/>
                <a:gd name="connsiteX19" fmla="*/ 370522 w 824656"/>
                <a:gd name="connsiteY19" fmla="*/ 287479 h 904699"/>
                <a:gd name="connsiteX20" fmla="*/ 340043 w 824656"/>
                <a:gd name="connsiteY20" fmla="*/ 257952 h 904699"/>
                <a:gd name="connsiteX21" fmla="*/ 369570 w 824656"/>
                <a:gd name="connsiteY21" fmla="*/ 222709 h 90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24656" h="904699">
                  <a:moveTo>
                    <a:pt x="133350" y="831357"/>
                  </a:moveTo>
                  <a:cubicBezTo>
                    <a:pt x="353378" y="710389"/>
                    <a:pt x="574357" y="589422"/>
                    <a:pt x="794385" y="467502"/>
                  </a:cubicBezTo>
                  <a:cubicBezTo>
                    <a:pt x="809625" y="458929"/>
                    <a:pt x="838200" y="457024"/>
                    <a:pt x="817245" y="425592"/>
                  </a:cubicBezTo>
                  <a:cubicBezTo>
                    <a:pt x="689610" y="224614"/>
                    <a:pt x="514350" y="83644"/>
                    <a:pt x="289560" y="3634"/>
                  </a:cubicBezTo>
                  <a:cubicBezTo>
                    <a:pt x="272415" y="-3033"/>
                    <a:pt x="261938" y="-2081"/>
                    <a:pt x="255270" y="19827"/>
                  </a:cubicBezTo>
                  <a:cubicBezTo>
                    <a:pt x="171450" y="311292"/>
                    <a:pt x="87630" y="601804"/>
                    <a:pt x="0" y="904699"/>
                  </a:cubicBezTo>
                  <a:cubicBezTo>
                    <a:pt x="51435" y="877077"/>
                    <a:pt x="92393" y="854217"/>
                    <a:pt x="133350" y="831357"/>
                  </a:cubicBezTo>
                  <a:close/>
                  <a:moveTo>
                    <a:pt x="388620" y="471312"/>
                  </a:moveTo>
                  <a:cubicBezTo>
                    <a:pt x="387668" y="484647"/>
                    <a:pt x="377190" y="488457"/>
                    <a:pt x="367665" y="489409"/>
                  </a:cubicBezTo>
                  <a:cubicBezTo>
                    <a:pt x="352425" y="487504"/>
                    <a:pt x="345757" y="479884"/>
                    <a:pt x="346710" y="467502"/>
                  </a:cubicBezTo>
                  <a:cubicBezTo>
                    <a:pt x="347663" y="455119"/>
                    <a:pt x="356235" y="448452"/>
                    <a:pt x="368618" y="449404"/>
                  </a:cubicBezTo>
                  <a:cubicBezTo>
                    <a:pt x="381953" y="451309"/>
                    <a:pt x="390525" y="457977"/>
                    <a:pt x="388620" y="471312"/>
                  </a:cubicBezTo>
                  <a:close/>
                  <a:moveTo>
                    <a:pt x="648653" y="405589"/>
                  </a:moveTo>
                  <a:cubicBezTo>
                    <a:pt x="661988" y="405589"/>
                    <a:pt x="667703" y="415114"/>
                    <a:pt x="667703" y="427497"/>
                  </a:cubicBezTo>
                  <a:cubicBezTo>
                    <a:pt x="667703" y="439879"/>
                    <a:pt x="659130" y="446547"/>
                    <a:pt x="647700" y="448452"/>
                  </a:cubicBezTo>
                  <a:cubicBezTo>
                    <a:pt x="635318" y="445594"/>
                    <a:pt x="627697" y="438927"/>
                    <a:pt x="627697" y="426544"/>
                  </a:cubicBezTo>
                  <a:cubicBezTo>
                    <a:pt x="628650" y="413209"/>
                    <a:pt x="636270" y="404637"/>
                    <a:pt x="648653" y="405589"/>
                  </a:cubicBezTo>
                  <a:close/>
                  <a:moveTo>
                    <a:pt x="369570" y="222709"/>
                  </a:moveTo>
                  <a:cubicBezTo>
                    <a:pt x="390525" y="221757"/>
                    <a:pt x="401003" y="235092"/>
                    <a:pt x="403860" y="254142"/>
                  </a:cubicBezTo>
                  <a:cubicBezTo>
                    <a:pt x="401003" y="273192"/>
                    <a:pt x="392430" y="287479"/>
                    <a:pt x="370522" y="287479"/>
                  </a:cubicBezTo>
                  <a:cubicBezTo>
                    <a:pt x="352425" y="287479"/>
                    <a:pt x="340995" y="276049"/>
                    <a:pt x="340043" y="257952"/>
                  </a:cubicBezTo>
                  <a:cubicBezTo>
                    <a:pt x="339090" y="237949"/>
                    <a:pt x="349568" y="224614"/>
                    <a:pt x="369570" y="2227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06834566-3B64-4552-85F6-E6331B78DB45}"/>
                </a:ext>
              </a:extLst>
            </p:cNvPr>
            <p:cNvSpPr/>
            <p:nvPr/>
          </p:nvSpPr>
          <p:spPr>
            <a:xfrm>
              <a:off x="4724632" y="4933950"/>
              <a:ext cx="827722" cy="899743"/>
            </a:xfrm>
            <a:custGeom>
              <a:avLst/>
              <a:gdLst>
                <a:gd name="connsiteX0" fmla="*/ 0 w 827722"/>
                <a:gd name="connsiteY0" fmla="*/ 453390 h 899743"/>
                <a:gd name="connsiteX1" fmla="*/ 532448 w 827722"/>
                <a:gd name="connsiteY1" fmla="*/ 895350 h 899743"/>
                <a:gd name="connsiteX2" fmla="*/ 575310 w 827722"/>
                <a:gd name="connsiteY2" fmla="*/ 867727 h 899743"/>
                <a:gd name="connsiteX3" fmla="*/ 827723 w 827722"/>
                <a:gd name="connsiteY3" fmla="*/ 0 h 899743"/>
                <a:gd name="connsiteX4" fmla="*/ 0 w 827722"/>
                <a:gd name="connsiteY4" fmla="*/ 453390 h 899743"/>
                <a:gd name="connsiteX5" fmla="*/ 344805 w 827722"/>
                <a:gd name="connsiteY5" fmla="*/ 579120 h 899743"/>
                <a:gd name="connsiteX6" fmla="*/ 325755 w 827722"/>
                <a:gd name="connsiteY6" fmla="*/ 561975 h 899743"/>
                <a:gd name="connsiteX7" fmla="*/ 344805 w 827722"/>
                <a:gd name="connsiteY7" fmla="*/ 541020 h 899743"/>
                <a:gd name="connsiteX8" fmla="*/ 365760 w 827722"/>
                <a:gd name="connsiteY8" fmla="*/ 560070 h 899743"/>
                <a:gd name="connsiteX9" fmla="*/ 344805 w 827722"/>
                <a:gd name="connsiteY9" fmla="*/ 579120 h 899743"/>
                <a:gd name="connsiteX10" fmla="*/ 550545 w 827722"/>
                <a:gd name="connsiteY10" fmla="*/ 488632 h 899743"/>
                <a:gd name="connsiteX11" fmla="*/ 525780 w 827722"/>
                <a:gd name="connsiteY11" fmla="*/ 466725 h 899743"/>
                <a:gd name="connsiteX12" fmla="*/ 546735 w 827722"/>
                <a:gd name="connsiteY12" fmla="*/ 444818 h 899743"/>
                <a:gd name="connsiteX13" fmla="*/ 569595 w 827722"/>
                <a:gd name="connsiteY13" fmla="*/ 464820 h 899743"/>
                <a:gd name="connsiteX14" fmla="*/ 550545 w 827722"/>
                <a:gd name="connsiteY14" fmla="*/ 488632 h 899743"/>
                <a:gd name="connsiteX15" fmla="*/ 594360 w 827722"/>
                <a:gd name="connsiteY15" fmla="*/ 300990 h 899743"/>
                <a:gd name="connsiteX16" fmla="*/ 561975 w 827722"/>
                <a:gd name="connsiteY16" fmla="*/ 263843 h 899743"/>
                <a:gd name="connsiteX17" fmla="*/ 596265 w 827722"/>
                <a:gd name="connsiteY17" fmla="*/ 232410 h 899743"/>
                <a:gd name="connsiteX18" fmla="*/ 628650 w 827722"/>
                <a:gd name="connsiteY18" fmla="*/ 269557 h 899743"/>
                <a:gd name="connsiteX19" fmla="*/ 594360 w 827722"/>
                <a:gd name="connsiteY19" fmla="*/ 300990 h 89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27722" h="899743">
                  <a:moveTo>
                    <a:pt x="0" y="453390"/>
                  </a:moveTo>
                  <a:cubicBezTo>
                    <a:pt x="122873" y="665798"/>
                    <a:pt x="302895" y="809625"/>
                    <a:pt x="532448" y="895350"/>
                  </a:cubicBezTo>
                  <a:cubicBezTo>
                    <a:pt x="565785" y="907732"/>
                    <a:pt x="568643" y="892493"/>
                    <a:pt x="575310" y="867727"/>
                  </a:cubicBezTo>
                  <a:cubicBezTo>
                    <a:pt x="659130" y="578168"/>
                    <a:pt x="742950" y="288607"/>
                    <a:pt x="827723" y="0"/>
                  </a:cubicBezTo>
                  <a:cubicBezTo>
                    <a:pt x="548640" y="145732"/>
                    <a:pt x="274320" y="300038"/>
                    <a:pt x="0" y="453390"/>
                  </a:cubicBezTo>
                  <a:close/>
                  <a:moveTo>
                    <a:pt x="344805" y="579120"/>
                  </a:moveTo>
                  <a:cubicBezTo>
                    <a:pt x="334328" y="578168"/>
                    <a:pt x="326708" y="572452"/>
                    <a:pt x="325755" y="561975"/>
                  </a:cubicBezTo>
                  <a:cubicBezTo>
                    <a:pt x="324803" y="548640"/>
                    <a:pt x="332423" y="541973"/>
                    <a:pt x="344805" y="541020"/>
                  </a:cubicBezTo>
                  <a:cubicBezTo>
                    <a:pt x="358140" y="540068"/>
                    <a:pt x="363855" y="547688"/>
                    <a:pt x="365760" y="560070"/>
                  </a:cubicBezTo>
                  <a:cubicBezTo>
                    <a:pt x="364808" y="572452"/>
                    <a:pt x="359093" y="580073"/>
                    <a:pt x="344805" y="579120"/>
                  </a:cubicBezTo>
                  <a:close/>
                  <a:moveTo>
                    <a:pt x="550545" y="488632"/>
                  </a:moveTo>
                  <a:cubicBezTo>
                    <a:pt x="534353" y="491490"/>
                    <a:pt x="526733" y="480060"/>
                    <a:pt x="525780" y="466725"/>
                  </a:cubicBezTo>
                  <a:cubicBezTo>
                    <a:pt x="525780" y="454343"/>
                    <a:pt x="535305" y="445770"/>
                    <a:pt x="546735" y="444818"/>
                  </a:cubicBezTo>
                  <a:cubicBezTo>
                    <a:pt x="559118" y="443865"/>
                    <a:pt x="566738" y="453390"/>
                    <a:pt x="569595" y="464820"/>
                  </a:cubicBezTo>
                  <a:cubicBezTo>
                    <a:pt x="569595" y="477202"/>
                    <a:pt x="562928" y="486727"/>
                    <a:pt x="550545" y="488632"/>
                  </a:cubicBezTo>
                  <a:close/>
                  <a:moveTo>
                    <a:pt x="594360" y="300990"/>
                  </a:moveTo>
                  <a:cubicBezTo>
                    <a:pt x="571500" y="300990"/>
                    <a:pt x="561023" y="286702"/>
                    <a:pt x="561975" y="263843"/>
                  </a:cubicBezTo>
                  <a:cubicBezTo>
                    <a:pt x="562928" y="242888"/>
                    <a:pt x="575310" y="233363"/>
                    <a:pt x="596265" y="232410"/>
                  </a:cubicBezTo>
                  <a:cubicBezTo>
                    <a:pt x="617220" y="235268"/>
                    <a:pt x="630555" y="246698"/>
                    <a:pt x="628650" y="269557"/>
                  </a:cubicBezTo>
                  <a:cubicBezTo>
                    <a:pt x="626745" y="289560"/>
                    <a:pt x="614363" y="300990"/>
                    <a:pt x="594360" y="30099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2FE4DE12-A160-4C29-A57B-7EB048FAB563}"/>
                </a:ext>
              </a:extLst>
            </p:cNvPr>
            <p:cNvSpPr/>
            <p:nvPr/>
          </p:nvSpPr>
          <p:spPr>
            <a:xfrm>
              <a:off x="5669513" y="4415790"/>
              <a:ext cx="936748" cy="710806"/>
            </a:xfrm>
            <a:custGeom>
              <a:avLst/>
              <a:gdLst>
                <a:gd name="connsiteX0" fmla="*/ 826770 w 936748"/>
                <a:gd name="connsiteY0" fmla="*/ 0 h 710806"/>
                <a:gd name="connsiteX1" fmla="*/ 783907 w 936748"/>
                <a:gd name="connsiteY1" fmla="*/ 18097 h 710806"/>
                <a:gd name="connsiteX2" fmla="*/ 0 w 936748"/>
                <a:gd name="connsiteY2" fmla="*/ 448628 h 710806"/>
                <a:gd name="connsiteX3" fmla="*/ 15240 w 936748"/>
                <a:gd name="connsiteY3" fmla="*/ 458153 h 710806"/>
                <a:gd name="connsiteX4" fmla="*/ 871538 w 936748"/>
                <a:gd name="connsiteY4" fmla="*/ 707708 h 710806"/>
                <a:gd name="connsiteX5" fmla="*/ 913448 w 936748"/>
                <a:gd name="connsiteY5" fmla="*/ 680085 h 710806"/>
                <a:gd name="connsiteX6" fmla="*/ 826770 w 936748"/>
                <a:gd name="connsiteY6" fmla="*/ 0 h 710806"/>
                <a:gd name="connsiteX7" fmla="*/ 395288 w 936748"/>
                <a:gd name="connsiteY7" fmla="*/ 386715 h 710806"/>
                <a:gd name="connsiteX8" fmla="*/ 373380 w 936748"/>
                <a:gd name="connsiteY8" fmla="*/ 362903 h 710806"/>
                <a:gd name="connsiteX9" fmla="*/ 396240 w 936748"/>
                <a:gd name="connsiteY9" fmla="*/ 344805 h 710806"/>
                <a:gd name="connsiteX10" fmla="*/ 417195 w 936748"/>
                <a:gd name="connsiteY10" fmla="*/ 363855 h 710806"/>
                <a:gd name="connsiteX11" fmla="*/ 395288 w 936748"/>
                <a:gd name="connsiteY11" fmla="*/ 386715 h 710806"/>
                <a:gd name="connsiteX12" fmla="*/ 666750 w 936748"/>
                <a:gd name="connsiteY12" fmla="*/ 401003 h 710806"/>
                <a:gd name="connsiteX13" fmla="*/ 648653 w 936748"/>
                <a:gd name="connsiteY13" fmla="*/ 418147 h 710806"/>
                <a:gd name="connsiteX14" fmla="*/ 628650 w 936748"/>
                <a:gd name="connsiteY14" fmla="*/ 397192 h 710806"/>
                <a:gd name="connsiteX15" fmla="*/ 648653 w 936748"/>
                <a:gd name="connsiteY15" fmla="*/ 378142 h 710806"/>
                <a:gd name="connsiteX16" fmla="*/ 666750 w 936748"/>
                <a:gd name="connsiteY16" fmla="*/ 401003 h 710806"/>
                <a:gd name="connsiteX17" fmla="*/ 741997 w 936748"/>
                <a:gd name="connsiteY17" fmla="*/ 230505 h 710806"/>
                <a:gd name="connsiteX18" fmla="*/ 762000 w 936748"/>
                <a:gd name="connsiteY18" fmla="*/ 209550 h 710806"/>
                <a:gd name="connsiteX19" fmla="*/ 782003 w 936748"/>
                <a:gd name="connsiteY19" fmla="*/ 227647 h 710806"/>
                <a:gd name="connsiteX20" fmla="*/ 759143 w 936748"/>
                <a:gd name="connsiteY20" fmla="*/ 248603 h 710806"/>
                <a:gd name="connsiteX21" fmla="*/ 741997 w 936748"/>
                <a:gd name="connsiteY21" fmla="*/ 230505 h 710806"/>
                <a:gd name="connsiteX22" fmla="*/ 779145 w 936748"/>
                <a:gd name="connsiteY22" fmla="*/ 573405 h 710806"/>
                <a:gd name="connsiteX23" fmla="*/ 760095 w 936748"/>
                <a:gd name="connsiteY23" fmla="*/ 557212 h 710806"/>
                <a:gd name="connsiteX24" fmla="*/ 777240 w 936748"/>
                <a:gd name="connsiteY24" fmla="*/ 534353 h 710806"/>
                <a:gd name="connsiteX25" fmla="*/ 799147 w 936748"/>
                <a:gd name="connsiteY25" fmla="*/ 553403 h 710806"/>
                <a:gd name="connsiteX26" fmla="*/ 779145 w 936748"/>
                <a:gd name="connsiteY26" fmla="*/ 573405 h 71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36748" h="710806">
                  <a:moveTo>
                    <a:pt x="826770" y="0"/>
                  </a:moveTo>
                  <a:cubicBezTo>
                    <a:pt x="809625" y="0"/>
                    <a:pt x="797243" y="11430"/>
                    <a:pt x="783907" y="18097"/>
                  </a:cubicBezTo>
                  <a:cubicBezTo>
                    <a:pt x="521970" y="161925"/>
                    <a:pt x="260985" y="304800"/>
                    <a:pt x="0" y="448628"/>
                  </a:cubicBezTo>
                  <a:cubicBezTo>
                    <a:pt x="4763" y="451485"/>
                    <a:pt x="9525" y="456247"/>
                    <a:pt x="15240" y="458153"/>
                  </a:cubicBezTo>
                  <a:cubicBezTo>
                    <a:pt x="300990" y="541020"/>
                    <a:pt x="586740" y="622935"/>
                    <a:pt x="871538" y="707708"/>
                  </a:cubicBezTo>
                  <a:cubicBezTo>
                    <a:pt x="903923" y="717233"/>
                    <a:pt x="908685" y="703897"/>
                    <a:pt x="913448" y="680085"/>
                  </a:cubicBezTo>
                  <a:cubicBezTo>
                    <a:pt x="962025" y="442913"/>
                    <a:pt x="935355" y="216217"/>
                    <a:pt x="826770" y="0"/>
                  </a:cubicBezTo>
                  <a:close/>
                  <a:moveTo>
                    <a:pt x="395288" y="386715"/>
                  </a:moveTo>
                  <a:cubicBezTo>
                    <a:pt x="381953" y="386715"/>
                    <a:pt x="371475" y="377190"/>
                    <a:pt x="373380" y="362903"/>
                  </a:cubicBezTo>
                  <a:cubicBezTo>
                    <a:pt x="375285" y="351472"/>
                    <a:pt x="383857" y="343853"/>
                    <a:pt x="396240" y="344805"/>
                  </a:cubicBezTo>
                  <a:cubicBezTo>
                    <a:pt x="408622" y="345757"/>
                    <a:pt x="413385" y="356235"/>
                    <a:pt x="417195" y="363855"/>
                  </a:cubicBezTo>
                  <a:cubicBezTo>
                    <a:pt x="414338" y="378142"/>
                    <a:pt x="406718" y="386715"/>
                    <a:pt x="395288" y="386715"/>
                  </a:cubicBezTo>
                  <a:close/>
                  <a:moveTo>
                    <a:pt x="666750" y="401003"/>
                  </a:moveTo>
                  <a:cubicBezTo>
                    <a:pt x="664845" y="411480"/>
                    <a:pt x="659130" y="418147"/>
                    <a:pt x="648653" y="418147"/>
                  </a:cubicBezTo>
                  <a:cubicBezTo>
                    <a:pt x="635318" y="418147"/>
                    <a:pt x="628650" y="410528"/>
                    <a:pt x="628650" y="397192"/>
                  </a:cubicBezTo>
                  <a:cubicBezTo>
                    <a:pt x="628650" y="382905"/>
                    <a:pt x="637222" y="379095"/>
                    <a:pt x="648653" y="378142"/>
                  </a:cubicBezTo>
                  <a:cubicBezTo>
                    <a:pt x="661988" y="381000"/>
                    <a:pt x="668655" y="387667"/>
                    <a:pt x="666750" y="401003"/>
                  </a:cubicBezTo>
                  <a:close/>
                  <a:moveTo>
                    <a:pt x="741997" y="230505"/>
                  </a:moveTo>
                  <a:cubicBezTo>
                    <a:pt x="741997" y="217170"/>
                    <a:pt x="748665" y="209550"/>
                    <a:pt x="762000" y="209550"/>
                  </a:cubicBezTo>
                  <a:cubicBezTo>
                    <a:pt x="775335" y="209550"/>
                    <a:pt x="780097" y="219075"/>
                    <a:pt x="782003" y="227647"/>
                  </a:cubicBezTo>
                  <a:cubicBezTo>
                    <a:pt x="780097" y="244792"/>
                    <a:pt x="771525" y="250507"/>
                    <a:pt x="759143" y="248603"/>
                  </a:cubicBezTo>
                  <a:cubicBezTo>
                    <a:pt x="748665" y="248603"/>
                    <a:pt x="741997" y="240982"/>
                    <a:pt x="741997" y="230505"/>
                  </a:cubicBezTo>
                  <a:close/>
                  <a:moveTo>
                    <a:pt x="779145" y="573405"/>
                  </a:moveTo>
                  <a:cubicBezTo>
                    <a:pt x="768668" y="573405"/>
                    <a:pt x="761047" y="567690"/>
                    <a:pt x="760095" y="557212"/>
                  </a:cubicBezTo>
                  <a:cubicBezTo>
                    <a:pt x="759143" y="544830"/>
                    <a:pt x="763905" y="535305"/>
                    <a:pt x="777240" y="534353"/>
                  </a:cubicBezTo>
                  <a:cubicBezTo>
                    <a:pt x="790575" y="533400"/>
                    <a:pt x="798195" y="540067"/>
                    <a:pt x="799147" y="553403"/>
                  </a:cubicBezTo>
                  <a:cubicBezTo>
                    <a:pt x="799147" y="565785"/>
                    <a:pt x="792480" y="573405"/>
                    <a:pt x="779145" y="57340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AEFD5B08-C110-454A-BB94-3D369F0D8959}"/>
                </a:ext>
              </a:extLst>
            </p:cNvPr>
            <p:cNvSpPr/>
            <p:nvPr/>
          </p:nvSpPr>
          <p:spPr>
            <a:xfrm>
              <a:off x="4638002" y="4008485"/>
              <a:ext cx="903875" cy="824499"/>
            </a:xfrm>
            <a:custGeom>
              <a:avLst/>
              <a:gdLst>
                <a:gd name="connsiteX0" fmla="*/ 31385 w 903875"/>
                <a:gd name="connsiteY0" fmla="*/ 571134 h 824499"/>
                <a:gd name="connsiteX1" fmla="*/ 423815 w 903875"/>
                <a:gd name="connsiteY1" fmla="*/ 683529 h 824499"/>
                <a:gd name="connsiteX2" fmla="*/ 903875 w 903875"/>
                <a:gd name="connsiteY2" fmla="*/ 824499 h 824499"/>
                <a:gd name="connsiteX3" fmla="*/ 460963 w 903875"/>
                <a:gd name="connsiteY3" fmla="*/ 18684 h 824499"/>
                <a:gd name="connsiteX4" fmla="*/ 413338 w 903875"/>
                <a:gd name="connsiteY4" fmla="*/ 13922 h 824499"/>
                <a:gd name="connsiteX5" fmla="*/ 4715 w 903875"/>
                <a:gd name="connsiteY5" fmla="*/ 524462 h 824499"/>
                <a:gd name="connsiteX6" fmla="*/ 31385 w 903875"/>
                <a:gd name="connsiteY6" fmla="*/ 571134 h 824499"/>
                <a:gd name="connsiteX7" fmla="*/ 637175 w 903875"/>
                <a:gd name="connsiteY7" fmla="*/ 593995 h 824499"/>
                <a:gd name="connsiteX8" fmla="*/ 659083 w 903875"/>
                <a:gd name="connsiteY8" fmla="*/ 614949 h 824499"/>
                <a:gd name="connsiteX9" fmla="*/ 639080 w 903875"/>
                <a:gd name="connsiteY9" fmla="*/ 636857 h 824499"/>
                <a:gd name="connsiteX10" fmla="*/ 617173 w 903875"/>
                <a:gd name="connsiteY10" fmla="*/ 615902 h 824499"/>
                <a:gd name="connsiteX11" fmla="*/ 637175 w 903875"/>
                <a:gd name="connsiteY11" fmla="*/ 593995 h 824499"/>
                <a:gd name="connsiteX12" fmla="*/ 446675 w 903875"/>
                <a:gd name="connsiteY12" fmla="*/ 378729 h 824499"/>
                <a:gd name="connsiteX13" fmla="*/ 425720 w 903875"/>
                <a:gd name="connsiteY13" fmla="*/ 398732 h 824499"/>
                <a:gd name="connsiteX14" fmla="*/ 404765 w 903875"/>
                <a:gd name="connsiteY14" fmla="*/ 378729 h 824499"/>
                <a:gd name="connsiteX15" fmla="*/ 426673 w 903875"/>
                <a:gd name="connsiteY15" fmla="*/ 357774 h 824499"/>
                <a:gd name="connsiteX16" fmla="*/ 446675 w 903875"/>
                <a:gd name="connsiteY16" fmla="*/ 378729 h 824499"/>
                <a:gd name="connsiteX17" fmla="*/ 414290 w 903875"/>
                <a:gd name="connsiteY17" fmla="*/ 215852 h 824499"/>
                <a:gd name="connsiteX18" fmla="*/ 432388 w 903875"/>
                <a:gd name="connsiteY18" fmla="*/ 232997 h 824499"/>
                <a:gd name="connsiteX19" fmla="*/ 413338 w 903875"/>
                <a:gd name="connsiteY19" fmla="*/ 254904 h 824499"/>
                <a:gd name="connsiteX20" fmla="*/ 393335 w 903875"/>
                <a:gd name="connsiteY20" fmla="*/ 234902 h 824499"/>
                <a:gd name="connsiteX21" fmla="*/ 414290 w 903875"/>
                <a:gd name="connsiteY21" fmla="*/ 215852 h 824499"/>
                <a:gd name="connsiteX22" fmla="*/ 228553 w 903875"/>
                <a:gd name="connsiteY22" fmla="*/ 431117 h 824499"/>
                <a:gd name="connsiteX23" fmla="*/ 265700 w 903875"/>
                <a:gd name="connsiteY23" fmla="*/ 470170 h 824499"/>
                <a:gd name="connsiteX24" fmla="*/ 226648 w 903875"/>
                <a:gd name="connsiteY24" fmla="*/ 504459 h 824499"/>
                <a:gd name="connsiteX25" fmla="*/ 191405 w 903875"/>
                <a:gd name="connsiteY25" fmla="*/ 470170 h 824499"/>
                <a:gd name="connsiteX26" fmla="*/ 228553 w 903875"/>
                <a:gd name="connsiteY26" fmla="*/ 431117 h 824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03875" h="824499">
                  <a:moveTo>
                    <a:pt x="31385" y="571134"/>
                  </a:moveTo>
                  <a:cubicBezTo>
                    <a:pt x="162830" y="607329"/>
                    <a:pt x="293323" y="646382"/>
                    <a:pt x="423815" y="683529"/>
                  </a:cubicBezTo>
                  <a:cubicBezTo>
                    <a:pt x="580025" y="729249"/>
                    <a:pt x="736235" y="774970"/>
                    <a:pt x="903875" y="824499"/>
                  </a:cubicBezTo>
                  <a:cubicBezTo>
                    <a:pt x="751475" y="548274"/>
                    <a:pt x="605743" y="284432"/>
                    <a:pt x="460963" y="18684"/>
                  </a:cubicBezTo>
                  <a:cubicBezTo>
                    <a:pt x="443818" y="-12748"/>
                    <a:pt x="430483" y="2492"/>
                    <a:pt x="413338" y="13922"/>
                  </a:cubicBezTo>
                  <a:cubicBezTo>
                    <a:pt x="219980" y="138699"/>
                    <a:pt x="85678" y="309197"/>
                    <a:pt x="4715" y="524462"/>
                  </a:cubicBezTo>
                  <a:cubicBezTo>
                    <a:pt x="-6715" y="555895"/>
                    <a:pt x="2810" y="563514"/>
                    <a:pt x="31385" y="571134"/>
                  </a:cubicBezTo>
                  <a:close/>
                  <a:moveTo>
                    <a:pt x="637175" y="593995"/>
                  </a:moveTo>
                  <a:cubicBezTo>
                    <a:pt x="648605" y="593995"/>
                    <a:pt x="659083" y="601614"/>
                    <a:pt x="659083" y="614949"/>
                  </a:cubicBezTo>
                  <a:cubicBezTo>
                    <a:pt x="659083" y="627332"/>
                    <a:pt x="650510" y="634952"/>
                    <a:pt x="639080" y="636857"/>
                  </a:cubicBezTo>
                  <a:cubicBezTo>
                    <a:pt x="624793" y="635904"/>
                    <a:pt x="617173" y="627332"/>
                    <a:pt x="617173" y="615902"/>
                  </a:cubicBezTo>
                  <a:cubicBezTo>
                    <a:pt x="616220" y="602567"/>
                    <a:pt x="624793" y="593042"/>
                    <a:pt x="637175" y="593995"/>
                  </a:cubicBezTo>
                  <a:close/>
                  <a:moveTo>
                    <a:pt x="446675" y="378729"/>
                  </a:moveTo>
                  <a:cubicBezTo>
                    <a:pt x="446675" y="391112"/>
                    <a:pt x="438103" y="398732"/>
                    <a:pt x="425720" y="398732"/>
                  </a:cubicBezTo>
                  <a:cubicBezTo>
                    <a:pt x="413338" y="398732"/>
                    <a:pt x="404765" y="391112"/>
                    <a:pt x="404765" y="378729"/>
                  </a:cubicBezTo>
                  <a:cubicBezTo>
                    <a:pt x="404765" y="366347"/>
                    <a:pt x="413338" y="359679"/>
                    <a:pt x="426673" y="357774"/>
                  </a:cubicBezTo>
                  <a:cubicBezTo>
                    <a:pt x="438103" y="359679"/>
                    <a:pt x="447628" y="366347"/>
                    <a:pt x="446675" y="378729"/>
                  </a:cubicBezTo>
                  <a:close/>
                  <a:moveTo>
                    <a:pt x="414290" y="215852"/>
                  </a:moveTo>
                  <a:cubicBezTo>
                    <a:pt x="424768" y="215852"/>
                    <a:pt x="432388" y="221567"/>
                    <a:pt x="432388" y="232997"/>
                  </a:cubicBezTo>
                  <a:cubicBezTo>
                    <a:pt x="432388" y="245379"/>
                    <a:pt x="427625" y="253952"/>
                    <a:pt x="413338" y="254904"/>
                  </a:cubicBezTo>
                  <a:cubicBezTo>
                    <a:pt x="400955" y="253952"/>
                    <a:pt x="393335" y="247284"/>
                    <a:pt x="393335" y="234902"/>
                  </a:cubicBezTo>
                  <a:cubicBezTo>
                    <a:pt x="393335" y="221567"/>
                    <a:pt x="401908" y="214899"/>
                    <a:pt x="414290" y="215852"/>
                  </a:cubicBezTo>
                  <a:close/>
                  <a:moveTo>
                    <a:pt x="228553" y="431117"/>
                  </a:moveTo>
                  <a:cubicBezTo>
                    <a:pt x="252365" y="431117"/>
                    <a:pt x="266653" y="447309"/>
                    <a:pt x="265700" y="470170"/>
                  </a:cubicBezTo>
                  <a:cubicBezTo>
                    <a:pt x="264748" y="490172"/>
                    <a:pt x="251413" y="504459"/>
                    <a:pt x="226648" y="504459"/>
                  </a:cubicBezTo>
                  <a:cubicBezTo>
                    <a:pt x="206645" y="502554"/>
                    <a:pt x="192358" y="493982"/>
                    <a:pt x="191405" y="470170"/>
                  </a:cubicBezTo>
                  <a:cubicBezTo>
                    <a:pt x="191405" y="445404"/>
                    <a:pt x="205693" y="432070"/>
                    <a:pt x="228553" y="43111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A85018DB-A7B5-48B9-8617-3EFEF95A1BF8}"/>
                </a:ext>
              </a:extLst>
            </p:cNvPr>
            <p:cNvSpPr/>
            <p:nvPr/>
          </p:nvSpPr>
          <p:spPr>
            <a:xfrm>
              <a:off x="4583380" y="4625646"/>
              <a:ext cx="934684" cy="707484"/>
            </a:xfrm>
            <a:custGeom>
              <a:avLst/>
              <a:gdLst>
                <a:gd name="connsiteX0" fmla="*/ 631790 w 934684"/>
                <a:gd name="connsiteY0" fmla="*/ 429271 h 707484"/>
                <a:gd name="connsiteX1" fmla="*/ 934685 w 934684"/>
                <a:gd name="connsiteY1" fmla="*/ 262583 h 707484"/>
                <a:gd name="connsiteX2" fmla="*/ 926112 w 934684"/>
                <a:gd name="connsiteY2" fmla="*/ 253058 h 707484"/>
                <a:gd name="connsiteX3" fmla="*/ 65052 w 934684"/>
                <a:gd name="connsiteY3" fmla="*/ 2550 h 707484"/>
                <a:gd name="connsiteX4" fmla="*/ 25047 w 934684"/>
                <a:gd name="connsiteY4" fmla="*/ 30173 h 707484"/>
                <a:gd name="connsiteX5" fmla="*/ 97437 w 934684"/>
                <a:gd name="connsiteY5" fmla="*/ 683588 h 707484"/>
                <a:gd name="connsiteX6" fmla="*/ 145062 w 934684"/>
                <a:gd name="connsiteY6" fmla="*/ 698828 h 707484"/>
                <a:gd name="connsiteX7" fmla="*/ 631790 w 934684"/>
                <a:gd name="connsiteY7" fmla="*/ 429271 h 707484"/>
                <a:gd name="connsiteX8" fmla="*/ 402237 w 934684"/>
                <a:gd name="connsiteY8" fmla="*/ 363548 h 707484"/>
                <a:gd name="connsiteX9" fmla="*/ 433670 w 934684"/>
                <a:gd name="connsiteY9" fmla="*/ 334021 h 707484"/>
                <a:gd name="connsiteX10" fmla="*/ 467007 w 934684"/>
                <a:gd name="connsiteY10" fmla="*/ 364501 h 707484"/>
                <a:gd name="connsiteX11" fmla="*/ 432717 w 934684"/>
                <a:gd name="connsiteY11" fmla="*/ 398791 h 707484"/>
                <a:gd name="connsiteX12" fmla="*/ 402237 w 934684"/>
                <a:gd name="connsiteY12" fmla="*/ 363548 h 707484"/>
                <a:gd name="connsiteX13" fmla="*/ 277460 w 934684"/>
                <a:gd name="connsiteY13" fmla="*/ 220673 h 707484"/>
                <a:gd name="connsiteX14" fmla="*/ 302225 w 934684"/>
                <a:gd name="connsiteY14" fmla="*/ 240675 h 707484"/>
                <a:gd name="connsiteX15" fmla="*/ 282222 w 934684"/>
                <a:gd name="connsiteY15" fmla="*/ 262583 h 707484"/>
                <a:gd name="connsiteX16" fmla="*/ 259362 w 934684"/>
                <a:gd name="connsiteY16" fmla="*/ 243533 h 707484"/>
                <a:gd name="connsiteX17" fmla="*/ 277460 w 934684"/>
                <a:gd name="connsiteY17" fmla="*/ 220673 h 707484"/>
                <a:gd name="connsiteX18" fmla="*/ 183162 w 934684"/>
                <a:gd name="connsiteY18" fmla="*/ 366405 h 707484"/>
                <a:gd name="connsiteX19" fmla="*/ 236502 w 934684"/>
                <a:gd name="connsiteY19" fmla="*/ 415935 h 707484"/>
                <a:gd name="connsiteX20" fmla="*/ 184115 w 934684"/>
                <a:gd name="connsiteY20" fmla="*/ 465466 h 707484"/>
                <a:gd name="connsiteX21" fmla="*/ 136490 w 934684"/>
                <a:gd name="connsiteY21" fmla="*/ 416888 h 707484"/>
                <a:gd name="connsiteX22" fmla="*/ 183162 w 934684"/>
                <a:gd name="connsiteY22" fmla="*/ 366405 h 70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34684" h="707484">
                  <a:moveTo>
                    <a:pt x="631790" y="429271"/>
                  </a:moveTo>
                  <a:cubicBezTo>
                    <a:pt x="732755" y="374026"/>
                    <a:pt x="832767" y="317828"/>
                    <a:pt x="934685" y="262583"/>
                  </a:cubicBezTo>
                  <a:cubicBezTo>
                    <a:pt x="929922" y="256868"/>
                    <a:pt x="928970" y="253058"/>
                    <a:pt x="926112" y="253058"/>
                  </a:cubicBezTo>
                  <a:cubicBezTo>
                    <a:pt x="639410" y="169238"/>
                    <a:pt x="352707" y="86371"/>
                    <a:pt x="65052" y="2550"/>
                  </a:cubicBezTo>
                  <a:cubicBezTo>
                    <a:pt x="38382" y="-5069"/>
                    <a:pt x="30762" y="4456"/>
                    <a:pt x="25047" y="30173"/>
                  </a:cubicBezTo>
                  <a:cubicBezTo>
                    <a:pt x="-25435" y="256868"/>
                    <a:pt x="1235" y="473085"/>
                    <a:pt x="97437" y="683588"/>
                  </a:cubicBezTo>
                  <a:cubicBezTo>
                    <a:pt x="108867" y="709305"/>
                    <a:pt x="118392" y="714068"/>
                    <a:pt x="145062" y="698828"/>
                  </a:cubicBezTo>
                  <a:cubicBezTo>
                    <a:pt x="306035" y="607388"/>
                    <a:pt x="468912" y="518805"/>
                    <a:pt x="631790" y="429271"/>
                  </a:cubicBezTo>
                  <a:close/>
                  <a:moveTo>
                    <a:pt x="402237" y="363548"/>
                  </a:moveTo>
                  <a:cubicBezTo>
                    <a:pt x="404142" y="346403"/>
                    <a:pt x="415572" y="334973"/>
                    <a:pt x="433670" y="334021"/>
                  </a:cubicBezTo>
                  <a:cubicBezTo>
                    <a:pt x="455577" y="333068"/>
                    <a:pt x="464150" y="347355"/>
                    <a:pt x="467007" y="364501"/>
                  </a:cubicBezTo>
                  <a:cubicBezTo>
                    <a:pt x="464150" y="386408"/>
                    <a:pt x="453672" y="399743"/>
                    <a:pt x="432717" y="398791"/>
                  </a:cubicBezTo>
                  <a:cubicBezTo>
                    <a:pt x="413667" y="397838"/>
                    <a:pt x="400332" y="383551"/>
                    <a:pt x="402237" y="363548"/>
                  </a:cubicBezTo>
                  <a:close/>
                  <a:moveTo>
                    <a:pt x="277460" y="220673"/>
                  </a:moveTo>
                  <a:cubicBezTo>
                    <a:pt x="292700" y="217816"/>
                    <a:pt x="301272" y="227341"/>
                    <a:pt x="302225" y="240675"/>
                  </a:cubicBezTo>
                  <a:cubicBezTo>
                    <a:pt x="303177" y="253058"/>
                    <a:pt x="292700" y="258773"/>
                    <a:pt x="282222" y="262583"/>
                  </a:cubicBezTo>
                  <a:cubicBezTo>
                    <a:pt x="269840" y="261630"/>
                    <a:pt x="261267" y="254963"/>
                    <a:pt x="259362" y="243533"/>
                  </a:cubicBezTo>
                  <a:cubicBezTo>
                    <a:pt x="257457" y="230198"/>
                    <a:pt x="266030" y="222578"/>
                    <a:pt x="277460" y="220673"/>
                  </a:cubicBezTo>
                  <a:close/>
                  <a:moveTo>
                    <a:pt x="183162" y="366405"/>
                  </a:moveTo>
                  <a:cubicBezTo>
                    <a:pt x="213642" y="365453"/>
                    <a:pt x="230787" y="385455"/>
                    <a:pt x="236502" y="415935"/>
                  </a:cubicBezTo>
                  <a:cubicBezTo>
                    <a:pt x="231740" y="445463"/>
                    <a:pt x="214595" y="466418"/>
                    <a:pt x="184115" y="465466"/>
                  </a:cubicBezTo>
                  <a:cubicBezTo>
                    <a:pt x="155540" y="464513"/>
                    <a:pt x="137442" y="444510"/>
                    <a:pt x="136490" y="416888"/>
                  </a:cubicBezTo>
                  <a:cubicBezTo>
                    <a:pt x="136490" y="387360"/>
                    <a:pt x="155540" y="367358"/>
                    <a:pt x="183162" y="36640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0FB579-312A-4F18-9677-22069A25EDD2}"/>
                </a:ext>
              </a:extLst>
            </p:cNvPr>
            <p:cNvSpPr/>
            <p:nvPr/>
          </p:nvSpPr>
          <p:spPr>
            <a:xfrm>
              <a:off x="5343383" y="4952047"/>
              <a:ext cx="709740" cy="934020"/>
            </a:xfrm>
            <a:custGeom>
              <a:avLst/>
              <a:gdLst>
                <a:gd name="connsiteX0" fmla="*/ 263264 w 709740"/>
                <a:gd name="connsiteY0" fmla="*/ 0 h 934020"/>
                <a:gd name="connsiteX1" fmla="*/ 256597 w 709740"/>
                <a:gd name="connsiteY1" fmla="*/ 6667 h 934020"/>
                <a:gd name="connsiteX2" fmla="*/ 2279 w 709740"/>
                <a:gd name="connsiteY2" fmla="*/ 875347 h 934020"/>
                <a:gd name="connsiteX3" fmla="*/ 26092 w 709740"/>
                <a:gd name="connsiteY3" fmla="*/ 909638 h 934020"/>
                <a:gd name="connsiteX4" fmla="*/ 688079 w 709740"/>
                <a:gd name="connsiteY4" fmla="*/ 836295 h 934020"/>
                <a:gd name="connsiteX5" fmla="*/ 703319 w 709740"/>
                <a:gd name="connsiteY5" fmla="*/ 795338 h 934020"/>
                <a:gd name="connsiteX6" fmla="*/ 263264 w 709740"/>
                <a:gd name="connsiteY6" fmla="*/ 0 h 934020"/>
                <a:gd name="connsiteX7" fmla="*/ 336607 w 709740"/>
                <a:gd name="connsiteY7" fmla="*/ 320992 h 934020"/>
                <a:gd name="connsiteX8" fmla="*/ 355657 w 709740"/>
                <a:gd name="connsiteY8" fmla="*/ 342900 h 934020"/>
                <a:gd name="connsiteX9" fmla="*/ 332797 w 709740"/>
                <a:gd name="connsiteY9" fmla="*/ 360045 h 934020"/>
                <a:gd name="connsiteX10" fmla="*/ 316604 w 709740"/>
                <a:gd name="connsiteY10" fmla="*/ 340995 h 934020"/>
                <a:gd name="connsiteX11" fmla="*/ 336607 w 709740"/>
                <a:gd name="connsiteY11" fmla="*/ 320992 h 934020"/>
                <a:gd name="connsiteX12" fmla="*/ 257549 w 709740"/>
                <a:gd name="connsiteY12" fmla="*/ 541972 h 934020"/>
                <a:gd name="connsiteX13" fmla="*/ 239452 w 709740"/>
                <a:gd name="connsiteY13" fmla="*/ 524827 h 934020"/>
                <a:gd name="connsiteX14" fmla="*/ 258502 w 709740"/>
                <a:gd name="connsiteY14" fmla="*/ 502920 h 934020"/>
                <a:gd name="connsiteX15" fmla="*/ 278504 w 709740"/>
                <a:gd name="connsiteY15" fmla="*/ 521970 h 934020"/>
                <a:gd name="connsiteX16" fmla="*/ 257549 w 709740"/>
                <a:gd name="connsiteY16" fmla="*/ 541972 h 934020"/>
                <a:gd name="connsiteX17" fmla="*/ 339464 w 709740"/>
                <a:gd name="connsiteY17" fmla="*/ 722947 h 934020"/>
                <a:gd name="connsiteX18" fmla="*/ 295649 w 709740"/>
                <a:gd name="connsiteY18" fmla="*/ 678180 h 934020"/>
                <a:gd name="connsiteX19" fmla="*/ 342322 w 709740"/>
                <a:gd name="connsiteY19" fmla="*/ 630555 h 934020"/>
                <a:gd name="connsiteX20" fmla="*/ 389947 w 709740"/>
                <a:gd name="connsiteY20" fmla="*/ 679132 h 934020"/>
                <a:gd name="connsiteX21" fmla="*/ 339464 w 709740"/>
                <a:gd name="connsiteY21" fmla="*/ 722947 h 934020"/>
                <a:gd name="connsiteX22" fmla="*/ 527107 w 709740"/>
                <a:gd name="connsiteY22" fmla="*/ 795338 h 934020"/>
                <a:gd name="connsiteX23" fmla="*/ 505199 w 709740"/>
                <a:gd name="connsiteY23" fmla="*/ 775335 h 934020"/>
                <a:gd name="connsiteX24" fmla="*/ 523297 w 709740"/>
                <a:gd name="connsiteY24" fmla="*/ 752475 h 934020"/>
                <a:gd name="connsiteX25" fmla="*/ 545204 w 709740"/>
                <a:gd name="connsiteY25" fmla="*/ 771525 h 934020"/>
                <a:gd name="connsiteX26" fmla="*/ 527107 w 709740"/>
                <a:gd name="connsiteY26" fmla="*/ 795338 h 93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09740" h="934020">
                  <a:moveTo>
                    <a:pt x="263264" y="0"/>
                  </a:moveTo>
                  <a:cubicBezTo>
                    <a:pt x="258502" y="4763"/>
                    <a:pt x="256597" y="4763"/>
                    <a:pt x="256597" y="6667"/>
                  </a:cubicBezTo>
                  <a:cubicBezTo>
                    <a:pt x="171824" y="296227"/>
                    <a:pt x="87052" y="585788"/>
                    <a:pt x="2279" y="875347"/>
                  </a:cubicBezTo>
                  <a:cubicBezTo>
                    <a:pt x="-5341" y="900113"/>
                    <a:pt x="7042" y="905827"/>
                    <a:pt x="26092" y="909638"/>
                  </a:cubicBezTo>
                  <a:cubicBezTo>
                    <a:pt x="254692" y="957263"/>
                    <a:pt x="475672" y="936307"/>
                    <a:pt x="688079" y="836295"/>
                  </a:cubicBezTo>
                  <a:cubicBezTo>
                    <a:pt x="708082" y="826770"/>
                    <a:pt x="716654" y="820102"/>
                    <a:pt x="703319" y="795338"/>
                  </a:cubicBezTo>
                  <a:cubicBezTo>
                    <a:pt x="555682" y="531495"/>
                    <a:pt x="410902" y="266700"/>
                    <a:pt x="263264" y="0"/>
                  </a:cubicBezTo>
                  <a:close/>
                  <a:moveTo>
                    <a:pt x="336607" y="320992"/>
                  </a:moveTo>
                  <a:cubicBezTo>
                    <a:pt x="349942" y="320992"/>
                    <a:pt x="355657" y="330517"/>
                    <a:pt x="355657" y="342900"/>
                  </a:cubicBezTo>
                  <a:cubicBezTo>
                    <a:pt x="353752" y="356235"/>
                    <a:pt x="345179" y="361950"/>
                    <a:pt x="332797" y="360045"/>
                  </a:cubicBezTo>
                  <a:cubicBezTo>
                    <a:pt x="322319" y="359092"/>
                    <a:pt x="315652" y="351472"/>
                    <a:pt x="316604" y="340995"/>
                  </a:cubicBezTo>
                  <a:cubicBezTo>
                    <a:pt x="315652" y="327660"/>
                    <a:pt x="323272" y="320992"/>
                    <a:pt x="336607" y="320992"/>
                  </a:cubicBezTo>
                  <a:close/>
                  <a:moveTo>
                    <a:pt x="257549" y="541972"/>
                  </a:moveTo>
                  <a:cubicBezTo>
                    <a:pt x="247072" y="541020"/>
                    <a:pt x="239452" y="535305"/>
                    <a:pt x="239452" y="524827"/>
                  </a:cubicBezTo>
                  <a:cubicBezTo>
                    <a:pt x="239452" y="512445"/>
                    <a:pt x="245167" y="503872"/>
                    <a:pt x="258502" y="502920"/>
                  </a:cubicBezTo>
                  <a:cubicBezTo>
                    <a:pt x="271837" y="501967"/>
                    <a:pt x="277552" y="510540"/>
                    <a:pt x="278504" y="521970"/>
                  </a:cubicBezTo>
                  <a:cubicBezTo>
                    <a:pt x="278504" y="537210"/>
                    <a:pt x="270884" y="542925"/>
                    <a:pt x="257549" y="541972"/>
                  </a:cubicBezTo>
                  <a:close/>
                  <a:moveTo>
                    <a:pt x="339464" y="722947"/>
                  </a:moveTo>
                  <a:cubicBezTo>
                    <a:pt x="311842" y="721042"/>
                    <a:pt x="296602" y="705802"/>
                    <a:pt x="295649" y="678180"/>
                  </a:cubicBezTo>
                  <a:cubicBezTo>
                    <a:pt x="294697" y="646747"/>
                    <a:pt x="314699" y="630555"/>
                    <a:pt x="342322" y="630555"/>
                  </a:cubicBezTo>
                  <a:cubicBezTo>
                    <a:pt x="370897" y="630555"/>
                    <a:pt x="386137" y="650557"/>
                    <a:pt x="389947" y="679132"/>
                  </a:cubicBezTo>
                  <a:cubicBezTo>
                    <a:pt x="384232" y="705802"/>
                    <a:pt x="370897" y="724852"/>
                    <a:pt x="339464" y="722947"/>
                  </a:cubicBezTo>
                  <a:close/>
                  <a:moveTo>
                    <a:pt x="527107" y="795338"/>
                  </a:moveTo>
                  <a:cubicBezTo>
                    <a:pt x="514724" y="794385"/>
                    <a:pt x="507104" y="788670"/>
                    <a:pt x="505199" y="775335"/>
                  </a:cubicBezTo>
                  <a:cubicBezTo>
                    <a:pt x="503294" y="762000"/>
                    <a:pt x="510914" y="753427"/>
                    <a:pt x="523297" y="752475"/>
                  </a:cubicBezTo>
                  <a:cubicBezTo>
                    <a:pt x="535679" y="750570"/>
                    <a:pt x="543299" y="759142"/>
                    <a:pt x="545204" y="771525"/>
                  </a:cubicBezTo>
                  <a:cubicBezTo>
                    <a:pt x="547109" y="784860"/>
                    <a:pt x="539489" y="791527"/>
                    <a:pt x="527107" y="79533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59A3880A-76CD-40E4-97BE-B11F3D7F0EDE}"/>
                </a:ext>
              </a:extLst>
            </p:cNvPr>
            <p:cNvSpPr/>
            <p:nvPr/>
          </p:nvSpPr>
          <p:spPr>
            <a:xfrm>
              <a:off x="5648557" y="4919662"/>
              <a:ext cx="899697" cy="824043"/>
            </a:xfrm>
            <a:custGeom>
              <a:avLst/>
              <a:gdLst>
                <a:gd name="connsiteX0" fmla="*/ 815340 w 899697"/>
                <a:gd name="connsiteY0" fmla="*/ 236220 h 824043"/>
                <a:gd name="connsiteX1" fmla="*/ 810578 w 899697"/>
                <a:gd name="connsiteY1" fmla="*/ 234315 h 824043"/>
                <a:gd name="connsiteX2" fmla="*/ 0 w 899697"/>
                <a:gd name="connsiteY2" fmla="*/ 0 h 824043"/>
                <a:gd name="connsiteX3" fmla="*/ 443865 w 899697"/>
                <a:gd name="connsiteY3" fmla="*/ 806768 h 824043"/>
                <a:gd name="connsiteX4" fmla="*/ 487680 w 899697"/>
                <a:gd name="connsiteY4" fmla="*/ 811530 h 824043"/>
                <a:gd name="connsiteX5" fmla="*/ 872490 w 899697"/>
                <a:gd name="connsiteY5" fmla="*/ 363855 h 824043"/>
                <a:gd name="connsiteX6" fmla="*/ 815340 w 899697"/>
                <a:gd name="connsiteY6" fmla="*/ 236220 h 824043"/>
                <a:gd name="connsiteX7" fmla="*/ 323850 w 899697"/>
                <a:gd name="connsiteY7" fmla="*/ 217170 h 824043"/>
                <a:gd name="connsiteX8" fmla="*/ 288608 w 899697"/>
                <a:gd name="connsiteY8" fmla="*/ 247650 h 824043"/>
                <a:gd name="connsiteX9" fmla="*/ 259080 w 899697"/>
                <a:gd name="connsiteY9" fmla="*/ 215265 h 824043"/>
                <a:gd name="connsiteX10" fmla="*/ 292418 w 899697"/>
                <a:gd name="connsiteY10" fmla="*/ 181927 h 824043"/>
                <a:gd name="connsiteX11" fmla="*/ 323850 w 899697"/>
                <a:gd name="connsiteY11" fmla="*/ 217170 h 824043"/>
                <a:gd name="connsiteX12" fmla="*/ 476250 w 899697"/>
                <a:gd name="connsiteY12" fmla="*/ 555307 h 824043"/>
                <a:gd name="connsiteX13" fmla="*/ 451485 w 899697"/>
                <a:gd name="connsiteY13" fmla="*/ 536257 h 824043"/>
                <a:gd name="connsiteX14" fmla="*/ 471488 w 899697"/>
                <a:gd name="connsiteY14" fmla="*/ 515302 h 824043"/>
                <a:gd name="connsiteX15" fmla="*/ 493395 w 899697"/>
                <a:gd name="connsiteY15" fmla="*/ 534352 h 824043"/>
                <a:gd name="connsiteX16" fmla="*/ 476250 w 899697"/>
                <a:gd name="connsiteY16" fmla="*/ 555307 h 824043"/>
                <a:gd name="connsiteX17" fmla="*/ 662940 w 899697"/>
                <a:gd name="connsiteY17" fmla="*/ 445770 h 824043"/>
                <a:gd name="connsiteX18" fmla="*/ 619125 w 899697"/>
                <a:gd name="connsiteY18" fmla="*/ 388620 h 824043"/>
                <a:gd name="connsiteX19" fmla="*/ 668655 w 899697"/>
                <a:gd name="connsiteY19" fmla="*/ 348615 h 824043"/>
                <a:gd name="connsiteX20" fmla="*/ 715328 w 899697"/>
                <a:gd name="connsiteY20" fmla="*/ 398145 h 824043"/>
                <a:gd name="connsiteX21" fmla="*/ 662940 w 899697"/>
                <a:gd name="connsiteY21" fmla="*/ 445770 h 82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99697" h="824043">
                  <a:moveTo>
                    <a:pt x="815340" y="236220"/>
                  </a:moveTo>
                  <a:cubicBezTo>
                    <a:pt x="813435" y="236220"/>
                    <a:pt x="812483" y="235268"/>
                    <a:pt x="810578" y="234315"/>
                  </a:cubicBezTo>
                  <a:cubicBezTo>
                    <a:pt x="543878" y="157163"/>
                    <a:pt x="276225" y="80010"/>
                    <a:pt x="0" y="0"/>
                  </a:cubicBezTo>
                  <a:cubicBezTo>
                    <a:pt x="151448" y="274320"/>
                    <a:pt x="298133" y="540068"/>
                    <a:pt x="443865" y="806768"/>
                  </a:cubicBezTo>
                  <a:cubicBezTo>
                    <a:pt x="460058" y="836295"/>
                    <a:pt x="472440" y="821055"/>
                    <a:pt x="487680" y="811530"/>
                  </a:cubicBezTo>
                  <a:cubicBezTo>
                    <a:pt x="660083" y="701040"/>
                    <a:pt x="789623" y="551498"/>
                    <a:pt x="872490" y="363855"/>
                  </a:cubicBezTo>
                  <a:cubicBezTo>
                    <a:pt x="915353" y="264795"/>
                    <a:pt x="915353" y="264795"/>
                    <a:pt x="815340" y="236220"/>
                  </a:cubicBezTo>
                  <a:close/>
                  <a:moveTo>
                    <a:pt x="323850" y="217170"/>
                  </a:moveTo>
                  <a:cubicBezTo>
                    <a:pt x="321945" y="237173"/>
                    <a:pt x="308610" y="249555"/>
                    <a:pt x="288608" y="247650"/>
                  </a:cubicBezTo>
                  <a:cubicBezTo>
                    <a:pt x="271463" y="245745"/>
                    <a:pt x="259080" y="233363"/>
                    <a:pt x="259080" y="215265"/>
                  </a:cubicBezTo>
                  <a:cubicBezTo>
                    <a:pt x="259080" y="195263"/>
                    <a:pt x="272415" y="184785"/>
                    <a:pt x="292418" y="181927"/>
                  </a:cubicBezTo>
                  <a:cubicBezTo>
                    <a:pt x="312420" y="186690"/>
                    <a:pt x="325755" y="197168"/>
                    <a:pt x="323850" y="217170"/>
                  </a:cubicBezTo>
                  <a:close/>
                  <a:moveTo>
                    <a:pt x="476250" y="555307"/>
                  </a:moveTo>
                  <a:cubicBezTo>
                    <a:pt x="461010" y="555307"/>
                    <a:pt x="452438" y="548640"/>
                    <a:pt x="451485" y="536257"/>
                  </a:cubicBezTo>
                  <a:cubicBezTo>
                    <a:pt x="450533" y="523875"/>
                    <a:pt x="459105" y="516255"/>
                    <a:pt x="471488" y="515302"/>
                  </a:cubicBezTo>
                  <a:cubicBezTo>
                    <a:pt x="483870" y="514350"/>
                    <a:pt x="492443" y="521970"/>
                    <a:pt x="493395" y="534352"/>
                  </a:cubicBezTo>
                  <a:cubicBezTo>
                    <a:pt x="494348" y="546735"/>
                    <a:pt x="485775" y="553402"/>
                    <a:pt x="476250" y="555307"/>
                  </a:cubicBezTo>
                  <a:close/>
                  <a:moveTo>
                    <a:pt x="662940" y="445770"/>
                  </a:moveTo>
                  <a:cubicBezTo>
                    <a:pt x="635318" y="443865"/>
                    <a:pt x="617220" y="424815"/>
                    <a:pt x="619125" y="388620"/>
                  </a:cubicBezTo>
                  <a:cubicBezTo>
                    <a:pt x="621983" y="363855"/>
                    <a:pt x="640080" y="346710"/>
                    <a:pt x="668655" y="348615"/>
                  </a:cubicBezTo>
                  <a:cubicBezTo>
                    <a:pt x="696278" y="349568"/>
                    <a:pt x="716280" y="367665"/>
                    <a:pt x="715328" y="398145"/>
                  </a:cubicBezTo>
                  <a:cubicBezTo>
                    <a:pt x="714375" y="429577"/>
                    <a:pt x="693420" y="447675"/>
                    <a:pt x="662940" y="44577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BB9F34FA-6FAB-4428-93E0-CF160BAECFD1}"/>
              </a:ext>
            </a:extLst>
          </p:cNvPr>
          <p:cNvGrpSpPr/>
          <p:nvPr/>
        </p:nvGrpSpPr>
        <p:grpSpPr>
          <a:xfrm>
            <a:off x="2510536" y="1685964"/>
            <a:ext cx="1791382" cy="678649"/>
            <a:chOff x="2828147" y="1954419"/>
            <a:chExt cx="1410043" cy="678649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3DFE20AD-E5E2-48E5-B995-7BB89C51E5B8}"/>
                </a:ext>
              </a:extLst>
            </p:cNvPr>
            <p:cNvSpPr txBox="1"/>
            <p:nvPr/>
          </p:nvSpPr>
          <p:spPr>
            <a:xfrm>
              <a:off x="2828147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D759CA4-7F32-412A-96B9-DEC1E17512A0}"/>
                </a:ext>
              </a:extLst>
            </p:cNvPr>
            <p:cNvSpPr txBox="1"/>
            <p:nvPr/>
          </p:nvSpPr>
          <p:spPr>
            <a:xfrm>
              <a:off x="2837671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80FBC6AE-F275-4DBC-BC8B-099941596B77}"/>
              </a:ext>
            </a:extLst>
          </p:cNvPr>
          <p:cNvGrpSpPr/>
          <p:nvPr/>
        </p:nvGrpSpPr>
        <p:grpSpPr>
          <a:xfrm>
            <a:off x="8624292" y="1564557"/>
            <a:ext cx="1788639" cy="678649"/>
            <a:chOff x="3233964" y="1954419"/>
            <a:chExt cx="1410044" cy="678649"/>
          </a:xfrm>
        </p:grpSpPr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61F33B7E-51C5-4201-ABFB-759AB43A189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5C5BBFB1-8983-45FF-AB75-377351A8497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244" name="Elbow Connector 49">
            <a:extLst>
              <a:ext uri="{FF2B5EF4-FFF2-40B4-BE49-F238E27FC236}">
                <a16:creationId xmlns:a16="http://schemas.microsoft.com/office/drawing/2014/main" id="{CDC3A708-8DFD-40ED-B863-3DE3A19727F0}"/>
              </a:ext>
            </a:extLst>
          </p:cNvPr>
          <p:cNvCxnSpPr>
            <a:cxnSpLocks/>
          </p:cNvCxnSpPr>
          <p:nvPr/>
        </p:nvCxnSpPr>
        <p:spPr>
          <a:xfrm>
            <a:off x="4734084" y="2001277"/>
            <a:ext cx="1188000" cy="720000"/>
          </a:xfrm>
          <a:prstGeom prst="bentConnector3">
            <a:avLst>
              <a:gd name="adj1" fmla="val 100742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Elbow Connector 58">
            <a:extLst>
              <a:ext uri="{FF2B5EF4-FFF2-40B4-BE49-F238E27FC236}">
                <a16:creationId xmlns:a16="http://schemas.microsoft.com/office/drawing/2014/main" id="{B194EE1D-69B5-4262-92F5-33721CD0469D}"/>
              </a:ext>
            </a:extLst>
          </p:cNvPr>
          <p:cNvCxnSpPr>
            <a:cxnSpLocks/>
          </p:cNvCxnSpPr>
          <p:nvPr/>
        </p:nvCxnSpPr>
        <p:spPr>
          <a:xfrm rot="10800000" flipV="1">
            <a:off x="7294305" y="1891816"/>
            <a:ext cx="1188000" cy="720000"/>
          </a:xfrm>
          <a:prstGeom prst="bentConnector3">
            <a:avLst>
              <a:gd name="adj1" fmla="val 100193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BDA24190-E0C8-4993-B266-31759AB2A70E}"/>
              </a:ext>
            </a:extLst>
          </p:cNvPr>
          <p:cNvGrpSpPr/>
          <p:nvPr/>
        </p:nvGrpSpPr>
        <p:grpSpPr>
          <a:xfrm>
            <a:off x="1703857" y="2977741"/>
            <a:ext cx="1791382" cy="678649"/>
            <a:chOff x="2828147" y="1954419"/>
            <a:chExt cx="1410043" cy="678649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7051F287-887E-4F7F-9A58-FC8A695B2616}"/>
                </a:ext>
              </a:extLst>
            </p:cNvPr>
            <p:cNvSpPr txBox="1"/>
            <p:nvPr/>
          </p:nvSpPr>
          <p:spPr>
            <a:xfrm>
              <a:off x="2828147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8A1F1990-77ED-484D-8261-B676D118BB73}"/>
                </a:ext>
              </a:extLst>
            </p:cNvPr>
            <p:cNvSpPr txBox="1"/>
            <p:nvPr/>
          </p:nvSpPr>
          <p:spPr>
            <a:xfrm>
              <a:off x="2837671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15A413CC-CCAA-4D36-89EB-D5EE36C231E7}"/>
              </a:ext>
            </a:extLst>
          </p:cNvPr>
          <p:cNvGrpSpPr/>
          <p:nvPr/>
        </p:nvGrpSpPr>
        <p:grpSpPr>
          <a:xfrm>
            <a:off x="897178" y="4269518"/>
            <a:ext cx="1791382" cy="678649"/>
            <a:chOff x="2828147" y="1954419"/>
            <a:chExt cx="1410043" cy="678649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0908C47A-C45E-476B-BEAB-5A9461D404A3}"/>
                </a:ext>
              </a:extLst>
            </p:cNvPr>
            <p:cNvSpPr txBox="1"/>
            <p:nvPr/>
          </p:nvSpPr>
          <p:spPr>
            <a:xfrm>
              <a:off x="2828147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D1DB6461-408C-4DE6-984A-D0FF75FFCB61}"/>
                </a:ext>
              </a:extLst>
            </p:cNvPr>
            <p:cNvSpPr txBox="1"/>
            <p:nvPr/>
          </p:nvSpPr>
          <p:spPr>
            <a:xfrm>
              <a:off x="2837671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A05921F1-EDBF-4808-93C3-AEBAA6F68A95}"/>
              </a:ext>
            </a:extLst>
          </p:cNvPr>
          <p:cNvGrpSpPr/>
          <p:nvPr/>
        </p:nvGrpSpPr>
        <p:grpSpPr>
          <a:xfrm>
            <a:off x="2146690" y="5561296"/>
            <a:ext cx="1791382" cy="678649"/>
            <a:chOff x="2828147" y="1954419"/>
            <a:chExt cx="1410043" cy="678649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1A253E9F-2805-4B62-8EFE-6259C8D1C6FB}"/>
                </a:ext>
              </a:extLst>
            </p:cNvPr>
            <p:cNvSpPr txBox="1"/>
            <p:nvPr/>
          </p:nvSpPr>
          <p:spPr>
            <a:xfrm>
              <a:off x="2828147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E56A7705-3564-491C-A051-091ECF7DAF95}"/>
                </a:ext>
              </a:extLst>
            </p:cNvPr>
            <p:cNvSpPr txBox="1"/>
            <p:nvPr/>
          </p:nvSpPr>
          <p:spPr>
            <a:xfrm>
              <a:off x="2837671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FCBCE507-A2E1-4A9B-8442-50BBEF133B74}"/>
              </a:ext>
            </a:extLst>
          </p:cNvPr>
          <p:cNvGrpSpPr/>
          <p:nvPr/>
        </p:nvGrpSpPr>
        <p:grpSpPr>
          <a:xfrm>
            <a:off x="8140588" y="5561296"/>
            <a:ext cx="1788639" cy="678649"/>
            <a:chOff x="3233964" y="1954419"/>
            <a:chExt cx="1410044" cy="678649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67AE1774-43A7-43E7-B04F-79176307697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26E88D54-37B8-472D-A680-116234B0D927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9ADEAAEE-464E-4A26-B0C4-C9D838D24C4D}"/>
              </a:ext>
            </a:extLst>
          </p:cNvPr>
          <p:cNvGrpSpPr/>
          <p:nvPr/>
        </p:nvGrpSpPr>
        <p:grpSpPr>
          <a:xfrm>
            <a:off x="9326658" y="4229049"/>
            <a:ext cx="1788639" cy="678649"/>
            <a:chOff x="3233964" y="1954419"/>
            <a:chExt cx="1410044" cy="678649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A00076EA-16E3-48D8-A990-CFA0F478857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A99D661E-CA19-42E4-884F-279A86124FF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995D0CF7-ADB2-4287-8268-56DAE6E31DCA}"/>
              </a:ext>
            </a:extLst>
          </p:cNvPr>
          <p:cNvGrpSpPr/>
          <p:nvPr/>
        </p:nvGrpSpPr>
        <p:grpSpPr>
          <a:xfrm>
            <a:off x="8975475" y="2896803"/>
            <a:ext cx="1788639" cy="678649"/>
            <a:chOff x="3233964" y="1954419"/>
            <a:chExt cx="1410044" cy="678649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D98804FC-A2D4-4C67-821F-48AE66DCB6C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237B2DA2-20A8-423A-B44D-617B0CC2680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264" name="Elbow Connector 49">
            <a:extLst>
              <a:ext uri="{FF2B5EF4-FFF2-40B4-BE49-F238E27FC236}">
                <a16:creationId xmlns:a16="http://schemas.microsoft.com/office/drawing/2014/main" id="{6C88EFC8-2B75-48C8-BB9D-73C696746B5C}"/>
              </a:ext>
            </a:extLst>
          </p:cNvPr>
          <p:cNvCxnSpPr>
            <a:cxnSpLocks/>
          </p:cNvCxnSpPr>
          <p:nvPr/>
        </p:nvCxnSpPr>
        <p:spPr>
          <a:xfrm flipV="1">
            <a:off x="3959899" y="5179573"/>
            <a:ext cx="1188000" cy="720000"/>
          </a:xfrm>
          <a:prstGeom prst="bentConnector3">
            <a:avLst>
              <a:gd name="adj1" fmla="val 100742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49">
            <a:extLst>
              <a:ext uri="{FF2B5EF4-FFF2-40B4-BE49-F238E27FC236}">
                <a16:creationId xmlns:a16="http://schemas.microsoft.com/office/drawing/2014/main" id="{CED2E1E9-BB40-4D44-BAA5-916334F3560A}"/>
              </a:ext>
            </a:extLst>
          </p:cNvPr>
          <p:cNvCxnSpPr>
            <a:cxnSpLocks/>
          </p:cNvCxnSpPr>
          <p:nvPr/>
        </p:nvCxnSpPr>
        <p:spPr>
          <a:xfrm flipH="1" flipV="1">
            <a:off x="6509337" y="5193218"/>
            <a:ext cx="1188000" cy="720000"/>
          </a:xfrm>
          <a:prstGeom prst="bentConnector3">
            <a:avLst>
              <a:gd name="adj1" fmla="val 100742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49">
            <a:extLst>
              <a:ext uri="{FF2B5EF4-FFF2-40B4-BE49-F238E27FC236}">
                <a16:creationId xmlns:a16="http://schemas.microsoft.com/office/drawing/2014/main" id="{235AE534-DE3F-4DF4-8618-CCFD933CD4C7}"/>
              </a:ext>
            </a:extLst>
          </p:cNvPr>
          <p:cNvCxnSpPr>
            <a:cxnSpLocks/>
          </p:cNvCxnSpPr>
          <p:nvPr/>
        </p:nvCxnSpPr>
        <p:spPr>
          <a:xfrm>
            <a:off x="3590852" y="3273591"/>
            <a:ext cx="1509961" cy="214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49">
            <a:extLst>
              <a:ext uri="{FF2B5EF4-FFF2-40B4-BE49-F238E27FC236}">
                <a16:creationId xmlns:a16="http://schemas.microsoft.com/office/drawing/2014/main" id="{1B7BB7E7-82ED-4FD4-914C-387F12F9A8D4}"/>
              </a:ext>
            </a:extLst>
          </p:cNvPr>
          <p:cNvCxnSpPr>
            <a:cxnSpLocks/>
          </p:cNvCxnSpPr>
          <p:nvPr/>
        </p:nvCxnSpPr>
        <p:spPr>
          <a:xfrm flipH="1">
            <a:off x="3298827" y="4300855"/>
            <a:ext cx="1509961" cy="214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49">
            <a:extLst>
              <a:ext uri="{FF2B5EF4-FFF2-40B4-BE49-F238E27FC236}">
                <a16:creationId xmlns:a16="http://schemas.microsoft.com/office/drawing/2014/main" id="{8440EECA-534D-4603-99AD-13F2295D4575}"/>
              </a:ext>
            </a:extLst>
          </p:cNvPr>
          <p:cNvCxnSpPr>
            <a:cxnSpLocks/>
          </p:cNvCxnSpPr>
          <p:nvPr/>
        </p:nvCxnSpPr>
        <p:spPr>
          <a:xfrm flipH="1">
            <a:off x="7312643" y="3295800"/>
            <a:ext cx="1509961" cy="214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Elbow Connector 49">
            <a:extLst>
              <a:ext uri="{FF2B5EF4-FFF2-40B4-BE49-F238E27FC236}">
                <a16:creationId xmlns:a16="http://schemas.microsoft.com/office/drawing/2014/main" id="{4C760B0F-B124-49B7-8B7C-5E861038A953}"/>
              </a:ext>
            </a:extLst>
          </p:cNvPr>
          <p:cNvCxnSpPr>
            <a:cxnSpLocks/>
          </p:cNvCxnSpPr>
          <p:nvPr/>
        </p:nvCxnSpPr>
        <p:spPr>
          <a:xfrm flipH="1">
            <a:off x="7236957" y="4569703"/>
            <a:ext cx="1509961" cy="21432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58D1B0F-C520-4452-9717-04BDF98E9E1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108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2020-08-31T05:40:16Z</dcterms:modified>
</cp:coreProperties>
</file>