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34" name="Group 1133">
            <a:extLst>
              <a:ext uri="{FF2B5EF4-FFF2-40B4-BE49-F238E27FC236}">
                <a16:creationId xmlns:a16="http://schemas.microsoft.com/office/drawing/2014/main" id="{3DD85BD5-9312-4126-ABFF-21E381DC14BC}"/>
              </a:ext>
            </a:extLst>
          </p:cNvPr>
          <p:cNvGrpSpPr/>
          <p:nvPr/>
        </p:nvGrpSpPr>
        <p:grpSpPr>
          <a:xfrm>
            <a:off x="9224503" y="1354015"/>
            <a:ext cx="2643566" cy="5506370"/>
            <a:chOff x="8940432" y="762314"/>
            <a:chExt cx="2927637" cy="6098071"/>
          </a:xfrm>
        </p:grpSpPr>
        <p:sp>
          <p:nvSpPr>
            <p:cNvPr id="1135" name="Freeform: Shape 1134">
              <a:extLst>
                <a:ext uri="{FF2B5EF4-FFF2-40B4-BE49-F238E27FC236}">
                  <a16:creationId xmlns:a16="http://schemas.microsoft.com/office/drawing/2014/main" id="{0661F9A6-A9F9-4C86-BCE7-041826BD894C}"/>
                </a:ext>
              </a:extLst>
            </p:cNvPr>
            <p:cNvSpPr/>
            <p:nvPr/>
          </p:nvSpPr>
          <p:spPr>
            <a:xfrm>
              <a:off x="8940432" y="762314"/>
              <a:ext cx="2927637" cy="6098071"/>
            </a:xfrm>
            <a:custGeom>
              <a:avLst/>
              <a:gdLst>
                <a:gd name="connsiteX0" fmla="*/ 1862902 w 1867973"/>
                <a:gd name="connsiteY0" fmla="*/ 2348754 h 3890863"/>
                <a:gd name="connsiteX1" fmla="*/ 1759765 w 1867973"/>
                <a:gd name="connsiteY1" fmla="*/ 2057991 h 3890863"/>
                <a:gd name="connsiteX2" fmla="*/ 1592310 w 1867973"/>
                <a:gd name="connsiteY2" fmla="*/ 1616899 h 3890863"/>
                <a:gd name="connsiteX3" fmla="*/ 1485367 w 1867973"/>
                <a:gd name="connsiteY3" fmla="*/ 1416333 h 3890863"/>
                <a:gd name="connsiteX4" fmla="*/ 1414579 w 1867973"/>
                <a:gd name="connsiteY4" fmla="*/ 1276660 h 3890863"/>
                <a:gd name="connsiteX5" fmla="*/ 1337321 w 1867973"/>
                <a:gd name="connsiteY5" fmla="*/ 1179993 h 3890863"/>
                <a:gd name="connsiteX6" fmla="*/ 1198409 w 1867973"/>
                <a:gd name="connsiteY6" fmla="*/ 1108824 h 3890863"/>
                <a:gd name="connsiteX7" fmla="*/ 1105167 w 1867973"/>
                <a:gd name="connsiteY7" fmla="*/ 997695 h 3890863"/>
                <a:gd name="connsiteX8" fmla="*/ 1105167 w 1867973"/>
                <a:gd name="connsiteY8" fmla="*/ 854978 h 3890863"/>
                <a:gd name="connsiteX9" fmla="*/ 1138658 w 1867973"/>
                <a:gd name="connsiteY9" fmla="*/ 820345 h 3890863"/>
                <a:gd name="connsiteX10" fmla="*/ 1151598 w 1867973"/>
                <a:gd name="connsiteY10" fmla="*/ 818061 h 3890863"/>
                <a:gd name="connsiteX11" fmla="*/ 1218580 w 1867973"/>
                <a:gd name="connsiteY11" fmla="*/ 763258 h 3890863"/>
                <a:gd name="connsiteX12" fmla="*/ 1249407 w 1867973"/>
                <a:gd name="connsiteY12" fmla="*/ 578296 h 3890863"/>
                <a:gd name="connsiteX13" fmla="*/ 1291652 w 1867973"/>
                <a:gd name="connsiteY13" fmla="*/ 531104 h 3890863"/>
                <a:gd name="connsiteX14" fmla="*/ 1325904 w 1867973"/>
                <a:gd name="connsiteY14" fmla="*/ 520448 h 3890863"/>
                <a:gd name="connsiteX15" fmla="*/ 1395930 w 1867973"/>
                <a:gd name="connsiteY15" fmla="*/ 468309 h 3890863"/>
                <a:gd name="connsiteX16" fmla="*/ 1439697 w 1867973"/>
                <a:gd name="connsiteY16" fmla="*/ 333583 h 3890863"/>
                <a:gd name="connsiteX17" fmla="*/ 1414579 w 1867973"/>
                <a:gd name="connsiteY17" fmla="*/ 155091 h 3890863"/>
                <a:gd name="connsiteX18" fmla="*/ 1395550 w 1867973"/>
                <a:gd name="connsiteY18" fmla="*/ 83162 h 3890863"/>
                <a:gd name="connsiteX19" fmla="*/ 1288987 w 1867973"/>
                <a:gd name="connsiteY19" fmla="*/ 7807 h 3890863"/>
                <a:gd name="connsiteX20" fmla="*/ 1124577 w 1867973"/>
                <a:gd name="connsiteY20" fmla="*/ 32925 h 3890863"/>
                <a:gd name="connsiteX21" fmla="*/ 1081571 w 1867973"/>
                <a:gd name="connsiteY21" fmla="*/ 110944 h 3890863"/>
                <a:gd name="connsiteX22" fmla="*/ 1080810 w 1867973"/>
                <a:gd name="connsiteY22" fmla="*/ 165367 h 3890863"/>
                <a:gd name="connsiteX23" fmla="*/ 1064826 w 1867973"/>
                <a:gd name="connsiteY23" fmla="*/ 172979 h 3890863"/>
                <a:gd name="connsiteX24" fmla="*/ 1003933 w 1867973"/>
                <a:gd name="connsiteY24" fmla="*/ 137965 h 3890863"/>
                <a:gd name="connsiteX25" fmla="*/ 896610 w 1867973"/>
                <a:gd name="connsiteY25" fmla="*/ 111325 h 3890863"/>
                <a:gd name="connsiteX26" fmla="*/ 796898 w 1867973"/>
                <a:gd name="connsiteY26" fmla="*/ 125406 h 3890863"/>
                <a:gd name="connsiteX27" fmla="*/ 661031 w 1867973"/>
                <a:gd name="connsiteY27" fmla="*/ 159658 h 3890863"/>
                <a:gd name="connsiteX28" fmla="*/ 566647 w 1867973"/>
                <a:gd name="connsiteY28" fmla="*/ 223215 h 3890863"/>
                <a:gd name="connsiteX29" fmla="*/ 552565 w 1867973"/>
                <a:gd name="connsiteY29" fmla="*/ 227021 h 3890863"/>
                <a:gd name="connsiteX30" fmla="*/ 532775 w 1867973"/>
                <a:gd name="connsiteY30" fmla="*/ 238438 h 3890863"/>
                <a:gd name="connsiteX31" fmla="*/ 516791 w 1867973"/>
                <a:gd name="connsiteY31" fmla="*/ 304279 h 3890863"/>
                <a:gd name="connsiteX32" fmla="*/ 512224 w 1867973"/>
                <a:gd name="connsiteY32" fmla="*/ 313793 h 3890863"/>
                <a:gd name="connsiteX33" fmla="*/ 463510 w 1867973"/>
                <a:gd name="connsiteY33" fmla="*/ 381917 h 3890863"/>
                <a:gd name="connsiteX34" fmla="*/ 445242 w 1867973"/>
                <a:gd name="connsiteY34" fmla="*/ 584766 h 3890863"/>
                <a:gd name="connsiteX35" fmla="*/ 418982 w 1867973"/>
                <a:gd name="connsiteY35" fmla="*/ 681814 h 3890863"/>
                <a:gd name="connsiteX36" fmla="*/ 382066 w 1867973"/>
                <a:gd name="connsiteY36" fmla="*/ 731289 h 3890863"/>
                <a:gd name="connsiteX37" fmla="*/ 391961 w 1867973"/>
                <a:gd name="connsiteY37" fmla="*/ 771250 h 3890863"/>
                <a:gd name="connsiteX38" fmla="*/ 414034 w 1867973"/>
                <a:gd name="connsiteY38" fmla="*/ 783429 h 3890863"/>
                <a:gd name="connsiteX39" fmla="*/ 427735 w 1867973"/>
                <a:gd name="connsiteY39" fmla="*/ 818442 h 3890863"/>
                <a:gd name="connsiteX40" fmla="*/ 419743 w 1867973"/>
                <a:gd name="connsiteY40" fmla="*/ 833285 h 3890863"/>
                <a:gd name="connsiteX41" fmla="*/ 427735 w 1867973"/>
                <a:gd name="connsiteY41" fmla="*/ 867156 h 3890863"/>
                <a:gd name="connsiteX42" fmla="*/ 463129 w 1867973"/>
                <a:gd name="connsiteY42" fmla="*/ 880096 h 3890863"/>
                <a:gd name="connsiteX43" fmla="*/ 482158 w 1867973"/>
                <a:gd name="connsiteY43" fmla="*/ 897222 h 3890863"/>
                <a:gd name="connsiteX44" fmla="*/ 460085 w 1867973"/>
                <a:gd name="connsiteY44" fmla="*/ 912065 h 3890863"/>
                <a:gd name="connsiteX45" fmla="*/ 432302 w 1867973"/>
                <a:gd name="connsiteY45" fmla="*/ 949742 h 3890863"/>
                <a:gd name="connsiteX46" fmla="*/ 447525 w 1867973"/>
                <a:gd name="connsiteY46" fmla="*/ 966107 h 3890863"/>
                <a:gd name="connsiteX47" fmla="*/ 470741 w 1867973"/>
                <a:gd name="connsiteY47" fmla="*/ 994270 h 3890863"/>
                <a:gd name="connsiteX48" fmla="*/ 500807 w 1867973"/>
                <a:gd name="connsiteY48" fmla="*/ 1052879 h 3890863"/>
                <a:gd name="connsiteX49" fmla="*/ 510321 w 1867973"/>
                <a:gd name="connsiteY49" fmla="*/ 1060491 h 3890863"/>
                <a:gd name="connsiteX50" fmla="*/ 573117 w 1867973"/>
                <a:gd name="connsiteY50" fmla="*/ 1082945 h 3890863"/>
                <a:gd name="connsiteX51" fmla="*/ 676634 w 1867973"/>
                <a:gd name="connsiteY51" fmla="*/ 1071528 h 3890863"/>
                <a:gd name="connsiteX52" fmla="*/ 716215 w 1867973"/>
                <a:gd name="connsiteY52" fmla="*/ 1091318 h 3890863"/>
                <a:gd name="connsiteX53" fmla="*/ 768735 w 1867973"/>
                <a:gd name="connsiteY53" fmla="*/ 1243169 h 3890863"/>
                <a:gd name="connsiteX54" fmla="*/ 735244 w 1867973"/>
                <a:gd name="connsiteY54" fmla="*/ 1295689 h 3890863"/>
                <a:gd name="connsiteX55" fmla="*/ 676254 w 1867973"/>
                <a:gd name="connsiteY55" fmla="*/ 1341359 h 3890863"/>
                <a:gd name="connsiteX56" fmla="*/ 640479 w 1867973"/>
                <a:gd name="connsiteY56" fmla="*/ 1416714 h 3890863"/>
                <a:gd name="connsiteX57" fmla="*/ 602802 w 1867973"/>
                <a:gd name="connsiteY57" fmla="*/ 1477226 h 3890863"/>
                <a:gd name="connsiteX58" fmla="*/ 468077 w 1867973"/>
                <a:gd name="connsiteY58" fmla="*/ 1608145 h 3890863"/>
                <a:gd name="connsiteX59" fmla="*/ 279309 w 1867973"/>
                <a:gd name="connsiteY59" fmla="*/ 1777503 h 3890863"/>
                <a:gd name="connsiteX60" fmla="*/ 261802 w 1867973"/>
                <a:gd name="connsiteY60" fmla="*/ 1794249 h 3890863"/>
                <a:gd name="connsiteX61" fmla="*/ 257235 w 1867973"/>
                <a:gd name="connsiteY61" fmla="*/ 1798055 h 3890863"/>
                <a:gd name="connsiteX62" fmla="*/ 131264 w 1867973"/>
                <a:gd name="connsiteY62" fmla="*/ 1976166 h 3890863"/>
                <a:gd name="connsiteX63" fmla="*/ 122891 w 1867973"/>
                <a:gd name="connsiteY63" fmla="*/ 2014985 h 3890863"/>
                <a:gd name="connsiteX64" fmla="*/ 139256 w 1867973"/>
                <a:gd name="connsiteY64" fmla="*/ 2110130 h 3890863"/>
                <a:gd name="connsiteX65" fmla="*/ 210044 w 1867973"/>
                <a:gd name="connsiteY65" fmla="*/ 2193477 h 3890863"/>
                <a:gd name="connsiteX66" fmla="*/ 232878 w 1867973"/>
                <a:gd name="connsiteY66" fmla="*/ 2207178 h 3890863"/>
                <a:gd name="connsiteX67" fmla="*/ 240871 w 1867973"/>
                <a:gd name="connsiteY67" fmla="*/ 2241430 h 3890863"/>
                <a:gd name="connsiteX68" fmla="*/ 220319 w 1867973"/>
                <a:gd name="connsiteY68" fmla="*/ 2274160 h 3890863"/>
                <a:gd name="connsiteX69" fmla="*/ 138875 w 1867973"/>
                <a:gd name="connsiteY69" fmla="*/ 2381484 h 3890863"/>
                <a:gd name="connsiteX70" fmla="*/ 26223 w 1867973"/>
                <a:gd name="connsiteY70" fmla="*/ 2637994 h 3890863"/>
                <a:gd name="connsiteX71" fmla="*/ 344 w 1867973"/>
                <a:gd name="connsiteY71" fmla="*/ 2823337 h 3890863"/>
                <a:gd name="connsiteX72" fmla="*/ 40686 w 1867973"/>
                <a:gd name="connsiteY72" fmla="*/ 3026947 h 3890863"/>
                <a:gd name="connsiteX73" fmla="*/ 245057 w 1867973"/>
                <a:gd name="connsiteY73" fmla="*/ 3333314 h 3890863"/>
                <a:gd name="connsiteX74" fmla="*/ 425071 w 1867973"/>
                <a:gd name="connsiteY74" fmla="*/ 3453577 h 3890863"/>
                <a:gd name="connsiteX75" fmla="*/ 474927 w 1867973"/>
                <a:gd name="connsiteY75" fmla="*/ 3539969 h 3890863"/>
                <a:gd name="connsiteX76" fmla="*/ 469218 w 1867973"/>
                <a:gd name="connsiteY76" fmla="*/ 3624457 h 3890863"/>
                <a:gd name="connsiteX77" fmla="*/ 499284 w 1867973"/>
                <a:gd name="connsiteY77" fmla="*/ 3890863 h 3890863"/>
                <a:gd name="connsiteX78" fmla="*/ 1210969 w 1867973"/>
                <a:gd name="connsiteY78" fmla="*/ 3890863 h 3890863"/>
                <a:gd name="connsiteX79" fmla="*/ 1230759 w 1867973"/>
                <a:gd name="connsiteY79" fmla="*/ 3848238 h 3890863"/>
                <a:gd name="connsiteX80" fmla="*/ 1301166 w 1867973"/>
                <a:gd name="connsiteY80" fmla="*/ 3690678 h 3890863"/>
                <a:gd name="connsiteX81" fmla="*/ 1343410 w 1867973"/>
                <a:gd name="connsiteY81" fmla="*/ 3611518 h 3890863"/>
                <a:gd name="connsiteX82" fmla="*/ 1390222 w 1867973"/>
                <a:gd name="connsiteY82" fmla="*/ 3483643 h 3890863"/>
                <a:gd name="connsiteX83" fmla="*/ 1377282 w 1867973"/>
                <a:gd name="connsiteY83" fmla="*/ 3205820 h 3890863"/>
                <a:gd name="connsiteX84" fmla="*/ 1383371 w 1867973"/>
                <a:gd name="connsiteY84" fmla="*/ 3157105 h 3890863"/>
                <a:gd name="connsiteX85" fmla="*/ 1410773 w 1867973"/>
                <a:gd name="connsiteY85" fmla="*/ 3111436 h 3890863"/>
                <a:gd name="connsiteX86" fmla="*/ 1728557 w 1867973"/>
                <a:gd name="connsiteY86" fmla="*/ 2622391 h 3890863"/>
                <a:gd name="connsiteX87" fmla="*/ 1783741 w 1867973"/>
                <a:gd name="connsiteY87" fmla="*/ 2523059 h 3890863"/>
                <a:gd name="connsiteX88" fmla="*/ 1834739 w 1867973"/>
                <a:gd name="connsiteY88" fmla="*/ 2449607 h 3890863"/>
                <a:gd name="connsiteX89" fmla="*/ 1862902 w 1867973"/>
                <a:gd name="connsiteY89" fmla="*/ 2348754 h 3890863"/>
                <a:gd name="connsiteX90" fmla="*/ 1520761 w 1867973"/>
                <a:gd name="connsiteY90" fmla="*/ 2413833 h 3890863"/>
                <a:gd name="connsiteX91" fmla="*/ 1439697 w 1867973"/>
                <a:gd name="connsiteY91" fmla="*/ 2606787 h 3890863"/>
                <a:gd name="connsiteX92" fmla="*/ 1331993 w 1867973"/>
                <a:gd name="connsiteY92" fmla="*/ 2837038 h 3890863"/>
                <a:gd name="connsiteX93" fmla="*/ 1261205 w 1867973"/>
                <a:gd name="connsiteY93" fmla="*/ 2962629 h 3890863"/>
                <a:gd name="connsiteX94" fmla="*/ 1252452 w 1867973"/>
                <a:gd name="connsiteY94" fmla="*/ 2965674 h 3890863"/>
                <a:gd name="connsiteX95" fmla="*/ 1177858 w 1867973"/>
                <a:gd name="connsiteY95" fmla="*/ 2841224 h 3890863"/>
                <a:gd name="connsiteX96" fmla="*/ 1157687 w 1867973"/>
                <a:gd name="connsiteY96" fmla="*/ 2707260 h 3890863"/>
                <a:gd name="connsiteX97" fmla="*/ 1141703 w 1867973"/>
                <a:gd name="connsiteY97" fmla="*/ 2545514 h 3890863"/>
                <a:gd name="connsiteX98" fmla="*/ 1139420 w 1867973"/>
                <a:gd name="connsiteY98" fmla="*/ 2506694 h 3890863"/>
                <a:gd name="connsiteX99" fmla="*/ 1171388 w 1867973"/>
                <a:gd name="connsiteY99" fmla="*/ 2371208 h 3890863"/>
                <a:gd name="connsiteX100" fmla="*/ 1289368 w 1867973"/>
                <a:gd name="connsiteY100" fmla="*/ 2115078 h 3890863"/>
                <a:gd name="connsiteX101" fmla="*/ 1325142 w 1867973"/>
                <a:gd name="connsiteY101" fmla="*/ 2000904 h 3890863"/>
                <a:gd name="connsiteX102" fmla="*/ 1337702 w 1867973"/>
                <a:gd name="connsiteY102" fmla="*/ 1969696 h 3890863"/>
                <a:gd name="connsiteX103" fmla="*/ 1357111 w 1867973"/>
                <a:gd name="connsiteY103" fmla="*/ 1968554 h 3890863"/>
                <a:gd name="connsiteX104" fmla="*/ 1397833 w 1867973"/>
                <a:gd name="connsiteY104" fmla="*/ 2034395 h 3890863"/>
                <a:gd name="connsiteX105" fmla="*/ 1519999 w 1867973"/>
                <a:gd name="connsiteY105" fmla="*/ 2293570 h 3890863"/>
                <a:gd name="connsiteX106" fmla="*/ 1520761 w 1867973"/>
                <a:gd name="connsiteY106" fmla="*/ 2413833 h 3890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</a:cxnLst>
              <a:rect l="l" t="t" r="r" b="b"/>
              <a:pathLst>
                <a:path w="1867973" h="3890863">
                  <a:moveTo>
                    <a:pt x="1862902" y="2348754"/>
                  </a:moveTo>
                  <a:cubicBezTo>
                    <a:pt x="1830933" y="2250945"/>
                    <a:pt x="1795159" y="2154277"/>
                    <a:pt x="1759765" y="2057991"/>
                  </a:cubicBezTo>
                  <a:cubicBezTo>
                    <a:pt x="1705342" y="1910326"/>
                    <a:pt x="1653583" y="1761519"/>
                    <a:pt x="1592310" y="1616899"/>
                  </a:cubicBezTo>
                  <a:cubicBezTo>
                    <a:pt x="1562624" y="1546872"/>
                    <a:pt x="1531417" y="1477606"/>
                    <a:pt x="1485367" y="1416333"/>
                  </a:cubicBezTo>
                  <a:cubicBezTo>
                    <a:pt x="1453779" y="1373708"/>
                    <a:pt x="1429041" y="1328039"/>
                    <a:pt x="1414579" y="1276660"/>
                  </a:cubicBezTo>
                  <a:cubicBezTo>
                    <a:pt x="1402400" y="1234035"/>
                    <a:pt x="1377282" y="1199783"/>
                    <a:pt x="1337321" y="1179993"/>
                  </a:cubicBezTo>
                  <a:cubicBezTo>
                    <a:pt x="1290890" y="1156778"/>
                    <a:pt x="1246743" y="1128234"/>
                    <a:pt x="1198409" y="1108824"/>
                  </a:cubicBezTo>
                  <a:cubicBezTo>
                    <a:pt x="1147792" y="1088273"/>
                    <a:pt x="1113540" y="1054021"/>
                    <a:pt x="1105167" y="997695"/>
                  </a:cubicBezTo>
                  <a:cubicBezTo>
                    <a:pt x="1097936" y="950123"/>
                    <a:pt x="1100600" y="902550"/>
                    <a:pt x="1105167" y="854978"/>
                  </a:cubicBezTo>
                  <a:cubicBezTo>
                    <a:pt x="1107070" y="836329"/>
                    <a:pt x="1118107" y="823009"/>
                    <a:pt x="1138658" y="820345"/>
                  </a:cubicBezTo>
                  <a:cubicBezTo>
                    <a:pt x="1143225" y="819964"/>
                    <a:pt x="1147412" y="818442"/>
                    <a:pt x="1151598" y="818061"/>
                  </a:cubicBezTo>
                  <a:cubicBezTo>
                    <a:pt x="1185850" y="814256"/>
                    <a:pt x="1210588" y="800935"/>
                    <a:pt x="1218580" y="763258"/>
                  </a:cubicBezTo>
                  <a:cubicBezTo>
                    <a:pt x="1231900" y="701985"/>
                    <a:pt x="1241415" y="640331"/>
                    <a:pt x="1249407" y="578296"/>
                  </a:cubicBezTo>
                  <a:cubicBezTo>
                    <a:pt x="1253213" y="548611"/>
                    <a:pt x="1261966" y="536813"/>
                    <a:pt x="1291652" y="531104"/>
                  </a:cubicBezTo>
                  <a:cubicBezTo>
                    <a:pt x="1303450" y="528821"/>
                    <a:pt x="1315248" y="526918"/>
                    <a:pt x="1325904" y="520448"/>
                  </a:cubicBezTo>
                  <a:cubicBezTo>
                    <a:pt x="1350641" y="505225"/>
                    <a:pt x="1374618" y="488479"/>
                    <a:pt x="1395930" y="468309"/>
                  </a:cubicBezTo>
                  <a:cubicBezTo>
                    <a:pt x="1434750" y="431392"/>
                    <a:pt x="1453017" y="387626"/>
                    <a:pt x="1439697" y="333583"/>
                  </a:cubicBezTo>
                  <a:cubicBezTo>
                    <a:pt x="1425235" y="274974"/>
                    <a:pt x="1420287" y="214842"/>
                    <a:pt x="1414579" y="155091"/>
                  </a:cubicBezTo>
                  <a:cubicBezTo>
                    <a:pt x="1412295" y="130354"/>
                    <a:pt x="1408109" y="105616"/>
                    <a:pt x="1395550" y="83162"/>
                  </a:cubicBezTo>
                  <a:cubicBezTo>
                    <a:pt x="1372334" y="39776"/>
                    <a:pt x="1334276" y="18844"/>
                    <a:pt x="1288987" y="7807"/>
                  </a:cubicBezTo>
                  <a:cubicBezTo>
                    <a:pt x="1230759" y="-6274"/>
                    <a:pt x="1175194" y="-3230"/>
                    <a:pt x="1124577" y="32925"/>
                  </a:cubicBezTo>
                  <a:cubicBezTo>
                    <a:pt x="1097556" y="52335"/>
                    <a:pt x="1080810" y="76311"/>
                    <a:pt x="1081571" y="110944"/>
                  </a:cubicBezTo>
                  <a:cubicBezTo>
                    <a:pt x="1081952" y="129212"/>
                    <a:pt x="1084997" y="147480"/>
                    <a:pt x="1080810" y="165367"/>
                  </a:cubicBezTo>
                  <a:cubicBezTo>
                    <a:pt x="1077766" y="179448"/>
                    <a:pt x="1077005" y="179829"/>
                    <a:pt x="1064826" y="172979"/>
                  </a:cubicBezTo>
                  <a:cubicBezTo>
                    <a:pt x="1044275" y="161561"/>
                    <a:pt x="1024104" y="149763"/>
                    <a:pt x="1003933" y="137965"/>
                  </a:cubicBezTo>
                  <a:cubicBezTo>
                    <a:pt x="970823" y="118556"/>
                    <a:pt x="935429" y="107138"/>
                    <a:pt x="896610" y="111325"/>
                  </a:cubicBezTo>
                  <a:cubicBezTo>
                    <a:pt x="863119" y="114750"/>
                    <a:pt x="830008" y="118556"/>
                    <a:pt x="796898" y="125406"/>
                  </a:cubicBezTo>
                  <a:cubicBezTo>
                    <a:pt x="751228" y="134921"/>
                    <a:pt x="704417" y="142152"/>
                    <a:pt x="661031" y="159658"/>
                  </a:cubicBezTo>
                  <a:cubicBezTo>
                    <a:pt x="625256" y="174120"/>
                    <a:pt x="587579" y="186299"/>
                    <a:pt x="566647" y="223215"/>
                  </a:cubicBezTo>
                  <a:cubicBezTo>
                    <a:pt x="563602" y="228543"/>
                    <a:pt x="557894" y="228924"/>
                    <a:pt x="552565" y="227021"/>
                  </a:cubicBezTo>
                  <a:cubicBezTo>
                    <a:pt x="540767" y="222073"/>
                    <a:pt x="535439" y="227021"/>
                    <a:pt x="532775" y="238438"/>
                  </a:cubicBezTo>
                  <a:cubicBezTo>
                    <a:pt x="527828" y="260512"/>
                    <a:pt x="522119" y="282205"/>
                    <a:pt x="516791" y="304279"/>
                  </a:cubicBezTo>
                  <a:cubicBezTo>
                    <a:pt x="516030" y="307704"/>
                    <a:pt x="515649" y="311510"/>
                    <a:pt x="512224" y="313793"/>
                  </a:cubicBezTo>
                  <a:cubicBezTo>
                    <a:pt x="489389" y="331680"/>
                    <a:pt x="473785" y="356038"/>
                    <a:pt x="463510" y="381917"/>
                  </a:cubicBezTo>
                  <a:cubicBezTo>
                    <a:pt x="437630" y="447377"/>
                    <a:pt x="427355" y="515500"/>
                    <a:pt x="445242" y="584766"/>
                  </a:cubicBezTo>
                  <a:cubicBezTo>
                    <a:pt x="455137" y="623205"/>
                    <a:pt x="450570" y="654412"/>
                    <a:pt x="418982" y="681814"/>
                  </a:cubicBezTo>
                  <a:cubicBezTo>
                    <a:pt x="403759" y="695134"/>
                    <a:pt x="393102" y="713783"/>
                    <a:pt x="382066" y="731289"/>
                  </a:cubicBezTo>
                  <a:cubicBezTo>
                    <a:pt x="371790" y="748035"/>
                    <a:pt x="375596" y="760594"/>
                    <a:pt x="391961" y="771250"/>
                  </a:cubicBezTo>
                  <a:cubicBezTo>
                    <a:pt x="399192" y="775817"/>
                    <a:pt x="406803" y="779623"/>
                    <a:pt x="414034" y="783429"/>
                  </a:cubicBezTo>
                  <a:cubicBezTo>
                    <a:pt x="433444" y="793324"/>
                    <a:pt x="435727" y="798652"/>
                    <a:pt x="427735" y="818442"/>
                  </a:cubicBezTo>
                  <a:cubicBezTo>
                    <a:pt x="425452" y="823770"/>
                    <a:pt x="423168" y="828718"/>
                    <a:pt x="419743" y="833285"/>
                  </a:cubicBezTo>
                  <a:cubicBezTo>
                    <a:pt x="410609" y="845463"/>
                    <a:pt x="413654" y="861067"/>
                    <a:pt x="427735" y="867156"/>
                  </a:cubicBezTo>
                  <a:cubicBezTo>
                    <a:pt x="439153" y="872104"/>
                    <a:pt x="451331" y="875529"/>
                    <a:pt x="463129" y="880096"/>
                  </a:cubicBezTo>
                  <a:cubicBezTo>
                    <a:pt x="471502" y="883141"/>
                    <a:pt x="483300" y="885044"/>
                    <a:pt x="482158" y="897222"/>
                  </a:cubicBezTo>
                  <a:cubicBezTo>
                    <a:pt x="481016" y="909401"/>
                    <a:pt x="469218" y="910162"/>
                    <a:pt x="460085" y="912065"/>
                  </a:cubicBezTo>
                  <a:cubicBezTo>
                    <a:pt x="439533" y="916251"/>
                    <a:pt x="430019" y="929191"/>
                    <a:pt x="432302" y="949742"/>
                  </a:cubicBezTo>
                  <a:cubicBezTo>
                    <a:pt x="433444" y="959257"/>
                    <a:pt x="438391" y="964204"/>
                    <a:pt x="447525" y="966107"/>
                  </a:cubicBezTo>
                  <a:cubicBezTo>
                    <a:pt x="469980" y="970674"/>
                    <a:pt x="470360" y="970674"/>
                    <a:pt x="470741" y="994270"/>
                  </a:cubicBezTo>
                  <a:cubicBezTo>
                    <a:pt x="471121" y="1019008"/>
                    <a:pt x="479494" y="1039178"/>
                    <a:pt x="500807" y="1052879"/>
                  </a:cubicBezTo>
                  <a:cubicBezTo>
                    <a:pt x="504232" y="1055163"/>
                    <a:pt x="507276" y="1057827"/>
                    <a:pt x="510321" y="1060491"/>
                  </a:cubicBezTo>
                  <a:cubicBezTo>
                    <a:pt x="528208" y="1076856"/>
                    <a:pt x="548379" y="1085609"/>
                    <a:pt x="573117" y="1082945"/>
                  </a:cubicBezTo>
                  <a:cubicBezTo>
                    <a:pt x="607750" y="1078759"/>
                    <a:pt x="642382" y="1075714"/>
                    <a:pt x="676634" y="1071528"/>
                  </a:cubicBezTo>
                  <a:cubicBezTo>
                    <a:pt x="699089" y="1068483"/>
                    <a:pt x="706700" y="1071147"/>
                    <a:pt x="716215" y="1091318"/>
                  </a:cubicBezTo>
                  <a:cubicBezTo>
                    <a:pt x="739430" y="1140032"/>
                    <a:pt x="756176" y="1191030"/>
                    <a:pt x="768735" y="1243169"/>
                  </a:cubicBezTo>
                  <a:cubicBezTo>
                    <a:pt x="777488" y="1280466"/>
                    <a:pt x="773682" y="1287316"/>
                    <a:pt x="735244" y="1295689"/>
                  </a:cubicBezTo>
                  <a:cubicBezTo>
                    <a:pt x="707842" y="1301779"/>
                    <a:pt x="688432" y="1316621"/>
                    <a:pt x="676254" y="1341359"/>
                  </a:cubicBezTo>
                  <a:cubicBezTo>
                    <a:pt x="663695" y="1366096"/>
                    <a:pt x="651897" y="1391215"/>
                    <a:pt x="640479" y="1416714"/>
                  </a:cubicBezTo>
                  <a:cubicBezTo>
                    <a:pt x="630584" y="1438787"/>
                    <a:pt x="617645" y="1458577"/>
                    <a:pt x="602802" y="1477226"/>
                  </a:cubicBezTo>
                  <a:cubicBezTo>
                    <a:pt x="563602" y="1526701"/>
                    <a:pt x="514888" y="1566662"/>
                    <a:pt x="468077" y="1608145"/>
                  </a:cubicBezTo>
                  <a:cubicBezTo>
                    <a:pt x="404900" y="1664090"/>
                    <a:pt x="339821" y="1718513"/>
                    <a:pt x="279309" y="1777503"/>
                  </a:cubicBezTo>
                  <a:cubicBezTo>
                    <a:pt x="275884" y="1785496"/>
                    <a:pt x="270936" y="1791585"/>
                    <a:pt x="261802" y="1794249"/>
                  </a:cubicBezTo>
                  <a:cubicBezTo>
                    <a:pt x="260280" y="1795391"/>
                    <a:pt x="258758" y="1796532"/>
                    <a:pt x="257235" y="1798055"/>
                  </a:cubicBezTo>
                  <a:cubicBezTo>
                    <a:pt x="203574" y="1849433"/>
                    <a:pt x="164374" y="1910706"/>
                    <a:pt x="131264" y="1976166"/>
                  </a:cubicBezTo>
                  <a:cubicBezTo>
                    <a:pt x="125174" y="1988345"/>
                    <a:pt x="121749" y="2001284"/>
                    <a:pt x="122891" y="2014985"/>
                  </a:cubicBezTo>
                  <a:cubicBezTo>
                    <a:pt x="125555" y="2047334"/>
                    <a:pt x="130883" y="2078922"/>
                    <a:pt x="139256" y="2110130"/>
                  </a:cubicBezTo>
                  <a:cubicBezTo>
                    <a:pt x="149531" y="2149330"/>
                    <a:pt x="171986" y="2177873"/>
                    <a:pt x="210044" y="2193477"/>
                  </a:cubicBezTo>
                  <a:cubicBezTo>
                    <a:pt x="218416" y="2196902"/>
                    <a:pt x="226028" y="2201469"/>
                    <a:pt x="232878" y="2207178"/>
                  </a:cubicBezTo>
                  <a:cubicBezTo>
                    <a:pt x="245057" y="2216692"/>
                    <a:pt x="247340" y="2227349"/>
                    <a:pt x="240871" y="2241430"/>
                  </a:cubicBezTo>
                  <a:cubicBezTo>
                    <a:pt x="235542" y="2253228"/>
                    <a:pt x="227931" y="2263884"/>
                    <a:pt x="220319" y="2274160"/>
                  </a:cubicBezTo>
                  <a:cubicBezTo>
                    <a:pt x="193298" y="2309935"/>
                    <a:pt x="162471" y="2343045"/>
                    <a:pt x="138875" y="2381484"/>
                  </a:cubicBezTo>
                  <a:cubicBezTo>
                    <a:pt x="89400" y="2461405"/>
                    <a:pt x="54386" y="2548177"/>
                    <a:pt x="26223" y="2637994"/>
                  </a:cubicBezTo>
                  <a:cubicBezTo>
                    <a:pt x="7194" y="2698126"/>
                    <a:pt x="-1939" y="2760160"/>
                    <a:pt x="344" y="2823337"/>
                  </a:cubicBezTo>
                  <a:cubicBezTo>
                    <a:pt x="3008" y="2892983"/>
                    <a:pt x="18612" y="2960726"/>
                    <a:pt x="40686" y="3026947"/>
                  </a:cubicBezTo>
                  <a:cubicBezTo>
                    <a:pt x="81027" y="3147591"/>
                    <a:pt x="145726" y="3251108"/>
                    <a:pt x="245057" y="3333314"/>
                  </a:cubicBezTo>
                  <a:cubicBezTo>
                    <a:pt x="301383" y="3379744"/>
                    <a:pt x="362656" y="3417422"/>
                    <a:pt x="425071" y="3453577"/>
                  </a:cubicBezTo>
                  <a:cubicBezTo>
                    <a:pt x="457801" y="3472606"/>
                    <a:pt x="472644" y="3503433"/>
                    <a:pt x="474927" y="3539969"/>
                  </a:cubicBezTo>
                  <a:cubicBezTo>
                    <a:pt x="476830" y="3568131"/>
                    <a:pt x="472263" y="3596675"/>
                    <a:pt x="469218" y="3624457"/>
                  </a:cubicBezTo>
                  <a:cubicBezTo>
                    <a:pt x="460085" y="3715416"/>
                    <a:pt x="469599" y="3804091"/>
                    <a:pt x="499284" y="3890863"/>
                  </a:cubicBezTo>
                  <a:cubicBezTo>
                    <a:pt x="736386" y="3890863"/>
                    <a:pt x="973867" y="3890863"/>
                    <a:pt x="1210969" y="3890863"/>
                  </a:cubicBezTo>
                  <a:cubicBezTo>
                    <a:pt x="1218961" y="3877162"/>
                    <a:pt x="1225431" y="3863081"/>
                    <a:pt x="1230759" y="3848238"/>
                  </a:cubicBezTo>
                  <a:cubicBezTo>
                    <a:pt x="1249788" y="3793815"/>
                    <a:pt x="1269958" y="3739773"/>
                    <a:pt x="1301166" y="3690678"/>
                  </a:cubicBezTo>
                  <a:cubicBezTo>
                    <a:pt x="1317150" y="3665560"/>
                    <a:pt x="1330471" y="3638539"/>
                    <a:pt x="1343410" y="3611518"/>
                  </a:cubicBezTo>
                  <a:cubicBezTo>
                    <a:pt x="1363200" y="3570415"/>
                    <a:pt x="1382991" y="3528932"/>
                    <a:pt x="1390222" y="3483643"/>
                  </a:cubicBezTo>
                  <a:cubicBezTo>
                    <a:pt x="1405064" y="3390401"/>
                    <a:pt x="1398594" y="3297539"/>
                    <a:pt x="1377282" y="3205820"/>
                  </a:cubicBezTo>
                  <a:cubicBezTo>
                    <a:pt x="1373096" y="3188313"/>
                    <a:pt x="1373476" y="3172709"/>
                    <a:pt x="1383371" y="3157105"/>
                  </a:cubicBezTo>
                  <a:cubicBezTo>
                    <a:pt x="1392886" y="3142263"/>
                    <a:pt x="1401639" y="3126659"/>
                    <a:pt x="1410773" y="3111436"/>
                  </a:cubicBezTo>
                  <a:cubicBezTo>
                    <a:pt x="1513910" y="2946645"/>
                    <a:pt x="1622756" y="2785659"/>
                    <a:pt x="1728557" y="2622391"/>
                  </a:cubicBezTo>
                  <a:cubicBezTo>
                    <a:pt x="1749109" y="2590422"/>
                    <a:pt x="1772704" y="2560356"/>
                    <a:pt x="1783741" y="2523059"/>
                  </a:cubicBezTo>
                  <a:cubicBezTo>
                    <a:pt x="1792495" y="2492613"/>
                    <a:pt x="1810382" y="2469398"/>
                    <a:pt x="1834739" y="2449607"/>
                  </a:cubicBezTo>
                  <a:cubicBezTo>
                    <a:pt x="1865185" y="2424109"/>
                    <a:pt x="1875080" y="2386051"/>
                    <a:pt x="1862902" y="2348754"/>
                  </a:cubicBezTo>
                  <a:close/>
                  <a:moveTo>
                    <a:pt x="1520761" y="2413833"/>
                  </a:moveTo>
                  <a:cubicBezTo>
                    <a:pt x="1500209" y="2480815"/>
                    <a:pt x="1468621" y="2543230"/>
                    <a:pt x="1439697" y="2606787"/>
                  </a:cubicBezTo>
                  <a:cubicBezTo>
                    <a:pt x="1404684" y="2684044"/>
                    <a:pt x="1368529" y="2760541"/>
                    <a:pt x="1331993" y="2837038"/>
                  </a:cubicBezTo>
                  <a:cubicBezTo>
                    <a:pt x="1311061" y="2880424"/>
                    <a:pt x="1285943" y="2921526"/>
                    <a:pt x="1261205" y="2962629"/>
                  </a:cubicBezTo>
                  <a:cubicBezTo>
                    <a:pt x="1258922" y="2966054"/>
                    <a:pt x="1257019" y="2971002"/>
                    <a:pt x="1252452" y="2965674"/>
                  </a:cubicBezTo>
                  <a:cubicBezTo>
                    <a:pt x="1221625" y="2927616"/>
                    <a:pt x="1189276" y="2890319"/>
                    <a:pt x="1177858" y="2841224"/>
                  </a:cubicBezTo>
                  <a:cubicBezTo>
                    <a:pt x="1167582" y="2797077"/>
                    <a:pt x="1163016" y="2752168"/>
                    <a:pt x="1157687" y="2707260"/>
                  </a:cubicBezTo>
                  <a:cubicBezTo>
                    <a:pt x="1151218" y="2653598"/>
                    <a:pt x="1145889" y="2599556"/>
                    <a:pt x="1141703" y="2545514"/>
                  </a:cubicBezTo>
                  <a:cubicBezTo>
                    <a:pt x="1140561" y="2532574"/>
                    <a:pt x="1140181" y="2519634"/>
                    <a:pt x="1139420" y="2506694"/>
                  </a:cubicBezTo>
                  <a:cubicBezTo>
                    <a:pt x="1137517" y="2458741"/>
                    <a:pt x="1151218" y="2414214"/>
                    <a:pt x="1171388" y="2371208"/>
                  </a:cubicBezTo>
                  <a:cubicBezTo>
                    <a:pt x="1210969" y="2285958"/>
                    <a:pt x="1249788" y="2200328"/>
                    <a:pt x="1289368" y="2115078"/>
                  </a:cubicBezTo>
                  <a:cubicBezTo>
                    <a:pt x="1306113" y="2078542"/>
                    <a:pt x="1314106" y="2039342"/>
                    <a:pt x="1325142" y="2000904"/>
                  </a:cubicBezTo>
                  <a:cubicBezTo>
                    <a:pt x="1328187" y="1989867"/>
                    <a:pt x="1331612" y="1979211"/>
                    <a:pt x="1337702" y="1969696"/>
                  </a:cubicBezTo>
                  <a:cubicBezTo>
                    <a:pt x="1344552" y="1959040"/>
                    <a:pt x="1349119" y="1959040"/>
                    <a:pt x="1357111" y="1968554"/>
                  </a:cubicBezTo>
                  <a:cubicBezTo>
                    <a:pt x="1373476" y="1988725"/>
                    <a:pt x="1385655" y="2011560"/>
                    <a:pt x="1397833" y="2034395"/>
                  </a:cubicBezTo>
                  <a:cubicBezTo>
                    <a:pt x="1443122" y="2118883"/>
                    <a:pt x="1483844" y="2205275"/>
                    <a:pt x="1519999" y="2293570"/>
                  </a:cubicBezTo>
                  <a:cubicBezTo>
                    <a:pt x="1537126" y="2334292"/>
                    <a:pt x="1533320" y="2373491"/>
                    <a:pt x="1520761" y="2413833"/>
                  </a:cubicBezTo>
                  <a:close/>
                </a:path>
              </a:pathLst>
            </a:custGeom>
            <a:solidFill>
              <a:schemeClr val="accent1"/>
            </a:solidFill>
            <a:ln w="38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6" name="Heart 1135">
              <a:extLst>
                <a:ext uri="{FF2B5EF4-FFF2-40B4-BE49-F238E27FC236}">
                  <a16:creationId xmlns:a16="http://schemas.microsoft.com/office/drawing/2014/main" id="{F80D7828-8EF7-4B23-A112-4DF70BBECABC}"/>
                </a:ext>
              </a:extLst>
            </p:cNvPr>
            <p:cNvSpPr/>
            <p:nvPr/>
          </p:nvSpPr>
          <p:spPr>
            <a:xfrm>
              <a:off x="9091265" y="4708325"/>
              <a:ext cx="1312985" cy="1312985"/>
            </a:xfrm>
            <a:prstGeom prst="hear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7" name="Graphic 42">
              <a:extLst>
                <a:ext uri="{FF2B5EF4-FFF2-40B4-BE49-F238E27FC236}">
                  <a16:creationId xmlns:a16="http://schemas.microsoft.com/office/drawing/2014/main" id="{0F176EF2-760F-46BF-B993-73E0CD871818}"/>
                </a:ext>
              </a:extLst>
            </p:cNvPr>
            <p:cNvSpPr/>
            <p:nvPr/>
          </p:nvSpPr>
          <p:spPr>
            <a:xfrm flipH="1">
              <a:off x="9292291" y="4977954"/>
              <a:ext cx="692826" cy="773725"/>
            </a:xfrm>
            <a:custGeom>
              <a:avLst/>
              <a:gdLst>
                <a:gd name="connsiteX0" fmla="*/ 1565723 w 1565722"/>
                <a:gd name="connsiteY0" fmla="*/ 353902 h 1748546"/>
                <a:gd name="connsiteX1" fmla="*/ 1565723 w 1565722"/>
                <a:gd name="connsiteY1" fmla="*/ 393528 h 1748546"/>
                <a:gd name="connsiteX2" fmla="*/ 1564630 w 1565722"/>
                <a:gd name="connsiteY2" fmla="*/ 398720 h 1748546"/>
                <a:gd name="connsiteX3" fmla="*/ 1494669 w 1565722"/>
                <a:gd name="connsiteY3" fmla="*/ 568429 h 1748546"/>
                <a:gd name="connsiteX4" fmla="*/ 1377021 w 1565722"/>
                <a:gd name="connsiteY4" fmla="*/ 686214 h 1748546"/>
                <a:gd name="connsiteX5" fmla="*/ 1305557 w 1565722"/>
                <a:gd name="connsiteY5" fmla="*/ 748660 h 1748546"/>
                <a:gd name="connsiteX6" fmla="*/ 1290390 w 1565722"/>
                <a:gd name="connsiteY6" fmla="*/ 814384 h 1748546"/>
                <a:gd name="connsiteX7" fmla="*/ 1307880 w 1565722"/>
                <a:gd name="connsiteY7" fmla="*/ 952392 h 1748546"/>
                <a:gd name="connsiteX8" fmla="*/ 1264428 w 1565722"/>
                <a:gd name="connsiteY8" fmla="*/ 1085891 h 1748546"/>
                <a:gd name="connsiteX9" fmla="*/ 1135029 w 1565722"/>
                <a:gd name="connsiteY9" fmla="*/ 1295499 h 1748546"/>
                <a:gd name="connsiteX10" fmla="*/ 924737 w 1565722"/>
                <a:gd name="connsiteY10" fmla="*/ 1536945 h 1748546"/>
                <a:gd name="connsiteX11" fmla="*/ 741501 w 1565722"/>
                <a:gd name="connsiteY11" fmla="*/ 1687251 h 1748546"/>
                <a:gd name="connsiteX12" fmla="*/ 528476 w 1565722"/>
                <a:gd name="connsiteY12" fmla="*/ 1746144 h 1748546"/>
                <a:gd name="connsiteX13" fmla="*/ 409461 w 1565722"/>
                <a:gd name="connsiteY13" fmla="*/ 1682605 h 1748546"/>
                <a:gd name="connsiteX14" fmla="*/ 356444 w 1565722"/>
                <a:gd name="connsiteY14" fmla="*/ 1604856 h 1748546"/>
                <a:gd name="connsiteX15" fmla="*/ 349749 w 1565722"/>
                <a:gd name="connsiteY15" fmla="*/ 1593378 h 1748546"/>
                <a:gd name="connsiteX16" fmla="*/ 348109 w 1565722"/>
                <a:gd name="connsiteY16" fmla="*/ 1599800 h 1748546"/>
                <a:gd name="connsiteX17" fmla="*/ 255466 w 1565722"/>
                <a:gd name="connsiteY17" fmla="*/ 1699822 h 1748546"/>
                <a:gd name="connsiteX18" fmla="*/ 176214 w 1565722"/>
                <a:gd name="connsiteY18" fmla="*/ 1690667 h 1748546"/>
                <a:gd name="connsiteX19" fmla="*/ 145470 w 1565722"/>
                <a:gd name="connsiteY19" fmla="*/ 1628905 h 1748546"/>
                <a:gd name="connsiteX20" fmla="*/ 151892 w 1565722"/>
                <a:gd name="connsiteY20" fmla="*/ 1582583 h 1748546"/>
                <a:gd name="connsiteX21" fmla="*/ 151482 w 1565722"/>
                <a:gd name="connsiteY21" fmla="*/ 1582310 h 1748546"/>
                <a:gd name="connsiteX22" fmla="*/ 148749 w 1565722"/>
                <a:gd name="connsiteY22" fmla="*/ 1581900 h 1748546"/>
                <a:gd name="connsiteX23" fmla="*/ 61162 w 1565722"/>
                <a:gd name="connsiteY23" fmla="*/ 1517542 h 1748546"/>
                <a:gd name="connsiteX24" fmla="*/ 44082 w 1565722"/>
                <a:gd name="connsiteY24" fmla="*/ 1473680 h 1748546"/>
                <a:gd name="connsiteX25" fmla="*/ 1723 w 1565722"/>
                <a:gd name="connsiteY25" fmla="*/ 1316406 h 1748546"/>
                <a:gd name="connsiteX26" fmla="*/ 63212 w 1565722"/>
                <a:gd name="connsiteY26" fmla="*/ 1198211 h 1748546"/>
                <a:gd name="connsiteX27" fmla="*/ 152985 w 1565722"/>
                <a:gd name="connsiteY27" fmla="*/ 1182497 h 1748546"/>
                <a:gd name="connsiteX28" fmla="*/ 160090 w 1565722"/>
                <a:gd name="connsiteY28" fmla="*/ 1177168 h 1748546"/>
                <a:gd name="connsiteX29" fmla="*/ 165146 w 1565722"/>
                <a:gd name="connsiteY29" fmla="*/ 1149703 h 1748546"/>
                <a:gd name="connsiteX30" fmla="*/ 190562 w 1565722"/>
                <a:gd name="connsiteY30" fmla="*/ 1076053 h 1748546"/>
                <a:gd name="connsiteX31" fmla="*/ 266944 w 1565722"/>
                <a:gd name="connsiteY31" fmla="*/ 1027272 h 1748546"/>
                <a:gd name="connsiteX32" fmla="*/ 347973 w 1565722"/>
                <a:gd name="connsiteY32" fmla="*/ 1061296 h 1748546"/>
                <a:gd name="connsiteX33" fmla="*/ 392928 w 1565722"/>
                <a:gd name="connsiteY33" fmla="*/ 1118685 h 1748546"/>
                <a:gd name="connsiteX34" fmla="*/ 469857 w 1565722"/>
                <a:gd name="connsiteY34" fmla="*/ 1228135 h 1748546"/>
                <a:gd name="connsiteX35" fmla="*/ 475459 w 1565722"/>
                <a:gd name="connsiteY35" fmla="*/ 1235240 h 1748546"/>
                <a:gd name="connsiteX36" fmla="*/ 476552 w 1565722"/>
                <a:gd name="connsiteY36" fmla="*/ 1229092 h 1748546"/>
                <a:gd name="connsiteX37" fmla="*/ 529433 w 1565722"/>
                <a:gd name="connsiteY37" fmla="*/ 1061432 h 1748546"/>
                <a:gd name="connsiteX38" fmla="*/ 658696 w 1565722"/>
                <a:gd name="connsiteY38" fmla="*/ 896506 h 1748546"/>
                <a:gd name="connsiteX39" fmla="*/ 661155 w 1565722"/>
                <a:gd name="connsiteY39" fmla="*/ 879152 h 1748546"/>
                <a:gd name="connsiteX40" fmla="*/ 646671 w 1565722"/>
                <a:gd name="connsiteY40" fmla="*/ 881065 h 1748546"/>
                <a:gd name="connsiteX41" fmla="*/ 554985 w 1565722"/>
                <a:gd name="connsiteY41" fmla="*/ 898555 h 1748546"/>
                <a:gd name="connsiteX42" fmla="*/ 502378 w 1565722"/>
                <a:gd name="connsiteY42" fmla="*/ 902928 h 1748546"/>
                <a:gd name="connsiteX43" fmla="*/ 433510 w 1565722"/>
                <a:gd name="connsiteY43" fmla="*/ 845675 h 1748546"/>
                <a:gd name="connsiteX44" fmla="*/ 431187 w 1565722"/>
                <a:gd name="connsiteY44" fmla="*/ 801130 h 1748546"/>
                <a:gd name="connsiteX45" fmla="*/ 446628 w 1565722"/>
                <a:gd name="connsiteY45" fmla="*/ 739641 h 1748546"/>
                <a:gd name="connsiteX46" fmla="*/ 515905 w 1565722"/>
                <a:gd name="connsiteY46" fmla="*/ 521151 h 1748546"/>
                <a:gd name="connsiteX47" fmla="*/ 566053 w 1565722"/>
                <a:gd name="connsiteY47" fmla="*/ 469637 h 1748546"/>
                <a:gd name="connsiteX48" fmla="*/ 621529 w 1565722"/>
                <a:gd name="connsiteY48" fmla="*/ 460209 h 1748546"/>
                <a:gd name="connsiteX49" fmla="*/ 670720 w 1565722"/>
                <a:gd name="connsiteY49" fmla="*/ 459253 h 1748546"/>
                <a:gd name="connsiteX50" fmla="*/ 703104 w 1565722"/>
                <a:gd name="connsiteY50" fmla="*/ 434657 h 1748546"/>
                <a:gd name="connsiteX51" fmla="*/ 714309 w 1565722"/>
                <a:gd name="connsiteY51" fmla="*/ 395304 h 1748546"/>
                <a:gd name="connsiteX52" fmla="*/ 724557 w 1565722"/>
                <a:gd name="connsiteY52" fmla="*/ 375765 h 1748546"/>
                <a:gd name="connsiteX53" fmla="*/ 759811 w 1565722"/>
                <a:gd name="connsiteY53" fmla="*/ 326437 h 1748546"/>
                <a:gd name="connsiteX54" fmla="*/ 769375 w 1565722"/>
                <a:gd name="connsiteY54" fmla="*/ 292140 h 1748546"/>
                <a:gd name="connsiteX55" fmla="*/ 772655 w 1565722"/>
                <a:gd name="connsiteY55" fmla="*/ 255520 h 1748546"/>
                <a:gd name="connsiteX56" fmla="*/ 866801 w 1565722"/>
                <a:gd name="connsiteY56" fmla="*/ 83351 h 1748546"/>
                <a:gd name="connsiteX57" fmla="*/ 956165 w 1565722"/>
                <a:gd name="connsiteY57" fmla="*/ 28831 h 1748546"/>
                <a:gd name="connsiteX58" fmla="*/ 1092396 w 1565722"/>
                <a:gd name="connsiteY58" fmla="*/ 3963 h 1748546"/>
                <a:gd name="connsiteX59" fmla="*/ 1132432 w 1565722"/>
                <a:gd name="connsiteY59" fmla="*/ 0 h 1748546"/>
                <a:gd name="connsiteX60" fmla="*/ 1187089 w 1565722"/>
                <a:gd name="connsiteY60" fmla="*/ 0 h 1748546"/>
                <a:gd name="connsiteX61" fmla="*/ 1191735 w 1565722"/>
                <a:gd name="connsiteY61" fmla="*/ 1093 h 1748546"/>
                <a:gd name="connsiteX62" fmla="*/ 1241199 w 1565722"/>
                <a:gd name="connsiteY62" fmla="*/ 6832 h 1748546"/>
                <a:gd name="connsiteX63" fmla="*/ 1441789 w 1565722"/>
                <a:gd name="connsiteY63" fmla="*/ 104394 h 1748546"/>
                <a:gd name="connsiteX64" fmla="*/ 1559574 w 1565722"/>
                <a:gd name="connsiteY64" fmla="*/ 312363 h 1748546"/>
                <a:gd name="connsiteX65" fmla="*/ 1565723 w 1565722"/>
                <a:gd name="connsiteY65" fmla="*/ 353902 h 1748546"/>
                <a:gd name="connsiteX66" fmla="*/ 770059 w 1565722"/>
                <a:gd name="connsiteY66" fmla="*/ 653557 h 1748546"/>
                <a:gd name="connsiteX67" fmla="*/ 769375 w 1565722"/>
                <a:gd name="connsiteY67" fmla="*/ 651371 h 1748546"/>
                <a:gd name="connsiteX68" fmla="*/ 765276 w 1565722"/>
                <a:gd name="connsiteY68" fmla="*/ 647818 h 1748546"/>
                <a:gd name="connsiteX69" fmla="*/ 720868 w 1565722"/>
                <a:gd name="connsiteY69" fmla="*/ 624589 h 1748546"/>
                <a:gd name="connsiteX70" fmla="*/ 608138 w 1565722"/>
                <a:gd name="connsiteY70" fmla="*/ 600130 h 1748546"/>
                <a:gd name="connsiteX71" fmla="*/ 605542 w 1565722"/>
                <a:gd name="connsiteY71" fmla="*/ 669954 h 1748546"/>
                <a:gd name="connsiteX72" fmla="*/ 612374 w 1565722"/>
                <a:gd name="connsiteY72" fmla="*/ 664215 h 1748546"/>
                <a:gd name="connsiteX73" fmla="*/ 683565 w 1565722"/>
                <a:gd name="connsiteY73" fmla="*/ 638800 h 1748546"/>
                <a:gd name="connsiteX74" fmla="*/ 741227 w 1565722"/>
                <a:gd name="connsiteY74" fmla="*/ 648501 h 1748546"/>
                <a:gd name="connsiteX75" fmla="*/ 770059 w 1565722"/>
                <a:gd name="connsiteY75" fmla="*/ 653557 h 1748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1565722" h="1748546">
                  <a:moveTo>
                    <a:pt x="1565723" y="353902"/>
                  </a:moveTo>
                  <a:cubicBezTo>
                    <a:pt x="1565723" y="367156"/>
                    <a:pt x="1565723" y="380274"/>
                    <a:pt x="1565723" y="393528"/>
                  </a:cubicBezTo>
                  <a:cubicBezTo>
                    <a:pt x="1565313" y="395304"/>
                    <a:pt x="1564766" y="396944"/>
                    <a:pt x="1564630" y="398720"/>
                  </a:cubicBezTo>
                  <a:cubicBezTo>
                    <a:pt x="1559301" y="462669"/>
                    <a:pt x="1534705" y="518828"/>
                    <a:pt x="1494669" y="568429"/>
                  </a:cubicBezTo>
                  <a:cubicBezTo>
                    <a:pt x="1459689" y="611745"/>
                    <a:pt x="1418697" y="649458"/>
                    <a:pt x="1377021" y="686214"/>
                  </a:cubicBezTo>
                  <a:cubicBezTo>
                    <a:pt x="1353245" y="707121"/>
                    <a:pt x="1329060" y="727480"/>
                    <a:pt x="1305557" y="748660"/>
                  </a:cubicBezTo>
                  <a:cubicBezTo>
                    <a:pt x="1285471" y="766833"/>
                    <a:pt x="1279595" y="787876"/>
                    <a:pt x="1290390" y="814384"/>
                  </a:cubicBezTo>
                  <a:cubicBezTo>
                    <a:pt x="1308427" y="858519"/>
                    <a:pt x="1313482" y="904978"/>
                    <a:pt x="1307880" y="952392"/>
                  </a:cubicBezTo>
                  <a:cubicBezTo>
                    <a:pt x="1302278" y="999807"/>
                    <a:pt x="1287111" y="1044215"/>
                    <a:pt x="1264428" y="1085891"/>
                  </a:cubicBezTo>
                  <a:cubicBezTo>
                    <a:pt x="1225075" y="1158038"/>
                    <a:pt x="1181623" y="1227862"/>
                    <a:pt x="1135029" y="1295499"/>
                  </a:cubicBezTo>
                  <a:cubicBezTo>
                    <a:pt x="1074086" y="1383907"/>
                    <a:pt x="1004946" y="1465208"/>
                    <a:pt x="924737" y="1536945"/>
                  </a:cubicBezTo>
                  <a:cubicBezTo>
                    <a:pt x="865844" y="1589689"/>
                    <a:pt x="803536" y="1638333"/>
                    <a:pt x="741501" y="1687251"/>
                  </a:cubicBezTo>
                  <a:cubicBezTo>
                    <a:pt x="678645" y="1736852"/>
                    <a:pt x="607865" y="1755709"/>
                    <a:pt x="528476" y="1746144"/>
                  </a:cubicBezTo>
                  <a:cubicBezTo>
                    <a:pt x="480242" y="1740268"/>
                    <a:pt x="440479" y="1720045"/>
                    <a:pt x="409461" y="1682605"/>
                  </a:cubicBezTo>
                  <a:cubicBezTo>
                    <a:pt x="389375" y="1658420"/>
                    <a:pt x="371748" y="1632458"/>
                    <a:pt x="356444" y="1604856"/>
                  </a:cubicBezTo>
                  <a:cubicBezTo>
                    <a:pt x="354531" y="1601303"/>
                    <a:pt x="352482" y="1597887"/>
                    <a:pt x="349749" y="1593378"/>
                  </a:cubicBezTo>
                  <a:cubicBezTo>
                    <a:pt x="348929" y="1596384"/>
                    <a:pt x="348519" y="1598161"/>
                    <a:pt x="348109" y="1599800"/>
                  </a:cubicBezTo>
                  <a:cubicBezTo>
                    <a:pt x="335402" y="1650084"/>
                    <a:pt x="305750" y="1684791"/>
                    <a:pt x="255466" y="1699822"/>
                  </a:cubicBezTo>
                  <a:cubicBezTo>
                    <a:pt x="228001" y="1708021"/>
                    <a:pt x="201493" y="1704195"/>
                    <a:pt x="176214" y="1690667"/>
                  </a:cubicBezTo>
                  <a:cubicBezTo>
                    <a:pt x="151209" y="1677276"/>
                    <a:pt x="143010" y="1655550"/>
                    <a:pt x="145470" y="1628905"/>
                  </a:cubicBezTo>
                  <a:cubicBezTo>
                    <a:pt x="146836" y="1613465"/>
                    <a:pt x="149706" y="1598024"/>
                    <a:pt x="151892" y="1582583"/>
                  </a:cubicBezTo>
                  <a:cubicBezTo>
                    <a:pt x="151755" y="1582583"/>
                    <a:pt x="151619" y="1582310"/>
                    <a:pt x="151482" y="1582310"/>
                  </a:cubicBezTo>
                  <a:cubicBezTo>
                    <a:pt x="150526" y="1582174"/>
                    <a:pt x="149706" y="1581900"/>
                    <a:pt x="148749" y="1581900"/>
                  </a:cubicBezTo>
                  <a:cubicBezTo>
                    <a:pt x="107074" y="1577528"/>
                    <a:pt x="78789" y="1554435"/>
                    <a:pt x="61162" y="1517542"/>
                  </a:cubicBezTo>
                  <a:cubicBezTo>
                    <a:pt x="54466" y="1503468"/>
                    <a:pt x="49001" y="1488574"/>
                    <a:pt x="44082" y="1473680"/>
                  </a:cubicBezTo>
                  <a:cubicBezTo>
                    <a:pt x="26865" y="1422030"/>
                    <a:pt x="10331" y="1370242"/>
                    <a:pt x="1723" y="1316406"/>
                  </a:cubicBezTo>
                  <a:cubicBezTo>
                    <a:pt x="-6612" y="1264209"/>
                    <a:pt x="15524" y="1221030"/>
                    <a:pt x="63212" y="1198211"/>
                  </a:cubicBezTo>
                  <a:cubicBezTo>
                    <a:pt x="91633" y="1184546"/>
                    <a:pt x="121831" y="1180720"/>
                    <a:pt x="152985" y="1182497"/>
                  </a:cubicBezTo>
                  <a:cubicBezTo>
                    <a:pt x="157494" y="1182770"/>
                    <a:pt x="159407" y="1181950"/>
                    <a:pt x="160090" y="1177168"/>
                  </a:cubicBezTo>
                  <a:cubicBezTo>
                    <a:pt x="161320" y="1167876"/>
                    <a:pt x="163506" y="1158858"/>
                    <a:pt x="165146" y="1149703"/>
                  </a:cubicBezTo>
                  <a:cubicBezTo>
                    <a:pt x="169655" y="1123741"/>
                    <a:pt x="175941" y="1098462"/>
                    <a:pt x="190562" y="1076053"/>
                  </a:cubicBezTo>
                  <a:cubicBezTo>
                    <a:pt x="208598" y="1048315"/>
                    <a:pt x="232647" y="1029458"/>
                    <a:pt x="266944" y="1027272"/>
                  </a:cubicBezTo>
                  <a:cubicBezTo>
                    <a:pt x="299465" y="1025222"/>
                    <a:pt x="326520" y="1038340"/>
                    <a:pt x="347973" y="1061296"/>
                  </a:cubicBezTo>
                  <a:cubicBezTo>
                    <a:pt x="364506" y="1079059"/>
                    <a:pt x="378717" y="1098872"/>
                    <a:pt x="392928" y="1118685"/>
                  </a:cubicBezTo>
                  <a:cubicBezTo>
                    <a:pt x="419026" y="1154895"/>
                    <a:pt x="444305" y="1191652"/>
                    <a:pt x="469857" y="1228135"/>
                  </a:cubicBezTo>
                  <a:cubicBezTo>
                    <a:pt x="471360" y="1230185"/>
                    <a:pt x="473000" y="1232098"/>
                    <a:pt x="475459" y="1235240"/>
                  </a:cubicBezTo>
                  <a:cubicBezTo>
                    <a:pt x="476006" y="1232098"/>
                    <a:pt x="476279" y="1230595"/>
                    <a:pt x="476552" y="1229092"/>
                  </a:cubicBezTo>
                  <a:cubicBezTo>
                    <a:pt x="483794" y="1169926"/>
                    <a:pt x="501421" y="1114039"/>
                    <a:pt x="529433" y="1061432"/>
                  </a:cubicBezTo>
                  <a:cubicBezTo>
                    <a:pt x="562910" y="998850"/>
                    <a:pt x="608002" y="945560"/>
                    <a:pt x="658696" y="896506"/>
                  </a:cubicBezTo>
                  <a:cubicBezTo>
                    <a:pt x="664435" y="890904"/>
                    <a:pt x="665665" y="886121"/>
                    <a:pt x="661155" y="879152"/>
                  </a:cubicBezTo>
                  <a:cubicBezTo>
                    <a:pt x="656509" y="879836"/>
                    <a:pt x="651590" y="880519"/>
                    <a:pt x="646671" y="881065"/>
                  </a:cubicBezTo>
                  <a:cubicBezTo>
                    <a:pt x="615790" y="884891"/>
                    <a:pt x="584773" y="888307"/>
                    <a:pt x="554985" y="898555"/>
                  </a:cubicBezTo>
                  <a:cubicBezTo>
                    <a:pt x="538041" y="904431"/>
                    <a:pt x="520141" y="905798"/>
                    <a:pt x="502378" y="902928"/>
                  </a:cubicBezTo>
                  <a:cubicBezTo>
                    <a:pt x="468217" y="897462"/>
                    <a:pt x="444168" y="879426"/>
                    <a:pt x="433510" y="845675"/>
                  </a:cubicBezTo>
                  <a:cubicBezTo>
                    <a:pt x="428865" y="831055"/>
                    <a:pt x="428045" y="815887"/>
                    <a:pt x="431187" y="801130"/>
                  </a:cubicBezTo>
                  <a:cubicBezTo>
                    <a:pt x="435560" y="780497"/>
                    <a:pt x="441026" y="760001"/>
                    <a:pt x="446628" y="739641"/>
                  </a:cubicBezTo>
                  <a:cubicBezTo>
                    <a:pt x="466988" y="665991"/>
                    <a:pt x="489943" y="593025"/>
                    <a:pt x="515905" y="521151"/>
                  </a:cubicBezTo>
                  <a:cubicBezTo>
                    <a:pt x="524924" y="496282"/>
                    <a:pt x="541594" y="479202"/>
                    <a:pt x="566053" y="469637"/>
                  </a:cubicBezTo>
                  <a:cubicBezTo>
                    <a:pt x="583953" y="462669"/>
                    <a:pt x="602536" y="460346"/>
                    <a:pt x="621529" y="460209"/>
                  </a:cubicBezTo>
                  <a:cubicBezTo>
                    <a:pt x="637926" y="460072"/>
                    <a:pt x="654323" y="459799"/>
                    <a:pt x="670720" y="459253"/>
                  </a:cubicBezTo>
                  <a:cubicBezTo>
                    <a:pt x="687117" y="458569"/>
                    <a:pt x="698185" y="450234"/>
                    <a:pt x="703104" y="434657"/>
                  </a:cubicBezTo>
                  <a:cubicBezTo>
                    <a:pt x="707204" y="421676"/>
                    <a:pt x="709936" y="408285"/>
                    <a:pt x="714309" y="395304"/>
                  </a:cubicBezTo>
                  <a:cubicBezTo>
                    <a:pt x="716632" y="388336"/>
                    <a:pt x="719638" y="380820"/>
                    <a:pt x="724557" y="375765"/>
                  </a:cubicBezTo>
                  <a:cubicBezTo>
                    <a:pt x="738904" y="361007"/>
                    <a:pt x="749016" y="343517"/>
                    <a:pt x="759811" y="326437"/>
                  </a:cubicBezTo>
                  <a:cubicBezTo>
                    <a:pt x="766369" y="316052"/>
                    <a:pt x="769512" y="304848"/>
                    <a:pt x="769375" y="292140"/>
                  </a:cubicBezTo>
                  <a:cubicBezTo>
                    <a:pt x="769239" y="279979"/>
                    <a:pt x="770332" y="267544"/>
                    <a:pt x="772655" y="255520"/>
                  </a:cubicBezTo>
                  <a:cubicBezTo>
                    <a:pt x="785363" y="188019"/>
                    <a:pt x="818293" y="131313"/>
                    <a:pt x="866801" y="83351"/>
                  </a:cubicBezTo>
                  <a:cubicBezTo>
                    <a:pt x="892216" y="58209"/>
                    <a:pt x="921184" y="37850"/>
                    <a:pt x="956165" y="28831"/>
                  </a:cubicBezTo>
                  <a:cubicBezTo>
                    <a:pt x="1000846" y="17217"/>
                    <a:pt x="1046348" y="8745"/>
                    <a:pt x="1092396" y="3963"/>
                  </a:cubicBezTo>
                  <a:cubicBezTo>
                    <a:pt x="1105651" y="2596"/>
                    <a:pt x="1119041" y="1366"/>
                    <a:pt x="1132432" y="0"/>
                  </a:cubicBezTo>
                  <a:cubicBezTo>
                    <a:pt x="1150606" y="0"/>
                    <a:pt x="1168916" y="0"/>
                    <a:pt x="1187089" y="0"/>
                  </a:cubicBezTo>
                  <a:cubicBezTo>
                    <a:pt x="1188592" y="410"/>
                    <a:pt x="1190095" y="820"/>
                    <a:pt x="1191735" y="1093"/>
                  </a:cubicBezTo>
                  <a:cubicBezTo>
                    <a:pt x="1208268" y="3006"/>
                    <a:pt x="1224802" y="4099"/>
                    <a:pt x="1241199" y="6832"/>
                  </a:cubicBezTo>
                  <a:cubicBezTo>
                    <a:pt x="1317445" y="19950"/>
                    <a:pt x="1385356" y="50421"/>
                    <a:pt x="1441789" y="104394"/>
                  </a:cubicBezTo>
                  <a:cubicBezTo>
                    <a:pt x="1501775" y="161920"/>
                    <a:pt x="1542767" y="230378"/>
                    <a:pt x="1559574" y="312363"/>
                  </a:cubicBezTo>
                  <a:cubicBezTo>
                    <a:pt x="1562307" y="326027"/>
                    <a:pt x="1563673" y="339964"/>
                    <a:pt x="1565723" y="353902"/>
                  </a:cubicBezTo>
                  <a:close/>
                  <a:moveTo>
                    <a:pt x="770059" y="653557"/>
                  </a:moveTo>
                  <a:cubicBezTo>
                    <a:pt x="769649" y="652191"/>
                    <a:pt x="769649" y="651644"/>
                    <a:pt x="769375" y="651371"/>
                  </a:cubicBezTo>
                  <a:cubicBezTo>
                    <a:pt x="768009" y="650141"/>
                    <a:pt x="766643" y="648911"/>
                    <a:pt x="765276" y="647818"/>
                  </a:cubicBezTo>
                  <a:cubicBezTo>
                    <a:pt x="752022" y="637160"/>
                    <a:pt x="737401" y="628415"/>
                    <a:pt x="720868" y="624589"/>
                  </a:cubicBezTo>
                  <a:cubicBezTo>
                    <a:pt x="683565" y="615844"/>
                    <a:pt x="646125" y="608192"/>
                    <a:pt x="608138" y="600130"/>
                  </a:cubicBezTo>
                  <a:cubicBezTo>
                    <a:pt x="607319" y="623223"/>
                    <a:pt x="606362" y="645905"/>
                    <a:pt x="605542" y="669954"/>
                  </a:cubicBezTo>
                  <a:cubicBezTo>
                    <a:pt x="608548" y="667358"/>
                    <a:pt x="610461" y="665855"/>
                    <a:pt x="612374" y="664215"/>
                  </a:cubicBezTo>
                  <a:cubicBezTo>
                    <a:pt x="632734" y="646178"/>
                    <a:pt x="656509" y="636613"/>
                    <a:pt x="683565" y="638800"/>
                  </a:cubicBezTo>
                  <a:cubicBezTo>
                    <a:pt x="702968" y="640439"/>
                    <a:pt x="721961" y="645085"/>
                    <a:pt x="741227" y="648501"/>
                  </a:cubicBezTo>
                  <a:cubicBezTo>
                    <a:pt x="750656" y="650004"/>
                    <a:pt x="760084" y="651781"/>
                    <a:pt x="770059" y="653557"/>
                  </a:cubicBezTo>
                  <a:close/>
                </a:path>
              </a:pathLst>
            </a:custGeom>
            <a:solidFill>
              <a:schemeClr val="bg1"/>
            </a:solidFill>
            <a:ln w="13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138" name="TextBox 1137">
            <a:extLst>
              <a:ext uri="{FF2B5EF4-FFF2-40B4-BE49-F238E27FC236}">
                <a16:creationId xmlns:a16="http://schemas.microsoft.com/office/drawing/2014/main" id="{DDF571FF-2064-46FE-9F7B-14F544935CC6}"/>
              </a:ext>
            </a:extLst>
          </p:cNvPr>
          <p:cNvSpPr txBox="1"/>
          <p:nvPr/>
        </p:nvSpPr>
        <p:spPr>
          <a:xfrm>
            <a:off x="659217" y="1775393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39" name="Group 1138">
            <a:extLst>
              <a:ext uri="{FF2B5EF4-FFF2-40B4-BE49-F238E27FC236}">
                <a16:creationId xmlns:a16="http://schemas.microsoft.com/office/drawing/2014/main" id="{5A79F7A8-218B-48E9-9BF8-E93E3486DE86}"/>
              </a:ext>
            </a:extLst>
          </p:cNvPr>
          <p:cNvGrpSpPr/>
          <p:nvPr/>
        </p:nvGrpSpPr>
        <p:grpSpPr>
          <a:xfrm>
            <a:off x="2211549" y="1726951"/>
            <a:ext cx="1377983" cy="927880"/>
            <a:chOff x="323529" y="1876742"/>
            <a:chExt cx="2664296" cy="927880"/>
          </a:xfrm>
        </p:grpSpPr>
        <p:sp>
          <p:nvSpPr>
            <p:cNvPr id="1140" name="TextBox 1139">
              <a:extLst>
                <a:ext uri="{FF2B5EF4-FFF2-40B4-BE49-F238E27FC236}">
                  <a16:creationId xmlns:a16="http://schemas.microsoft.com/office/drawing/2014/main" id="{0122F851-20B5-4A54-8871-D6692651BD86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1" name="TextBox 1140">
              <a:extLst>
                <a:ext uri="{FF2B5EF4-FFF2-40B4-BE49-F238E27FC236}">
                  <a16:creationId xmlns:a16="http://schemas.microsoft.com/office/drawing/2014/main" id="{9ADE6CB3-2765-49AE-9EFF-AA66FD9D9F83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42" name="TextBox 1141">
            <a:extLst>
              <a:ext uri="{FF2B5EF4-FFF2-40B4-BE49-F238E27FC236}">
                <a16:creationId xmlns:a16="http://schemas.microsoft.com/office/drawing/2014/main" id="{B0258B40-117E-4E78-A6DD-980DFD946B1A}"/>
              </a:ext>
            </a:extLst>
          </p:cNvPr>
          <p:cNvSpPr txBox="1"/>
          <p:nvPr/>
        </p:nvSpPr>
        <p:spPr>
          <a:xfrm>
            <a:off x="6351898" y="2948135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43" name="Group 1142">
            <a:extLst>
              <a:ext uri="{FF2B5EF4-FFF2-40B4-BE49-F238E27FC236}">
                <a16:creationId xmlns:a16="http://schemas.microsoft.com/office/drawing/2014/main" id="{4E2780E1-414B-403E-B353-67AB1CDBD293}"/>
              </a:ext>
            </a:extLst>
          </p:cNvPr>
          <p:cNvGrpSpPr/>
          <p:nvPr/>
        </p:nvGrpSpPr>
        <p:grpSpPr>
          <a:xfrm>
            <a:off x="5045485" y="2899693"/>
            <a:ext cx="1377983" cy="927880"/>
            <a:chOff x="323529" y="1876742"/>
            <a:chExt cx="2664296" cy="927880"/>
          </a:xfrm>
        </p:grpSpPr>
        <p:sp>
          <p:nvSpPr>
            <p:cNvPr id="1144" name="TextBox 1143">
              <a:extLst>
                <a:ext uri="{FF2B5EF4-FFF2-40B4-BE49-F238E27FC236}">
                  <a16:creationId xmlns:a16="http://schemas.microsoft.com/office/drawing/2014/main" id="{DFB96475-9A75-4D17-9662-96993D0C7527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5" name="TextBox 1144">
              <a:extLst>
                <a:ext uri="{FF2B5EF4-FFF2-40B4-BE49-F238E27FC236}">
                  <a16:creationId xmlns:a16="http://schemas.microsoft.com/office/drawing/2014/main" id="{ED702E7C-09A9-4404-BC34-E3B4C3AD0571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46" name="TextBox 1145">
            <a:extLst>
              <a:ext uri="{FF2B5EF4-FFF2-40B4-BE49-F238E27FC236}">
                <a16:creationId xmlns:a16="http://schemas.microsoft.com/office/drawing/2014/main" id="{021FEA99-C0F0-4AB4-8A6B-A240CFCF77AE}"/>
              </a:ext>
            </a:extLst>
          </p:cNvPr>
          <p:cNvSpPr txBox="1"/>
          <p:nvPr/>
        </p:nvSpPr>
        <p:spPr>
          <a:xfrm>
            <a:off x="4330320" y="1775393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1147" name="TextBox 1146">
            <a:extLst>
              <a:ext uri="{FF2B5EF4-FFF2-40B4-BE49-F238E27FC236}">
                <a16:creationId xmlns:a16="http://schemas.microsoft.com/office/drawing/2014/main" id="{09E1D89D-C46E-4C9E-995D-F5F18AD85BEF}"/>
              </a:ext>
            </a:extLst>
          </p:cNvPr>
          <p:cNvSpPr txBox="1"/>
          <p:nvPr/>
        </p:nvSpPr>
        <p:spPr>
          <a:xfrm>
            <a:off x="1347668" y="2948134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1148" name="Group 1147">
            <a:extLst>
              <a:ext uri="{FF2B5EF4-FFF2-40B4-BE49-F238E27FC236}">
                <a16:creationId xmlns:a16="http://schemas.microsoft.com/office/drawing/2014/main" id="{F4E36250-EDCC-4982-B939-D6F5D521A202}"/>
              </a:ext>
            </a:extLst>
          </p:cNvPr>
          <p:cNvGrpSpPr/>
          <p:nvPr/>
        </p:nvGrpSpPr>
        <p:grpSpPr>
          <a:xfrm>
            <a:off x="813669" y="4219213"/>
            <a:ext cx="6716029" cy="758741"/>
            <a:chOff x="813669" y="5246844"/>
            <a:chExt cx="6716029" cy="758741"/>
          </a:xfrm>
        </p:grpSpPr>
        <p:grpSp>
          <p:nvGrpSpPr>
            <p:cNvPr id="1149" name="Group 1148">
              <a:extLst>
                <a:ext uri="{FF2B5EF4-FFF2-40B4-BE49-F238E27FC236}">
                  <a16:creationId xmlns:a16="http://schemas.microsoft.com/office/drawing/2014/main" id="{09CC8E1E-F336-415C-BFC6-E025829EA4F8}"/>
                </a:ext>
              </a:extLst>
            </p:cNvPr>
            <p:cNvGrpSpPr/>
            <p:nvPr/>
          </p:nvGrpSpPr>
          <p:grpSpPr>
            <a:xfrm>
              <a:off x="813669" y="5303049"/>
              <a:ext cx="3907853" cy="646331"/>
              <a:chOff x="857631" y="4562456"/>
              <a:chExt cx="3907853" cy="646331"/>
            </a:xfrm>
          </p:grpSpPr>
          <p:sp>
            <p:nvSpPr>
              <p:cNvPr id="1153" name="Round Same Side Corner Rectangle 20">
                <a:extLst>
                  <a:ext uri="{FF2B5EF4-FFF2-40B4-BE49-F238E27FC236}">
                    <a16:creationId xmlns:a16="http://schemas.microsoft.com/office/drawing/2014/main" id="{20F65418-AEAA-444B-9A95-170F2E8E08A6}"/>
                  </a:ext>
                </a:extLst>
              </p:cNvPr>
              <p:cNvSpPr/>
              <p:nvPr/>
            </p:nvSpPr>
            <p:spPr>
              <a:xfrm rot="10800000">
                <a:off x="857631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4" name="Round Same Side Corner Rectangle 20">
                <a:extLst>
                  <a:ext uri="{FF2B5EF4-FFF2-40B4-BE49-F238E27FC236}">
                    <a16:creationId xmlns:a16="http://schemas.microsoft.com/office/drawing/2014/main" id="{C93C3BBE-0003-4719-B27E-53A363AD702F}"/>
                  </a:ext>
                </a:extLst>
              </p:cNvPr>
              <p:cNvSpPr/>
              <p:nvPr/>
            </p:nvSpPr>
            <p:spPr>
              <a:xfrm rot="10800000">
                <a:off x="1258172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5" name="Round Same Side Corner Rectangle 20">
                <a:extLst>
                  <a:ext uri="{FF2B5EF4-FFF2-40B4-BE49-F238E27FC236}">
                    <a16:creationId xmlns:a16="http://schemas.microsoft.com/office/drawing/2014/main" id="{79729443-6347-4269-969B-AEAC6B4E7692}"/>
                  </a:ext>
                </a:extLst>
              </p:cNvPr>
              <p:cNvSpPr/>
              <p:nvPr/>
            </p:nvSpPr>
            <p:spPr>
              <a:xfrm rot="10800000">
                <a:off x="1658713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6" name="Round Same Side Corner Rectangle 20">
                <a:extLst>
                  <a:ext uri="{FF2B5EF4-FFF2-40B4-BE49-F238E27FC236}">
                    <a16:creationId xmlns:a16="http://schemas.microsoft.com/office/drawing/2014/main" id="{9ECD0C1D-6EE1-42DF-8199-C95AE9715F19}"/>
                  </a:ext>
                </a:extLst>
              </p:cNvPr>
              <p:cNvSpPr/>
              <p:nvPr/>
            </p:nvSpPr>
            <p:spPr>
              <a:xfrm rot="10800000">
                <a:off x="2059254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7" name="Round Same Side Corner Rectangle 20">
                <a:extLst>
                  <a:ext uri="{FF2B5EF4-FFF2-40B4-BE49-F238E27FC236}">
                    <a16:creationId xmlns:a16="http://schemas.microsoft.com/office/drawing/2014/main" id="{08383020-51FC-451B-B2D2-8E903294504E}"/>
                  </a:ext>
                </a:extLst>
              </p:cNvPr>
              <p:cNvSpPr/>
              <p:nvPr/>
            </p:nvSpPr>
            <p:spPr>
              <a:xfrm rot="10800000">
                <a:off x="2459795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8" name="Round Same Side Corner Rectangle 20">
                <a:extLst>
                  <a:ext uri="{FF2B5EF4-FFF2-40B4-BE49-F238E27FC236}">
                    <a16:creationId xmlns:a16="http://schemas.microsoft.com/office/drawing/2014/main" id="{1ED179A8-CCE5-4AAD-BD37-D6464F046A62}"/>
                  </a:ext>
                </a:extLst>
              </p:cNvPr>
              <p:cNvSpPr/>
              <p:nvPr/>
            </p:nvSpPr>
            <p:spPr>
              <a:xfrm rot="10800000">
                <a:off x="2860336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59" name="Round Same Side Corner Rectangle 20">
                <a:extLst>
                  <a:ext uri="{FF2B5EF4-FFF2-40B4-BE49-F238E27FC236}">
                    <a16:creationId xmlns:a16="http://schemas.microsoft.com/office/drawing/2014/main" id="{3E3B51B7-259C-4B0A-9AAA-9DC05BE0E99A}"/>
                  </a:ext>
                </a:extLst>
              </p:cNvPr>
              <p:cNvSpPr/>
              <p:nvPr/>
            </p:nvSpPr>
            <p:spPr>
              <a:xfrm rot="10800000">
                <a:off x="3260877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60" name="Round Same Side Corner Rectangle 20">
                <a:extLst>
                  <a:ext uri="{FF2B5EF4-FFF2-40B4-BE49-F238E27FC236}">
                    <a16:creationId xmlns:a16="http://schemas.microsoft.com/office/drawing/2014/main" id="{FD93460F-CE92-478F-A133-0AD572E26067}"/>
                  </a:ext>
                </a:extLst>
              </p:cNvPr>
              <p:cNvSpPr/>
              <p:nvPr/>
            </p:nvSpPr>
            <p:spPr>
              <a:xfrm rot="10800000">
                <a:off x="3661418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61" name="Round Same Side Corner Rectangle 20">
                <a:extLst>
                  <a:ext uri="{FF2B5EF4-FFF2-40B4-BE49-F238E27FC236}">
                    <a16:creationId xmlns:a16="http://schemas.microsoft.com/office/drawing/2014/main" id="{3848FD48-E746-4BD4-A1A3-456C7CC0507F}"/>
                  </a:ext>
                </a:extLst>
              </p:cNvPr>
              <p:cNvSpPr/>
              <p:nvPr/>
            </p:nvSpPr>
            <p:spPr>
              <a:xfrm rot="10800000">
                <a:off x="4061959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62" name="Round Same Side Corner Rectangle 20">
                <a:extLst>
                  <a:ext uri="{FF2B5EF4-FFF2-40B4-BE49-F238E27FC236}">
                    <a16:creationId xmlns:a16="http://schemas.microsoft.com/office/drawing/2014/main" id="{6655AEB4-80A9-4C47-B69E-2594B95BADC8}"/>
                  </a:ext>
                </a:extLst>
              </p:cNvPr>
              <p:cNvSpPr/>
              <p:nvPr/>
            </p:nvSpPr>
            <p:spPr>
              <a:xfrm rot="10800000">
                <a:off x="4462497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</p:grpSp>
        <p:grpSp>
          <p:nvGrpSpPr>
            <p:cNvPr id="1150" name="Group 1149">
              <a:extLst>
                <a:ext uri="{FF2B5EF4-FFF2-40B4-BE49-F238E27FC236}">
                  <a16:creationId xmlns:a16="http://schemas.microsoft.com/office/drawing/2014/main" id="{CC6FCE8E-0C43-4EE7-A862-B59436C786D3}"/>
                </a:ext>
              </a:extLst>
            </p:cNvPr>
            <p:cNvGrpSpPr/>
            <p:nvPr/>
          </p:nvGrpSpPr>
          <p:grpSpPr>
            <a:xfrm>
              <a:off x="5768367" y="5246844"/>
              <a:ext cx="1761331" cy="758741"/>
              <a:chOff x="203895" y="3409836"/>
              <a:chExt cx="1761331" cy="758741"/>
            </a:xfrm>
          </p:grpSpPr>
          <p:sp>
            <p:nvSpPr>
              <p:cNvPr id="1151" name="TextBox 1150">
                <a:extLst>
                  <a:ext uri="{FF2B5EF4-FFF2-40B4-BE49-F238E27FC236}">
                    <a16:creationId xmlns:a16="http://schemas.microsoft.com/office/drawing/2014/main" id="{A76B0131-383F-4826-B8BA-1F7153096FA1}"/>
                  </a:ext>
                </a:extLst>
              </p:cNvPr>
              <p:cNvSpPr txBox="1"/>
              <p:nvPr/>
            </p:nvSpPr>
            <p:spPr>
              <a:xfrm>
                <a:off x="203895" y="3409836"/>
                <a:ext cx="17613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2"/>
                    </a:solidFill>
                    <a:ea typeface="FZShuTi" pitchFamily="2" charset="-122"/>
                    <a:cs typeface="Arial" pitchFamily="34" charset="0"/>
                  </a:rPr>
                  <a:t>$234,090</a:t>
                </a:r>
                <a:endParaRPr lang="ko-KR" altLang="en-US" sz="28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1152" name="TextBox 1151">
                <a:extLst>
                  <a:ext uri="{FF2B5EF4-FFF2-40B4-BE49-F238E27FC236}">
                    <a16:creationId xmlns:a16="http://schemas.microsoft.com/office/drawing/2014/main" id="{E0659DB4-A065-49A7-A8F4-998BA7319967}"/>
                  </a:ext>
                </a:extLst>
              </p:cNvPr>
              <p:cNvSpPr txBox="1"/>
              <p:nvPr/>
            </p:nvSpPr>
            <p:spPr>
              <a:xfrm>
                <a:off x="203895" y="3860800"/>
                <a:ext cx="176133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2"/>
                    </a:solidFill>
                    <a:ea typeface="FZShuTi" pitchFamily="2" charset="-122"/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163" name="Group 1162">
            <a:extLst>
              <a:ext uri="{FF2B5EF4-FFF2-40B4-BE49-F238E27FC236}">
                <a16:creationId xmlns:a16="http://schemas.microsoft.com/office/drawing/2014/main" id="{D2865C21-8D63-41E7-B2E2-D682AAAAA1D8}"/>
              </a:ext>
            </a:extLst>
          </p:cNvPr>
          <p:cNvGrpSpPr/>
          <p:nvPr/>
        </p:nvGrpSpPr>
        <p:grpSpPr>
          <a:xfrm>
            <a:off x="813669" y="5367578"/>
            <a:ext cx="6716029" cy="758741"/>
            <a:chOff x="813669" y="4251611"/>
            <a:chExt cx="6716029" cy="758741"/>
          </a:xfrm>
        </p:grpSpPr>
        <p:grpSp>
          <p:nvGrpSpPr>
            <p:cNvPr id="1164" name="Group 1163">
              <a:extLst>
                <a:ext uri="{FF2B5EF4-FFF2-40B4-BE49-F238E27FC236}">
                  <a16:creationId xmlns:a16="http://schemas.microsoft.com/office/drawing/2014/main" id="{504BD7E8-EFA4-4DB1-A7C8-530F7DF04F58}"/>
                </a:ext>
              </a:extLst>
            </p:cNvPr>
            <p:cNvGrpSpPr/>
            <p:nvPr/>
          </p:nvGrpSpPr>
          <p:grpSpPr>
            <a:xfrm>
              <a:off x="813669" y="4331623"/>
              <a:ext cx="3907853" cy="646331"/>
              <a:chOff x="857631" y="4562456"/>
              <a:chExt cx="3907853" cy="646331"/>
            </a:xfrm>
          </p:grpSpPr>
          <p:sp>
            <p:nvSpPr>
              <p:cNvPr id="1168" name="Round Same Side Corner Rectangle 20">
                <a:extLst>
                  <a:ext uri="{FF2B5EF4-FFF2-40B4-BE49-F238E27FC236}">
                    <a16:creationId xmlns:a16="http://schemas.microsoft.com/office/drawing/2014/main" id="{68DB3B3C-CBA4-4C46-8F95-D34AB0EE74C2}"/>
                  </a:ext>
                </a:extLst>
              </p:cNvPr>
              <p:cNvSpPr/>
              <p:nvPr/>
            </p:nvSpPr>
            <p:spPr>
              <a:xfrm rot="10800000">
                <a:off x="857631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69" name="Round Same Side Corner Rectangle 20">
                <a:extLst>
                  <a:ext uri="{FF2B5EF4-FFF2-40B4-BE49-F238E27FC236}">
                    <a16:creationId xmlns:a16="http://schemas.microsoft.com/office/drawing/2014/main" id="{C3E775A5-C55E-40CC-953D-90142451D11D}"/>
                  </a:ext>
                </a:extLst>
              </p:cNvPr>
              <p:cNvSpPr/>
              <p:nvPr/>
            </p:nvSpPr>
            <p:spPr>
              <a:xfrm rot="10800000">
                <a:off x="1258172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0" name="Round Same Side Corner Rectangle 20">
                <a:extLst>
                  <a:ext uri="{FF2B5EF4-FFF2-40B4-BE49-F238E27FC236}">
                    <a16:creationId xmlns:a16="http://schemas.microsoft.com/office/drawing/2014/main" id="{39C11D7E-D312-4499-A9AD-4BF4A0258127}"/>
                  </a:ext>
                </a:extLst>
              </p:cNvPr>
              <p:cNvSpPr/>
              <p:nvPr/>
            </p:nvSpPr>
            <p:spPr>
              <a:xfrm rot="10800000">
                <a:off x="1658713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1" name="Round Same Side Corner Rectangle 20">
                <a:extLst>
                  <a:ext uri="{FF2B5EF4-FFF2-40B4-BE49-F238E27FC236}">
                    <a16:creationId xmlns:a16="http://schemas.microsoft.com/office/drawing/2014/main" id="{7A64F101-10FA-4446-B287-AD61F2C553CA}"/>
                  </a:ext>
                </a:extLst>
              </p:cNvPr>
              <p:cNvSpPr/>
              <p:nvPr/>
            </p:nvSpPr>
            <p:spPr>
              <a:xfrm rot="10800000">
                <a:off x="2059254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2" name="Round Same Side Corner Rectangle 20">
                <a:extLst>
                  <a:ext uri="{FF2B5EF4-FFF2-40B4-BE49-F238E27FC236}">
                    <a16:creationId xmlns:a16="http://schemas.microsoft.com/office/drawing/2014/main" id="{EB2E7F4E-F6D4-4C53-9D38-7E63EA89A570}"/>
                  </a:ext>
                </a:extLst>
              </p:cNvPr>
              <p:cNvSpPr/>
              <p:nvPr/>
            </p:nvSpPr>
            <p:spPr>
              <a:xfrm rot="10800000">
                <a:off x="2459795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3" name="Round Same Side Corner Rectangle 20">
                <a:extLst>
                  <a:ext uri="{FF2B5EF4-FFF2-40B4-BE49-F238E27FC236}">
                    <a16:creationId xmlns:a16="http://schemas.microsoft.com/office/drawing/2014/main" id="{36082317-961B-4519-A2C4-46C6D5D7ED15}"/>
                  </a:ext>
                </a:extLst>
              </p:cNvPr>
              <p:cNvSpPr/>
              <p:nvPr/>
            </p:nvSpPr>
            <p:spPr>
              <a:xfrm rot="10800000">
                <a:off x="2860336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4" name="Round Same Side Corner Rectangle 20">
                <a:extLst>
                  <a:ext uri="{FF2B5EF4-FFF2-40B4-BE49-F238E27FC236}">
                    <a16:creationId xmlns:a16="http://schemas.microsoft.com/office/drawing/2014/main" id="{700CD610-C3BE-48ED-A62F-82627A17EEA3}"/>
                  </a:ext>
                </a:extLst>
              </p:cNvPr>
              <p:cNvSpPr/>
              <p:nvPr/>
            </p:nvSpPr>
            <p:spPr>
              <a:xfrm rot="10800000">
                <a:off x="3260877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5" name="Round Same Side Corner Rectangle 20">
                <a:extLst>
                  <a:ext uri="{FF2B5EF4-FFF2-40B4-BE49-F238E27FC236}">
                    <a16:creationId xmlns:a16="http://schemas.microsoft.com/office/drawing/2014/main" id="{AFF84E92-37E7-4472-ACCF-17DFB8458D52}"/>
                  </a:ext>
                </a:extLst>
              </p:cNvPr>
              <p:cNvSpPr/>
              <p:nvPr/>
            </p:nvSpPr>
            <p:spPr>
              <a:xfrm rot="10800000">
                <a:off x="3661418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6" name="Round Same Side Corner Rectangle 20">
                <a:extLst>
                  <a:ext uri="{FF2B5EF4-FFF2-40B4-BE49-F238E27FC236}">
                    <a16:creationId xmlns:a16="http://schemas.microsoft.com/office/drawing/2014/main" id="{CE7D1B63-4E73-4A4A-B0D9-B55EF0A979A9}"/>
                  </a:ext>
                </a:extLst>
              </p:cNvPr>
              <p:cNvSpPr/>
              <p:nvPr/>
            </p:nvSpPr>
            <p:spPr>
              <a:xfrm rot="10800000">
                <a:off x="4061959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1177" name="Round Same Side Corner Rectangle 20">
                <a:extLst>
                  <a:ext uri="{FF2B5EF4-FFF2-40B4-BE49-F238E27FC236}">
                    <a16:creationId xmlns:a16="http://schemas.microsoft.com/office/drawing/2014/main" id="{8A6C1179-ADC8-4850-B8ED-E482F4570C8A}"/>
                  </a:ext>
                </a:extLst>
              </p:cNvPr>
              <p:cNvSpPr/>
              <p:nvPr/>
            </p:nvSpPr>
            <p:spPr>
              <a:xfrm rot="10800000">
                <a:off x="4462497" y="4562456"/>
                <a:ext cx="302987" cy="646331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</p:grpSp>
        <p:grpSp>
          <p:nvGrpSpPr>
            <p:cNvPr id="1165" name="Group 1164">
              <a:extLst>
                <a:ext uri="{FF2B5EF4-FFF2-40B4-BE49-F238E27FC236}">
                  <a16:creationId xmlns:a16="http://schemas.microsoft.com/office/drawing/2014/main" id="{4923A2BE-CF58-4505-956A-C6F2EDA6E30B}"/>
                </a:ext>
              </a:extLst>
            </p:cNvPr>
            <p:cNvGrpSpPr/>
            <p:nvPr/>
          </p:nvGrpSpPr>
          <p:grpSpPr>
            <a:xfrm>
              <a:off x="5768367" y="4251611"/>
              <a:ext cx="1761331" cy="758741"/>
              <a:chOff x="203895" y="3409836"/>
              <a:chExt cx="1761331" cy="758741"/>
            </a:xfrm>
          </p:grpSpPr>
          <p:sp>
            <p:nvSpPr>
              <p:cNvPr id="1166" name="TextBox 1165">
                <a:extLst>
                  <a:ext uri="{FF2B5EF4-FFF2-40B4-BE49-F238E27FC236}">
                    <a16:creationId xmlns:a16="http://schemas.microsoft.com/office/drawing/2014/main" id="{754AC4C6-C006-4A86-91AE-8079F2DC9C37}"/>
                  </a:ext>
                </a:extLst>
              </p:cNvPr>
              <p:cNvSpPr txBox="1"/>
              <p:nvPr/>
            </p:nvSpPr>
            <p:spPr>
              <a:xfrm>
                <a:off x="203895" y="3409836"/>
                <a:ext cx="17613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2800" b="1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$434,090</a:t>
                </a:r>
                <a:endParaRPr lang="ko-KR" altLang="en-US" sz="28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167" name="TextBox 1166">
                <a:extLst>
                  <a:ext uri="{FF2B5EF4-FFF2-40B4-BE49-F238E27FC236}">
                    <a16:creationId xmlns:a16="http://schemas.microsoft.com/office/drawing/2014/main" id="{C0EBC0B0-A3CC-476A-960A-18AFB10F6F8F}"/>
                  </a:ext>
                </a:extLst>
              </p:cNvPr>
              <p:cNvSpPr txBox="1"/>
              <p:nvPr/>
            </p:nvSpPr>
            <p:spPr>
              <a:xfrm>
                <a:off x="203895" y="3860800"/>
                <a:ext cx="176133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1"/>
                    </a:solidFill>
                    <a:ea typeface="FZShuTi" pitchFamily="2" charset="-122"/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86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2020-08-31T06:31:12Z</dcterms:modified>
</cp:coreProperties>
</file>